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80" r:id="rId3"/>
  </p:sldMasterIdLst>
  <p:notesMasterIdLst>
    <p:notesMasterId r:id="rId17"/>
  </p:notesMasterIdLst>
  <p:handoutMasterIdLst>
    <p:handoutMasterId r:id="rId18"/>
  </p:handoutMasterIdLst>
  <p:sldIdLst>
    <p:sldId id="2073" r:id="rId4"/>
    <p:sldId id="1996" r:id="rId5"/>
    <p:sldId id="2139" r:id="rId6"/>
    <p:sldId id="2098" r:id="rId7"/>
    <p:sldId id="2143" r:id="rId8"/>
    <p:sldId id="2111" r:id="rId9"/>
    <p:sldId id="2144" r:id="rId10"/>
    <p:sldId id="2114" r:id="rId11"/>
    <p:sldId id="2146" r:id="rId12"/>
    <p:sldId id="2147" r:id="rId13"/>
    <p:sldId id="2148" r:id="rId14"/>
    <p:sldId id="2149" r:id="rId15"/>
    <p:sldId id="215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橙色配色" id="{9F036C89-CCFD-45AF-8856-0FE7F20BAC9A}">
          <p14:sldIdLst>
            <p14:sldId id="2073"/>
            <p14:sldId id="1996"/>
            <p14:sldId id="2139"/>
            <p14:sldId id="2098"/>
            <p14:sldId id="2143"/>
            <p14:sldId id="2111"/>
            <p14:sldId id="2144"/>
            <p14:sldId id="2114"/>
            <p14:sldId id="2146"/>
            <p14:sldId id="2147"/>
            <p14:sldId id="2148"/>
            <p14:sldId id="2149"/>
            <p14:sldId id="215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856"/>
    <a:srgbClr val="DF9049"/>
    <a:srgbClr val="F2641C"/>
    <a:srgbClr val="435AE4"/>
    <a:srgbClr val="363632"/>
    <a:srgbClr val="783D09"/>
    <a:srgbClr val="666666"/>
    <a:srgbClr val="F8F8F8"/>
    <a:srgbClr val="EAEAEA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7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465" y="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91BFD-888F-444A-A5FD-E275F56CEC06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SG" altLang="en-US"/>
        </a:p>
      </dgm:t>
    </dgm:pt>
    <dgm:pt modelId="{2F5676CD-C2EC-48A9-A1F2-DF67C4B8ACDE}">
      <dgm:prSet phldrT="[文本]" custT="1"/>
      <dgm:spPr/>
      <dgm:t>
        <a:bodyPr/>
        <a:lstStyle/>
        <a:p>
          <a:r>
            <a:rPr lang="zh-CN" altLang="en-US" sz="1800" b="1" dirty="0"/>
            <a:t>提高可重用性</a:t>
          </a:r>
          <a:endParaRPr lang="zh-SG" altLang="en-US" sz="1800" b="1" dirty="0"/>
        </a:p>
      </dgm:t>
    </dgm:pt>
    <dgm:pt modelId="{C8274E59-4065-4339-8F65-8A450926DAF8}" type="parTrans" cxnId="{D45266A3-C41A-43D9-815B-9B9A155CAEF2}">
      <dgm:prSet/>
      <dgm:spPr/>
      <dgm:t>
        <a:bodyPr/>
        <a:lstStyle/>
        <a:p>
          <a:endParaRPr lang="zh-SG" altLang="en-US"/>
        </a:p>
      </dgm:t>
    </dgm:pt>
    <dgm:pt modelId="{36403666-41C4-4F23-A2D4-F6A364D34C88}" type="sibTrans" cxnId="{D45266A3-C41A-43D9-815B-9B9A155CAEF2}">
      <dgm:prSet/>
      <dgm:spPr/>
      <dgm:t>
        <a:bodyPr/>
        <a:lstStyle/>
        <a:p>
          <a:endParaRPr lang="zh-SG" altLang="en-US"/>
        </a:p>
      </dgm:t>
    </dgm:pt>
    <dgm:pt modelId="{E68FFB89-5FA5-4A71-BFE4-DDBAE2676C64}">
      <dgm:prSet phldrT="[文本]" custT="1"/>
      <dgm:spPr/>
      <dgm:t>
        <a:bodyPr/>
        <a:lstStyle/>
        <a:p>
          <a:r>
            <a:rPr lang="zh-CN" altLang="en-US" sz="1600" b="1" dirty="0"/>
            <a:t>提高方法的内聚</a:t>
          </a:r>
          <a:endParaRPr lang="zh-SG" altLang="en-US" sz="1600" b="1" dirty="0"/>
        </a:p>
      </dgm:t>
    </dgm:pt>
    <dgm:pt modelId="{83672F9C-6918-4CCF-B0CF-30D67F2A3A25}" type="parTrans" cxnId="{A24255E7-5BBF-4A7F-863B-681AC4D1A19D}">
      <dgm:prSet/>
      <dgm:spPr/>
      <dgm:t>
        <a:bodyPr/>
        <a:lstStyle/>
        <a:p>
          <a:endParaRPr lang="zh-SG" altLang="en-US"/>
        </a:p>
      </dgm:t>
    </dgm:pt>
    <dgm:pt modelId="{E4B834FE-B873-4335-8E0C-8634431EF8C4}" type="sibTrans" cxnId="{A24255E7-5BBF-4A7F-863B-681AC4D1A19D}">
      <dgm:prSet/>
      <dgm:spPr/>
      <dgm:t>
        <a:bodyPr/>
        <a:lstStyle/>
        <a:p>
          <a:endParaRPr lang="zh-SG" altLang="en-US"/>
        </a:p>
      </dgm:t>
    </dgm:pt>
    <dgm:pt modelId="{4360A532-60ED-4220-B796-B377797CD5E4}">
      <dgm:prSet phldrT="[文本]" custT="1"/>
      <dgm:spPr/>
      <dgm:t>
        <a:bodyPr/>
        <a:lstStyle/>
        <a:p>
          <a:r>
            <a:rPr lang="zh-CN" altLang="en-US" sz="1600" b="1" dirty="0"/>
            <a:t>减少方法的规模</a:t>
          </a:r>
          <a:endParaRPr lang="zh-SG" altLang="en-US" sz="1600" b="1" dirty="0"/>
        </a:p>
      </dgm:t>
    </dgm:pt>
    <dgm:pt modelId="{7364551E-18AB-4232-B903-4C3A0A7FE18C}" type="parTrans" cxnId="{A16CC4D4-F1A5-4868-BDBF-B6143760719A}">
      <dgm:prSet/>
      <dgm:spPr/>
      <dgm:t>
        <a:bodyPr/>
        <a:lstStyle/>
        <a:p>
          <a:endParaRPr lang="zh-SG" altLang="en-US"/>
        </a:p>
      </dgm:t>
    </dgm:pt>
    <dgm:pt modelId="{0735DD2B-4FF9-4F43-A834-3CB8D830B118}" type="sibTrans" cxnId="{A16CC4D4-F1A5-4868-BDBF-B6143760719A}">
      <dgm:prSet/>
      <dgm:spPr/>
      <dgm:t>
        <a:bodyPr/>
        <a:lstStyle/>
        <a:p>
          <a:endParaRPr lang="zh-SG" altLang="en-US"/>
        </a:p>
      </dgm:t>
    </dgm:pt>
    <dgm:pt modelId="{BBF5411A-D150-4E20-8E3E-949451F2FDF9}">
      <dgm:prSet phldrT="[文本]" custT="1"/>
      <dgm:spPr/>
      <dgm:t>
        <a:bodyPr/>
        <a:lstStyle/>
        <a:p>
          <a:r>
            <a:rPr lang="zh-CN" altLang="en-US" sz="1600" b="1" dirty="0"/>
            <a:t>保持方法的一致性</a:t>
          </a:r>
          <a:endParaRPr lang="en-US" altLang="zh-CN" sz="1600" b="1" dirty="0"/>
        </a:p>
      </dgm:t>
    </dgm:pt>
    <dgm:pt modelId="{68EFD866-C064-4628-A4DB-2A174B29C603}" type="parTrans" cxnId="{CEDD4A7F-D9BE-4EB0-9CE1-50AFAC812E2E}">
      <dgm:prSet/>
      <dgm:spPr/>
      <dgm:t>
        <a:bodyPr/>
        <a:lstStyle/>
        <a:p>
          <a:endParaRPr lang="zh-SG" altLang="en-US"/>
        </a:p>
      </dgm:t>
    </dgm:pt>
    <dgm:pt modelId="{846C86CC-2C06-4C0B-BE36-1EBD48E4D9B7}" type="sibTrans" cxnId="{CEDD4A7F-D9BE-4EB0-9CE1-50AFAC812E2E}">
      <dgm:prSet/>
      <dgm:spPr/>
      <dgm:t>
        <a:bodyPr/>
        <a:lstStyle/>
        <a:p>
          <a:endParaRPr lang="zh-SG" altLang="en-US"/>
        </a:p>
      </dgm:t>
    </dgm:pt>
    <dgm:pt modelId="{7DFDB0E0-29C9-463B-9FF9-821E346FB349}">
      <dgm:prSet custT="1"/>
      <dgm:spPr/>
      <dgm:t>
        <a:bodyPr/>
        <a:lstStyle/>
        <a:p>
          <a:r>
            <a:rPr lang="zh-CN" altLang="en-US" sz="1600" b="1" dirty="0"/>
            <a:t>把策略和实现分开</a:t>
          </a:r>
          <a:endParaRPr lang="zh-SG" altLang="en-US" sz="1600" b="1" dirty="0"/>
        </a:p>
      </dgm:t>
    </dgm:pt>
    <dgm:pt modelId="{ED59683A-7D00-4091-8BEC-53E6C5EBCD18}" type="parTrans" cxnId="{12AA4D17-FC87-4369-AA37-BF8A9EE0B286}">
      <dgm:prSet/>
      <dgm:spPr/>
      <dgm:t>
        <a:bodyPr/>
        <a:lstStyle/>
        <a:p>
          <a:endParaRPr lang="zh-SG" altLang="en-US"/>
        </a:p>
      </dgm:t>
    </dgm:pt>
    <dgm:pt modelId="{2908D9A8-2844-4E5D-AD6D-D7C480EC33F5}" type="sibTrans" cxnId="{12AA4D17-FC87-4369-AA37-BF8A9EE0B286}">
      <dgm:prSet/>
      <dgm:spPr/>
      <dgm:t>
        <a:bodyPr/>
        <a:lstStyle/>
        <a:p>
          <a:endParaRPr lang="zh-SG" altLang="en-US"/>
        </a:p>
      </dgm:t>
    </dgm:pt>
    <dgm:pt modelId="{904D6DE2-2688-48E1-AC54-126CF9B3B9F1}">
      <dgm:prSet custT="1"/>
      <dgm:spPr/>
      <dgm:t>
        <a:bodyPr/>
        <a:lstStyle/>
        <a:p>
          <a:r>
            <a:rPr lang="zh-CN" altLang="en-US" sz="1600" b="1" dirty="0"/>
            <a:t>全面覆盖</a:t>
          </a:r>
          <a:endParaRPr lang="zh-SG" altLang="en-US" sz="1600" b="1" dirty="0"/>
        </a:p>
      </dgm:t>
    </dgm:pt>
    <dgm:pt modelId="{6E12B157-AC3E-4DD3-AA7D-16B25107399B}" type="parTrans" cxnId="{CFA59F58-BB88-4984-A9D7-063F676A819F}">
      <dgm:prSet/>
      <dgm:spPr/>
      <dgm:t>
        <a:bodyPr/>
        <a:lstStyle/>
        <a:p>
          <a:endParaRPr lang="zh-SG" altLang="en-US"/>
        </a:p>
      </dgm:t>
    </dgm:pt>
    <dgm:pt modelId="{CA2C98A6-D40F-4C3D-B092-5CD6E3FD07F0}" type="sibTrans" cxnId="{CFA59F58-BB88-4984-A9D7-063F676A819F}">
      <dgm:prSet/>
      <dgm:spPr/>
      <dgm:t>
        <a:bodyPr/>
        <a:lstStyle/>
        <a:p>
          <a:endParaRPr lang="zh-SG" altLang="en-US"/>
        </a:p>
      </dgm:t>
    </dgm:pt>
    <dgm:pt modelId="{91420F1F-C2FC-40B2-9BDA-3B4B9691ADEA}">
      <dgm:prSet custT="1"/>
      <dgm:spPr/>
      <dgm:t>
        <a:bodyPr/>
        <a:lstStyle/>
        <a:p>
          <a:r>
            <a:rPr lang="zh-CN" altLang="en-US" sz="1600" b="1" dirty="0"/>
            <a:t>尽量不使用全局信息</a:t>
          </a:r>
          <a:endParaRPr lang="zh-SG" altLang="en-US" sz="1600" b="1" dirty="0"/>
        </a:p>
      </dgm:t>
    </dgm:pt>
    <dgm:pt modelId="{9C2C5B65-932A-4560-8DB9-8F2DC2F884B1}" type="parTrans" cxnId="{A01A2C2E-FA03-4E80-A575-5254FFAA4822}">
      <dgm:prSet/>
      <dgm:spPr/>
      <dgm:t>
        <a:bodyPr/>
        <a:lstStyle/>
        <a:p>
          <a:endParaRPr lang="zh-SG" altLang="en-US"/>
        </a:p>
      </dgm:t>
    </dgm:pt>
    <dgm:pt modelId="{1B10894B-0CDA-40B8-8F90-B67791F608F6}" type="sibTrans" cxnId="{A01A2C2E-FA03-4E80-A575-5254FFAA4822}">
      <dgm:prSet/>
      <dgm:spPr/>
      <dgm:t>
        <a:bodyPr/>
        <a:lstStyle/>
        <a:p>
          <a:endParaRPr lang="zh-SG" altLang="en-US"/>
        </a:p>
      </dgm:t>
    </dgm:pt>
    <dgm:pt modelId="{493A42D5-9584-444A-A1C0-DBF0443B3ACE}">
      <dgm:prSet custT="1"/>
      <dgm:spPr/>
      <dgm:t>
        <a:bodyPr/>
        <a:lstStyle/>
        <a:p>
          <a:r>
            <a:rPr lang="zh-CN" altLang="en-US" sz="1600" b="1" dirty="0"/>
            <a:t>利用继承机制</a:t>
          </a:r>
          <a:endParaRPr lang="zh-SG" altLang="en-US" sz="1600" b="1" dirty="0"/>
        </a:p>
      </dgm:t>
    </dgm:pt>
    <dgm:pt modelId="{950F859C-552E-47F7-AD76-D6A1A546BADF}" type="parTrans" cxnId="{B1ABB821-A76C-4E4E-83ED-A9509E4BE86D}">
      <dgm:prSet/>
      <dgm:spPr/>
      <dgm:t>
        <a:bodyPr/>
        <a:lstStyle/>
        <a:p>
          <a:endParaRPr lang="zh-SG" altLang="en-US"/>
        </a:p>
      </dgm:t>
    </dgm:pt>
    <dgm:pt modelId="{C0984D29-C87B-4276-8A72-50FE5D43B40E}" type="sibTrans" cxnId="{B1ABB821-A76C-4E4E-83ED-A9509E4BE86D}">
      <dgm:prSet/>
      <dgm:spPr/>
      <dgm:t>
        <a:bodyPr/>
        <a:lstStyle/>
        <a:p>
          <a:endParaRPr lang="zh-SG" altLang="en-US"/>
        </a:p>
      </dgm:t>
    </dgm:pt>
    <dgm:pt modelId="{B882EDA8-2619-471E-B45B-C456AD9E9F0F}" type="pres">
      <dgm:prSet presAssocID="{AEC91BFD-888F-444A-A5FD-E275F56CEC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9EF194-267E-4A1E-98CE-64E519B3664C}" type="pres">
      <dgm:prSet presAssocID="{2F5676CD-C2EC-48A9-A1F2-DF67C4B8ACDE}" presName="root" presStyleCnt="0"/>
      <dgm:spPr/>
    </dgm:pt>
    <dgm:pt modelId="{0CD23162-619F-4AAE-8D80-7A7EC12292AE}" type="pres">
      <dgm:prSet presAssocID="{2F5676CD-C2EC-48A9-A1F2-DF67C4B8ACDE}" presName="rootComposite" presStyleCnt="0"/>
      <dgm:spPr/>
    </dgm:pt>
    <dgm:pt modelId="{C76ED577-8D8B-4E32-9620-E335D4D9E797}" type="pres">
      <dgm:prSet presAssocID="{2F5676CD-C2EC-48A9-A1F2-DF67C4B8ACDE}" presName="rootText" presStyleLbl="node1" presStyleIdx="0" presStyleCnt="1" custScaleX="153640" custLinFactNeighborX="-71952" custLinFactNeighborY="19546"/>
      <dgm:spPr/>
    </dgm:pt>
    <dgm:pt modelId="{B1ED25DE-15AA-4A84-BA47-39993107C32D}" type="pres">
      <dgm:prSet presAssocID="{2F5676CD-C2EC-48A9-A1F2-DF67C4B8ACDE}" presName="rootConnector" presStyleLbl="node1" presStyleIdx="0" presStyleCnt="1"/>
      <dgm:spPr/>
    </dgm:pt>
    <dgm:pt modelId="{3842FD03-619D-4B3A-BC4C-27394DC88F02}" type="pres">
      <dgm:prSet presAssocID="{2F5676CD-C2EC-48A9-A1F2-DF67C4B8ACDE}" presName="childShape" presStyleCnt="0"/>
      <dgm:spPr/>
    </dgm:pt>
    <dgm:pt modelId="{D7B20865-5C8A-41C0-B88F-DC46C22CFCB6}" type="pres">
      <dgm:prSet presAssocID="{83672F9C-6918-4CCF-B0CF-30D67F2A3A25}" presName="Name13" presStyleLbl="parChTrans1D2" presStyleIdx="0" presStyleCnt="7"/>
      <dgm:spPr/>
    </dgm:pt>
    <dgm:pt modelId="{C5E5B95B-F1D0-4815-B9C6-71855EB5C5C3}" type="pres">
      <dgm:prSet presAssocID="{E68FFB89-5FA5-4A71-BFE4-DDBAE2676C64}" presName="childText" presStyleLbl="bgAcc1" presStyleIdx="0" presStyleCnt="7" custScaleX="242441">
        <dgm:presLayoutVars>
          <dgm:bulletEnabled val="1"/>
        </dgm:presLayoutVars>
      </dgm:prSet>
      <dgm:spPr/>
    </dgm:pt>
    <dgm:pt modelId="{7DCBAC10-9BC7-44FD-A5DB-B4AB74FA676A}" type="pres">
      <dgm:prSet presAssocID="{7364551E-18AB-4232-B903-4C3A0A7FE18C}" presName="Name13" presStyleLbl="parChTrans1D2" presStyleIdx="1" presStyleCnt="7"/>
      <dgm:spPr/>
    </dgm:pt>
    <dgm:pt modelId="{06CA38C6-AA3E-4CE5-9A1E-D31B9C93BA81}" type="pres">
      <dgm:prSet presAssocID="{4360A532-60ED-4220-B796-B377797CD5E4}" presName="childText" presStyleLbl="bgAcc1" presStyleIdx="1" presStyleCnt="7" custScaleX="242441">
        <dgm:presLayoutVars>
          <dgm:bulletEnabled val="1"/>
        </dgm:presLayoutVars>
      </dgm:prSet>
      <dgm:spPr/>
    </dgm:pt>
    <dgm:pt modelId="{C22B87A7-F8FC-458A-8688-DA430B05F2B4}" type="pres">
      <dgm:prSet presAssocID="{68EFD866-C064-4628-A4DB-2A174B29C603}" presName="Name13" presStyleLbl="parChTrans1D2" presStyleIdx="2" presStyleCnt="7"/>
      <dgm:spPr/>
    </dgm:pt>
    <dgm:pt modelId="{B32F315B-C93A-4B35-A50E-2AFB34818958}" type="pres">
      <dgm:prSet presAssocID="{BBF5411A-D150-4E20-8E3E-949451F2FDF9}" presName="childText" presStyleLbl="bgAcc1" presStyleIdx="2" presStyleCnt="7" custScaleX="242441">
        <dgm:presLayoutVars>
          <dgm:bulletEnabled val="1"/>
        </dgm:presLayoutVars>
      </dgm:prSet>
      <dgm:spPr/>
    </dgm:pt>
    <dgm:pt modelId="{88C92C7F-CA31-4830-8A58-F3FF1DE3201C}" type="pres">
      <dgm:prSet presAssocID="{ED59683A-7D00-4091-8BEC-53E6C5EBCD18}" presName="Name13" presStyleLbl="parChTrans1D2" presStyleIdx="3" presStyleCnt="7"/>
      <dgm:spPr/>
    </dgm:pt>
    <dgm:pt modelId="{A7D992CE-FCBE-45DC-86A4-B16C3365A375}" type="pres">
      <dgm:prSet presAssocID="{7DFDB0E0-29C9-463B-9FF9-821E346FB349}" presName="childText" presStyleLbl="bgAcc1" presStyleIdx="3" presStyleCnt="7" custScaleX="242441">
        <dgm:presLayoutVars>
          <dgm:bulletEnabled val="1"/>
        </dgm:presLayoutVars>
      </dgm:prSet>
      <dgm:spPr/>
    </dgm:pt>
    <dgm:pt modelId="{BA266AD5-1C7A-431E-B504-4905F8FBCDF4}" type="pres">
      <dgm:prSet presAssocID="{6E12B157-AC3E-4DD3-AA7D-16B25107399B}" presName="Name13" presStyleLbl="parChTrans1D2" presStyleIdx="4" presStyleCnt="7"/>
      <dgm:spPr/>
    </dgm:pt>
    <dgm:pt modelId="{4B857BCD-A94B-4BFA-B6AA-BD551102C793}" type="pres">
      <dgm:prSet presAssocID="{904D6DE2-2688-48E1-AC54-126CF9B3B9F1}" presName="childText" presStyleLbl="bgAcc1" presStyleIdx="4" presStyleCnt="7" custScaleX="242441">
        <dgm:presLayoutVars>
          <dgm:bulletEnabled val="1"/>
        </dgm:presLayoutVars>
      </dgm:prSet>
      <dgm:spPr/>
    </dgm:pt>
    <dgm:pt modelId="{7D2D5C1A-AFB6-440B-951F-739EE295B6FB}" type="pres">
      <dgm:prSet presAssocID="{9C2C5B65-932A-4560-8DB9-8F2DC2F884B1}" presName="Name13" presStyleLbl="parChTrans1D2" presStyleIdx="5" presStyleCnt="7"/>
      <dgm:spPr/>
    </dgm:pt>
    <dgm:pt modelId="{9DF2B618-577A-4589-97A2-C34D7198A24D}" type="pres">
      <dgm:prSet presAssocID="{91420F1F-C2FC-40B2-9BDA-3B4B9691ADEA}" presName="childText" presStyleLbl="bgAcc1" presStyleIdx="5" presStyleCnt="7" custScaleX="242441">
        <dgm:presLayoutVars>
          <dgm:bulletEnabled val="1"/>
        </dgm:presLayoutVars>
      </dgm:prSet>
      <dgm:spPr/>
    </dgm:pt>
    <dgm:pt modelId="{E587AC63-20B5-4387-A78E-A9E26AACFB06}" type="pres">
      <dgm:prSet presAssocID="{950F859C-552E-47F7-AD76-D6A1A546BADF}" presName="Name13" presStyleLbl="parChTrans1D2" presStyleIdx="6" presStyleCnt="7"/>
      <dgm:spPr/>
    </dgm:pt>
    <dgm:pt modelId="{6145F6F9-1CED-4731-81EA-E8D7FFDDDA6A}" type="pres">
      <dgm:prSet presAssocID="{493A42D5-9584-444A-A1C0-DBF0443B3ACE}" presName="childText" presStyleLbl="bgAcc1" presStyleIdx="6" presStyleCnt="7" custScaleX="242441">
        <dgm:presLayoutVars>
          <dgm:bulletEnabled val="1"/>
        </dgm:presLayoutVars>
      </dgm:prSet>
      <dgm:spPr/>
    </dgm:pt>
  </dgm:ptLst>
  <dgm:cxnLst>
    <dgm:cxn modelId="{12AA4D17-FC87-4369-AA37-BF8A9EE0B286}" srcId="{2F5676CD-C2EC-48A9-A1F2-DF67C4B8ACDE}" destId="{7DFDB0E0-29C9-463B-9FF9-821E346FB349}" srcOrd="3" destOrd="0" parTransId="{ED59683A-7D00-4091-8BEC-53E6C5EBCD18}" sibTransId="{2908D9A8-2844-4E5D-AD6D-D7C480EC33F5}"/>
    <dgm:cxn modelId="{B1ABB821-A76C-4E4E-83ED-A9509E4BE86D}" srcId="{2F5676CD-C2EC-48A9-A1F2-DF67C4B8ACDE}" destId="{493A42D5-9584-444A-A1C0-DBF0443B3ACE}" srcOrd="6" destOrd="0" parTransId="{950F859C-552E-47F7-AD76-D6A1A546BADF}" sibTransId="{C0984D29-C87B-4276-8A72-50FE5D43B40E}"/>
    <dgm:cxn modelId="{FF87F221-9D8E-4BF7-9825-29689BFDDEAD}" type="presOf" srcId="{7364551E-18AB-4232-B903-4C3A0A7FE18C}" destId="{7DCBAC10-9BC7-44FD-A5DB-B4AB74FA676A}" srcOrd="0" destOrd="0" presId="urn:microsoft.com/office/officeart/2005/8/layout/hierarchy3"/>
    <dgm:cxn modelId="{319B7E2A-6689-4E70-B97A-12A38F376E58}" type="presOf" srcId="{BBF5411A-D150-4E20-8E3E-949451F2FDF9}" destId="{B32F315B-C93A-4B35-A50E-2AFB34818958}" srcOrd="0" destOrd="0" presId="urn:microsoft.com/office/officeart/2005/8/layout/hierarchy3"/>
    <dgm:cxn modelId="{A01A2C2E-FA03-4E80-A575-5254FFAA4822}" srcId="{2F5676CD-C2EC-48A9-A1F2-DF67C4B8ACDE}" destId="{91420F1F-C2FC-40B2-9BDA-3B4B9691ADEA}" srcOrd="5" destOrd="0" parTransId="{9C2C5B65-932A-4560-8DB9-8F2DC2F884B1}" sibTransId="{1B10894B-0CDA-40B8-8F90-B67791F608F6}"/>
    <dgm:cxn modelId="{7521AA3D-EB5C-496E-BF74-04EE2E683FA3}" type="presOf" srcId="{9C2C5B65-932A-4560-8DB9-8F2DC2F884B1}" destId="{7D2D5C1A-AFB6-440B-951F-739EE295B6FB}" srcOrd="0" destOrd="0" presId="urn:microsoft.com/office/officeart/2005/8/layout/hierarchy3"/>
    <dgm:cxn modelId="{53C92940-5D51-4F91-91B6-070E8BF76647}" type="presOf" srcId="{2F5676CD-C2EC-48A9-A1F2-DF67C4B8ACDE}" destId="{C76ED577-8D8B-4E32-9620-E335D4D9E797}" srcOrd="0" destOrd="0" presId="urn:microsoft.com/office/officeart/2005/8/layout/hierarchy3"/>
    <dgm:cxn modelId="{88DD7B64-784E-4BD0-BFEB-5B63E83DFED0}" type="presOf" srcId="{950F859C-552E-47F7-AD76-D6A1A546BADF}" destId="{E587AC63-20B5-4387-A78E-A9E26AACFB06}" srcOrd="0" destOrd="0" presId="urn:microsoft.com/office/officeart/2005/8/layout/hierarchy3"/>
    <dgm:cxn modelId="{B72EE368-F596-46A1-8768-EC05314A1C80}" type="presOf" srcId="{2F5676CD-C2EC-48A9-A1F2-DF67C4B8ACDE}" destId="{B1ED25DE-15AA-4A84-BA47-39993107C32D}" srcOrd="1" destOrd="0" presId="urn:microsoft.com/office/officeart/2005/8/layout/hierarchy3"/>
    <dgm:cxn modelId="{E913204D-FBD4-4D45-B6D7-70B5CB5ADC3D}" type="presOf" srcId="{ED59683A-7D00-4091-8BEC-53E6C5EBCD18}" destId="{88C92C7F-CA31-4830-8A58-F3FF1DE3201C}" srcOrd="0" destOrd="0" presId="urn:microsoft.com/office/officeart/2005/8/layout/hierarchy3"/>
    <dgm:cxn modelId="{E8B1A56F-CA37-4776-B82A-51CFF8D572C7}" type="presOf" srcId="{6E12B157-AC3E-4DD3-AA7D-16B25107399B}" destId="{BA266AD5-1C7A-431E-B504-4905F8FBCDF4}" srcOrd="0" destOrd="0" presId="urn:microsoft.com/office/officeart/2005/8/layout/hierarchy3"/>
    <dgm:cxn modelId="{D7A26257-85C9-44F8-9DEF-A1D32405DD1D}" type="presOf" srcId="{4360A532-60ED-4220-B796-B377797CD5E4}" destId="{06CA38C6-AA3E-4CE5-9A1E-D31B9C93BA81}" srcOrd="0" destOrd="0" presId="urn:microsoft.com/office/officeart/2005/8/layout/hierarchy3"/>
    <dgm:cxn modelId="{CFA59F58-BB88-4984-A9D7-063F676A819F}" srcId="{2F5676CD-C2EC-48A9-A1F2-DF67C4B8ACDE}" destId="{904D6DE2-2688-48E1-AC54-126CF9B3B9F1}" srcOrd="4" destOrd="0" parTransId="{6E12B157-AC3E-4DD3-AA7D-16B25107399B}" sibTransId="{CA2C98A6-D40F-4C3D-B092-5CD6E3FD07F0}"/>
    <dgm:cxn modelId="{12C0957E-D487-4B75-AEE1-FF6B02B4DBDC}" type="presOf" srcId="{68EFD866-C064-4628-A4DB-2A174B29C603}" destId="{C22B87A7-F8FC-458A-8688-DA430B05F2B4}" srcOrd="0" destOrd="0" presId="urn:microsoft.com/office/officeart/2005/8/layout/hierarchy3"/>
    <dgm:cxn modelId="{CEDD4A7F-D9BE-4EB0-9CE1-50AFAC812E2E}" srcId="{2F5676CD-C2EC-48A9-A1F2-DF67C4B8ACDE}" destId="{BBF5411A-D150-4E20-8E3E-949451F2FDF9}" srcOrd="2" destOrd="0" parTransId="{68EFD866-C064-4628-A4DB-2A174B29C603}" sibTransId="{846C86CC-2C06-4C0B-BE36-1EBD48E4D9B7}"/>
    <dgm:cxn modelId="{E276EE83-DDFB-4348-A2C9-0BB96A729F3B}" type="presOf" srcId="{E68FFB89-5FA5-4A71-BFE4-DDBAE2676C64}" destId="{C5E5B95B-F1D0-4815-B9C6-71855EB5C5C3}" srcOrd="0" destOrd="0" presId="urn:microsoft.com/office/officeart/2005/8/layout/hierarchy3"/>
    <dgm:cxn modelId="{D45266A3-C41A-43D9-815B-9B9A155CAEF2}" srcId="{AEC91BFD-888F-444A-A5FD-E275F56CEC06}" destId="{2F5676CD-C2EC-48A9-A1F2-DF67C4B8ACDE}" srcOrd="0" destOrd="0" parTransId="{C8274E59-4065-4339-8F65-8A450926DAF8}" sibTransId="{36403666-41C4-4F23-A2D4-F6A364D34C88}"/>
    <dgm:cxn modelId="{CD5D3BB7-41BE-4B53-A0E7-678CC9B23E79}" type="presOf" srcId="{7DFDB0E0-29C9-463B-9FF9-821E346FB349}" destId="{A7D992CE-FCBE-45DC-86A4-B16C3365A375}" srcOrd="0" destOrd="0" presId="urn:microsoft.com/office/officeart/2005/8/layout/hierarchy3"/>
    <dgm:cxn modelId="{C67C65C2-4901-466B-A2DF-6465E31009CA}" type="presOf" srcId="{91420F1F-C2FC-40B2-9BDA-3B4B9691ADEA}" destId="{9DF2B618-577A-4589-97A2-C34D7198A24D}" srcOrd="0" destOrd="0" presId="urn:microsoft.com/office/officeart/2005/8/layout/hierarchy3"/>
    <dgm:cxn modelId="{5AB7E9C6-141C-4CD6-8704-5810AC65BBEC}" type="presOf" srcId="{83672F9C-6918-4CCF-B0CF-30D67F2A3A25}" destId="{D7B20865-5C8A-41C0-B88F-DC46C22CFCB6}" srcOrd="0" destOrd="0" presId="urn:microsoft.com/office/officeart/2005/8/layout/hierarchy3"/>
    <dgm:cxn modelId="{D37BBEC7-E74D-4324-9561-983419B86374}" type="presOf" srcId="{904D6DE2-2688-48E1-AC54-126CF9B3B9F1}" destId="{4B857BCD-A94B-4BFA-B6AA-BD551102C793}" srcOrd="0" destOrd="0" presId="urn:microsoft.com/office/officeart/2005/8/layout/hierarchy3"/>
    <dgm:cxn modelId="{A16CC4D4-F1A5-4868-BDBF-B6143760719A}" srcId="{2F5676CD-C2EC-48A9-A1F2-DF67C4B8ACDE}" destId="{4360A532-60ED-4220-B796-B377797CD5E4}" srcOrd="1" destOrd="0" parTransId="{7364551E-18AB-4232-B903-4C3A0A7FE18C}" sibTransId="{0735DD2B-4FF9-4F43-A834-3CB8D830B118}"/>
    <dgm:cxn modelId="{F83B87DA-3446-430D-85A3-754082503D8C}" type="presOf" srcId="{AEC91BFD-888F-444A-A5FD-E275F56CEC06}" destId="{B882EDA8-2619-471E-B45B-C456AD9E9F0F}" srcOrd="0" destOrd="0" presId="urn:microsoft.com/office/officeart/2005/8/layout/hierarchy3"/>
    <dgm:cxn modelId="{A24255E7-5BBF-4A7F-863B-681AC4D1A19D}" srcId="{2F5676CD-C2EC-48A9-A1F2-DF67C4B8ACDE}" destId="{E68FFB89-5FA5-4A71-BFE4-DDBAE2676C64}" srcOrd="0" destOrd="0" parTransId="{83672F9C-6918-4CCF-B0CF-30D67F2A3A25}" sibTransId="{E4B834FE-B873-4335-8E0C-8634431EF8C4}"/>
    <dgm:cxn modelId="{F17498FE-1882-4679-9DB6-79AC4A4B623B}" type="presOf" srcId="{493A42D5-9584-444A-A1C0-DBF0443B3ACE}" destId="{6145F6F9-1CED-4731-81EA-E8D7FFDDDA6A}" srcOrd="0" destOrd="0" presId="urn:microsoft.com/office/officeart/2005/8/layout/hierarchy3"/>
    <dgm:cxn modelId="{86800AA4-39AF-4C03-80A5-524AB7A8AFCD}" type="presParOf" srcId="{B882EDA8-2619-471E-B45B-C456AD9E9F0F}" destId="{429EF194-267E-4A1E-98CE-64E519B3664C}" srcOrd="0" destOrd="0" presId="urn:microsoft.com/office/officeart/2005/8/layout/hierarchy3"/>
    <dgm:cxn modelId="{BD3A8A5B-1F53-4E8D-86E4-4FFBBB90F16A}" type="presParOf" srcId="{429EF194-267E-4A1E-98CE-64E519B3664C}" destId="{0CD23162-619F-4AAE-8D80-7A7EC12292AE}" srcOrd="0" destOrd="0" presId="urn:microsoft.com/office/officeart/2005/8/layout/hierarchy3"/>
    <dgm:cxn modelId="{1A30B554-DD47-452C-8F5B-941ED189F632}" type="presParOf" srcId="{0CD23162-619F-4AAE-8D80-7A7EC12292AE}" destId="{C76ED577-8D8B-4E32-9620-E335D4D9E797}" srcOrd="0" destOrd="0" presId="urn:microsoft.com/office/officeart/2005/8/layout/hierarchy3"/>
    <dgm:cxn modelId="{24B6F733-F901-4F17-A407-B5E021806D27}" type="presParOf" srcId="{0CD23162-619F-4AAE-8D80-7A7EC12292AE}" destId="{B1ED25DE-15AA-4A84-BA47-39993107C32D}" srcOrd="1" destOrd="0" presId="urn:microsoft.com/office/officeart/2005/8/layout/hierarchy3"/>
    <dgm:cxn modelId="{F6FF80EC-0BB7-4F21-BDEA-40F2D2BB21DB}" type="presParOf" srcId="{429EF194-267E-4A1E-98CE-64E519B3664C}" destId="{3842FD03-619D-4B3A-BC4C-27394DC88F02}" srcOrd="1" destOrd="0" presId="urn:microsoft.com/office/officeart/2005/8/layout/hierarchy3"/>
    <dgm:cxn modelId="{003DD8E0-46AB-4E0D-91CE-C7430DAFE338}" type="presParOf" srcId="{3842FD03-619D-4B3A-BC4C-27394DC88F02}" destId="{D7B20865-5C8A-41C0-B88F-DC46C22CFCB6}" srcOrd="0" destOrd="0" presId="urn:microsoft.com/office/officeart/2005/8/layout/hierarchy3"/>
    <dgm:cxn modelId="{942BE92C-B81F-4BC2-AF16-7FCBA0EEF5A7}" type="presParOf" srcId="{3842FD03-619D-4B3A-BC4C-27394DC88F02}" destId="{C5E5B95B-F1D0-4815-B9C6-71855EB5C5C3}" srcOrd="1" destOrd="0" presId="urn:microsoft.com/office/officeart/2005/8/layout/hierarchy3"/>
    <dgm:cxn modelId="{6BB3DFD9-3308-4285-9269-750E654D5EAB}" type="presParOf" srcId="{3842FD03-619D-4B3A-BC4C-27394DC88F02}" destId="{7DCBAC10-9BC7-44FD-A5DB-B4AB74FA676A}" srcOrd="2" destOrd="0" presId="urn:microsoft.com/office/officeart/2005/8/layout/hierarchy3"/>
    <dgm:cxn modelId="{47CAA837-A24B-444F-B212-023810F0BAAC}" type="presParOf" srcId="{3842FD03-619D-4B3A-BC4C-27394DC88F02}" destId="{06CA38C6-AA3E-4CE5-9A1E-D31B9C93BA81}" srcOrd="3" destOrd="0" presId="urn:microsoft.com/office/officeart/2005/8/layout/hierarchy3"/>
    <dgm:cxn modelId="{F380E4E1-C235-4044-8A37-1E1D981D3062}" type="presParOf" srcId="{3842FD03-619D-4B3A-BC4C-27394DC88F02}" destId="{C22B87A7-F8FC-458A-8688-DA430B05F2B4}" srcOrd="4" destOrd="0" presId="urn:microsoft.com/office/officeart/2005/8/layout/hierarchy3"/>
    <dgm:cxn modelId="{4E2EC321-31C4-49CE-9029-D6C9AA8F0DBC}" type="presParOf" srcId="{3842FD03-619D-4B3A-BC4C-27394DC88F02}" destId="{B32F315B-C93A-4B35-A50E-2AFB34818958}" srcOrd="5" destOrd="0" presId="urn:microsoft.com/office/officeart/2005/8/layout/hierarchy3"/>
    <dgm:cxn modelId="{42AD3579-2761-4F83-89C9-108FBDEB6AAA}" type="presParOf" srcId="{3842FD03-619D-4B3A-BC4C-27394DC88F02}" destId="{88C92C7F-CA31-4830-8A58-F3FF1DE3201C}" srcOrd="6" destOrd="0" presId="urn:microsoft.com/office/officeart/2005/8/layout/hierarchy3"/>
    <dgm:cxn modelId="{9F012F7C-624B-4CD9-923A-8CFEFCD406A8}" type="presParOf" srcId="{3842FD03-619D-4B3A-BC4C-27394DC88F02}" destId="{A7D992CE-FCBE-45DC-86A4-B16C3365A375}" srcOrd="7" destOrd="0" presId="urn:microsoft.com/office/officeart/2005/8/layout/hierarchy3"/>
    <dgm:cxn modelId="{7574C642-6373-4836-8E99-2F211F37D438}" type="presParOf" srcId="{3842FD03-619D-4B3A-BC4C-27394DC88F02}" destId="{BA266AD5-1C7A-431E-B504-4905F8FBCDF4}" srcOrd="8" destOrd="0" presId="urn:microsoft.com/office/officeart/2005/8/layout/hierarchy3"/>
    <dgm:cxn modelId="{92DCFA2F-CCFE-44B7-8E75-FE423D828791}" type="presParOf" srcId="{3842FD03-619D-4B3A-BC4C-27394DC88F02}" destId="{4B857BCD-A94B-4BFA-B6AA-BD551102C793}" srcOrd="9" destOrd="0" presId="urn:microsoft.com/office/officeart/2005/8/layout/hierarchy3"/>
    <dgm:cxn modelId="{1B7641D9-A7CF-4B93-A3AE-C93295AC4453}" type="presParOf" srcId="{3842FD03-619D-4B3A-BC4C-27394DC88F02}" destId="{7D2D5C1A-AFB6-440B-951F-739EE295B6FB}" srcOrd="10" destOrd="0" presId="urn:microsoft.com/office/officeart/2005/8/layout/hierarchy3"/>
    <dgm:cxn modelId="{5D7B4110-591D-40FF-94C1-089DC349BFB7}" type="presParOf" srcId="{3842FD03-619D-4B3A-BC4C-27394DC88F02}" destId="{9DF2B618-577A-4589-97A2-C34D7198A24D}" srcOrd="11" destOrd="0" presId="urn:microsoft.com/office/officeart/2005/8/layout/hierarchy3"/>
    <dgm:cxn modelId="{61E5C78D-18CB-4F0B-8AAC-2F23BBB06655}" type="presParOf" srcId="{3842FD03-619D-4B3A-BC4C-27394DC88F02}" destId="{E587AC63-20B5-4387-A78E-A9E26AACFB06}" srcOrd="12" destOrd="0" presId="urn:microsoft.com/office/officeart/2005/8/layout/hierarchy3"/>
    <dgm:cxn modelId="{0AE1EADC-5DB1-43FD-8FDF-AFC17436B6D0}" type="presParOf" srcId="{3842FD03-619D-4B3A-BC4C-27394DC88F02}" destId="{6145F6F9-1CED-4731-81EA-E8D7FFDDDA6A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91BFD-888F-444A-A5FD-E275F56CEC06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SG" altLang="en-US"/>
        </a:p>
      </dgm:t>
    </dgm:pt>
    <dgm:pt modelId="{2F5676CD-C2EC-48A9-A1F2-DF67C4B8ACDE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800" b="1" dirty="0"/>
            <a:t>提高可扩充性</a:t>
          </a:r>
          <a:endParaRPr lang="zh-SG" altLang="en-US" sz="1800" b="1" dirty="0"/>
        </a:p>
      </dgm:t>
    </dgm:pt>
    <dgm:pt modelId="{C8274E59-4065-4339-8F65-8A450926DAF8}" type="parTrans" cxnId="{D45266A3-C41A-43D9-815B-9B9A155CAEF2}">
      <dgm:prSet/>
      <dgm:spPr/>
      <dgm:t>
        <a:bodyPr/>
        <a:lstStyle/>
        <a:p>
          <a:endParaRPr lang="zh-SG" altLang="en-US"/>
        </a:p>
      </dgm:t>
    </dgm:pt>
    <dgm:pt modelId="{36403666-41C4-4F23-A2D4-F6A364D34C88}" type="sibTrans" cxnId="{D45266A3-C41A-43D9-815B-9B9A155CAEF2}">
      <dgm:prSet/>
      <dgm:spPr/>
      <dgm:t>
        <a:bodyPr/>
        <a:lstStyle/>
        <a:p>
          <a:endParaRPr lang="zh-SG" altLang="en-US"/>
        </a:p>
      </dgm:t>
    </dgm:pt>
    <dgm:pt modelId="{E68FFB89-5FA5-4A71-BFE4-DDBAE2676C64}">
      <dgm:prSet phldrT="[文本]" custT="1"/>
      <dgm:spPr>
        <a:ln>
          <a:solidFill>
            <a:srgbClr val="0070C0"/>
          </a:solidFill>
        </a:ln>
      </dgm:spPr>
      <dgm:t>
        <a:bodyPr/>
        <a:lstStyle/>
        <a:p>
          <a:r>
            <a:rPr lang="zh-CN" altLang="en-US" sz="1600" b="1" dirty="0"/>
            <a:t>封装实现策略</a:t>
          </a:r>
          <a:endParaRPr lang="zh-SG" altLang="en-US" sz="1600" b="1" dirty="0"/>
        </a:p>
      </dgm:t>
    </dgm:pt>
    <dgm:pt modelId="{83672F9C-6918-4CCF-B0CF-30D67F2A3A25}" type="parTrans" cxnId="{A24255E7-5BBF-4A7F-863B-681AC4D1A19D}">
      <dgm:prSet/>
      <dgm:spPr>
        <a:ln>
          <a:solidFill>
            <a:srgbClr val="0070C0"/>
          </a:solidFill>
        </a:ln>
      </dgm:spPr>
      <dgm:t>
        <a:bodyPr/>
        <a:lstStyle/>
        <a:p>
          <a:endParaRPr lang="zh-SG" altLang="en-US"/>
        </a:p>
      </dgm:t>
    </dgm:pt>
    <dgm:pt modelId="{E4B834FE-B873-4335-8E0C-8634431EF8C4}" type="sibTrans" cxnId="{A24255E7-5BBF-4A7F-863B-681AC4D1A19D}">
      <dgm:prSet/>
      <dgm:spPr/>
      <dgm:t>
        <a:bodyPr/>
        <a:lstStyle/>
        <a:p>
          <a:endParaRPr lang="zh-SG" altLang="en-US"/>
        </a:p>
      </dgm:t>
    </dgm:pt>
    <dgm:pt modelId="{4360A532-60ED-4220-B796-B377797CD5E4}">
      <dgm:prSet phldrT="[文本]" custT="1"/>
      <dgm:spPr>
        <a:ln>
          <a:solidFill>
            <a:srgbClr val="0070C0"/>
          </a:solidFill>
        </a:ln>
      </dgm:spPr>
      <dgm:t>
        <a:bodyPr/>
        <a:lstStyle/>
        <a:p>
          <a:r>
            <a:rPr lang="zh-CN" altLang="en-US" sz="1600" b="1" dirty="0"/>
            <a:t>方法功能单一</a:t>
          </a:r>
          <a:endParaRPr lang="zh-SG" altLang="en-US" sz="1600" b="1" dirty="0"/>
        </a:p>
      </dgm:t>
    </dgm:pt>
    <dgm:pt modelId="{7364551E-18AB-4232-B903-4C3A0A7FE18C}" type="parTrans" cxnId="{A16CC4D4-F1A5-4868-BDBF-B6143760719A}">
      <dgm:prSet/>
      <dgm:spPr>
        <a:ln>
          <a:solidFill>
            <a:srgbClr val="0070C0"/>
          </a:solidFill>
        </a:ln>
      </dgm:spPr>
      <dgm:t>
        <a:bodyPr/>
        <a:lstStyle/>
        <a:p>
          <a:endParaRPr lang="zh-SG" altLang="en-US"/>
        </a:p>
      </dgm:t>
    </dgm:pt>
    <dgm:pt modelId="{0735DD2B-4FF9-4F43-A834-3CB8D830B118}" type="sibTrans" cxnId="{A16CC4D4-F1A5-4868-BDBF-B6143760719A}">
      <dgm:prSet/>
      <dgm:spPr/>
      <dgm:t>
        <a:bodyPr/>
        <a:lstStyle/>
        <a:p>
          <a:endParaRPr lang="zh-SG" altLang="en-US"/>
        </a:p>
      </dgm:t>
    </dgm:pt>
    <dgm:pt modelId="{BBF5411A-D150-4E20-8E3E-949451F2FDF9}">
      <dgm:prSet phldrT="[文本]" custT="1"/>
      <dgm:spPr>
        <a:ln>
          <a:solidFill>
            <a:srgbClr val="0070C0"/>
          </a:solidFill>
        </a:ln>
      </dgm:spPr>
      <dgm:t>
        <a:bodyPr/>
        <a:lstStyle/>
        <a:p>
          <a:r>
            <a:rPr lang="zh-CN" altLang="en-US" sz="1600" b="1" dirty="0"/>
            <a:t>避免使用多分支语句</a:t>
          </a:r>
          <a:endParaRPr lang="en-US" altLang="zh-CN" sz="1600" b="1" dirty="0"/>
        </a:p>
      </dgm:t>
    </dgm:pt>
    <dgm:pt modelId="{68EFD866-C064-4628-A4DB-2A174B29C603}" type="parTrans" cxnId="{CEDD4A7F-D9BE-4EB0-9CE1-50AFAC812E2E}">
      <dgm:prSet/>
      <dgm:spPr>
        <a:ln>
          <a:solidFill>
            <a:srgbClr val="0070C0"/>
          </a:solidFill>
        </a:ln>
      </dgm:spPr>
      <dgm:t>
        <a:bodyPr/>
        <a:lstStyle/>
        <a:p>
          <a:endParaRPr lang="zh-SG" altLang="en-US"/>
        </a:p>
      </dgm:t>
    </dgm:pt>
    <dgm:pt modelId="{846C86CC-2C06-4C0B-BE36-1EBD48E4D9B7}" type="sibTrans" cxnId="{CEDD4A7F-D9BE-4EB0-9CE1-50AFAC812E2E}">
      <dgm:prSet/>
      <dgm:spPr/>
      <dgm:t>
        <a:bodyPr/>
        <a:lstStyle/>
        <a:p>
          <a:endParaRPr lang="zh-SG" altLang="en-US"/>
        </a:p>
      </dgm:t>
    </dgm:pt>
    <dgm:pt modelId="{7DFDB0E0-29C9-463B-9FF9-821E346FB349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zh-CN" altLang="en-US" sz="1600" b="1" dirty="0"/>
            <a:t>把策略和实现分开</a:t>
          </a:r>
          <a:endParaRPr lang="zh-SG" altLang="en-US" sz="1600" b="1" dirty="0"/>
        </a:p>
      </dgm:t>
    </dgm:pt>
    <dgm:pt modelId="{ED59683A-7D00-4091-8BEC-53E6C5EBCD18}" type="parTrans" cxnId="{12AA4D17-FC87-4369-AA37-BF8A9EE0B286}">
      <dgm:prSet/>
      <dgm:spPr>
        <a:ln>
          <a:solidFill>
            <a:srgbClr val="0070C0"/>
          </a:solidFill>
        </a:ln>
      </dgm:spPr>
      <dgm:t>
        <a:bodyPr/>
        <a:lstStyle/>
        <a:p>
          <a:endParaRPr lang="zh-SG" altLang="en-US"/>
        </a:p>
      </dgm:t>
    </dgm:pt>
    <dgm:pt modelId="{2908D9A8-2844-4E5D-AD6D-D7C480EC33F5}" type="sibTrans" cxnId="{12AA4D17-FC87-4369-AA37-BF8A9EE0B286}">
      <dgm:prSet/>
      <dgm:spPr/>
      <dgm:t>
        <a:bodyPr/>
        <a:lstStyle/>
        <a:p>
          <a:endParaRPr lang="zh-SG" altLang="en-US"/>
        </a:p>
      </dgm:t>
    </dgm:pt>
    <dgm:pt modelId="{904D6DE2-2688-48E1-AC54-126CF9B3B9F1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zh-CN" altLang="en-US" sz="1600" b="1" dirty="0"/>
            <a:t>精心确定共有方法</a:t>
          </a:r>
          <a:endParaRPr lang="zh-SG" altLang="en-US" sz="1600" b="1" dirty="0"/>
        </a:p>
      </dgm:t>
    </dgm:pt>
    <dgm:pt modelId="{6E12B157-AC3E-4DD3-AA7D-16B25107399B}" type="parTrans" cxnId="{CFA59F58-BB88-4984-A9D7-063F676A819F}">
      <dgm:prSet/>
      <dgm:spPr>
        <a:ln>
          <a:solidFill>
            <a:srgbClr val="0070C0"/>
          </a:solidFill>
        </a:ln>
      </dgm:spPr>
      <dgm:t>
        <a:bodyPr/>
        <a:lstStyle/>
        <a:p>
          <a:endParaRPr lang="zh-SG" altLang="en-US"/>
        </a:p>
      </dgm:t>
    </dgm:pt>
    <dgm:pt modelId="{CA2C98A6-D40F-4C3D-B092-5CD6E3FD07F0}" type="sibTrans" cxnId="{CFA59F58-BB88-4984-A9D7-063F676A819F}">
      <dgm:prSet/>
      <dgm:spPr/>
      <dgm:t>
        <a:bodyPr/>
        <a:lstStyle/>
        <a:p>
          <a:endParaRPr lang="zh-SG" altLang="en-US"/>
        </a:p>
      </dgm:t>
    </dgm:pt>
    <dgm:pt modelId="{493A42D5-9584-444A-A1C0-DBF0443B3ACE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zh-CN" altLang="en-US" sz="1600" b="1" dirty="0"/>
            <a:t>设置属性和关联</a:t>
          </a:r>
          <a:endParaRPr lang="zh-SG" altLang="en-US" sz="1600" b="1" dirty="0"/>
        </a:p>
      </dgm:t>
    </dgm:pt>
    <dgm:pt modelId="{C0984D29-C87B-4276-8A72-50FE5D43B40E}" type="sibTrans" cxnId="{B1ABB821-A76C-4E4E-83ED-A9509E4BE86D}">
      <dgm:prSet/>
      <dgm:spPr/>
      <dgm:t>
        <a:bodyPr/>
        <a:lstStyle/>
        <a:p>
          <a:endParaRPr lang="zh-SG" altLang="en-US"/>
        </a:p>
      </dgm:t>
    </dgm:pt>
    <dgm:pt modelId="{950F859C-552E-47F7-AD76-D6A1A546BADF}" type="parTrans" cxnId="{B1ABB821-A76C-4E4E-83ED-A9509E4BE86D}">
      <dgm:prSet/>
      <dgm:spPr>
        <a:ln>
          <a:solidFill>
            <a:srgbClr val="0070C0"/>
          </a:solidFill>
        </a:ln>
      </dgm:spPr>
      <dgm:t>
        <a:bodyPr/>
        <a:lstStyle/>
        <a:p>
          <a:endParaRPr lang="zh-SG" altLang="en-US"/>
        </a:p>
      </dgm:t>
    </dgm:pt>
    <dgm:pt modelId="{B882EDA8-2619-471E-B45B-C456AD9E9F0F}" type="pres">
      <dgm:prSet presAssocID="{AEC91BFD-888F-444A-A5FD-E275F56CEC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9EF194-267E-4A1E-98CE-64E519B3664C}" type="pres">
      <dgm:prSet presAssocID="{2F5676CD-C2EC-48A9-A1F2-DF67C4B8ACDE}" presName="root" presStyleCnt="0"/>
      <dgm:spPr/>
    </dgm:pt>
    <dgm:pt modelId="{0CD23162-619F-4AAE-8D80-7A7EC12292AE}" type="pres">
      <dgm:prSet presAssocID="{2F5676CD-C2EC-48A9-A1F2-DF67C4B8ACDE}" presName="rootComposite" presStyleCnt="0"/>
      <dgm:spPr/>
    </dgm:pt>
    <dgm:pt modelId="{C76ED577-8D8B-4E32-9620-E335D4D9E797}" type="pres">
      <dgm:prSet presAssocID="{2F5676CD-C2EC-48A9-A1F2-DF67C4B8ACDE}" presName="rootText" presStyleLbl="node1" presStyleIdx="0" presStyleCnt="1" custScaleX="153640" custLinFactNeighborX="-67372" custLinFactNeighborY="9964"/>
      <dgm:spPr/>
    </dgm:pt>
    <dgm:pt modelId="{B1ED25DE-15AA-4A84-BA47-39993107C32D}" type="pres">
      <dgm:prSet presAssocID="{2F5676CD-C2EC-48A9-A1F2-DF67C4B8ACDE}" presName="rootConnector" presStyleLbl="node1" presStyleIdx="0" presStyleCnt="1"/>
      <dgm:spPr/>
    </dgm:pt>
    <dgm:pt modelId="{3842FD03-619D-4B3A-BC4C-27394DC88F02}" type="pres">
      <dgm:prSet presAssocID="{2F5676CD-C2EC-48A9-A1F2-DF67C4B8ACDE}" presName="childShape" presStyleCnt="0"/>
      <dgm:spPr/>
    </dgm:pt>
    <dgm:pt modelId="{D7B20865-5C8A-41C0-B88F-DC46C22CFCB6}" type="pres">
      <dgm:prSet presAssocID="{83672F9C-6918-4CCF-B0CF-30D67F2A3A25}" presName="Name13" presStyleLbl="parChTrans1D2" presStyleIdx="0" presStyleCnt="6"/>
      <dgm:spPr/>
    </dgm:pt>
    <dgm:pt modelId="{C5E5B95B-F1D0-4815-B9C6-71855EB5C5C3}" type="pres">
      <dgm:prSet presAssocID="{E68FFB89-5FA5-4A71-BFE4-DDBAE2676C64}" presName="childText" presStyleLbl="bgAcc1" presStyleIdx="0" presStyleCnt="6" custScaleX="222477">
        <dgm:presLayoutVars>
          <dgm:bulletEnabled val="1"/>
        </dgm:presLayoutVars>
      </dgm:prSet>
      <dgm:spPr/>
    </dgm:pt>
    <dgm:pt modelId="{7DCBAC10-9BC7-44FD-A5DB-B4AB74FA676A}" type="pres">
      <dgm:prSet presAssocID="{7364551E-18AB-4232-B903-4C3A0A7FE18C}" presName="Name13" presStyleLbl="parChTrans1D2" presStyleIdx="1" presStyleCnt="6"/>
      <dgm:spPr/>
    </dgm:pt>
    <dgm:pt modelId="{06CA38C6-AA3E-4CE5-9A1E-D31B9C93BA81}" type="pres">
      <dgm:prSet presAssocID="{4360A532-60ED-4220-B796-B377797CD5E4}" presName="childText" presStyleLbl="bgAcc1" presStyleIdx="1" presStyleCnt="6" custScaleX="222477">
        <dgm:presLayoutVars>
          <dgm:bulletEnabled val="1"/>
        </dgm:presLayoutVars>
      </dgm:prSet>
      <dgm:spPr/>
    </dgm:pt>
    <dgm:pt modelId="{C22B87A7-F8FC-458A-8688-DA430B05F2B4}" type="pres">
      <dgm:prSet presAssocID="{68EFD866-C064-4628-A4DB-2A174B29C603}" presName="Name13" presStyleLbl="parChTrans1D2" presStyleIdx="2" presStyleCnt="6"/>
      <dgm:spPr/>
    </dgm:pt>
    <dgm:pt modelId="{B32F315B-C93A-4B35-A50E-2AFB34818958}" type="pres">
      <dgm:prSet presAssocID="{BBF5411A-D150-4E20-8E3E-949451F2FDF9}" presName="childText" presStyleLbl="bgAcc1" presStyleIdx="2" presStyleCnt="6" custScaleX="222477">
        <dgm:presLayoutVars>
          <dgm:bulletEnabled val="1"/>
        </dgm:presLayoutVars>
      </dgm:prSet>
      <dgm:spPr/>
    </dgm:pt>
    <dgm:pt modelId="{88C92C7F-CA31-4830-8A58-F3FF1DE3201C}" type="pres">
      <dgm:prSet presAssocID="{ED59683A-7D00-4091-8BEC-53E6C5EBCD18}" presName="Name13" presStyleLbl="parChTrans1D2" presStyleIdx="3" presStyleCnt="6"/>
      <dgm:spPr/>
    </dgm:pt>
    <dgm:pt modelId="{A7D992CE-FCBE-45DC-86A4-B16C3365A375}" type="pres">
      <dgm:prSet presAssocID="{7DFDB0E0-29C9-463B-9FF9-821E346FB349}" presName="childText" presStyleLbl="bgAcc1" presStyleIdx="3" presStyleCnt="6" custScaleX="222477">
        <dgm:presLayoutVars>
          <dgm:bulletEnabled val="1"/>
        </dgm:presLayoutVars>
      </dgm:prSet>
      <dgm:spPr/>
    </dgm:pt>
    <dgm:pt modelId="{BA266AD5-1C7A-431E-B504-4905F8FBCDF4}" type="pres">
      <dgm:prSet presAssocID="{6E12B157-AC3E-4DD3-AA7D-16B25107399B}" presName="Name13" presStyleLbl="parChTrans1D2" presStyleIdx="4" presStyleCnt="6"/>
      <dgm:spPr/>
    </dgm:pt>
    <dgm:pt modelId="{4B857BCD-A94B-4BFA-B6AA-BD551102C793}" type="pres">
      <dgm:prSet presAssocID="{904D6DE2-2688-48E1-AC54-126CF9B3B9F1}" presName="childText" presStyleLbl="bgAcc1" presStyleIdx="4" presStyleCnt="6" custScaleX="222477">
        <dgm:presLayoutVars>
          <dgm:bulletEnabled val="1"/>
        </dgm:presLayoutVars>
      </dgm:prSet>
      <dgm:spPr/>
    </dgm:pt>
    <dgm:pt modelId="{E587AC63-20B5-4387-A78E-A9E26AACFB06}" type="pres">
      <dgm:prSet presAssocID="{950F859C-552E-47F7-AD76-D6A1A546BADF}" presName="Name13" presStyleLbl="parChTrans1D2" presStyleIdx="5" presStyleCnt="6"/>
      <dgm:spPr/>
    </dgm:pt>
    <dgm:pt modelId="{6145F6F9-1CED-4731-81EA-E8D7FFDDDA6A}" type="pres">
      <dgm:prSet presAssocID="{493A42D5-9584-444A-A1C0-DBF0443B3ACE}" presName="childText" presStyleLbl="bgAcc1" presStyleIdx="5" presStyleCnt="6" custScaleX="222477">
        <dgm:presLayoutVars>
          <dgm:bulletEnabled val="1"/>
        </dgm:presLayoutVars>
      </dgm:prSet>
      <dgm:spPr/>
    </dgm:pt>
  </dgm:ptLst>
  <dgm:cxnLst>
    <dgm:cxn modelId="{12AA4D17-FC87-4369-AA37-BF8A9EE0B286}" srcId="{2F5676CD-C2EC-48A9-A1F2-DF67C4B8ACDE}" destId="{7DFDB0E0-29C9-463B-9FF9-821E346FB349}" srcOrd="3" destOrd="0" parTransId="{ED59683A-7D00-4091-8BEC-53E6C5EBCD18}" sibTransId="{2908D9A8-2844-4E5D-AD6D-D7C480EC33F5}"/>
    <dgm:cxn modelId="{B1ABB821-A76C-4E4E-83ED-A9509E4BE86D}" srcId="{2F5676CD-C2EC-48A9-A1F2-DF67C4B8ACDE}" destId="{493A42D5-9584-444A-A1C0-DBF0443B3ACE}" srcOrd="5" destOrd="0" parTransId="{950F859C-552E-47F7-AD76-D6A1A546BADF}" sibTransId="{C0984D29-C87B-4276-8A72-50FE5D43B40E}"/>
    <dgm:cxn modelId="{FF87F221-9D8E-4BF7-9825-29689BFDDEAD}" type="presOf" srcId="{7364551E-18AB-4232-B903-4C3A0A7FE18C}" destId="{7DCBAC10-9BC7-44FD-A5DB-B4AB74FA676A}" srcOrd="0" destOrd="0" presId="urn:microsoft.com/office/officeart/2005/8/layout/hierarchy3"/>
    <dgm:cxn modelId="{319B7E2A-6689-4E70-B97A-12A38F376E58}" type="presOf" srcId="{BBF5411A-D150-4E20-8E3E-949451F2FDF9}" destId="{B32F315B-C93A-4B35-A50E-2AFB34818958}" srcOrd="0" destOrd="0" presId="urn:microsoft.com/office/officeart/2005/8/layout/hierarchy3"/>
    <dgm:cxn modelId="{53C92940-5D51-4F91-91B6-070E8BF76647}" type="presOf" srcId="{2F5676CD-C2EC-48A9-A1F2-DF67C4B8ACDE}" destId="{C76ED577-8D8B-4E32-9620-E335D4D9E797}" srcOrd="0" destOrd="0" presId="urn:microsoft.com/office/officeart/2005/8/layout/hierarchy3"/>
    <dgm:cxn modelId="{88DD7B64-784E-4BD0-BFEB-5B63E83DFED0}" type="presOf" srcId="{950F859C-552E-47F7-AD76-D6A1A546BADF}" destId="{E587AC63-20B5-4387-A78E-A9E26AACFB06}" srcOrd="0" destOrd="0" presId="urn:microsoft.com/office/officeart/2005/8/layout/hierarchy3"/>
    <dgm:cxn modelId="{B72EE368-F596-46A1-8768-EC05314A1C80}" type="presOf" srcId="{2F5676CD-C2EC-48A9-A1F2-DF67C4B8ACDE}" destId="{B1ED25DE-15AA-4A84-BA47-39993107C32D}" srcOrd="1" destOrd="0" presId="urn:microsoft.com/office/officeart/2005/8/layout/hierarchy3"/>
    <dgm:cxn modelId="{E913204D-FBD4-4D45-B6D7-70B5CB5ADC3D}" type="presOf" srcId="{ED59683A-7D00-4091-8BEC-53E6C5EBCD18}" destId="{88C92C7F-CA31-4830-8A58-F3FF1DE3201C}" srcOrd="0" destOrd="0" presId="urn:microsoft.com/office/officeart/2005/8/layout/hierarchy3"/>
    <dgm:cxn modelId="{E8B1A56F-CA37-4776-B82A-51CFF8D572C7}" type="presOf" srcId="{6E12B157-AC3E-4DD3-AA7D-16B25107399B}" destId="{BA266AD5-1C7A-431E-B504-4905F8FBCDF4}" srcOrd="0" destOrd="0" presId="urn:microsoft.com/office/officeart/2005/8/layout/hierarchy3"/>
    <dgm:cxn modelId="{D7A26257-85C9-44F8-9DEF-A1D32405DD1D}" type="presOf" srcId="{4360A532-60ED-4220-B796-B377797CD5E4}" destId="{06CA38C6-AA3E-4CE5-9A1E-D31B9C93BA81}" srcOrd="0" destOrd="0" presId="urn:microsoft.com/office/officeart/2005/8/layout/hierarchy3"/>
    <dgm:cxn modelId="{CFA59F58-BB88-4984-A9D7-063F676A819F}" srcId="{2F5676CD-C2EC-48A9-A1F2-DF67C4B8ACDE}" destId="{904D6DE2-2688-48E1-AC54-126CF9B3B9F1}" srcOrd="4" destOrd="0" parTransId="{6E12B157-AC3E-4DD3-AA7D-16B25107399B}" sibTransId="{CA2C98A6-D40F-4C3D-B092-5CD6E3FD07F0}"/>
    <dgm:cxn modelId="{12C0957E-D487-4B75-AEE1-FF6B02B4DBDC}" type="presOf" srcId="{68EFD866-C064-4628-A4DB-2A174B29C603}" destId="{C22B87A7-F8FC-458A-8688-DA430B05F2B4}" srcOrd="0" destOrd="0" presId="urn:microsoft.com/office/officeart/2005/8/layout/hierarchy3"/>
    <dgm:cxn modelId="{CEDD4A7F-D9BE-4EB0-9CE1-50AFAC812E2E}" srcId="{2F5676CD-C2EC-48A9-A1F2-DF67C4B8ACDE}" destId="{BBF5411A-D150-4E20-8E3E-949451F2FDF9}" srcOrd="2" destOrd="0" parTransId="{68EFD866-C064-4628-A4DB-2A174B29C603}" sibTransId="{846C86CC-2C06-4C0B-BE36-1EBD48E4D9B7}"/>
    <dgm:cxn modelId="{E276EE83-DDFB-4348-A2C9-0BB96A729F3B}" type="presOf" srcId="{E68FFB89-5FA5-4A71-BFE4-DDBAE2676C64}" destId="{C5E5B95B-F1D0-4815-B9C6-71855EB5C5C3}" srcOrd="0" destOrd="0" presId="urn:microsoft.com/office/officeart/2005/8/layout/hierarchy3"/>
    <dgm:cxn modelId="{D45266A3-C41A-43D9-815B-9B9A155CAEF2}" srcId="{AEC91BFD-888F-444A-A5FD-E275F56CEC06}" destId="{2F5676CD-C2EC-48A9-A1F2-DF67C4B8ACDE}" srcOrd="0" destOrd="0" parTransId="{C8274E59-4065-4339-8F65-8A450926DAF8}" sibTransId="{36403666-41C4-4F23-A2D4-F6A364D34C88}"/>
    <dgm:cxn modelId="{CD5D3BB7-41BE-4B53-A0E7-678CC9B23E79}" type="presOf" srcId="{7DFDB0E0-29C9-463B-9FF9-821E346FB349}" destId="{A7D992CE-FCBE-45DC-86A4-B16C3365A375}" srcOrd="0" destOrd="0" presId="urn:microsoft.com/office/officeart/2005/8/layout/hierarchy3"/>
    <dgm:cxn modelId="{5AB7E9C6-141C-4CD6-8704-5810AC65BBEC}" type="presOf" srcId="{83672F9C-6918-4CCF-B0CF-30D67F2A3A25}" destId="{D7B20865-5C8A-41C0-B88F-DC46C22CFCB6}" srcOrd="0" destOrd="0" presId="urn:microsoft.com/office/officeart/2005/8/layout/hierarchy3"/>
    <dgm:cxn modelId="{D37BBEC7-E74D-4324-9561-983419B86374}" type="presOf" srcId="{904D6DE2-2688-48E1-AC54-126CF9B3B9F1}" destId="{4B857BCD-A94B-4BFA-B6AA-BD551102C793}" srcOrd="0" destOrd="0" presId="urn:microsoft.com/office/officeart/2005/8/layout/hierarchy3"/>
    <dgm:cxn modelId="{A16CC4D4-F1A5-4868-BDBF-B6143760719A}" srcId="{2F5676CD-C2EC-48A9-A1F2-DF67C4B8ACDE}" destId="{4360A532-60ED-4220-B796-B377797CD5E4}" srcOrd="1" destOrd="0" parTransId="{7364551E-18AB-4232-B903-4C3A0A7FE18C}" sibTransId="{0735DD2B-4FF9-4F43-A834-3CB8D830B118}"/>
    <dgm:cxn modelId="{F83B87DA-3446-430D-85A3-754082503D8C}" type="presOf" srcId="{AEC91BFD-888F-444A-A5FD-E275F56CEC06}" destId="{B882EDA8-2619-471E-B45B-C456AD9E9F0F}" srcOrd="0" destOrd="0" presId="urn:microsoft.com/office/officeart/2005/8/layout/hierarchy3"/>
    <dgm:cxn modelId="{A24255E7-5BBF-4A7F-863B-681AC4D1A19D}" srcId="{2F5676CD-C2EC-48A9-A1F2-DF67C4B8ACDE}" destId="{E68FFB89-5FA5-4A71-BFE4-DDBAE2676C64}" srcOrd="0" destOrd="0" parTransId="{83672F9C-6918-4CCF-B0CF-30D67F2A3A25}" sibTransId="{E4B834FE-B873-4335-8E0C-8634431EF8C4}"/>
    <dgm:cxn modelId="{F17498FE-1882-4679-9DB6-79AC4A4B623B}" type="presOf" srcId="{493A42D5-9584-444A-A1C0-DBF0443B3ACE}" destId="{6145F6F9-1CED-4731-81EA-E8D7FFDDDA6A}" srcOrd="0" destOrd="0" presId="urn:microsoft.com/office/officeart/2005/8/layout/hierarchy3"/>
    <dgm:cxn modelId="{86800AA4-39AF-4C03-80A5-524AB7A8AFCD}" type="presParOf" srcId="{B882EDA8-2619-471E-B45B-C456AD9E9F0F}" destId="{429EF194-267E-4A1E-98CE-64E519B3664C}" srcOrd="0" destOrd="0" presId="urn:microsoft.com/office/officeart/2005/8/layout/hierarchy3"/>
    <dgm:cxn modelId="{BD3A8A5B-1F53-4E8D-86E4-4FFBBB90F16A}" type="presParOf" srcId="{429EF194-267E-4A1E-98CE-64E519B3664C}" destId="{0CD23162-619F-4AAE-8D80-7A7EC12292AE}" srcOrd="0" destOrd="0" presId="urn:microsoft.com/office/officeart/2005/8/layout/hierarchy3"/>
    <dgm:cxn modelId="{1A30B554-DD47-452C-8F5B-941ED189F632}" type="presParOf" srcId="{0CD23162-619F-4AAE-8D80-7A7EC12292AE}" destId="{C76ED577-8D8B-4E32-9620-E335D4D9E797}" srcOrd="0" destOrd="0" presId="urn:microsoft.com/office/officeart/2005/8/layout/hierarchy3"/>
    <dgm:cxn modelId="{24B6F733-F901-4F17-A407-B5E021806D27}" type="presParOf" srcId="{0CD23162-619F-4AAE-8D80-7A7EC12292AE}" destId="{B1ED25DE-15AA-4A84-BA47-39993107C32D}" srcOrd="1" destOrd="0" presId="urn:microsoft.com/office/officeart/2005/8/layout/hierarchy3"/>
    <dgm:cxn modelId="{F6FF80EC-0BB7-4F21-BDEA-40F2D2BB21DB}" type="presParOf" srcId="{429EF194-267E-4A1E-98CE-64E519B3664C}" destId="{3842FD03-619D-4B3A-BC4C-27394DC88F02}" srcOrd="1" destOrd="0" presId="urn:microsoft.com/office/officeart/2005/8/layout/hierarchy3"/>
    <dgm:cxn modelId="{003DD8E0-46AB-4E0D-91CE-C7430DAFE338}" type="presParOf" srcId="{3842FD03-619D-4B3A-BC4C-27394DC88F02}" destId="{D7B20865-5C8A-41C0-B88F-DC46C22CFCB6}" srcOrd="0" destOrd="0" presId="urn:microsoft.com/office/officeart/2005/8/layout/hierarchy3"/>
    <dgm:cxn modelId="{942BE92C-B81F-4BC2-AF16-7FCBA0EEF5A7}" type="presParOf" srcId="{3842FD03-619D-4B3A-BC4C-27394DC88F02}" destId="{C5E5B95B-F1D0-4815-B9C6-71855EB5C5C3}" srcOrd="1" destOrd="0" presId="urn:microsoft.com/office/officeart/2005/8/layout/hierarchy3"/>
    <dgm:cxn modelId="{6BB3DFD9-3308-4285-9269-750E654D5EAB}" type="presParOf" srcId="{3842FD03-619D-4B3A-BC4C-27394DC88F02}" destId="{7DCBAC10-9BC7-44FD-A5DB-B4AB74FA676A}" srcOrd="2" destOrd="0" presId="urn:microsoft.com/office/officeart/2005/8/layout/hierarchy3"/>
    <dgm:cxn modelId="{47CAA837-A24B-444F-B212-023810F0BAAC}" type="presParOf" srcId="{3842FD03-619D-4B3A-BC4C-27394DC88F02}" destId="{06CA38C6-AA3E-4CE5-9A1E-D31B9C93BA81}" srcOrd="3" destOrd="0" presId="urn:microsoft.com/office/officeart/2005/8/layout/hierarchy3"/>
    <dgm:cxn modelId="{F380E4E1-C235-4044-8A37-1E1D981D3062}" type="presParOf" srcId="{3842FD03-619D-4B3A-BC4C-27394DC88F02}" destId="{C22B87A7-F8FC-458A-8688-DA430B05F2B4}" srcOrd="4" destOrd="0" presId="urn:microsoft.com/office/officeart/2005/8/layout/hierarchy3"/>
    <dgm:cxn modelId="{4E2EC321-31C4-49CE-9029-D6C9AA8F0DBC}" type="presParOf" srcId="{3842FD03-619D-4B3A-BC4C-27394DC88F02}" destId="{B32F315B-C93A-4B35-A50E-2AFB34818958}" srcOrd="5" destOrd="0" presId="urn:microsoft.com/office/officeart/2005/8/layout/hierarchy3"/>
    <dgm:cxn modelId="{42AD3579-2761-4F83-89C9-108FBDEB6AAA}" type="presParOf" srcId="{3842FD03-619D-4B3A-BC4C-27394DC88F02}" destId="{88C92C7F-CA31-4830-8A58-F3FF1DE3201C}" srcOrd="6" destOrd="0" presId="urn:microsoft.com/office/officeart/2005/8/layout/hierarchy3"/>
    <dgm:cxn modelId="{9F012F7C-624B-4CD9-923A-8CFEFCD406A8}" type="presParOf" srcId="{3842FD03-619D-4B3A-BC4C-27394DC88F02}" destId="{A7D992CE-FCBE-45DC-86A4-B16C3365A375}" srcOrd="7" destOrd="0" presId="urn:microsoft.com/office/officeart/2005/8/layout/hierarchy3"/>
    <dgm:cxn modelId="{7574C642-6373-4836-8E99-2F211F37D438}" type="presParOf" srcId="{3842FD03-619D-4B3A-BC4C-27394DC88F02}" destId="{BA266AD5-1C7A-431E-B504-4905F8FBCDF4}" srcOrd="8" destOrd="0" presId="urn:microsoft.com/office/officeart/2005/8/layout/hierarchy3"/>
    <dgm:cxn modelId="{92DCFA2F-CCFE-44B7-8E75-FE423D828791}" type="presParOf" srcId="{3842FD03-619D-4B3A-BC4C-27394DC88F02}" destId="{4B857BCD-A94B-4BFA-B6AA-BD551102C793}" srcOrd="9" destOrd="0" presId="urn:microsoft.com/office/officeart/2005/8/layout/hierarchy3"/>
    <dgm:cxn modelId="{61E5C78D-18CB-4F0B-8AAC-2F23BBB06655}" type="presParOf" srcId="{3842FD03-619D-4B3A-BC4C-27394DC88F02}" destId="{E587AC63-20B5-4387-A78E-A9E26AACFB06}" srcOrd="10" destOrd="0" presId="urn:microsoft.com/office/officeart/2005/8/layout/hierarchy3"/>
    <dgm:cxn modelId="{0AE1EADC-5DB1-43FD-8FDF-AFC17436B6D0}" type="presParOf" srcId="{3842FD03-619D-4B3A-BC4C-27394DC88F02}" destId="{6145F6F9-1CED-4731-81EA-E8D7FFDDDA6A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91BFD-888F-444A-A5FD-E275F56CEC06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SG" altLang="en-US"/>
        </a:p>
      </dgm:t>
    </dgm:pt>
    <dgm:pt modelId="{2F5676CD-C2EC-48A9-A1F2-DF67C4B8ACDE}">
      <dgm:prSet phldrT="[文本]" custT="1"/>
      <dgm:spPr>
        <a:solidFill>
          <a:srgbClr val="00B050"/>
        </a:solidFill>
      </dgm:spPr>
      <dgm:t>
        <a:bodyPr/>
        <a:lstStyle/>
        <a:p>
          <a:r>
            <a:rPr lang="zh-CN" altLang="en-US" sz="1800" b="1" dirty="0"/>
            <a:t>提高</a:t>
          </a:r>
          <a:r>
            <a:rPr lang="zh-SG" altLang="en-US" sz="1800" b="1" dirty="0"/>
            <a:t>健壮</a:t>
          </a:r>
          <a:r>
            <a:rPr lang="zh-CN" altLang="en-US" sz="1800" b="1" dirty="0"/>
            <a:t>性</a:t>
          </a:r>
          <a:endParaRPr lang="zh-SG" altLang="en-US" sz="1800" b="1" dirty="0"/>
        </a:p>
      </dgm:t>
    </dgm:pt>
    <dgm:pt modelId="{C8274E59-4065-4339-8F65-8A450926DAF8}" type="parTrans" cxnId="{D45266A3-C41A-43D9-815B-9B9A155CAEF2}">
      <dgm:prSet/>
      <dgm:spPr/>
      <dgm:t>
        <a:bodyPr/>
        <a:lstStyle/>
        <a:p>
          <a:endParaRPr lang="zh-SG" altLang="en-US"/>
        </a:p>
      </dgm:t>
    </dgm:pt>
    <dgm:pt modelId="{36403666-41C4-4F23-A2D4-F6A364D34C88}" type="sibTrans" cxnId="{D45266A3-C41A-43D9-815B-9B9A155CAEF2}">
      <dgm:prSet/>
      <dgm:spPr/>
      <dgm:t>
        <a:bodyPr/>
        <a:lstStyle/>
        <a:p>
          <a:endParaRPr lang="zh-SG" altLang="en-US"/>
        </a:p>
      </dgm:t>
    </dgm:pt>
    <dgm:pt modelId="{E68FFB89-5FA5-4A71-BFE4-DDBAE2676C64}">
      <dgm:prSet phldrT="[文本]"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CN" altLang="en-US" sz="1600" b="1" dirty="0"/>
            <a:t>预防用户操作错误</a:t>
          </a:r>
          <a:endParaRPr lang="zh-SG" altLang="en-US" sz="1600" b="1" dirty="0"/>
        </a:p>
      </dgm:t>
    </dgm:pt>
    <dgm:pt modelId="{83672F9C-6918-4CCF-B0CF-30D67F2A3A25}" type="parTrans" cxnId="{A24255E7-5BBF-4A7F-863B-681AC4D1A19D}">
      <dgm:prSet/>
      <dgm:spPr>
        <a:ln>
          <a:solidFill>
            <a:srgbClr val="00B050"/>
          </a:solidFill>
        </a:ln>
      </dgm:spPr>
      <dgm:t>
        <a:bodyPr/>
        <a:lstStyle/>
        <a:p>
          <a:endParaRPr lang="zh-SG" altLang="en-US"/>
        </a:p>
      </dgm:t>
    </dgm:pt>
    <dgm:pt modelId="{E4B834FE-B873-4335-8E0C-8634431EF8C4}" type="sibTrans" cxnId="{A24255E7-5BBF-4A7F-863B-681AC4D1A19D}">
      <dgm:prSet/>
      <dgm:spPr/>
      <dgm:t>
        <a:bodyPr/>
        <a:lstStyle/>
        <a:p>
          <a:endParaRPr lang="zh-SG" altLang="en-US"/>
        </a:p>
      </dgm:t>
    </dgm:pt>
    <dgm:pt modelId="{4360A532-60ED-4220-B796-B377797CD5E4}">
      <dgm:prSet phldrT="[文本]"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CN" altLang="en-US" sz="1600" b="1" dirty="0"/>
            <a:t>检查参数合法性</a:t>
          </a:r>
          <a:endParaRPr lang="zh-SG" altLang="en-US" sz="1600" b="1" dirty="0"/>
        </a:p>
      </dgm:t>
    </dgm:pt>
    <dgm:pt modelId="{7364551E-18AB-4232-B903-4C3A0A7FE18C}" type="parTrans" cxnId="{A16CC4D4-F1A5-4868-BDBF-B6143760719A}">
      <dgm:prSet/>
      <dgm:spPr>
        <a:ln>
          <a:solidFill>
            <a:srgbClr val="00B050"/>
          </a:solidFill>
        </a:ln>
      </dgm:spPr>
      <dgm:t>
        <a:bodyPr/>
        <a:lstStyle/>
        <a:p>
          <a:endParaRPr lang="zh-SG" altLang="en-US"/>
        </a:p>
      </dgm:t>
    </dgm:pt>
    <dgm:pt modelId="{0735DD2B-4FF9-4F43-A834-3CB8D830B118}" type="sibTrans" cxnId="{A16CC4D4-F1A5-4868-BDBF-B6143760719A}">
      <dgm:prSet/>
      <dgm:spPr/>
      <dgm:t>
        <a:bodyPr/>
        <a:lstStyle/>
        <a:p>
          <a:endParaRPr lang="zh-SG" altLang="en-US"/>
        </a:p>
      </dgm:t>
    </dgm:pt>
    <dgm:pt modelId="{BBF5411A-D150-4E20-8E3E-949451F2FDF9}">
      <dgm:prSet phldrT="[文本]"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CN" altLang="en-US" sz="1600" b="1" dirty="0"/>
            <a:t>不要预先限定条件</a:t>
          </a:r>
          <a:endParaRPr lang="en-US" altLang="zh-CN" sz="1600" b="1" dirty="0"/>
        </a:p>
      </dgm:t>
    </dgm:pt>
    <dgm:pt modelId="{68EFD866-C064-4628-A4DB-2A174B29C603}" type="parTrans" cxnId="{CEDD4A7F-D9BE-4EB0-9CE1-50AFAC812E2E}">
      <dgm:prSet/>
      <dgm:spPr>
        <a:ln>
          <a:solidFill>
            <a:srgbClr val="00B050"/>
          </a:solidFill>
        </a:ln>
      </dgm:spPr>
      <dgm:t>
        <a:bodyPr/>
        <a:lstStyle/>
        <a:p>
          <a:endParaRPr lang="zh-SG" altLang="en-US"/>
        </a:p>
      </dgm:t>
    </dgm:pt>
    <dgm:pt modelId="{846C86CC-2C06-4C0B-BE36-1EBD48E4D9B7}" type="sibTrans" cxnId="{CEDD4A7F-D9BE-4EB0-9CE1-50AFAC812E2E}">
      <dgm:prSet/>
      <dgm:spPr/>
      <dgm:t>
        <a:bodyPr/>
        <a:lstStyle/>
        <a:p>
          <a:endParaRPr lang="zh-SG" altLang="en-US"/>
        </a:p>
      </dgm:t>
    </dgm:pt>
    <dgm:pt modelId="{7DFDB0E0-29C9-463B-9FF9-821E346FB349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CN" altLang="en-US" sz="1600" b="1" dirty="0"/>
            <a:t>先测试后优化</a:t>
          </a:r>
          <a:endParaRPr lang="zh-SG" altLang="en-US" sz="1600" b="1" dirty="0"/>
        </a:p>
      </dgm:t>
    </dgm:pt>
    <dgm:pt modelId="{ED59683A-7D00-4091-8BEC-53E6C5EBCD18}" type="parTrans" cxnId="{12AA4D17-FC87-4369-AA37-BF8A9EE0B286}">
      <dgm:prSet/>
      <dgm:spPr>
        <a:ln>
          <a:solidFill>
            <a:srgbClr val="00B050"/>
          </a:solidFill>
        </a:ln>
      </dgm:spPr>
      <dgm:t>
        <a:bodyPr/>
        <a:lstStyle/>
        <a:p>
          <a:endParaRPr lang="zh-SG" altLang="en-US"/>
        </a:p>
      </dgm:t>
    </dgm:pt>
    <dgm:pt modelId="{2908D9A8-2844-4E5D-AD6D-D7C480EC33F5}" type="sibTrans" cxnId="{12AA4D17-FC87-4369-AA37-BF8A9EE0B286}">
      <dgm:prSet/>
      <dgm:spPr/>
      <dgm:t>
        <a:bodyPr/>
        <a:lstStyle/>
        <a:p>
          <a:endParaRPr lang="zh-SG" altLang="en-US"/>
        </a:p>
      </dgm:t>
    </dgm:pt>
    <dgm:pt modelId="{904D6DE2-2688-48E1-AC54-126CF9B3B9F1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CN" altLang="en-US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微软雅黑"/>
              <a:cs typeface="+mn-cs"/>
            </a:rPr>
            <a:t>识别潜在错误</a:t>
          </a:r>
          <a:endParaRPr lang="zh-SG" altLang="en-US" sz="1600" b="1" dirty="0"/>
        </a:p>
      </dgm:t>
    </dgm:pt>
    <dgm:pt modelId="{6E12B157-AC3E-4DD3-AA7D-16B25107399B}" type="parTrans" cxnId="{CFA59F58-BB88-4984-A9D7-063F676A819F}">
      <dgm:prSet/>
      <dgm:spPr>
        <a:ln>
          <a:solidFill>
            <a:srgbClr val="00B050"/>
          </a:solidFill>
        </a:ln>
      </dgm:spPr>
      <dgm:t>
        <a:bodyPr/>
        <a:lstStyle/>
        <a:p>
          <a:endParaRPr lang="zh-SG" altLang="en-US"/>
        </a:p>
      </dgm:t>
    </dgm:pt>
    <dgm:pt modelId="{CA2C98A6-D40F-4C3D-B092-5CD6E3FD07F0}" type="sibTrans" cxnId="{CFA59F58-BB88-4984-A9D7-063F676A819F}">
      <dgm:prSet/>
      <dgm:spPr/>
      <dgm:t>
        <a:bodyPr/>
        <a:lstStyle/>
        <a:p>
          <a:endParaRPr lang="zh-SG" altLang="en-US"/>
        </a:p>
      </dgm:t>
    </dgm:pt>
    <dgm:pt modelId="{493A42D5-9584-444A-A1C0-DBF0443B3ACE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CN" altLang="en-US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微软雅黑"/>
              <a:cs typeface="+mn-cs"/>
            </a:rPr>
            <a:t>异常处理机制</a:t>
          </a:r>
          <a:endParaRPr lang="zh-SG" altLang="en-US" sz="1600" b="1" dirty="0"/>
        </a:p>
      </dgm:t>
    </dgm:pt>
    <dgm:pt modelId="{950F859C-552E-47F7-AD76-D6A1A546BADF}" type="parTrans" cxnId="{B1ABB821-A76C-4E4E-83ED-A9509E4BE86D}">
      <dgm:prSet/>
      <dgm:spPr>
        <a:ln>
          <a:solidFill>
            <a:srgbClr val="00B050"/>
          </a:solidFill>
        </a:ln>
      </dgm:spPr>
      <dgm:t>
        <a:bodyPr/>
        <a:lstStyle/>
        <a:p>
          <a:endParaRPr lang="zh-SG" altLang="en-US"/>
        </a:p>
      </dgm:t>
    </dgm:pt>
    <dgm:pt modelId="{C0984D29-C87B-4276-8A72-50FE5D43B40E}" type="sibTrans" cxnId="{B1ABB821-A76C-4E4E-83ED-A9509E4BE86D}">
      <dgm:prSet/>
      <dgm:spPr/>
      <dgm:t>
        <a:bodyPr/>
        <a:lstStyle/>
        <a:p>
          <a:endParaRPr lang="zh-SG" altLang="en-US"/>
        </a:p>
      </dgm:t>
    </dgm:pt>
    <dgm:pt modelId="{B882EDA8-2619-471E-B45B-C456AD9E9F0F}" type="pres">
      <dgm:prSet presAssocID="{AEC91BFD-888F-444A-A5FD-E275F56CEC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29EF194-267E-4A1E-98CE-64E519B3664C}" type="pres">
      <dgm:prSet presAssocID="{2F5676CD-C2EC-48A9-A1F2-DF67C4B8ACDE}" presName="root" presStyleCnt="0"/>
      <dgm:spPr/>
    </dgm:pt>
    <dgm:pt modelId="{0CD23162-619F-4AAE-8D80-7A7EC12292AE}" type="pres">
      <dgm:prSet presAssocID="{2F5676CD-C2EC-48A9-A1F2-DF67C4B8ACDE}" presName="rootComposite" presStyleCnt="0"/>
      <dgm:spPr/>
    </dgm:pt>
    <dgm:pt modelId="{C76ED577-8D8B-4E32-9620-E335D4D9E797}" type="pres">
      <dgm:prSet presAssocID="{2F5676CD-C2EC-48A9-A1F2-DF67C4B8ACDE}" presName="rootText" presStyleLbl="node1" presStyleIdx="0" presStyleCnt="1" custScaleX="153640" custLinFactNeighborX="-67372" custLinFactNeighborY="9964"/>
      <dgm:spPr/>
    </dgm:pt>
    <dgm:pt modelId="{B1ED25DE-15AA-4A84-BA47-39993107C32D}" type="pres">
      <dgm:prSet presAssocID="{2F5676CD-C2EC-48A9-A1F2-DF67C4B8ACDE}" presName="rootConnector" presStyleLbl="node1" presStyleIdx="0" presStyleCnt="1"/>
      <dgm:spPr/>
    </dgm:pt>
    <dgm:pt modelId="{3842FD03-619D-4B3A-BC4C-27394DC88F02}" type="pres">
      <dgm:prSet presAssocID="{2F5676CD-C2EC-48A9-A1F2-DF67C4B8ACDE}" presName="childShape" presStyleCnt="0"/>
      <dgm:spPr/>
    </dgm:pt>
    <dgm:pt modelId="{D7B20865-5C8A-41C0-B88F-DC46C22CFCB6}" type="pres">
      <dgm:prSet presAssocID="{83672F9C-6918-4CCF-B0CF-30D67F2A3A25}" presName="Name13" presStyleLbl="parChTrans1D2" presStyleIdx="0" presStyleCnt="6"/>
      <dgm:spPr/>
    </dgm:pt>
    <dgm:pt modelId="{C5E5B95B-F1D0-4815-B9C6-71855EB5C5C3}" type="pres">
      <dgm:prSet presAssocID="{E68FFB89-5FA5-4A71-BFE4-DDBAE2676C64}" presName="childText" presStyleLbl="bgAcc1" presStyleIdx="0" presStyleCnt="6" custScaleX="222477">
        <dgm:presLayoutVars>
          <dgm:bulletEnabled val="1"/>
        </dgm:presLayoutVars>
      </dgm:prSet>
      <dgm:spPr/>
    </dgm:pt>
    <dgm:pt modelId="{7DCBAC10-9BC7-44FD-A5DB-B4AB74FA676A}" type="pres">
      <dgm:prSet presAssocID="{7364551E-18AB-4232-B903-4C3A0A7FE18C}" presName="Name13" presStyleLbl="parChTrans1D2" presStyleIdx="1" presStyleCnt="6"/>
      <dgm:spPr/>
    </dgm:pt>
    <dgm:pt modelId="{06CA38C6-AA3E-4CE5-9A1E-D31B9C93BA81}" type="pres">
      <dgm:prSet presAssocID="{4360A532-60ED-4220-B796-B377797CD5E4}" presName="childText" presStyleLbl="bgAcc1" presStyleIdx="1" presStyleCnt="6" custScaleX="222477">
        <dgm:presLayoutVars>
          <dgm:bulletEnabled val="1"/>
        </dgm:presLayoutVars>
      </dgm:prSet>
      <dgm:spPr/>
    </dgm:pt>
    <dgm:pt modelId="{C22B87A7-F8FC-458A-8688-DA430B05F2B4}" type="pres">
      <dgm:prSet presAssocID="{68EFD866-C064-4628-A4DB-2A174B29C603}" presName="Name13" presStyleLbl="parChTrans1D2" presStyleIdx="2" presStyleCnt="6"/>
      <dgm:spPr/>
    </dgm:pt>
    <dgm:pt modelId="{B32F315B-C93A-4B35-A50E-2AFB34818958}" type="pres">
      <dgm:prSet presAssocID="{BBF5411A-D150-4E20-8E3E-949451F2FDF9}" presName="childText" presStyleLbl="bgAcc1" presStyleIdx="2" presStyleCnt="6" custScaleX="222477">
        <dgm:presLayoutVars>
          <dgm:bulletEnabled val="1"/>
        </dgm:presLayoutVars>
      </dgm:prSet>
      <dgm:spPr/>
    </dgm:pt>
    <dgm:pt modelId="{88C92C7F-CA31-4830-8A58-F3FF1DE3201C}" type="pres">
      <dgm:prSet presAssocID="{ED59683A-7D00-4091-8BEC-53E6C5EBCD18}" presName="Name13" presStyleLbl="parChTrans1D2" presStyleIdx="3" presStyleCnt="6"/>
      <dgm:spPr/>
    </dgm:pt>
    <dgm:pt modelId="{A7D992CE-FCBE-45DC-86A4-B16C3365A375}" type="pres">
      <dgm:prSet presAssocID="{7DFDB0E0-29C9-463B-9FF9-821E346FB349}" presName="childText" presStyleLbl="bgAcc1" presStyleIdx="3" presStyleCnt="6" custScaleX="222477">
        <dgm:presLayoutVars>
          <dgm:bulletEnabled val="1"/>
        </dgm:presLayoutVars>
      </dgm:prSet>
      <dgm:spPr/>
    </dgm:pt>
    <dgm:pt modelId="{BA266AD5-1C7A-431E-B504-4905F8FBCDF4}" type="pres">
      <dgm:prSet presAssocID="{6E12B157-AC3E-4DD3-AA7D-16B25107399B}" presName="Name13" presStyleLbl="parChTrans1D2" presStyleIdx="4" presStyleCnt="6"/>
      <dgm:spPr/>
    </dgm:pt>
    <dgm:pt modelId="{4B857BCD-A94B-4BFA-B6AA-BD551102C793}" type="pres">
      <dgm:prSet presAssocID="{904D6DE2-2688-48E1-AC54-126CF9B3B9F1}" presName="childText" presStyleLbl="bgAcc1" presStyleIdx="4" presStyleCnt="6" custScaleX="222477">
        <dgm:presLayoutVars>
          <dgm:bulletEnabled val="1"/>
        </dgm:presLayoutVars>
      </dgm:prSet>
      <dgm:spPr/>
    </dgm:pt>
    <dgm:pt modelId="{E587AC63-20B5-4387-A78E-A9E26AACFB06}" type="pres">
      <dgm:prSet presAssocID="{950F859C-552E-47F7-AD76-D6A1A546BADF}" presName="Name13" presStyleLbl="parChTrans1D2" presStyleIdx="5" presStyleCnt="6"/>
      <dgm:spPr/>
    </dgm:pt>
    <dgm:pt modelId="{6145F6F9-1CED-4731-81EA-E8D7FFDDDA6A}" type="pres">
      <dgm:prSet presAssocID="{493A42D5-9584-444A-A1C0-DBF0443B3ACE}" presName="childText" presStyleLbl="bgAcc1" presStyleIdx="5" presStyleCnt="6" custScaleX="222477">
        <dgm:presLayoutVars>
          <dgm:bulletEnabled val="1"/>
        </dgm:presLayoutVars>
      </dgm:prSet>
      <dgm:spPr/>
    </dgm:pt>
  </dgm:ptLst>
  <dgm:cxnLst>
    <dgm:cxn modelId="{12AA4D17-FC87-4369-AA37-BF8A9EE0B286}" srcId="{2F5676CD-C2EC-48A9-A1F2-DF67C4B8ACDE}" destId="{7DFDB0E0-29C9-463B-9FF9-821E346FB349}" srcOrd="3" destOrd="0" parTransId="{ED59683A-7D00-4091-8BEC-53E6C5EBCD18}" sibTransId="{2908D9A8-2844-4E5D-AD6D-D7C480EC33F5}"/>
    <dgm:cxn modelId="{B1ABB821-A76C-4E4E-83ED-A9509E4BE86D}" srcId="{2F5676CD-C2EC-48A9-A1F2-DF67C4B8ACDE}" destId="{493A42D5-9584-444A-A1C0-DBF0443B3ACE}" srcOrd="5" destOrd="0" parTransId="{950F859C-552E-47F7-AD76-D6A1A546BADF}" sibTransId="{C0984D29-C87B-4276-8A72-50FE5D43B40E}"/>
    <dgm:cxn modelId="{FF87F221-9D8E-4BF7-9825-29689BFDDEAD}" type="presOf" srcId="{7364551E-18AB-4232-B903-4C3A0A7FE18C}" destId="{7DCBAC10-9BC7-44FD-A5DB-B4AB74FA676A}" srcOrd="0" destOrd="0" presId="urn:microsoft.com/office/officeart/2005/8/layout/hierarchy3"/>
    <dgm:cxn modelId="{319B7E2A-6689-4E70-B97A-12A38F376E58}" type="presOf" srcId="{BBF5411A-D150-4E20-8E3E-949451F2FDF9}" destId="{B32F315B-C93A-4B35-A50E-2AFB34818958}" srcOrd="0" destOrd="0" presId="urn:microsoft.com/office/officeart/2005/8/layout/hierarchy3"/>
    <dgm:cxn modelId="{53C92940-5D51-4F91-91B6-070E8BF76647}" type="presOf" srcId="{2F5676CD-C2EC-48A9-A1F2-DF67C4B8ACDE}" destId="{C76ED577-8D8B-4E32-9620-E335D4D9E797}" srcOrd="0" destOrd="0" presId="urn:microsoft.com/office/officeart/2005/8/layout/hierarchy3"/>
    <dgm:cxn modelId="{88DD7B64-784E-4BD0-BFEB-5B63E83DFED0}" type="presOf" srcId="{950F859C-552E-47F7-AD76-D6A1A546BADF}" destId="{E587AC63-20B5-4387-A78E-A9E26AACFB06}" srcOrd="0" destOrd="0" presId="urn:microsoft.com/office/officeart/2005/8/layout/hierarchy3"/>
    <dgm:cxn modelId="{B72EE368-F596-46A1-8768-EC05314A1C80}" type="presOf" srcId="{2F5676CD-C2EC-48A9-A1F2-DF67C4B8ACDE}" destId="{B1ED25DE-15AA-4A84-BA47-39993107C32D}" srcOrd="1" destOrd="0" presId="urn:microsoft.com/office/officeart/2005/8/layout/hierarchy3"/>
    <dgm:cxn modelId="{E913204D-FBD4-4D45-B6D7-70B5CB5ADC3D}" type="presOf" srcId="{ED59683A-7D00-4091-8BEC-53E6C5EBCD18}" destId="{88C92C7F-CA31-4830-8A58-F3FF1DE3201C}" srcOrd="0" destOrd="0" presId="urn:microsoft.com/office/officeart/2005/8/layout/hierarchy3"/>
    <dgm:cxn modelId="{E8B1A56F-CA37-4776-B82A-51CFF8D572C7}" type="presOf" srcId="{6E12B157-AC3E-4DD3-AA7D-16B25107399B}" destId="{BA266AD5-1C7A-431E-B504-4905F8FBCDF4}" srcOrd="0" destOrd="0" presId="urn:microsoft.com/office/officeart/2005/8/layout/hierarchy3"/>
    <dgm:cxn modelId="{D7A26257-85C9-44F8-9DEF-A1D32405DD1D}" type="presOf" srcId="{4360A532-60ED-4220-B796-B377797CD5E4}" destId="{06CA38C6-AA3E-4CE5-9A1E-D31B9C93BA81}" srcOrd="0" destOrd="0" presId="urn:microsoft.com/office/officeart/2005/8/layout/hierarchy3"/>
    <dgm:cxn modelId="{CFA59F58-BB88-4984-A9D7-063F676A819F}" srcId="{2F5676CD-C2EC-48A9-A1F2-DF67C4B8ACDE}" destId="{904D6DE2-2688-48E1-AC54-126CF9B3B9F1}" srcOrd="4" destOrd="0" parTransId="{6E12B157-AC3E-4DD3-AA7D-16B25107399B}" sibTransId="{CA2C98A6-D40F-4C3D-B092-5CD6E3FD07F0}"/>
    <dgm:cxn modelId="{12C0957E-D487-4B75-AEE1-FF6B02B4DBDC}" type="presOf" srcId="{68EFD866-C064-4628-A4DB-2A174B29C603}" destId="{C22B87A7-F8FC-458A-8688-DA430B05F2B4}" srcOrd="0" destOrd="0" presId="urn:microsoft.com/office/officeart/2005/8/layout/hierarchy3"/>
    <dgm:cxn modelId="{CEDD4A7F-D9BE-4EB0-9CE1-50AFAC812E2E}" srcId="{2F5676CD-C2EC-48A9-A1F2-DF67C4B8ACDE}" destId="{BBF5411A-D150-4E20-8E3E-949451F2FDF9}" srcOrd="2" destOrd="0" parTransId="{68EFD866-C064-4628-A4DB-2A174B29C603}" sibTransId="{846C86CC-2C06-4C0B-BE36-1EBD48E4D9B7}"/>
    <dgm:cxn modelId="{E276EE83-DDFB-4348-A2C9-0BB96A729F3B}" type="presOf" srcId="{E68FFB89-5FA5-4A71-BFE4-DDBAE2676C64}" destId="{C5E5B95B-F1D0-4815-B9C6-71855EB5C5C3}" srcOrd="0" destOrd="0" presId="urn:microsoft.com/office/officeart/2005/8/layout/hierarchy3"/>
    <dgm:cxn modelId="{D45266A3-C41A-43D9-815B-9B9A155CAEF2}" srcId="{AEC91BFD-888F-444A-A5FD-E275F56CEC06}" destId="{2F5676CD-C2EC-48A9-A1F2-DF67C4B8ACDE}" srcOrd="0" destOrd="0" parTransId="{C8274E59-4065-4339-8F65-8A450926DAF8}" sibTransId="{36403666-41C4-4F23-A2D4-F6A364D34C88}"/>
    <dgm:cxn modelId="{CD5D3BB7-41BE-4B53-A0E7-678CC9B23E79}" type="presOf" srcId="{7DFDB0E0-29C9-463B-9FF9-821E346FB349}" destId="{A7D992CE-FCBE-45DC-86A4-B16C3365A375}" srcOrd="0" destOrd="0" presId="urn:microsoft.com/office/officeart/2005/8/layout/hierarchy3"/>
    <dgm:cxn modelId="{5AB7E9C6-141C-4CD6-8704-5810AC65BBEC}" type="presOf" srcId="{83672F9C-6918-4CCF-B0CF-30D67F2A3A25}" destId="{D7B20865-5C8A-41C0-B88F-DC46C22CFCB6}" srcOrd="0" destOrd="0" presId="urn:microsoft.com/office/officeart/2005/8/layout/hierarchy3"/>
    <dgm:cxn modelId="{D37BBEC7-E74D-4324-9561-983419B86374}" type="presOf" srcId="{904D6DE2-2688-48E1-AC54-126CF9B3B9F1}" destId="{4B857BCD-A94B-4BFA-B6AA-BD551102C793}" srcOrd="0" destOrd="0" presId="urn:microsoft.com/office/officeart/2005/8/layout/hierarchy3"/>
    <dgm:cxn modelId="{A16CC4D4-F1A5-4868-BDBF-B6143760719A}" srcId="{2F5676CD-C2EC-48A9-A1F2-DF67C4B8ACDE}" destId="{4360A532-60ED-4220-B796-B377797CD5E4}" srcOrd="1" destOrd="0" parTransId="{7364551E-18AB-4232-B903-4C3A0A7FE18C}" sibTransId="{0735DD2B-4FF9-4F43-A834-3CB8D830B118}"/>
    <dgm:cxn modelId="{F83B87DA-3446-430D-85A3-754082503D8C}" type="presOf" srcId="{AEC91BFD-888F-444A-A5FD-E275F56CEC06}" destId="{B882EDA8-2619-471E-B45B-C456AD9E9F0F}" srcOrd="0" destOrd="0" presId="urn:microsoft.com/office/officeart/2005/8/layout/hierarchy3"/>
    <dgm:cxn modelId="{A24255E7-5BBF-4A7F-863B-681AC4D1A19D}" srcId="{2F5676CD-C2EC-48A9-A1F2-DF67C4B8ACDE}" destId="{E68FFB89-5FA5-4A71-BFE4-DDBAE2676C64}" srcOrd="0" destOrd="0" parTransId="{83672F9C-6918-4CCF-B0CF-30D67F2A3A25}" sibTransId="{E4B834FE-B873-4335-8E0C-8634431EF8C4}"/>
    <dgm:cxn modelId="{F17498FE-1882-4679-9DB6-79AC4A4B623B}" type="presOf" srcId="{493A42D5-9584-444A-A1C0-DBF0443B3ACE}" destId="{6145F6F9-1CED-4731-81EA-E8D7FFDDDA6A}" srcOrd="0" destOrd="0" presId="urn:microsoft.com/office/officeart/2005/8/layout/hierarchy3"/>
    <dgm:cxn modelId="{86800AA4-39AF-4C03-80A5-524AB7A8AFCD}" type="presParOf" srcId="{B882EDA8-2619-471E-B45B-C456AD9E9F0F}" destId="{429EF194-267E-4A1E-98CE-64E519B3664C}" srcOrd="0" destOrd="0" presId="urn:microsoft.com/office/officeart/2005/8/layout/hierarchy3"/>
    <dgm:cxn modelId="{BD3A8A5B-1F53-4E8D-86E4-4FFBBB90F16A}" type="presParOf" srcId="{429EF194-267E-4A1E-98CE-64E519B3664C}" destId="{0CD23162-619F-4AAE-8D80-7A7EC12292AE}" srcOrd="0" destOrd="0" presId="urn:microsoft.com/office/officeart/2005/8/layout/hierarchy3"/>
    <dgm:cxn modelId="{1A30B554-DD47-452C-8F5B-941ED189F632}" type="presParOf" srcId="{0CD23162-619F-4AAE-8D80-7A7EC12292AE}" destId="{C76ED577-8D8B-4E32-9620-E335D4D9E797}" srcOrd="0" destOrd="0" presId="urn:microsoft.com/office/officeart/2005/8/layout/hierarchy3"/>
    <dgm:cxn modelId="{24B6F733-F901-4F17-A407-B5E021806D27}" type="presParOf" srcId="{0CD23162-619F-4AAE-8D80-7A7EC12292AE}" destId="{B1ED25DE-15AA-4A84-BA47-39993107C32D}" srcOrd="1" destOrd="0" presId="urn:microsoft.com/office/officeart/2005/8/layout/hierarchy3"/>
    <dgm:cxn modelId="{F6FF80EC-0BB7-4F21-BDEA-40F2D2BB21DB}" type="presParOf" srcId="{429EF194-267E-4A1E-98CE-64E519B3664C}" destId="{3842FD03-619D-4B3A-BC4C-27394DC88F02}" srcOrd="1" destOrd="0" presId="urn:microsoft.com/office/officeart/2005/8/layout/hierarchy3"/>
    <dgm:cxn modelId="{003DD8E0-46AB-4E0D-91CE-C7430DAFE338}" type="presParOf" srcId="{3842FD03-619D-4B3A-BC4C-27394DC88F02}" destId="{D7B20865-5C8A-41C0-B88F-DC46C22CFCB6}" srcOrd="0" destOrd="0" presId="urn:microsoft.com/office/officeart/2005/8/layout/hierarchy3"/>
    <dgm:cxn modelId="{942BE92C-B81F-4BC2-AF16-7FCBA0EEF5A7}" type="presParOf" srcId="{3842FD03-619D-4B3A-BC4C-27394DC88F02}" destId="{C5E5B95B-F1D0-4815-B9C6-71855EB5C5C3}" srcOrd="1" destOrd="0" presId="urn:microsoft.com/office/officeart/2005/8/layout/hierarchy3"/>
    <dgm:cxn modelId="{6BB3DFD9-3308-4285-9269-750E654D5EAB}" type="presParOf" srcId="{3842FD03-619D-4B3A-BC4C-27394DC88F02}" destId="{7DCBAC10-9BC7-44FD-A5DB-B4AB74FA676A}" srcOrd="2" destOrd="0" presId="urn:microsoft.com/office/officeart/2005/8/layout/hierarchy3"/>
    <dgm:cxn modelId="{47CAA837-A24B-444F-B212-023810F0BAAC}" type="presParOf" srcId="{3842FD03-619D-4B3A-BC4C-27394DC88F02}" destId="{06CA38C6-AA3E-4CE5-9A1E-D31B9C93BA81}" srcOrd="3" destOrd="0" presId="urn:microsoft.com/office/officeart/2005/8/layout/hierarchy3"/>
    <dgm:cxn modelId="{F380E4E1-C235-4044-8A37-1E1D981D3062}" type="presParOf" srcId="{3842FD03-619D-4B3A-BC4C-27394DC88F02}" destId="{C22B87A7-F8FC-458A-8688-DA430B05F2B4}" srcOrd="4" destOrd="0" presId="urn:microsoft.com/office/officeart/2005/8/layout/hierarchy3"/>
    <dgm:cxn modelId="{4E2EC321-31C4-49CE-9029-D6C9AA8F0DBC}" type="presParOf" srcId="{3842FD03-619D-4B3A-BC4C-27394DC88F02}" destId="{B32F315B-C93A-4B35-A50E-2AFB34818958}" srcOrd="5" destOrd="0" presId="urn:microsoft.com/office/officeart/2005/8/layout/hierarchy3"/>
    <dgm:cxn modelId="{42AD3579-2761-4F83-89C9-108FBDEB6AAA}" type="presParOf" srcId="{3842FD03-619D-4B3A-BC4C-27394DC88F02}" destId="{88C92C7F-CA31-4830-8A58-F3FF1DE3201C}" srcOrd="6" destOrd="0" presId="urn:microsoft.com/office/officeart/2005/8/layout/hierarchy3"/>
    <dgm:cxn modelId="{9F012F7C-624B-4CD9-923A-8CFEFCD406A8}" type="presParOf" srcId="{3842FD03-619D-4B3A-BC4C-27394DC88F02}" destId="{A7D992CE-FCBE-45DC-86A4-B16C3365A375}" srcOrd="7" destOrd="0" presId="urn:microsoft.com/office/officeart/2005/8/layout/hierarchy3"/>
    <dgm:cxn modelId="{7574C642-6373-4836-8E99-2F211F37D438}" type="presParOf" srcId="{3842FD03-619D-4B3A-BC4C-27394DC88F02}" destId="{BA266AD5-1C7A-431E-B504-4905F8FBCDF4}" srcOrd="8" destOrd="0" presId="urn:microsoft.com/office/officeart/2005/8/layout/hierarchy3"/>
    <dgm:cxn modelId="{92DCFA2F-CCFE-44B7-8E75-FE423D828791}" type="presParOf" srcId="{3842FD03-619D-4B3A-BC4C-27394DC88F02}" destId="{4B857BCD-A94B-4BFA-B6AA-BD551102C793}" srcOrd="9" destOrd="0" presId="urn:microsoft.com/office/officeart/2005/8/layout/hierarchy3"/>
    <dgm:cxn modelId="{61E5C78D-18CB-4F0B-8AAC-2F23BBB06655}" type="presParOf" srcId="{3842FD03-619D-4B3A-BC4C-27394DC88F02}" destId="{E587AC63-20B5-4387-A78E-A9E26AACFB06}" srcOrd="10" destOrd="0" presId="urn:microsoft.com/office/officeart/2005/8/layout/hierarchy3"/>
    <dgm:cxn modelId="{0AE1EADC-5DB1-43FD-8FDF-AFC17436B6D0}" type="presParOf" srcId="{3842FD03-619D-4B3A-BC4C-27394DC88F02}" destId="{6145F6F9-1CED-4731-81EA-E8D7FFDDDA6A}" srcOrd="1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ED577-8D8B-4E32-9620-E335D4D9E797}">
      <dsp:nvSpPr>
        <dsp:cNvPr id="0" name=""/>
        <dsp:cNvSpPr/>
      </dsp:nvSpPr>
      <dsp:spPr>
        <a:xfrm>
          <a:off x="2016050" y="109264"/>
          <a:ext cx="1707324" cy="555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提高可重用性</a:t>
          </a:r>
          <a:endParaRPr lang="zh-SG" altLang="en-US" sz="1800" b="1" kern="1200" dirty="0"/>
        </a:p>
      </dsp:txBody>
      <dsp:txXfrm>
        <a:off x="2032324" y="125538"/>
        <a:ext cx="1674776" cy="523076"/>
      </dsp:txXfrm>
    </dsp:sp>
    <dsp:sp modelId="{D7B20865-5C8A-41C0-B88F-DC46C22CFCB6}">
      <dsp:nvSpPr>
        <dsp:cNvPr id="0" name=""/>
        <dsp:cNvSpPr/>
      </dsp:nvSpPr>
      <dsp:spPr>
        <a:xfrm>
          <a:off x="2186783" y="664889"/>
          <a:ext cx="970299" cy="308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116"/>
              </a:lnTo>
              <a:lnTo>
                <a:pt x="970299" y="308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5B95B-F1D0-4815-B9C6-71855EB5C5C3}">
      <dsp:nvSpPr>
        <dsp:cNvPr id="0" name=""/>
        <dsp:cNvSpPr/>
      </dsp:nvSpPr>
      <dsp:spPr>
        <a:xfrm>
          <a:off x="3157082" y="695192"/>
          <a:ext cx="2155300" cy="555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提高方法的内聚</a:t>
          </a:r>
          <a:endParaRPr lang="zh-SG" altLang="en-US" sz="1600" b="1" kern="1200" dirty="0"/>
        </a:p>
      </dsp:txBody>
      <dsp:txXfrm>
        <a:off x="3173356" y="711466"/>
        <a:ext cx="2122752" cy="523076"/>
      </dsp:txXfrm>
    </dsp:sp>
    <dsp:sp modelId="{7DCBAC10-9BC7-44FD-A5DB-B4AB74FA676A}">
      <dsp:nvSpPr>
        <dsp:cNvPr id="0" name=""/>
        <dsp:cNvSpPr/>
      </dsp:nvSpPr>
      <dsp:spPr>
        <a:xfrm>
          <a:off x="2186783" y="664889"/>
          <a:ext cx="970299" cy="100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647"/>
              </a:lnTo>
              <a:lnTo>
                <a:pt x="970299" y="10026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A38C6-AA3E-4CE5-9A1E-D31B9C93BA81}">
      <dsp:nvSpPr>
        <dsp:cNvPr id="0" name=""/>
        <dsp:cNvSpPr/>
      </dsp:nvSpPr>
      <dsp:spPr>
        <a:xfrm>
          <a:off x="3157082" y="1389724"/>
          <a:ext cx="2155300" cy="555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减少方法的规模</a:t>
          </a:r>
          <a:endParaRPr lang="zh-SG" altLang="en-US" sz="1600" b="1" kern="1200" dirty="0"/>
        </a:p>
      </dsp:txBody>
      <dsp:txXfrm>
        <a:off x="3173356" y="1405998"/>
        <a:ext cx="2122752" cy="523076"/>
      </dsp:txXfrm>
    </dsp:sp>
    <dsp:sp modelId="{C22B87A7-F8FC-458A-8688-DA430B05F2B4}">
      <dsp:nvSpPr>
        <dsp:cNvPr id="0" name=""/>
        <dsp:cNvSpPr/>
      </dsp:nvSpPr>
      <dsp:spPr>
        <a:xfrm>
          <a:off x="2186783" y="664889"/>
          <a:ext cx="970299" cy="169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7178"/>
              </a:lnTo>
              <a:lnTo>
                <a:pt x="970299" y="16971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F315B-C93A-4B35-A50E-2AFB34818958}">
      <dsp:nvSpPr>
        <dsp:cNvPr id="0" name=""/>
        <dsp:cNvSpPr/>
      </dsp:nvSpPr>
      <dsp:spPr>
        <a:xfrm>
          <a:off x="3157082" y="2084255"/>
          <a:ext cx="2155300" cy="555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保持方法的一致性</a:t>
          </a:r>
          <a:endParaRPr lang="en-US" altLang="zh-CN" sz="1600" b="1" kern="1200" dirty="0"/>
        </a:p>
      </dsp:txBody>
      <dsp:txXfrm>
        <a:off x="3173356" y="2100529"/>
        <a:ext cx="2122752" cy="523076"/>
      </dsp:txXfrm>
    </dsp:sp>
    <dsp:sp modelId="{88C92C7F-CA31-4830-8A58-F3FF1DE3201C}">
      <dsp:nvSpPr>
        <dsp:cNvPr id="0" name=""/>
        <dsp:cNvSpPr/>
      </dsp:nvSpPr>
      <dsp:spPr>
        <a:xfrm>
          <a:off x="2186783" y="664889"/>
          <a:ext cx="970299" cy="2391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710"/>
              </a:lnTo>
              <a:lnTo>
                <a:pt x="970299" y="2391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92CE-FCBE-45DC-86A4-B16C3365A375}">
      <dsp:nvSpPr>
        <dsp:cNvPr id="0" name=""/>
        <dsp:cNvSpPr/>
      </dsp:nvSpPr>
      <dsp:spPr>
        <a:xfrm>
          <a:off x="3157082" y="2778786"/>
          <a:ext cx="2155300" cy="555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把策略和实现分开</a:t>
          </a:r>
          <a:endParaRPr lang="zh-SG" altLang="en-US" sz="1600" b="1" kern="1200" dirty="0"/>
        </a:p>
      </dsp:txBody>
      <dsp:txXfrm>
        <a:off x="3173356" y="2795060"/>
        <a:ext cx="2122752" cy="523076"/>
      </dsp:txXfrm>
    </dsp:sp>
    <dsp:sp modelId="{BA266AD5-1C7A-431E-B504-4905F8FBCDF4}">
      <dsp:nvSpPr>
        <dsp:cNvPr id="0" name=""/>
        <dsp:cNvSpPr/>
      </dsp:nvSpPr>
      <dsp:spPr>
        <a:xfrm>
          <a:off x="2186783" y="664889"/>
          <a:ext cx="970299" cy="3086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6241"/>
              </a:lnTo>
              <a:lnTo>
                <a:pt x="970299" y="30862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57BCD-A94B-4BFA-B6AA-BD551102C793}">
      <dsp:nvSpPr>
        <dsp:cNvPr id="0" name=""/>
        <dsp:cNvSpPr/>
      </dsp:nvSpPr>
      <dsp:spPr>
        <a:xfrm>
          <a:off x="3157082" y="3473317"/>
          <a:ext cx="2155300" cy="555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全面覆盖</a:t>
          </a:r>
          <a:endParaRPr lang="zh-SG" altLang="en-US" sz="1600" b="1" kern="1200" dirty="0"/>
        </a:p>
      </dsp:txBody>
      <dsp:txXfrm>
        <a:off x="3173356" y="3489591"/>
        <a:ext cx="2122752" cy="523076"/>
      </dsp:txXfrm>
    </dsp:sp>
    <dsp:sp modelId="{7D2D5C1A-AFB6-440B-951F-739EE295B6FB}">
      <dsp:nvSpPr>
        <dsp:cNvPr id="0" name=""/>
        <dsp:cNvSpPr/>
      </dsp:nvSpPr>
      <dsp:spPr>
        <a:xfrm>
          <a:off x="2186783" y="664889"/>
          <a:ext cx="970299" cy="3780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772"/>
              </a:lnTo>
              <a:lnTo>
                <a:pt x="970299" y="37807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2B618-577A-4589-97A2-C34D7198A24D}">
      <dsp:nvSpPr>
        <dsp:cNvPr id="0" name=""/>
        <dsp:cNvSpPr/>
      </dsp:nvSpPr>
      <dsp:spPr>
        <a:xfrm>
          <a:off x="3157082" y="4167849"/>
          <a:ext cx="2155300" cy="555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尽量不使用全局信息</a:t>
          </a:r>
          <a:endParaRPr lang="zh-SG" altLang="en-US" sz="1600" b="1" kern="1200" dirty="0"/>
        </a:p>
      </dsp:txBody>
      <dsp:txXfrm>
        <a:off x="3173356" y="4184123"/>
        <a:ext cx="2122752" cy="523076"/>
      </dsp:txXfrm>
    </dsp:sp>
    <dsp:sp modelId="{E587AC63-20B5-4387-A78E-A9E26AACFB06}">
      <dsp:nvSpPr>
        <dsp:cNvPr id="0" name=""/>
        <dsp:cNvSpPr/>
      </dsp:nvSpPr>
      <dsp:spPr>
        <a:xfrm>
          <a:off x="2186783" y="664889"/>
          <a:ext cx="970299" cy="4475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5303"/>
              </a:lnTo>
              <a:lnTo>
                <a:pt x="970299" y="44753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5F6F9-1CED-4731-81EA-E8D7FFDDDA6A}">
      <dsp:nvSpPr>
        <dsp:cNvPr id="0" name=""/>
        <dsp:cNvSpPr/>
      </dsp:nvSpPr>
      <dsp:spPr>
        <a:xfrm>
          <a:off x="3157082" y="4862380"/>
          <a:ext cx="2155300" cy="555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利用继承机制</a:t>
          </a:r>
          <a:endParaRPr lang="zh-SG" altLang="en-US" sz="1600" b="1" kern="1200" dirty="0"/>
        </a:p>
      </dsp:txBody>
      <dsp:txXfrm>
        <a:off x="3173356" y="4878654"/>
        <a:ext cx="2122752" cy="523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ED577-8D8B-4E32-9620-E335D4D9E797}">
      <dsp:nvSpPr>
        <dsp:cNvPr id="0" name=""/>
        <dsp:cNvSpPr/>
      </dsp:nvSpPr>
      <dsp:spPr>
        <a:xfrm>
          <a:off x="1876254" y="65619"/>
          <a:ext cx="1957325" cy="636984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提高可扩充性</a:t>
          </a:r>
          <a:endParaRPr lang="zh-SG" altLang="en-US" sz="1800" b="1" kern="1200" dirty="0"/>
        </a:p>
      </dsp:txBody>
      <dsp:txXfrm>
        <a:off x="1894911" y="84276"/>
        <a:ext cx="1920011" cy="599670"/>
      </dsp:txXfrm>
    </dsp:sp>
    <dsp:sp modelId="{D7B20865-5C8A-41C0-B88F-DC46C22CFCB6}">
      <dsp:nvSpPr>
        <dsp:cNvPr id="0" name=""/>
        <dsp:cNvSpPr/>
      </dsp:nvSpPr>
      <dsp:spPr>
        <a:xfrm>
          <a:off x="2071986" y="702603"/>
          <a:ext cx="1054030" cy="414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269"/>
              </a:lnTo>
              <a:lnTo>
                <a:pt x="1054030" y="41426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5B95B-F1D0-4815-B9C6-71855EB5C5C3}">
      <dsp:nvSpPr>
        <dsp:cNvPr id="0" name=""/>
        <dsp:cNvSpPr/>
      </dsp:nvSpPr>
      <dsp:spPr>
        <a:xfrm>
          <a:off x="3126017" y="798380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封装实现策略</a:t>
          </a:r>
          <a:endParaRPr lang="zh-SG" altLang="en-US" sz="1600" b="1" kern="1200" dirty="0"/>
        </a:p>
      </dsp:txBody>
      <dsp:txXfrm>
        <a:off x="3144674" y="817037"/>
        <a:ext cx="2230115" cy="599670"/>
      </dsp:txXfrm>
    </dsp:sp>
    <dsp:sp modelId="{7DCBAC10-9BC7-44FD-A5DB-B4AB74FA676A}">
      <dsp:nvSpPr>
        <dsp:cNvPr id="0" name=""/>
        <dsp:cNvSpPr/>
      </dsp:nvSpPr>
      <dsp:spPr>
        <a:xfrm>
          <a:off x="2071986" y="702603"/>
          <a:ext cx="1054030" cy="1210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499"/>
              </a:lnTo>
              <a:lnTo>
                <a:pt x="1054030" y="121049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A38C6-AA3E-4CE5-9A1E-D31B9C93BA81}">
      <dsp:nvSpPr>
        <dsp:cNvPr id="0" name=""/>
        <dsp:cNvSpPr/>
      </dsp:nvSpPr>
      <dsp:spPr>
        <a:xfrm>
          <a:off x="3126017" y="1594610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方法功能单一</a:t>
          </a:r>
          <a:endParaRPr lang="zh-SG" altLang="en-US" sz="1600" b="1" kern="1200" dirty="0"/>
        </a:p>
      </dsp:txBody>
      <dsp:txXfrm>
        <a:off x="3144674" y="1613267"/>
        <a:ext cx="2230115" cy="599670"/>
      </dsp:txXfrm>
    </dsp:sp>
    <dsp:sp modelId="{C22B87A7-F8FC-458A-8688-DA430B05F2B4}">
      <dsp:nvSpPr>
        <dsp:cNvPr id="0" name=""/>
        <dsp:cNvSpPr/>
      </dsp:nvSpPr>
      <dsp:spPr>
        <a:xfrm>
          <a:off x="2071986" y="702603"/>
          <a:ext cx="1054030" cy="2006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730"/>
              </a:lnTo>
              <a:lnTo>
                <a:pt x="1054030" y="2006730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F315B-C93A-4B35-A50E-2AFB34818958}">
      <dsp:nvSpPr>
        <dsp:cNvPr id="0" name=""/>
        <dsp:cNvSpPr/>
      </dsp:nvSpPr>
      <dsp:spPr>
        <a:xfrm>
          <a:off x="3126017" y="2390841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避免使用多分支语句</a:t>
          </a:r>
          <a:endParaRPr lang="en-US" altLang="zh-CN" sz="1600" b="1" kern="1200" dirty="0"/>
        </a:p>
      </dsp:txBody>
      <dsp:txXfrm>
        <a:off x="3144674" y="2409498"/>
        <a:ext cx="2230115" cy="599670"/>
      </dsp:txXfrm>
    </dsp:sp>
    <dsp:sp modelId="{88C92C7F-CA31-4830-8A58-F3FF1DE3201C}">
      <dsp:nvSpPr>
        <dsp:cNvPr id="0" name=""/>
        <dsp:cNvSpPr/>
      </dsp:nvSpPr>
      <dsp:spPr>
        <a:xfrm>
          <a:off x="2071986" y="702603"/>
          <a:ext cx="1054030" cy="2802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2960"/>
              </a:lnTo>
              <a:lnTo>
                <a:pt x="1054030" y="2802960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92CE-FCBE-45DC-86A4-B16C3365A375}">
      <dsp:nvSpPr>
        <dsp:cNvPr id="0" name=""/>
        <dsp:cNvSpPr/>
      </dsp:nvSpPr>
      <dsp:spPr>
        <a:xfrm>
          <a:off x="3126017" y="3187071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把策略和实现分开</a:t>
          </a:r>
          <a:endParaRPr lang="zh-SG" altLang="en-US" sz="1600" b="1" kern="1200" dirty="0"/>
        </a:p>
      </dsp:txBody>
      <dsp:txXfrm>
        <a:off x="3144674" y="3205728"/>
        <a:ext cx="2230115" cy="599670"/>
      </dsp:txXfrm>
    </dsp:sp>
    <dsp:sp modelId="{BA266AD5-1C7A-431E-B504-4905F8FBCDF4}">
      <dsp:nvSpPr>
        <dsp:cNvPr id="0" name=""/>
        <dsp:cNvSpPr/>
      </dsp:nvSpPr>
      <dsp:spPr>
        <a:xfrm>
          <a:off x="2071986" y="702603"/>
          <a:ext cx="1054030" cy="3599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191"/>
              </a:lnTo>
              <a:lnTo>
                <a:pt x="1054030" y="359919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57BCD-A94B-4BFA-B6AA-BD551102C793}">
      <dsp:nvSpPr>
        <dsp:cNvPr id="0" name=""/>
        <dsp:cNvSpPr/>
      </dsp:nvSpPr>
      <dsp:spPr>
        <a:xfrm>
          <a:off x="3126017" y="3983302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精心确定共有方法</a:t>
          </a:r>
          <a:endParaRPr lang="zh-SG" altLang="en-US" sz="1600" b="1" kern="1200" dirty="0"/>
        </a:p>
      </dsp:txBody>
      <dsp:txXfrm>
        <a:off x="3144674" y="4001959"/>
        <a:ext cx="2230115" cy="599670"/>
      </dsp:txXfrm>
    </dsp:sp>
    <dsp:sp modelId="{E587AC63-20B5-4387-A78E-A9E26AACFB06}">
      <dsp:nvSpPr>
        <dsp:cNvPr id="0" name=""/>
        <dsp:cNvSpPr/>
      </dsp:nvSpPr>
      <dsp:spPr>
        <a:xfrm>
          <a:off x="2071986" y="702603"/>
          <a:ext cx="1054030" cy="439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421"/>
              </a:lnTo>
              <a:lnTo>
                <a:pt x="1054030" y="439542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5F6F9-1CED-4731-81EA-E8D7FFDDDA6A}">
      <dsp:nvSpPr>
        <dsp:cNvPr id="0" name=""/>
        <dsp:cNvSpPr/>
      </dsp:nvSpPr>
      <dsp:spPr>
        <a:xfrm>
          <a:off x="3126017" y="4779532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设置属性和关联</a:t>
          </a:r>
          <a:endParaRPr lang="zh-SG" altLang="en-US" sz="1600" b="1" kern="1200" dirty="0"/>
        </a:p>
      </dsp:txBody>
      <dsp:txXfrm>
        <a:off x="3144674" y="4798189"/>
        <a:ext cx="2230115" cy="599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ED577-8D8B-4E32-9620-E335D4D9E797}">
      <dsp:nvSpPr>
        <dsp:cNvPr id="0" name=""/>
        <dsp:cNvSpPr/>
      </dsp:nvSpPr>
      <dsp:spPr>
        <a:xfrm>
          <a:off x="1876254" y="65619"/>
          <a:ext cx="1957325" cy="636984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b="1" kern="1200" dirty="0"/>
            <a:t>提高</a:t>
          </a:r>
          <a:r>
            <a:rPr lang="zh-SG" altLang="en-US" sz="1800" b="1" kern="1200" dirty="0"/>
            <a:t>健壮</a:t>
          </a:r>
          <a:r>
            <a:rPr lang="zh-CN" altLang="en-US" sz="1800" b="1" kern="1200" dirty="0"/>
            <a:t>性</a:t>
          </a:r>
          <a:endParaRPr lang="zh-SG" altLang="en-US" sz="1800" b="1" kern="1200" dirty="0"/>
        </a:p>
      </dsp:txBody>
      <dsp:txXfrm>
        <a:off x="1894911" y="84276"/>
        <a:ext cx="1920011" cy="599670"/>
      </dsp:txXfrm>
    </dsp:sp>
    <dsp:sp modelId="{D7B20865-5C8A-41C0-B88F-DC46C22CFCB6}">
      <dsp:nvSpPr>
        <dsp:cNvPr id="0" name=""/>
        <dsp:cNvSpPr/>
      </dsp:nvSpPr>
      <dsp:spPr>
        <a:xfrm>
          <a:off x="2071986" y="702603"/>
          <a:ext cx="1054030" cy="414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269"/>
              </a:lnTo>
              <a:lnTo>
                <a:pt x="1054030" y="414269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5B95B-F1D0-4815-B9C6-71855EB5C5C3}">
      <dsp:nvSpPr>
        <dsp:cNvPr id="0" name=""/>
        <dsp:cNvSpPr/>
      </dsp:nvSpPr>
      <dsp:spPr>
        <a:xfrm>
          <a:off x="3126017" y="798380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预防用户操作错误</a:t>
          </a:r>
          <a:endParaRPr lang="zh-SG" altLang="en-US" sz="1600" b="1" kern="1200" dirty="0"/>
        </a:p>
      </dsp:txBody>
      <dsp:txXfrm>
        <a:off x="3144674" y="817037"/>
        <a:ext cx="2230115" cy="599670"/>
      </dsp:txXfrm>
    </dsp:sp>
    <dsp:sp modelId="{7DCBAC10-9BC7-44FD-A5DB-B4AB74FA676A}">
      <dsp:nvSpPr>
        <dsp:cNvPr id="0" name=""/>
        <dsp:cNvSpPr/>
      </dsp:nvSpPr>
      <dsp:spPr>
        <a:xfrm>
          <a:off x="2071986" y="702603"/>
          <a:ext cx="1054030" cy="1210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499"/>
              </a:lnTo>
              <a:lnTo>
                <a:pt x="1054030" y="1210499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A38C6-AA3E-4CE5-9A1E-D31B9C93BA81}">
      <dsp:nvSpPr>
        <dsp:cNvPr id="0" name=""/>
        <dsp:cNvSpPr/>
      </dsp:nvSpPr>
      <dsp:spPr>
        <a:xfrm>
          <a:off x="3126017" y="1594610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检查参数合法性</a:t>
          </a:r>
          <a:endParaRPr lang="zh-SG" altLang="en-US" sz="1600" b="1" kern="1200" dirty="0"/>
        </a:p>
      </dsp:txBody>
      <dsp:txXfrm>
        <a:off x="3144674" y="1613267"/>
        <a:ext cx="2230115" cy="599670"/>
      </dsp:txXfrm>
    </dsp:sp>
    <dsp:sp modelId="{C22B87A7-F8FC-458A-8688-DA430B05F2B4}">
      <dsp:nvSpPr>
        <dsp:cNvPr id="0" name=""/>
        <dsp:cNvSpPr/>
      </dsp:nvSpPr>
      <dsp:spPr>
        <a:xfrm>
          <a:off x="2071986" y="702603"/>
          <a:ext cx="1054030" cy="2006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6730"/>
              </a:lnTo>
              <a:lnTo>
                <a:pt x="1054030" y="200673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F315B-C93A-4B35-A50E-2AFB34818958}">
      <dsp:nvSpPr>
        <dsp:cNvPr id="0" name=""/>
        <dsp:cNvSpPr/>
      </dsp:nvSpPr>
      <dsp:spPr>
        <a:xfrm>
          <a:off x="3126017" y="2390841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不要预先限定条件</a:t>
          </a:r>
          <a:endParaRPr lang="en-US" altLang="zh-CN" sz="1600" b="1" kern="1200" dirty="0"/>
        </a:p>
      </dsp:txBody>
      <dsp:txXfrm>
        <a:off x="3144674" y="2409498"/>
        <a:ext cx="2230115" cy="599670"/>
      </dsp:txXfrm>
    </dsp:sp>
    <dsp:sp modelId="{88C92C7F-CA31-4830-8A58-F3FF1DE3201C}">
      <dsp:nvSpPr>
        <dsp:cNvPr id="0" name=""/>
        <dsp:cNvSpPr/>
      </dsp:nvSpPr>
      <dsp:spPr>
        <a:xfrm>
          <a:off x="2071986" y="702603"/>
          <a:ext cx="1054030" cy="2802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2960"/>
              </a:lnTo>
              <a:lnTo>
                <a:pt x="1054030" y="2802960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92CE-FCBE-45DC-86A4-B16C3365A375}">
      <dsp:nvSpPr>
        <dsp:cNvPr id="0" name=""/>
        <dsp:cNvSpPr/>
      </dsp:nvSpPr>
      <dsp:spPr>
        <a:xfrm>
          <a:off x="3126017" y="3187071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先测试后优化</a:t>
          </a:r>
          <a:endParaRPr lang="zh-SG" altLang="en-US" sz="1600" b="1" kern="1200" dirty="0"/>
        </a:p>
      </dsp:txBody>
      <dsp:txXfrm>
        <a:off x="3144674" y="3205728"/>
        <a:ext cx="2230115" cy="599670"/>
      </dsp:txXfrm>
    </dsp:sp>
    <dsp:sp modelId="{BA266AD5-1C7A-431E-B504-4905F8FBCDF4}">
      <dsp:nvSpPr>
        <dsp:cNvPr id="0" name=""/>
        <dsp:cNvSpPr/>
      </dsp:nvSpPr>
      <dsp:spPr>
        <a:xfrm>
          <a:off x="2071986" y="702603"/>
          <a:ext cx="1054030" cy="3599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9191"/>
              </a:lnTo>
              <a:lnTo>
                <a:pt x="1054030" y="359919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57BCD-A94B-4BFA-B6AA-BD551102C793}">
      <dsp:nvSpPr>
        <dsp:cNvPr id="0" name=""/>
        <dsp:cNvSpPr/>
      </dsp:nvSpPr>
      <dsp:spPr>
        <a:xfrm>
          <a:off x="3126017" y="3983302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微软雅黑"/>
              <a:cs typeface="+mn-cs"/>
            </a:rPr>
            <a:t>识别潜在错误</a:t>
          </a:r>
          <a:endParaRPr lang="zh-SG" altLang="en-US" sz="1600" b="1" kern="1200" dirty="0"/>
        </a:p>
      </dsp:txBody>
      <dsp:txXfrm>
        <a:off x="3144674" y="4001959"/>
        <a:ext cx="2230115" cy="599670"/>
      </dsp:txXfrm>
    </dsp:sp>
    <dsp:sp modelId="{E587AC63-20B5-4387-A78E-A9E26AACFB06}">
      <dsp:nvSpPr>
        <dsp:cNvPr id="0" name=""/>
        <dsp:cNvSpPr/>
      </dsp:nvSpPr>
      <dsp:spPr>
        <a:xfrm>
          <a:off x="2071986" y="702603"/>
          <a:ext cx="1054030" cy="4395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421"/>
              </a:lnTo>
              <a:lnTo>
                <a:pt x="1054030" y="4395421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5F6F9-1CED-4731-81EA-E8D7FFDDDA6A}">
      <dsp:nvSpPr>
        <dsp:cNvPr id="0" name=""/>
        <dsp:cNvSpPr/>
      </dsp:nvSpPr>
      <dsp:spPr>
        <a:xfrm>
          <a:off x="3126017" y="4779532"/>
          <a:ext cx="2267429" cy="636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微软雅黑"/>
              <a:cs typeface="+mn-cs"/>
            </a:rPr>
            <a:t>异常处理机制</a:t>
          </a:r>
          <a:endParaRPr lang="zh-SG" altLang="en-US" sz="1600" b="1" kern="1200" dirty="0"/>
        </a:p>
      </dsp:txBody>
      <dsp:txXfrm>
        <a:off x="3144674" y="4798189"/>
        <a:ext cx="2230115" cy="599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C16A6DC-90C3-42E3-AA92-B1393ED03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4B71E4-7CC4-4D65-B076-31FF84827D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87407-2E5D-4029-8E71-058E012A2057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DBE3D4-1D26-4C4D-90D8-58CB94AEB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BBFF39-E98D-4219-9A27-592F44E94F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9F8DA-1AD6-4846-9DC7-D6A2F8D661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666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A95A-77B0-4719-AAAD-4D119BFCB41D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7B77-24BD-44C4-A4CE-F1E742A70E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6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75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97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57B77-24BD-44C4-A4CE-F1E742A70E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4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B07767-782E-4937-999B-350ABBF2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7976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SOFTWARE ENGINEERING</a:t>
            </a:r>
            <a:endParaRPr lang="zh-CN" altLang="en-US" sz="1600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C8C1A390-2B22-3E4C-76A5-BB000F39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7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1471109" y="3254858"/>
            <a:ext cx="9249782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6284242" y="1721826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3996427" y="858713"/>
            <a:ext cx="1018385" cy="914776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975432" y="3750173"/>
            <a:ext cx="506396" cy="446519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3034824" y="3988052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7290810" y="906327"/>
            <a:ext cx="684622" cy="608236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5507392" y="1561219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6100206" y="3081777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占位符 40">
            <a:extLst>
              <a:ext uri="{FF2B5EF4-FFF2-40B4-BE49-F238E27FC236}">
                <a16:creationId xmlns:a16="http://schemas.microsoft.com/office/drawing/2014/main" id="{1FE2DF61-D2D5-4B00-AACD-3A351D685F5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87350" y="2148303"/>
            <a:ext cx="11417300" cy="1015663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互联网行业年度总结模板</a:t>
            </a:r>
          </a:p>
        </p:txBody>
      </p:sp>
      <p:sp>
        <p:nvSpPr>
          <p:cNvPr id="42" name="文本占位符 41">
            <a:extLst>
              <a:ext uri="{FF2B5EF4-FFF2-40B4-BE49-F238E27FC236}">
                <a16:creationId xmlns:a16="http://schemas.microsoft.com/office/drawing/2014/main" id="{9EBF1CC6-E801-4CB4-928C-66602FAF68F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350" y="3342536"/>
            <a:ext cx="11417300" cy="276999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200" kern="1200" spc="6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60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SIMPLE GENERAL TEMPLATE FOR ANNUAL SUMMARY OF ATMOSPHERE</a:t>
            </a:r>
          </a:p>
        </p:txBody>
      </p: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28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3776633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2322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106255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147740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A1BECAD9-4D5B-413B-BB00-E40F544B6D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226354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95AA32D-BBEB-432A-A205-1918C678BF7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90FF544-B1F6-44BF-BD8D-41896F07FEFF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AD76520-51F8-44B0-BDA6-5D1DFFBBC9E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11CC43B-434A-4B18-954B-15696074415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4CB9D09-47D0-4A5D-98D3-E173BD296D64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F08A1D1-EA11-4B84-A0A9-8E26D962AB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9563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D8CDF8AF-CB79-4250-B7B0-C9B842021E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70044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2B27DF08-95D8-450F-AAE7-B6CB60FD49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052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B261A416-E7E8-498B-8702-C610A128F8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27535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DE5B100C-500D-4EAC-9ACA-0ECACB061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D8A94565-B639-43A7-8218-D4E8A23A1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10501" y="1783294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EB1B31A-A9B5-42DC-8FE9-0D6BFF99513D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DF4F7064-9C1F-4891-9830-99AC3BCCC2DC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9DA57472-BF95-4EDD-99B8-92697078FDC7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29FFD02-C970-4203-A89D-B94EA651DDEA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6A1FB04-408C-4194-9401-C189F119CE15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E947071E-1D7B-43AB-81CD-78A24D1063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48976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20152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9584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9924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3330909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3274164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4646608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4589863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46368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33146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201270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332632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4660177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</p:spTree>
    <p:extLst>
      <p:ext uri="{BB962C8B-B14F-4D97-AF65-F5344CB8AC3E}">
        <p14:creationId xmlns:p14="http://schemas.microsoft.com/office/powerpoint/2010/main" val="54953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9E96E817-4586-4443-BDC9-4E3ABD911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1452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6D97D1A5-BA96-4BD9-8E1B-05ED15BCA5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0235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58A3836B-914D-420F-A2F1-442966187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9018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17772CD9-C0E5-4A31-91E7-02E042FFD1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97801" y="3872795"/>
            <a:ext cx="1895444" cy="1895444"/>
          </a:xfrm>
          <a:custGeom>
            <a:avLst/>
            <a:gdLst>
              <a:gd name="connsiteX0" fmla="*/ 947722 w 1895444"/>
              <a:gd name="connsiteY0" fmla="*/ 0 h 1895444"/>
              <a:gd name="connsiteX1" fmla="*/ 1895444 w 1895444"/>
              <a:gd name="connsiteY1" fmla="*/ 947722 h 1895444"/>
              <a:gd name="connsiteX2" fmla="*/ 947722 w 1895444"/>
              <a:gd name="connsiteY2" fmla="*/ 1895444 h 1895444"/>
              <a:gd name="connsiteX3" fmla="*/ 0 w 1895444"/>
              <a:gd name="connsiteY3" fmla="*/ 947722 h 1895444"/>
              <a:gd name="connsiteX4" fmla="*/ 947722 w 1895444"/>
              <a:gd name="connsiteY4" fmla="*/ 0 h 18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44" h="1895444">
                <a:moveTo>
                  <a:pt x="947722" y="0"/>
                </a:moveTo>
                <a:cubicBezTo>
                  <a:pt x="1471134" y="0"/>
                  <a:pt x="1895444" y="424310"/>
                  <a:pt x="1895444" y="947722"/>
                </a:cubicBezTo>
                <a:cubicBezTo>
                  <a:pt x="1895444" y="1471134"/>
                  <a:pt x="1471134" y="1895444"/>
                  <a:pt x="947722" y="1895444"/>
                </a:cubicBezTo>
                <a:cubicBezTo>
                  <a:pt x="424310" y="1895444"/>
                  <a:pt x="0" y="1471134"/>
                  <a:pt x="0" y="947722"/>
                </a:cubicBezTo>
                <a:cubicBezTo>
                  <a:pt x="0" y="424310"/>
                  <a:pt x="424310" y="0"/>
                  <a:pt x="947722" y="0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4475AA1-D7C8-4668-A229-1AC2C6B00B9C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E746BBA-35D7-4729-9FA1-CB7983D37519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1384D97-4AE5-4ECE-9242-4DBAE33CF911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638F205-FDDA-44C2-9721-940967DB9224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4BC6359C-3DBD-4573-9531-5C3992E1FC6A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B0036596-54C0-4AE6-911F-B0E57CE6B6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278110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86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495D90B-93BE-418D-8A02-A9117A62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CBCE-5B83-4B4F-8C88-629D54051E67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B32317-05A9-4145-9B7F-FD97EF68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37D009-8B1E-4A0F-A173-D5D75AD5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A10A-DC33-404A-BCE2-BBE1DECB4B8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2E008A1-2A25-437C-B4AC-5AA8D2FC0F2B}"/>
              </a:ext>
            </a:extLst>
          </p:cNvPr>
          <p:cNvCxnSpPr>
            <a:cxnSpLocks/>
          </p:cNvCxnSpPr>
          <p:nvPr userDrawn="1"/>
        </p:nvCxnSpPr>
        <p:spPr>
          <a:xfrm>
            <a:off x="831850" y="609600"/>
            <a:ext cx="3937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B9BEDBF-D1BE-4BC9-9673-CEC2AC81E20D}"/>
              </a:ext>
            </a:extLst>
          </p:cNvPr>
          <p:cNvCxnSpPr>
            <a:cxnSpLocks/>
          </p:cNvCxnSpPr>
          <p:nvPr userDrawn="1"/>
        </p:nvCxnSpPr>
        <p:spPr>
          <a:xfrm>
            <a:off x="7423150" y="609600"/>
            <a:ext cx="393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82C3CAE-232D-43F5-8FCD-CC3B92DFB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6944" y="309890"/>
            <a:ext cx="2618112" cy="52322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132B8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90655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8723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418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59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9B77D86-1B1B-4646-8C55-65EA5CC103BD}"/>
              </a:ext>
            </a:extLst>
          </p:cNvPr>
          <p:cNvSpPr/>
          <p:nvPr userDrawn="1"/>
        </p:nvSpPr>
        <p:spPr>
          <a:xfrm>
            <a:off x="5745491" y="1186464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DC55351-7961-4B0E-84C1-5EC6777B6865}"/>
              </a:ext>
            </a:extLst>
          </p:cNvPr>
          <p:cNvSpPr/>
          <p:nvPr userDrawn="1"/>
        </p:nvSpPr>
        <p:spPr>
          <a:xfrm>
            <a:off x="5183709" y="1129719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80D717-D195-4AA3-AB4D-5B6074B1B6CA}"/>
              </a:ext>
            </a:extLst>
          </p:cNvPr>
          <p:cNvSpPr txBox="1"/>
          <p:nvPr userDrawn="1"/>
        </p:nvSpPr>
        <p:spPr>
          <a:xfrm>
            <a:off x="5209936" y="116373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01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7BB2480-8CDB-4147-BCA0-E522734950A7}"/>
              </a:ext>
            </a:extLst>
          </p:cNvPr>
          <p:cNvSpPr/>
          <p:nvPr userDrawn="1"/>
        </p:nvSpPr>
        <p:spPr>
          <a:xfrm>
            <a:off x="5745491" y="2502163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82426E0-271D-42AF-A714-CFCE857BB78F}"/>
              </a:ext>
            </a:extLst>
          </p:cNvPr>
          <p:cNvSpPr/>
          <p:nvPr userDrawn="1"/>
        </p:nvSpPr>
        <p:spPr>
          <a:xfrm>
            <a:off x="5183709" y="2445418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DEFE2DE-2528-47FC-81F2-6411D580404B}"/>
              </a:ext>
            </a:extLst>
          </p:cNvPr>
          <p:cNvSpPr/>
          <p:nvPr userDrawn="1"/>
        </p:nvSpPr>
        <p:spPr>
          <a:xfrm>
            <a:off x="5745491" y="3817862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BDF89A-A3BD-44F3-BF7F-760BB7C14A74}"/>
              </a:ext>
            </a:extLst>
          </p:cNvPr>
          <p:cNvSpPr/>
          <p:nvPr userDrawn="1"/>
        </p:nvSpPr>
        <p:spPr>
          <a:xfrm>
            <a:off x="5183709" y="3761117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97E9D01-96DB-4B90-AD82-4F6D5892572C}"/>
              </a:ext>
            </a:extLst>
          </p:cNvPr>
          <p:cNvSpPr txBox="1"/>
          <p:nvPr userDrawn="1"/>
        </p:nvSpPr>
        <p:spPr>
          <a:xfrm>
            <a:off x="5164656" y="3808123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03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CB42A8-21C2-4C96-B3F9-066B33787C8C}"/>
              </a:ext>
            </a:extLst>
          </p:cNvPr>
          <p:cNvSpPr txBox="1"/>
          <p:nvPr userDrawn="1"/>
        </p:nvSpPr>
        <p:spPr>
          <a:xfrm>
            <a:off x="5183709" y="2485928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 dirty="0">
                <a:solidFill>
                  <a:prstClr val="white"/>
                </a:solidFill>
                <a:latin typeface="微软雅黑"/>
                <a:ea typeface="微软雅黑"/>
              </a:rPr>
              <a:t>02</a:t>
            </a:r>
            <a:endParaRPr lang="zh-CN" altLang="en-US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2856" y="1183963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02856" y="2497582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02856" y="3831431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486DD7A-5D07-48D4-ADD3-CFF23031BD1D}"/>
              </a:ext>
            </a:extLst>
          </p:cNvPr>
          <p:cNvSpPr/>
          <p:nvPr userDrawn="1"/>
        </p:nvSpPr>
        <p:spPr>
          <a:xfrm>
            <a:off x="5764545" y="5094810"/>
            <a:ext cx="4837042" cy="57783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ADA43C0-3AB7-4B73-A699-B1B9022D90CA}"/>
              </a:ext>
            </a:extLst>
          </p:cNvPr>
          <p:cNvSpPr/>
          <p:nvPr userDrawn="1"/>
        </p:nvSpPr>
        <p:spPr>
          <a:xfrm>
            <a:off x="5202763" y="5038065"/>
            <a:ext cx="691322" cy="691322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65729AC-3424-4BEE-B993-47D4FD573975}"/>
              </a:ext>
            </a:extLst>
          </p:cNvPr>
          <p:cNvSpPr txBox="1"/>
          <p:nvPr userDrawn="1"/>
        </p:nvSpPr>
        <p:spPr>
          <a:xfrm>
            <a:off x="5183710" y="5085071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prstClr val="white"/>
                </a:solidFill>
                <a:latin typeface="微软雅黑"/>
                <a:ea typeface="微软雅黑"/>
              </a:rPr>
              <a:t>04</a:t>
            </a:r>
            <a:endParaRPr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1910" y="5108379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</p:spTree>
    <p:extLst>
      <p:ext uri="{BB962C8B-B14F-4D97-AF65-F5344CB8AC3E}">
        <p14:creationId xmlns:p14="http://schemas.microsoft.com/office/powerpoint/2010/main" val="1009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1C752A-97C6-4F61-A22C-7415BE0A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1272" y="20512"/>
            <a:ext cx="12193272" cy="685833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5D5B230-3B9C-4781-AD3C-FD877301C41F}"/>
              </a:ext>
            </a:extLst>
          </p:cNvPr>
          <p:cNvSpPr/>
          <p:nvPr userDrawn="1"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83A5FE-B8C5-4581-8B61-C76D51A2C78D}"/>
              </a:ext>
            </a:extLst>
          </p:cNvPr>
          <p:cNvSpPr/>
          <p:nvPr userDrawn="1"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3C2380-F764-485E-8FF7-7AEDFAC7B5AD}"/>
              </a:ext>
            </a:extLst>
          </p:cNvPr>
          <p:cNvSpPr/>
          <p:nvPr userDrawn="1"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0852D7B-F4E3-4696-AC71-77496AEDED47}"/>
              </a:ext>
            </a:extLst>
          </p:cNvPr>
          <p:cNvGrpSpPr/>
          <p:nvPr userDrawn="1"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418C25-2A8B-4BB4-BE1D-8752119CCAA4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C4EE784-6411-4C6C-A7B3-5DC23819CA30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A06BCA08-57C5-47AE-A2A3-A341B714C612}"/>
              </a:ext>
            </a:extLst>
          </p:cNvPr>
          <p:cNvSpPr/>
          <p:nvPr userDrawn="1"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84E8E4-3F42-436C-B5AB-08969962D687}"/>
              </a:ext>
            </a:extLst>
          </p:cNvPr>
          <p:cNvGrpSpPr/>
          <p:nvPr userDrawn="1"/>
        </p:nvGrpSpPr>
        <p:grpSpPr>
          <a:xfrm>
            <a:off x="5183709" y="748719"/>
            <a:ext cx="5398824" cy="691322"/>
            <a:chOff x="5183709" y="1129719"/>
            <a:chExt cx="5398824" cy="69132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09B77D86-1B1B-4646-8C55-65EA5CC103BD}"/>
                </a:ext>
              </a:extLst>
            </p:cNvPr>
            <p:cNvSpPr/>
            <p:nvPr userDrawn="1"/>
          </p:nvSpPr>
          <p:spPr>
            <a:xfrm>
              <a:off x="5745491" y="118646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C55351-7961-4B0E-84C1-5EC6777B6865}"/>
                </a:ext>
              </a:extLst>
            </p:cNvPr>
            <p:cNvSpPr/>
            <p:nvPr userDrawn="1"/>
          </p:nvSpPr>
          <p:spPr>
            <a:xfrm>
              <a:off x="5183709" y="112971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A80D717-D195-4AA3-AB4D-5B6074B1B6CA}"/>
                </a:ext>
              </a:extLst>
            </p:cNvPr>
            <p:cNvSpPr txBox="1"/>
            <p:nvPr userDrawn="1"/>
          </p:nvSpPr>
          <p:spPr>
            <a:xfrm>
              <a:off x="5209936" y="116373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54C3FA44-7268-4D7F-BD83-33C71586C5C1}"/>
              </a:ext>
            </a:extLst>
          </p:cNvPr>
          <p:cNvGrpSpPr/>
          <p:nvPr userDrawn="1"/>
        </p:nvGrpSpPr>
        <p:grpSpPr>
          <a:xfrm>
            <a:off x="5164656" y="3056793"/>
            <a:ext cx="5417877" cy="693337"/>
            <a:chOff x="5164656" y="3761117"/>
            <a:chExt cx="5417877" cy="69333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EFE2DE-2528-47FC-81F2-6411D580404B}"/>
                </a:ext>
              </a:extLst>
            </p:cNvPr>
            <p:cNvSpPr/>
            <p:nvPr userDrawn="1"/>
          </p:nvSpPr>
          <p:spPr>
            <a:xfrm>
              <a:off x="5745491" y="3817862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5BDF89A-A3BD-44F3-BF7F-760BB7C14A74}"/>
                </a:ext>
              </a:extLst>
            </p:cNvPr>
            <p:cNvSpPr/>
            <p:nvPr userDrawn="1"/>
          </p:nvSpPr>
          <p:spPr>
            <a:xfrm>
              <a:off x="5183709" y="3761117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97E9D01-96DB-4B90-AD82-4F6D5892572C}"/>
                </a:ext>
              </a:extLst>
            </p:cNvPr>
            <p:cNvSpPr txBox="1"/>
            <p:nvPr userDrawn="1"/>
          </p:nvSpPr>
          <p:spPr>
            <a:xfrm>
              <a:off x="5164656" y="3808123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647FC08-8842-4651-B156-88DF31082C4D}"/>
              </a:ext>
            </a:extLst>
          </p:cNvPr>
          <p:cNvGrpSpPr/>
          <p:nvPr userDrawn="1"/>
        </p:nvGrpSpPr>
        <p:grpSpPr>
          <a:xfrm>
            <a:off x="5183709" y="1902756"/>
            <a:ext cx="5398824" cy="691322"/>
            <a:chOff x="5183709" y="2445418"/>
            <a:chExt cx="5398824" cy="691322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F1BAEAF-FB6A-4C01-8912-1D2BA637A259}"/>
                </a:ext>
              </a:extLst>
            </p:cNvPr>
            <p:cNvGrpSpPr/>
            <p:nvPr userDrawn="1"/>
          </p:nvGrpSpPr>
          <p:grpSpPr>
            <a:xfrm>
              <a:off x="5183709" y="2445418"/>
              <a:ext cx="5398824" cy="691322"/>
              <a:chOff x="5183709" y="2445418"/>
              <a:chExt cx="5398824" cy="691322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27BB2480-8CDB-4147-BCA0-E522734950A7}"/>
                  </a:ext>
                </a:extLst>
              </p:cNvPr>
              <p:cNvSpPr/>
              <p:nvPr userDrawn="1"/>
            </p:nvSpPr>
            <p:spPr>
              <a:xfrm>
                <a:off x="5745491" y="2502163"/>
                <a:ext cx="4837042" cy="577832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82426E0-271D-42AF-A714-CFCE857BB78F}"/>
                  </a:ext>
                </a:extLst>
              </p:cNvPr>
              <p:cNvSpPr/>
              <p:nvPr userDrawn="1"/>
            </p:nvSpPr>
            <p:spPr>
              <a:xfrm>
                <a:off x="5183709" y="2445418"/>
                <a:ext cx="691322" cy="691322"/>
              </a:xfrm>
              <a:prstGeom prst="round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ECB42A8-21C2-4C96-B3F9-066B33787C8C}"/>
                </a:ext>
              </a:extLst>
            </p:cNvPr>
            <p:cNvSpPr txBox="1"/>
            <p:nvPr userDrawn="1"/>
          </p:nvSpPr>
          <p:spPr>
            <a:xfrm>
              <a:off x="5183709" y="2485928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3E2A3932-7466-4A7E-BC56-51B60E275A55}"/>
              </a:ext>
            </a:extLst>
          </p:cNvPr>
          <p:cNvSpPr/>
          <p:nvPr userDrawn="1"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31651381-919C-4C38-ABB7-4B8B6037D3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2383" y="81680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工作回顾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434327CB-41AC-4392-9DB6-0685F46C83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2383" y="196607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心得体会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5DE9C3ED-8810-4A5B-947E-42AACA8B6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383" y="311534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新年计划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E28D930-B892-473C-8EA6-520301EA969A}"/>
              </a:ext>
            </a:extLst>
          </p:cNvPr>
          <p:cNvGrpSpPr/>
          <p:nvPr userDrawn="1"/>
        </p:nvGrpSpPr>
        <p:grpSpPr>
          <a:xfrm>
            <a:off x="5183710" y="4212845"/>
            <a:ext cx="5417877" cy="693337"/>
            <a:chOff x="5183710" y="5038065"/>
            <a:chExt cx="541787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486DD7A-5D07-48D4-ADD3-CFF23031BD1D}"/>
                </a:ext>
              </a:extLst>
            </p:cNvPr>
            <p:cNvSpPr/>
            <p:nvPr userDrawn="1"/>
          </p:nvSpPr>
          <p:spPr>
            <a:xfrm>
              <a:off x="5764545" y="5094810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ADA43C0-3AB7-4B73-A699-B1B9022D90CA}"/>
                </a:ext>
              </a:extLst>
            </p:cNvPr>
            <p:cNvSpPr/>
            <p:nvPr userDrawn="1"/>
          </p:nvSpPr>
          <p:spPr>
            <a:xfrm>
              <a:off x="5202763" y="503806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65729AC-3424-4BEE-B993-47D4FD573975}"/>
                </a:ext>
              </a:extLst>
            </p:cNvPr>
            <p:cNvSpPr txBox="1"/>
            <p:nvPr userDrawn="1"/>
          </p:nvSpPr>
          <p:spPr>
            <a:xfrm>
              <a:off x="5183710" y="508507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32F8A8B-4A0C-4DE2-A419-A6424A6CE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2383" y="4264616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未来目标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70D0AFA-3F6D-4306-9F7F-ACC5B131D5B7}"/>
              </a:ext>
            </a:extLst>
          </p:cNvPr>
          <p:cNvGrpSpPr/>
          <p:nvPr userDrawn="1"/>
        </p:nvGrpSpPr>
        <p:grpSpPr>
          <a:xfrm>
            <a:off x="5164656" y="5368899"/>
            <a:ext cx="5417877" cy="693337"/>
            <a:chOff x="5164656" y="5749899"/>
            <a:chExt cx="5417877" cy="693337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062C0DA-AA13-4335-A4FA-DE76009011A4}"/>
                </a:ext>
              </a:extLst>
            </p:cNvPr>
            <p:cNvSpPr/>
            <p:nvPr userDrawn="1"/>
          </p:nvSpPr>
          <p:spPr>
            <a:xfrm>
              <a:off x="5745491" y="5806644"/>
              <a:ext cx="4837042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6D2B477-0515-44B6-989F-A4BF21CE00CE}"/>
                </a:ext>
              </a:extLst>
            </p:cNvPr>
            <p:cNvSpPr/>
            <p:nvPr userDrawn="1"/>
          </p:nvSpPr>
          <p:spPr>
            <a:xfrm>
              <a:off x="5183709" y="5749899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6685B53-7B20-40BB-9243-C944E7C349C5}"/>
                </a:ext>
              </a:extLst>
            </p:cNvPr>
            <p:cNvSpPr txBox="1"/>
            <p:nvPr userDrawn="1"/>
          </p:nvSpPr>
          <p:spPr>
            <a:xfrm>
              <a:off x="5164656" y="5796905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>
                  <a:solidFill>
                    <a:prstClr val="white"/>
                  </a:solidFill>
                  <a:latin typeface="微软雅黑"/>
                  <a:ea typeface="微软雅黑"/>
                </a:rPr>
                <a:t>05</a:t>
              </a:r>
              <a:endParaRPr lang="zh-CN" altLang="en-US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135B55A9-3405-4D34-BCD0-925666C855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383" y="5413888"/>
            <a:ext cx="4432913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会议总结</a:t>
            </a:r>
          </a:p>
        </p:txBody>
      </p:sp>
    </p:spTree>
    <p:extLst>
      <p:ext uri="{BB962C8B-B14F-4D97-AF65-F5344CB8AC3E}">
        <p14:creationId xmlns:p14="http://schemas.microsoft.com/office/powerpoint/2010/main" val="284499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C0FBFBD-6B3F-4A71-B6F5-F6E121BF4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1272" y="-165"/>
            <a:ext cx="12193272" cy="6858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185D9E87-AB50-46C7-ABAC-E98DDAC8DB91}"/>
              </a:ext>
            </a:extLst>
          </p:cNvPr>
          <p:cNvGrpSpPr/>
          <p:nvPr userDrawn="1"/>
        </p:nvGrpSpPr>
        <p:grpSpPr>
          <a:xfrm>
            <a:off x="8922881" y="3459700"/>
            <a:ext cx="3082306" cy="2768712"/>
            <a:chOff x="5361651" y="1304562"/>
            <a:chExt cx="593384" cy="533015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8CDCDD9-02C0-4698-AA66-95EB3FE837E7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32E077D-2F44-4F57-BC9A-08384B13C49E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0179C31C-0F06-479D-BB61-1460784FE9E9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A623C7-FE7F-499A-8F07-40327BF009C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C33A5A0-BD76-4842-8DC5-672D52703CF6}"/>
              </a:ext>
            </a:extLst>
          </p:cNvPr>
          <p:cNvGrpSpPr/>
          <p:nvPr userDrawn="1"/>
        </p:nvGrpSpPr>
        <p:grpSpPr>
          <a:xfrm>
            <a:off x="10100201" y="2910770"/>
            <a:ext cx="506396" cy="446519"/>
            <a:chOff x="5345632" y="1300230"/>
            <a:chExt cx="609403" cy="53734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BE5AEDB-0B22-4E50-B1E8-AD832AF0582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3695A34-5011-4347-AAB6-49CC92204715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F0B5EF-0E75-4B88-9B3F-2A457007A1A9}"/>
              </a:ext>
            </a:extLst>
          </p:cNvPr>
          <p:cNvGrpSpPr/>
          <p:nvPr userDrawn="1"/>
        </p:nvGrpSpPr>
        <p:grpSpPr>
          <a:xfrm>
            <a:off x="6821636" y="4801161"/>
            <a:ext cx="488940" cy="468146"/>
            <a:chOff x="5386625" y="1332586"/>
            <a:chExt cx="568410" cy="504991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FD3B6BC-DDF5-42F5-AB70-82123D35EA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050F7402-0744-40FF-B0EE-650E8AE9914B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DDCE93D-47F4-43C9-9E02-77B9E27B5740}"/>
              </a:ext>
            </a:extLst>
          </p:cNvPr>
          <p:cNvGrpSpPr/>
          <p:nvPr userDrawn="1"/>
        </p:nvGrpSpPr>
        <p:grpSpPr>
          <a:xfrm>
            <a:off x="9426451" y="706385"/>
            <a:ext cx="1018385" cy="914776"/>
            <a:chOff x="5361651" y="1304562"/>
            <a:chExt cx="593384" cy="53301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FBFF24D-6FF7-4C63-8726-F610394FE3F2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282DAD0-FDBF-4CC2-9A4F-500288C31ADD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356C1A6-1946-4EA9-ACA0-6C049EB6DD51}"/>
              </a:ext>
            </a:extLst>
          </p:cNvPr>
          <p:cNvGrpSpPr/>
          <p:nvPr userDrawn="1"/>
        </p:nvGrpSpPr>
        <p:grpSpPr>
          <a:xfrm>
            <a:off x="1445256" y="4651668"/>
            <a:ext cx="808866" cy="718618"/>
            <a:chOff x="5386625" y="1332586"/>
            <a:chExt cx="568410" cy="504991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0FB8B837-B89B-45FE-ABC2-F3288C1B7A38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4D1E8DC9-BFC3-4518-9A30-F266C92FFC93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FD1651-19AA-46F7-8484-2F2B566BCB10}"/>
              </a:ext>
            </a:extLst>
          </p:cNvPr>
          <p:cNvGrpSpPr/>
          <p:nvPr userDrawn="1"/>
        </p:nvGrpSpPr>
        <p:grpSpPr>
          <a:xfrm>
            <a:off x="6770332" y="1550343"/>
            <a:ext cx="331586" cy="294590"/>
            <a:chOff x="5386625" y="1332586"/>
            <a:chExt cx="568410" cy="50499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DDABB85-3D7A-4EF7-9303-BEDC3DA100AC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FFBA5BD-6C19-4797-AF82-E88819BBDA5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8CE416C-B44D-4FFC-9289-1941E7A9B979}"/>
              </a:ext>
            </a:extLst>
          </p:cNvPr>
          <p:cNvGrpSpPr/>
          <p:nvPr userDrawn="1"/>
        </p:nvGrpSpPr>
        <p:grpSpPr>
          <a:xfrm>
            <a:off x="5151824" y="5045145"/>
            <a:ext cx="139670" cy="124086"/>
            <a:chOff x="5386625" y="1332586"/>
            <a:chExt cx="568410" cy="50499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F094FBE8-64FB-4A0A-86D0-CD64BE000B3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F40CA46-5F8C-4DC9-AFFB-90E5B624C0F8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EF4C8C-B578-4DB9-8D54-0167D2186E55}"/>
              </a:ext>
            </a:extLst>
          </p:cNvPr>
          <p:cNvGrpSpPr/>
          <p:nvPr userDrawn="1"/>
        </p:nvGrpSpPr>
        <p:grpSpPr>
          <a:xfrm>
            <a:off x="3772743" y="4576323"/>
            <a:ext cx="246180" cy="224838"/>
            <a:chOff x="5386625" y="1332586"/>
            <a:chExt cx="568410" cy="504991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4BBBCCF7-C634-4EB2-9640-E3DB75A575B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1EA740A0-3932-4D0D-9130-3379DB876A6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FF719E7-8538-4413-A6F1-300FA4FC55F7}"/>
              </a:ext>
            </a:extLst>
          </p:cNvPr>
          <p:cNvGrpSpPr/>
          <p:nvPr userDrawn="1"/>
        </p:nvGrpSpPr>
        <p:grpSpPr>
          <a:xfrm>
            <a:off x="4081432" y="928181"/>
            <a:ext cx="452286" cy="401821"/>
            <a:chOff x="5386625" y="1332586"/>
            <a:chExt cx="568410" cy="50499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7E85F33-FEC1-41A3-AC07-FB1F0FF5F69A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082B591-225A-4A89-80EC-AE116590B99E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023BF652-A6FD-4679-9E9E-4C6E6C7B3C58}"/>
              </a:ext>
            </a:extLst>
          </p:cNvPr>
          <p:cNvCxnSpPr>
            <a:cxnSpLocks/>
          </p:cNvCxnSpPr>
          <p:nvPr userDrawn="1"/>
        </p:nvCxnSpPr>
        <p:spPr>
          <a:xfrm>
            <a:off x="5841364" y="3443441"/>
            <a:ext cx="38977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ECA40C9C-0D1D-4E3A-9377-95223312FF2C}"/>
              </a:ext>
            </a:extLst>
          </p:cNvPr>
          <p:cNvGrpSpPr/>
          <p:nvPr userDrawn="1"/>
        </p:nvGrpSpPr>
        <p:grpSpPr>
          <a:xfrm>
            <a:off x="661024" y="406521"/>
            <a:ext cx="1550268" cy="1392544"/>
            <a:chOff x="5361651" y="1304562"/>
            <a:chExt cx="593384" cy="533015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2D846C1-0979-4EF1-BD37-88AB0116AC74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F397951-730B-47E3-9E7F-23CF189BDCEF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占位符 44">
            <a:extLst>
              <a:ext uri="{FF2B5EF4-FFF2-40B4-BE49-F238E27FC236}">
                <a16:creationId xmlns:a16="http://schemas.microsoft.com/office/drawing/2014/main" id="{47CAD3B1-F57F-40DC-B067-F96291F9D3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68886" y="1147500"/>
            <a:ext cx="3795574" cy="377026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23900" b="1" i="1" kern="1200" spc="600" noProof="0">
                <a:solidFill>
                  <a:schemeClr val="accent1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3900" i="1" dirty="0">
                <a:solidFill>
                  <a:schemeClr val="accent1"/>
                </a:solidFill>
                <a:effectLst/>
                <a:latin typeface="Arial"/>
                <a:ea typeface="微软雅黑"/>
              </a:rPr>
              <a:t>01</a:t>
            </a:r>
            <a:endParaRPr lang="zh-CN" altLang="en-US" sz="23900" i="1" dirty="0">
              <a:solidFill>
                <a:schemeClr val="accent1"/>
              </a:solidFill>
              <a:effectLst/>
              <a:latin typeface="Arial"/>
              <a:ea typeface="微软雅黑"/>
            </a:endParaRP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8AC408FE-39D6-43C5-8C71-DB30EFBEE4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0314" y="2297776"/>
            <a:ext cx="3998772" cy="1015663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lang="zh-CN" altLang="en-US" sz="6000" b="1" kern="1200" spc="600" noProof="0">
                <a:solidFill>
                  <a:schemeClr val="accent2"/>
                </a:solidFill>
                <a:effectLst/>
                <a:latin typeface="Arial"/>
                <a:ea typeface="微软雅黑"/>
                <a:cs typeface="+mn-cs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accent2"/>
                </a:solidFill>
                <a:effectLst/>
                <a:latin typeface="Arial"/>
                <a:ea typeface="微软雅黑"/>
              </a:rPr>
              <a:t>工作回顾</a:t>
            </a: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F2EC19E0-239B-4B72-A470-9C7BB447E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0314" y="3578337"/>
            <a:ext cx="3998772" cy="480131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FontTx/>
              <a:buNone/>
              <a:defRPr lang="en-US" altLang="zh-CN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sz="2800"/>
              <a:t>Please Add Text Herea</a:t>
            </a:r>
          </a:p>
        </p:txBody>
      </p:sp>
    </p:spTree>
    <p:extLst>
      <p:ext uri="{BB962C8B-B14F-4D97-AF65-F5344CB8AC3E}">
        <p14:creationId xmlns:p14="http://schemas.microsoft.com/office/powerpoint/2010/main" val="45953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34DFF6A-3389-4EF4-8B79-FA5F98336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0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DE54DAA0-DE0E-4A5B-BE6A-35F37E800A89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2F4AC827-D731-4E1F-BF6A-796333B07DF7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97912679-E8F4-47FC-BB94-0FF8D9892D3F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F5D54897-4800-4934-9115-4DBBBF98F48C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ED72EF-A180-4CC3-8E7A-B7463D00304E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65E0505-2CA6-46DA-BD43-F4C2D35BC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04015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0873DE6B-C1B6-4A8E-81EC-BCE1E05FA0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535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9E88FB8D-788B-421E-8EEB-BDCA2706B9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94187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81A274B5-2A0E-42E8-8231-95B6015C59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797874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>
            <a:extLst>
              <a:ext uri="{FF2B5EF4-FFF2-40B4-BE49-F238E27FC236}">
                <a16:creationId xmlns:a16="http://schemas.microsoft.com/office/drawing/2014/main" id="{1A7C644C-37FE-472B-931F-011A71C888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8241" y="3812350"/>
            <a:ext cx="2703401" cy="2019300"/>
          </a:xfrm>
          <a:custGeom>
            <a:avLst/>
            <a:gdLst>
              <a:gd name="connsiteX0" fmla="*/ 0 w 2703401"/>
              <a:gd name="connsiteY0" fmla="*/ 0 h 2019300"/>
              <a:gd name="connsiteX1" fmla="*/ 2703401 w 2703401"/>
              <a:gd name="connsiteY1" fmla="*/ 0 h 2019300"/>
              <a:gd name="connsiteX2" fmla="*/ 2703401 w 2703401"/>
              <a:gd name="connsiteY2" fmla="*/ 2019300 h 2019300"/>
              <a:gd name="connsiteX3" fmla="*/ 0 w 2703401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401" h="2019300">
                <a:moveTo>
                  <a:pt x="0" y="0"/>
                </a:moveTo>
                <a:lnTo>
                  <a:pt x="2703401" y="0"/>
                </a:lnTo>
                <a:lnTo>
                  <a:pt x="2703401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  <a:effectLst>
            <a:outerShdw blurRad="3556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4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EDC8336-33DB-43E9-90C7-87C7386B1F23}"/>
              </a:ext>
            </a:extLst>
          </p:cNvPr>
          <p:cNvCxnSpPr/>
          <p:nvPr userDrawn="1"/>
        </p:nvCxnSpPr>
        <p:spPr>
          <a:xfrm>
            <a:off x="228600" y="1052203"/>
            <a:ext cx="11963400" cy="0"/>
          </a:xfrm>
          <a:prstGeom prst="line">
            <a:avLst/>
          </a:prstGeom>
          <a:ln w="12700">
            <a:solidFill>
              <a:schemeClr val="tx2">
                <a:alpha val="3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EB76F48-7528-449C-B5E6-36B2BA02E49A}"/>
              </a:ext>
            </a:extLst>
          </p:cNvPr>
          <p:cNvSpPr/>
          <p:nvPr userDrawn="1"/>
        </p:nvSpPr>
        <p:spPr>
          <a:xfrm>
            <a:off x="0" y="241300"/>
            <a:ext cx="457200" cy="825500"/>
          </a:xfrm>
          <a:custGeom>
            <a:avLst/>
            <a:gdLst>
              <a:gd name="connsiteX0" fmla="*/ 0 w 457200"/>
              <a:gd name="connsiteY0" fmla="*/ 0 h 825500"/>
              <a:gd name="connsiteX1" fmla="*/ 319614 w 457200"/>
              <a:gd name="connsiteY1" fmla="*/ 0 h 825500"/>
              <a:gd name="connsiteX2" fmla="*/ 457200 w 457200"/>
              <a:gd name="connsiteY2" fmla="*/ 137586 h 825500"/>
              <a:gd name="connsiteX3" fmla="*/ 457200 w 457200"/>
              <a:gd name="connsiteY3" fmla="*/ 687914 h 825500"/>
              <a:gd name="connsiteX4" fmla="*/ 319614 w 457200"/>
              <a:gd name="connsiteY4" fmla="*/ 825500 h 825500"/>
              <a:gd name="connsiteX5" fmla="*/ 0 w 457200"/>
              <a:gd name="connsiteY5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825500">
                <a:moveTo>
                  <a:pt x="0" y="0"/>
                </a:moveTo>
                <a:lnTo>
                  <a:pt x="319614" y="0"/>
                </a:lnTo>
                <a:cubicBezTo>
                  <a:pt x="395601" y="0"/>
                  <a:pt x="457200" y="61599"/>
                  <a:pt x="457200" y="137586"/>
                </a:cubicBezTo>
                <a:lnTo>
                  <a:pt x="457200" y="687914"/>
                </a:lnTo>
                <a:cubicBezTo>
                  <a:pt x="457200" y="763901"/>
                  <a:pt x="395601" y="825500"/>
                  <a:pt x="319614" y="825500"/>
                </a:cubicBezTo>
                <a:lnTo>
                  <a:pt x="0" y="825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4C8459E-2424-4FC6-A4BD-E186A447A60E}"/>
              </a:ext>
            </a:extLst>
          </p:cNvPr>
          <p:cNvSpPr/>
          <p:nvPr userDrawn="1"/>
        </p:nvSpPr>
        <p:spPr>
          <a:xfrm>
            <a:off x="-4763" y="370284"/>
            <a:ext cx="319088" cy="567532"/>
          </a:xfrm>
          <a:custGeom>
            <a:avLst/>
            <a:gdLst>
              <a:gd name="connsiteX0" fmla="*/ 0 w 319088"/>
              <a:gd name="connsiteY0" fmla="*/ 0 h 567532"/>
              <a:gd name="connsiteX1" fmla="*/ 287204 w 319088"/>
              <a:gd name="connsiteY1" fmla="*/ 0 h 567532"/>
              <a:gd name="connsiteX2" fmla="*/ 319088 w 319088"/>
              <a:gd name="connsiteY2" fmla="*/ 31884 h 567532"/>
              <a:gd name="connsiteX3" fmla="*/ 319088 w 319088"/>
              <a:gd name="connsiteY3" fmla="*/ 535648 h 567532"/>
              <a:gd name="connsiteX4" fmla="*/ 287204 w 319088"/>
              <a:gd name="connsiteY4" fmla="*/ 567532 h 567532"/>
              <a:gd name="connsiteX5" fmla="*/ 0 w 319088"/>
              <a:gd name="connsiteY5" fmla="*/ 567532 h 56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9088" h="567532">
                <a:moveTo>
                  <a:pt x="0" y="0"/>
                </a:moveTo>
                <a:lnTo>
                  <a:pt x="287204" y="0"/>
                </a:lnTo>
                <a:cubicBezTo>
                  <a:pt x="304813" y="0"/>
                  <a:pt x="319088" y="14275"/>
                  <a:pt x="319088" y="31884"/>
                </a:cubicBezTo>
                <a:lnTo>
                  <a:pt x="319088" y="535648"/>
                </a:lnTo>
                <a:cubicBezTo>
                  <a:pt x="319088" y="553257"/>
                  <a:pt x="304813" y="567532"/>
                  <a:pt x="287204" y="567532"/>
                </a:cubicBezTo>
                <a:lnTo>
                  <a:pt x="0" y="5675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2D6D6CD-80E6-46AE-B716-641B6DFB2E7D}"/>
              </a:ext>
            </a:extLst>
          </p:cNvPr>
          <p:cNvSpPr/>
          <p:nvPr userDrawn="1"/>
        </p:nvSpPr>
        <p:spPr>
          <a:xfrm>
            <a:off x="228600" y="524843"/>
            <a:ext cx="309563" cy="258415"/>
          </a:xfrm>
          <a:prstGeom prst="roundRect">
            <a:avLst/>
          </a:prstGeom>
          <a:ln>
            <a:noFill/>
          </a:ln>
          <a:effectLst>
            <a:outerShdw blurRad="76200" sx="107000" sy="10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E33151-DCF9-4FDD-8919-F438C4296501}"/>
              </a:ext>
            </a:extLst>
          </p:cNvPr>
          <p:cNvSpPr/>
          <p:nvPr userDrawn="1"/>
        </p:nvSpPr>
        <p:spPr>
          <a:xfrm>
            <a:off x="304800" y="598392"/>
            <a:ext cx="157163" cy="111316"/>
          </a:xfrm>
          <a:prstGeom prst="roundRect">
            <a:avLst>
              <a:gd name="adj" fmla="val 103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0EDAD7E8-FA33-4154-8FBA-E357336B9C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361663"/>
            <a:ext cx="10880951" cy="584775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32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5400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B4CB5E-D7DE-4996-8545-FE77F91DE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5000"/>
          </a:blip>
          <a:srcRect r="10928"/>
          <a:stretch/>
        </p:blipFill>
        <p:spPr>
          <a:xfrm flipH="1" flipV="1">
            <a:off x="-636" y="0"/>
            <a:ext cx="12193272" cy="685833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92AB5E-C2EF-433C-A20C-39248E3DE96C}"/>
              </a:ext>
            </a:extLst>
          </p:cNvPr>
          <p:cNvSpPr/>
          <p:nvPr/>
        </p:nvSpPr>
        <p:spPr>
          <a:xfrm>
            <a:off x="4619311" y="4862823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D43818F-DDF7-409E-9B33-03BA22B980A7}"/>
              </a:ext>
            </a:extLst>
          </p:cNvPr>
          <p:cNvSpPr/>
          <p:nvPr userDrawn="1"/>
        </p:nvSpPr>
        <p:spPr>
          <a:xfrm>
            <a:off x="0" y="6497709"/>
            <a:ext cx="12192000" cy="360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AB6DC44-5EC0-49A1-B7B6-9B53912F2919}"/>
              </a:ext>
            </a:extLst>
          </p:cNvPr>
          <p:cNvSpPr/>
          <p:nvPr userDrawn="1"/>
        </p:nvSpPr>
        <p:spPr>
          <a:xfrm>
            <a:off x="0" y="640627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6729D83-25C5-43C5-8C57-06B135A08D47}"/>
              </a:ext>
            </a:extLst>
          </p:cNvPr>
          <p:cNvGrpSpPr/>
          <p:nvPr userDrawn="1"/>
        </p:nvGrpSpPr>
        <p:grpSpPr>
          <a:xfrm>
            <a:off x="7416613" y="2279553"/>
            <a:ext cx="381484" cy="338920"/>
            <a:chOff x="5386625" y="1332586"/>
            <a:chExt cx="568410" cy="504991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506ED0C-AF2F-4640-A3EB-8412CCB780BF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07FFA28-86BD-4C4E-96A1-F09671DF50B7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8C98529-ACE5-404C-B11B-58FB9E9C937D}"/>
              </a:ext>
            </a:extLst>
          </p:cNvPr>
          <p:cNvGrpSpPr/>
          <p:nvPr userDrawn="1"/>
        </p:nvGrpSpPr>
        <p:grpSpPr>
          <a:xfrm>
            <a:off x="1857845" y="579765"/>
            <a:ext cx="1724118" cy="1548708"/>
            <a:chOff x="5361651" y="1304562"/>
            <a:chExt cx="593384" cy="533015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0202DB1-96B6-4495-9983-3CA9434B4ECE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/>
                </a:gs>
                <a:gs pos="74000">
                  <a:schemeClr val="accent1">
                    <a:alpha val="85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6764C10-CC24-4A9D-81C1-82778EABBE66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F576955-6033-4DD2-ACC2-B05763006237}"/>
              </a:ext>
            </a:extLst>
          </p:cNvPr>
          <p:cNvGrpSpPr/>
          <p:nvPr userDrawn="1"/>
        </p:nvGrpSpPr>
        <p:grpSpPr>
          <a:xfrm>
            <a:off x="7843211" y="3562952"/>
            <a:ext cx="1069606" cy="943136"/>
            <a:chOff x="5345632" y="1300230"/>
            <a:chExt cx="609403" cy="537347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3F5F365-5DED-4C27-AA7D-FCDB0EC0F01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9000">
                  <a:schemeClr val="accent1">
                    <a:alpha val="7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7DE96D8-F2B7-45E8-993F-4B330006C92C}"/>
                </a:ext>
              </a:extLst>
            </p:cNvPr>
            <p:cNvSpPr/>
            <p:nvPr/>
          </p:nvSpPr>
          <p:spPr>
            <a:xfrm flipH="1">
              <a:off x="5345632" y="1300230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E864344-8F66-422D-AB8A-D4671A85DDCD}"/>
              </a:ext>
            </a:extLst>
          </p:cNvPr>
          <p:cNvGrpSpPr/>
          <p:nvPr userDrawn="1"/>
        </p:nvGrpSpPr>
        <p:grpSpPr>
          <a:xfrm>
            <a:off x="2149452" y="4303929"/>
            <a:ext cx="472332" cy="419632"/>
            <a:chOff x="5386625" y="1332586"/>
            <a:chExt cx="568410" cy="504991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E5DB489B-4993-44D3-96BC-9EA6D7B62381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4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3300789C-EC93-4BA8-A147-03DD6E5F09A2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5E2508-6BF6-4561-A375-EC85C49613A6}"/>
              </a:ext>
            </a:extLst>
          </p:cNvPr>
          <p:cNvGrpSpPr/>
          <p:nvPr userDrawn="1"/>
        </p:nvGrpSpPr>
        <p:grpSpPr>
          <a:xfrm>
            <a:off x="8184427" y="1117736"/>
            <a:ext cx="613484" cy="545034"/>
            <a:chOff x="5386625" y="1332586"/>
            <a:chExt cx="568410" cy="504991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1974574-11F8-40BA-93A9-63B918CD39E3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8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634B6F5-CAD5-436C-8229-E46ADBDCF599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05322AB-DCBB-4076-938A-8F1A9664ACA4}"/>
              </a:ext>
            </a:extLst>
          </p:cNvPr>
          <p:cNvGrpSpPr/>
          <p:nvPr userDrawn="1"/>
        </p:nvGrpSpPr>
        <p:grpSpPr>
          <a:xfrm>
            <a:off x="6214441" y="1123212"/>
            <a:ext cx="246180" cy="224838"/>
            <a:chOff x="5386625" y="1332586"/>
            <a:chExt cx="568410" cy="504991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6D4DA78-8AF2-450D-AF11-B6CF32DE5160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32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4AB57077-C34C-4CD8-A6CB-6A3D626CE691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791B74B-84B2-4D70-895C-74F638364B97}"/>
              </a:ext>
            </a:extLst>
          </p:cNvPr>
          <p:cNvGrpSpPr/>
          <p:nvPr userDrawn="1"/>
        </p:nvGrpSpPr>
        <p:grpSpPr>
          <a:xfrm>
            <a:off x="5505374" y="2904725"/>
            <a:ext cx="139670" cy="124086"/>
            <a:chOff x="5386625" y="1332586"/>
            <a:chExt cx="568410" cy="50499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6D7F0A2-301D-4BA2-8127-4D5BF5C5591D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67000">
                  <a:schemeClr val="accent1">
                    <a:alpha val="51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F9A763E-A365-450A-B0A8-1918A69B8CBC}"/>
                </a:ext>
              </a:extLst>
            </p:cNvPr>
            <p:cNvSpPr/>
            <p:nvPr/>
          </p:nvSpPr>
          <p:spPr>
            <a:xfrm flipH="1">
              <a:off x="5386625" y="1332586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5FA206B-B479-4272-B1CF-C1C3C8C09BAF}"/>
              </a:ext>
            </a:extLst>
          </p:cNvPr>
          <p:cNvGrpSpPr/>
          <p:nvPr userDrawn="1"/>
        </p:nvGrpSpPr>
        <p:grpSpPr>
          <a:xfrm>
            <a:off x="9306975" y="4076011"/>
            <a:ext cx="1820358" cy="1635156"/>
            <a:chOff x="5361651" y="1304562"/>
            <a:chExt cx="593384" cy="53301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4054521-3CD1-4C4D-B075-39E245BBFEE5}"/>
                </a:ext>
              </a:extLst>
            </p:cNvPr>
            <p:cNvSpPr/>
            <p:nvPr/>
          </p:nvSpPr>
          <p:spPr>
            <a:xfrm>
              <a:off x="5474571" y="1378857"/>
              <a:ext cx="480464" cy="458720"/>
            </a:xfrm>
            <a:prstGeom prst="ellipse">
              <a:avLst/>
            </a:prstGeom>
            <a:gradFill flip="none" rotWithShape="1">
              <a:gsLst>
                <a:gs pos="56000">
                  <a:schemeClr val="accent1">
                    <a:alpha val="20000"/>
                  </a:schemeClr>
                </a:gs>
                <a:gs pos="74000">
                  <a:schemeClr val="accent1">
                    <a:alpha val="1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396A124-D28E-4690-8625-43F679760D35}"/>
                </a:ext>
              </a:extLst>
            </p:cNvPr>
            <p:cNvSpPr/>
            <p:nvPr/>
          </p:nvSpPr>
          <p:spPr>
            <a:xfrm flipH="1">
              <a:off x="5361651" y="1304562"/>
              <a:ext cx="464900" cy="42636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文本占位符 42">
            <a:extLst>
              <a:ext uri="{FF2B5EF4-FFF2-40B4-BE49-F238E27FC236}">
                <a16:creationId xmlns:a16="http://schemas.microsoft.com/office/drawing/2014/main" id="{40C038F9-E41A-4B77-9C84-23A4B8FBED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0951" y="4927697"/>
            <a:ext cx="2830098" cy="369332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af-ZA" altLang="zh-C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af-ZA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C0BEFC1-122D-4DF4-84E8-0FAC48040134}"/>
              </a:ext>
            </a:extLst>
          </p:cNvPr>
          <p:cNvCxnSpPr>
            <a:cxnSpLocks/>
          </p:cNvCxnSpPr>
          <p:nvPr userDrawn="1"/>
        </p:nvCxnSpPr>
        <p:spPr>
          <a:xfrm>
            <a:off x="3269931" y="3051414"/>
            <a:ext cx="5652139" cy="0"/>
          </a:xfrm>
          <a:prstGeom prst="line">
            <a:avLst/>
          </a:prstGeom>
          <a:ln>
            <a:gradFill flip="none" rotWithShape="1">
              <a:gsLst>
                <a:gs pos="0">
                  <a:srgbClr val="363632">
                    <a:alpha val="0"/>
                  </a:srgbClr>
                </a:gs>
                <a:gs pos="50000">
                  <a:srgbClr val="363632"/>
                </a:gs>
                <a:gs pos="100000">
                  <a:srgbClr val="363632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45BB200-FDED-4C48-AAF0-2C5D812FC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9525" y="1581289"/>
            <a:ext cx="4552950" cy="144655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88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</a:p>
        </p:txBody>
      </p:sp>
      <p:sp>
        <p:nvSpPr>
          <p:cNvPr id="44" name="文本占位符 43">
            <a:extLst>
              <a:ext uri="{FF2B5EF4-FFF2-40B4-BE49-F238E27FC236}">
                <a16:creationId xmlns:a16="http://schemas.microsoft.com/office/drawing/2014/main" id="{5D09408B-D9ED-4A72-92D7-1A4F5B86EA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9525" y="3081177"/>
            <a:ext cx="4552950" cy="923330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5400" b="1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f-ZA" altLang="zh-CN" sz="5400" b="1" i="0" u="none" strike="noStrike" kern="1200" cap="none" spc="0" normalizeH="0" baseline="0" noProof="0">
                <a:ln>
                  <a:noFill/>
                </a:ln>
                <a:solidFill>
                  <a:srgbClr val="36363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36363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85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3013849"/>
            <a:ext cx="7643973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24" y="3884152"/>
            <a:ext cx="7643973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610599" y="1269454"/>
            <a:ext cx="2765725" cy="2507942"/>
            <a:chOff x="254283" y="1886754"/>
            <a:chExt cx="5836681" cy="5292666"/>
          </a:xfrm>
        </p:grpSpPr>
        <p:grpSp>
          <p:nvGrpSpPr>
            <p:cNvPr id="8" name="组合 7"/>
            <p:cNvGrpSpPr/>
            <p:nvPr/>
          </p:nvGrpSpPr>
          <p:grpSpPr>
            <a:xfrm flipH="1">
              <a:off x="773576" y="2329256"/>
              <a:ext cx="4930983" cy="4850164"/>
              <a:chOff x="4" y="1009025"/>
              <a:chExt cx="5518411" cy="5427964"/>
            </a:xfrm>
          </p:grpSpPr>
          <p:sp>
            <p:nvSpPr>
              <p:cNvPr id="2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58" y="1012624"/>
                <a:ext cx="5467604" cy="51040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1315122" y="3048111"/>
                <a:ext cx="2688858" cy="3388878"/>
              </a:xfrm>
              <a:custGeom>
                <a:avLst/>
                <a:gdLst/>
                <a:ahLst/>
                <a:cxnLst>
                  <a:cxn ang="0">
                    <a:pos x="534" y="1813"/>
                  </a:cxn>
                  <a:cxn ang="0">
                    <a:pos x="439" y="1553"/>
                  </a:cxn>
                  <a:cxn ang="0">
                    <a:pos x="148" y="1532"/>
                  </a:cxn>
                  <a:cxn ang="0">
                    <a:pos x="135" y="1370"/>
                  </a:cxn>
                  <a:cxn ang="0">
                    <a:pos x="109" y="1290"/>
                  </a:cxn>
                  <a:cxn ang="0">
                    <a:pos x="109" y="1154"/>
                  </a:cxn>
                  <a:cxn ang="0">
                    <a:pos x="5" y="1059"/>
                  </a:cxn>
                  <a:cxn ang="0">
                    <a:pos x="136" y="870"/>
                  </a:cxn>
                  <a:cxn ang="0">
                    <a:pos x="343" y="190"/>
                  </a:cxn>
                  <a:cxn ang="0">
                    <a:pos x="1150" y="116"/>
                  </a:cxn>
                  <a:cxn ang="0">
                    <a:pos x="1461" y="453"/>
                  </a:cxn>
                  <a:cxn ang="0">
                    <a:pos x="1451" y="937"/>
                  </a:cxn>
                  <a:cxn ang="0">
                    <a:pos x="1173" y="1321"/>
                  </a:cxn>
                  <a:cxn ang="0">
                    <a:pos x="1301" y="1807"/>
                  </a:cxn>
                  <a:cxn ang="0">
                    <a:pos x="534" y="1813"/>
                  </a:cxn>
                </a:cxnLst>
                <a:rect l="0" t="0" r="r" b="b"/>
                <a:pathLst>
                  <a:path w="1522" h="1813">
                    <a:moveTo>
                      <a:pt x="534" y="1813"/>
                    </a:moveTo>
                    <a:cubicBezTo>
                      <a:pt x="534" y="1813"/>
                      <a:pt x="464" y="1592"/>
                      <a:pt x="439" y="1553"/>
                    </a:cubicBezTo>
                    <a:cubicBezTo>
                      <a:pt x="413" y="1514"/>
                      <a:pt x="212" y="1576"/>
                      <a:pt x="148" y="1532"/>
                    </a:cubicBezTo>
                    <a:cubicBezTo>
                      <a:pt x="83" y="1489"/>
                      <a:pt x="135" y="1370"/>
                      <a:pt x="135" y="1370"/>
                    </a:cubicBezTo>
                    <a:cubicBezTo>
                      <a:pt x="135" y="1370"/>
                      <a:pt x="32" y="1362"/>
                      <a:pt x="109" y="1290"/>
                    </a:cubicBezTo>
                    <a:cubicBezTo>
                      <a:pt x="32" y="1272"/>
                      <a:pt x="117" y="1182"/>
                      <a:pt x="109" y="1154"/>
                    </a:cubicBezTo>
                    <a:cubicBezTo>
                      <a:pt x="47" y="1144"/>
                      <a:pt x="0" y="1100"/>
                      <a:pt x="5" y="1059"/>
                    </a:cubicBezTo>
                    <a:cubicBezTo>
                      <a:pt x="11" y="1018"/>
                      <a:pt x="154" y="906"/>
                      <a:pt x="136" y="870"/>
                    </a:cubicBezTo>
                    <a:cubicBezTo>
                      <a:pt x="118" y="834"/>
                      <a:pt x="8" y="466"/>
                      <a:pt x="343" y="190"/>
                    </a:cubicBezTo>
                    <a:cubicBezTo>
                      <a:pt x="553" y="18"/>
                      <a:pt x="897" y="0"/>
                      <a:pt x="1150" y="116"/>
                    </a:cubicBezTo>
                    <a:cubicBezTo>
                      <a:pt x="1301" y="185"/>
                      <a:pt x="1415" y="320"/>
                      <a:pt x="1461" y="453"/>
                    </a:cubicBezTo>
                    <a:cubicBezTo>
                      <a:pt x="1517" y="612"/>
                      <a:pt x="1522" y="801"/>
                      <a:pt x="1451" y="937"/>
                    </a:cubicBezTo>
                    <a:cubicBezTo>
                      <a:pt x="1363" y="1106"/>
                      <a:pt x="1187" y="1215"/>
                      <a:pt x="1173" y="1321"/>
                    </a:cubicBezTo>
                    <a:cubicBezTo>
                      <a:pt x="1147" y="1514"/>
                      <a:pt x="1301" y="1807"/>
                      <a:pt x="1301" y="1807"/>
                    </a:cubicBezTo>
                    <a:lnTo>
                      <a:pt x="534" y="18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1793878" y="3336066"/>
                <a:ext cx="541289" cy="604707"/>
              </a:xfrm>
              <a:custGeom>
                <a:avLst/>
                <a:gdLst/>
                <a:ahLst/>
                <a:cxnLst>
                  <a:cxn ang="0">
                    <a:pos x="18" y="225"/>
                  </a:cxn>
                  <a:cxn ang="0">
                    <a:pos x="0" y="371"/>
                  </a:cxn>
                  <a:cxn ang="0">
                    <a:pos x="169" y="371"/>
                  </a:cxn>
                  <a:cxn ang="0">
                    <a:pos x="260" y="196"/>
                  </a:cxn>
                  <a:cxn ang="0">
                    <a:pos x="164" y="138"/>
                  </a:cxn>
                  <a:cxn ang="0">
                    <a:pos x="306" y="136"/>
                  </a:cxn>
                  <a:cxn ang="0">
                    <a:pos x="306" y="0"/>
                  </a:cxn>
                  <a:cxn ang="0">
                    <a:pos x="108" y="104"/>
                  </a:cxn>
                  <a:cxn ang="0">
                    <a:pos x="43" y="165"/>
                  </a:cxn>
                  <a:cxn ang="0">
                    <a:pos x="196" y="225"/>
                  </a:cxn>
                  <a:cxn ang="0">
                    <a:pos x="18" y="225"/>
                  </a:cxn>
                </a:cxnLst>
                <a:rect l="0" t="0" r="r" b="b"/>
                <a:pathLst>
                  <a:path w="306" h="371">
                    <a:moveTo>
                      <a:pt x="18" y="225"/>
                    </a:moveTo>
                    <a:cubicBezTo>
                      <a:pt x="9" y="225"/>
                      <a:pt x="0" y="371"/>
                      <a:pt x="0" y="371"/>
                    </a:cubicBezTo>
                    <a:cubicBezTo>
                      <a:pt x="169" y="371"/>
                      <a:pt x="169" y="371"/>
                      <a:pt x="169" y="371"/>
                    </a:cubicBezTo>
                    <a:cubicBezTo>
                      <a:pt x="260" y="196"/>
                      <a:pt x="260" y="196"/>
                      <a:pt x="260" y="196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306" y="136"/>
                      <a:pt x="306" y="136"/>
                      <a:pt x="306" y="136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233" y="23"/>
                      <a:pt x="165" y="57"/>
                      <a:pt x="108" y="104"/>
                    </a:cubicBezTo>
                    <a:cubicBezTo>
                      <a:pt x="84" y="124"/>
                      <a:pt x="63" y="144"/>
                      <a:pt x="43" y="165"/>
                    </a:cubicBezTo>
                    <a:cubicBezTo>
                      <a:pt x="196" y="225"/>
                      <a:pt x="196" y="225"/>
                      <a:pt x="196" y="225"/>
                    </a:cubicBezTo>
                    <a:cubicBezTo>
                      <a:pt x="196" y="225"/>
                      <a:pt x="26" y="225"/>
                      <a:pt x="18" y="2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1801695" y="3998364"/>
                <a:ext cx="504161" cy="248362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0"/>
                  </a:cxn>
                  <a:cxn ang="0">
                    <a:pos x="164" y="138"/>
                  </a:cxn>
                  <a:cxn ang="0">
                    <a:pos x="258" y="101"/>
                  </a:cxn>
                  <a:cxn ang="0">
                    <a:pos x="112" y="0"/>
                  </a:cxn>
                </a:cxnLst>
                <a:rect l="0" t="0" r="r" b="b"/>
                <a:pathLst>
                  <a:path w="258" h="138">
                    <a:moveTo>
                      <a:pt x="112" y="0"/>
                    </a:moveTo>
                    <a:lnTo>
                      <a:pt x="0" y="0"/>
                    </a:lnTo>
                    <a:lnTo>
                      <a:pt x="164" y="138"/>
                    </a:lnTo>
                    <a:lnTo>
                      <a:pt x="258" y="10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2214012" y="3798595"/>
                <a:ext cx="1645362" cy="721689"/>
              </a:xfrm>
              <a:custGeom>
                <a:avLst/>
                <a:gdLst/>
                <a:ahLst/>
                <a:cxnLst>
                  <a:cxn ang="0">
                    <a:pos x="923" y="194"/>
                  </a:cxn>
                  <a:cxn ang="0">
                    <a:pos x="733" y="201"/>
                  </a:cxn>
                  <a:cxn ang="0">
                    <a:pos x="719" y="248"/>
                  </a:cxn>
                  <a:cxn ang="0">
                    <a:pos x="786" y="280"/>
                  </a:cxn>
                  <a:cxn ang="0">
                    <a:pos x="689" y="268"/>
                  </a:cxn>
                  <a:cxn ang="0">
                    <a:pos x="724" y="178"/>
                  </a:cxn>
                  <a:cxn ang="0">
                    <a:pos x="919" y="164"/>
                  </a:cxn>
                  <a:cxn ang="0">
                    <a:pos x="891" y="59"/>
                  </a:cxn>
                  <a:cxn ang="0">
                    <a:pos x="866" y="0"/>
                  </a:cxn>
                  <a:cxn ang="0">
                    <a:pos x="684" y="134"/>
                  </a:cxn>
                  <a:cxn ang="0">
                    <a:pos x="529" y="87"/>
                  </a:cxn>
                  <a:cxn ang="0">
                    <a:pos x="374" y="177"/>
                  </a:cxn>
                  <a:cxn ang="0">
                    <a:pos x="198" y="172"/>
                  </a:cxn>
                  <a:cxn ang="0">
                    <a:pos x="190" y="251"/>
                  </a:cxn>
                  <a:cxn ang="0">
                    <a:pos x="307" y="296"/>
                  </a:cxn>
                  <a:cxn ang="0">
                    <a:pos x="295" y="341"/>
                  </a:cxn>
                  <a:cxn ang="0">
                    <a:pos x="204" y="312"/>
                  </a:cxn>
                  <a:cxn ang="0">
                    <a:pos x="58" y="251"/>
                  </a:cxn>
                  <a:cxn ang="0">
                    <a:pos x="0" y="283"/>
                  </a:cxn>
                  <a:cxn ang="0">
                    <a:pos x="0" y="382"/>
                  </a:cxn>
                  <a:cxn ang="0">
                    <a:pos x="90" y="443"/>
                  </a:cxn>
                  <a:cxn ang="0">
                    <a:pos x="371" y="443"/>
                  </a:cxn>
                  <a:cxn ang="0">
                    <a:pos x="423" y="327"/>
                  </a:cxn>
                  <a:cxn ang="0">
                    <a:pos x="364" y="252"/>
                  </a:cxn>
                  <a:cxn ang="0">
                    <a:pos x="532" y="259"/>
                  </a:cxn>
                  <a:cxn ang="0">
                    <a:pos x="457" y="331"/>
                  </a:cxn>
                  <a:cxn ang="0">
                    <a:pos x="543" y="334"/>
                  </a:cxn>
                  <a:cxn ang="0">
                    <a:pos x="654" y="291"/>
                  </a:cxn>
                  <a:cxn ang="0">
                    <a:pos x="733" y="359"/>
                  </a:cxn>
                  <a:cxn ang="0">
                    <a:pos x="925" y="356"/>
                  </a:cxn>
                  <a:cxn ang="0">
                    <a:pos x="923" y="194"/>
                  </a:cxn>
                </a:cxnLst>
                <a:rect l="0" t="0" r="r" b="b"/>
                <a:pathLst>
                  <a:path w="932" h="443">
                    <a:moveTo>
                      <a:pt x="923" y="194"/>
                    </a:moveTo>
                    <a:cubicBezTo>
                      <a:pt x="733" y="201"/>
                      <a:pt x="733" y="201"/>
                      <a:pt x="733" y="201"/>
                    </a:cubicBezTo>
                    <a:cubicBezTo>
                      <a:pt x="719" y="248"/>
                      <a:pt x="719" y="248"/>
                      <a:pt x="719" y="248"/>
                    </a:cubicBezTo>
                    <a:cubicBezTo>
                      <a:pt x="786" y="280"/>
                      <a:pt x="786" y="280"/>
                      <a:pt x="786" y="280"/>
                    </a:cubicBezTo>
                    <a:cubicBezTo>
                      <a:pt x="689" y="268"/>
                      <a:pt x="689" y="268"/>
                      <a:pt x="689" y="268"/>
                    </a:cubicBezTo>
                    <a:cubicBezTo>
                      <a:pt x="724" y="178"/>
                      <a:pt x="724" y="178"/>
                      <a:pt x="724" y="178"/>
                    </a:cubicBezTo>
                    <a:cubicBezTo>
                      <a:pt x="919" y="164"/>
                      <a:pt x="919" y="164"/>
                      <a:pt x="919" y="164"/>
                    </a:cubicBezTo>
                    <a:cubicBezTo>
                      <a:pt x="912" y="128"/>
                      <a:pt x="903" y="93"/>
                      <a:pt x="891" y="59"/>
                    </a:cubicBezTo>
                    <a:cubicBezTo>
                      <a:pt x="884" y="40"/>
                      <a:pt x="876" y="20"/>
                      <a:pt x="866" y="0"/>
                    </a:cubicBezTo>
                    <a:cubicBezTo>
                      <a:pt x="684" y="134"/>
                      <a:pt x="684" y="134"/>
                      <a:pt x="684" y="134"/>
                    </a:cubicBezTo>
                    <a:cubicBezTo>
                      <a:pt x="529" y="87"/>
                      <a:pt x="529" y="87"/>
                      <a:pt x="529" y="87"/>
                    </a:cubicBezTo>
                    <a:cubicBezTo>
                      <a:pt x="374" y="177"/>
                      <a:pt x="374" y="177"/>
                      <a:pt x="374" y="177"/>
                    </a:cubicBezTo>
                    <a:cubicBezTo>
                      <a:pt x="198" y="172"/>
                      <a:pt x="198" y="172"/>
                      <a:pt x="198" y="172"/>
                    </a:cubicBezTo>
                    <a:cubicBezTo>
                      <a:pt x="190" y="251"/>
                      <a:pt x="190" y="251"/>
                      <a:pt x="190" y="251"/>
                    </a:cubicBezTo>
                    <a:cubicBezTo>
                      <a:pt x="307" y="296"/>
                      <a:pt x="307" y="296"/>
                      <a:pt x="307" y="296"/>
                    </a:cubicBezTo>
                    <a:cubicBezTo>
                      <a:pt x="295" y="341"/>
                      <a:pt x="295" y="341"/>
                      <a:pt x="295" y="341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58" y="251"/>
                      <a:pt x="58" y="251"/>
                      <a:pt x="58" y="251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90" y="443"/>
                      <a:pt x="90" y="443"/>
                      <a:pt x="90" y="443"/>
                    </a:cubicBezTo>
                    <a:cubicBezTo>
                      <a:pt x="371" y="443"/>
                      <a:pt x="371" y="443"/>
                      <a:pt x="371" y="443"/>
                    </a:cubicBezTo>
                    <a:cubicBezTo>
                      <a:pt x="423" y="327"/>
                      <a:pt x="423" y="327"/>
                      <a:pt x="423" y="327"/>
                    </a:cubicBezTo>
                    <a:cubicBezTo>
                      <a:pt x="364" y="252"/>
                      <a:pt x="364" y="252"/>
                      <a:pt x="364" y="252"/>
                    </a:cubicBezTo>
                    <a:cubicBezTo>
                      <a:pt x="532" y="259"/>
                      <a:pt x="532" y="259"/>
                      <a:pt x="532" y="259"/>
                    </a:cubicBezTo>
                    <a:cubicBezTo>
                      <a:pt x="457" y="331"/>
                      <a:pt x="457" y="331"/>
                      <a:pt x="457" y="331"/>
                    </a:cubicBezTo>
                    <a:cubicBezTo>
                      <a:pt x="543" y="334"/>
                      <a:pt x="543" y="334"/>
                      <a:pt x="543" y="334"/>
                    </a:cubicBezTo>
                    <a:cubicBezTo>
                      <a:pt x="654" y="291"/>
                      <a:pt x="654" y="291"/>
                      <a:pt x="654" y="291"/>
                    </a:cubicBezTo>
                    <a:cubicBezTo>
                      <a:pt x="733" y="359"/>
                      <a:pt x="733" y="359"/>
                      <a:pt x="733" y="359"/>
                    </a:cubicBezTo>
                    <a:cubicBezTo>
                      <a:pt x="925" y="356"/>
                      <a:pt x="925" y="356"/>
                      <a:pt x="925" y="356"/>
                    </a:cubicBezTo>
                    <a:cubicBezTo>
                      <a:pt x="932" y="304"/>
                      <a:pt x="931" y="248"/>
                      <a:pt x="923" y="19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2718173" y="4563477"/>
                <a:ext cx="433813" cy="311352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58" y="191"/>
                  </a:cxn>
                  <a:cxn ang="0">
                    <a:pos x="246" y="150"/>
                  </a:cxn>
                  <a:cxn ang="0">
                    <a:pos x="111" y="0"/>
                  </a:cxn>
                  <a:cxn ang="0">
                    <a:pos x="0" y="26"/>
                  </a:cxn>
                </a:cxnLst>
                <a:rect l="0" t="0" r="r" b="b"/>
                <a:pathLst>
                  <a:path w="246" h="191">
                    <a:moveTo>
                      <a:pt x="0" y="26"/>
                    </a:moveTo>
                    <a:cubicBezTo>
                      <a:pt x="158" y="191"/>
                      <a:pt x="158" y="191"/>
                      <a:pt x="158" y="191"/>
                    </a:cubicBezTo>
                    <a:cubicBezTo>
                      <a:pt x="246" y="150"/>
                      <a:pt x="246" y="150"/>
                      <a:pt x="246" y="15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0"/>
                      <a:pt x="20" y="26"/>
                      <a:pt x="0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2952667" y="4388904"/>
                <a:ext cx="504161" cy="257360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80" y="143"/>
                  </a:cxn>
                  <a:cxn ang="0">
                    <a:pos x="258" y="103"/>
                  </a:cxn>
                  <a:cxn ang="0">
                    <a:pos x="258" y="0"/>
                  </a:cxn>
                  <a:cxn ang="0">
                    <a:pos x="28" y="0"/>
                  </a:cxn>
                  <a:cxn ang="0">
                    <a:pos x="0" y="72"/>
                  </a:cxn>
                </a:cxnLst>
                <a:rect l="0" t="0" r="r" b="b"/>
                <a:pathLst>
                  <a:path w="258" h="143">
                    <a:moveTo>
                      <a:pt x="0" y="72"/>
                    </a:moveTo>
                    <a:lnTo>
                      <a:pt x="80" y="143"/>
                    </a:lnTo>
                    <a:lnTo>
                      <a:pt x="258" y="103"/>
                    </a:lnTo>
                    <a:lnTo>
                      <a:pt x="258" y="0"/>
                    </a:lnTo>
                    <a:lnTo>
                      <a:pt x="28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2845190" y="3318069"/>
                <a:ext cx="449446" cy="572312"/>
              </a:xfrm>
              <a:custGeom>
                <a:avLst/>
                <a:gdLst/>
                <a:ahLst/>
                <a:cxnLst>
                  <a:cxn ang="0">
                    <a:pos x="128" y="202"/>
                  </a:cxn>
                  <a:cxn ang="0">
                    <a:pos x="121" y="333"/>
                  </a:cxn>
                  <a:cxn ang="0">
                    <a:pos x="171" y="352"/>
                  </a:cxn>
                  <a:cxn ang="0">
                    <a:pos x="247" y="238"/>
                  </a:cxn>
                  <a:cxn ang="0">
                    <a:pos x="254" y="50"/>
                  </a:cxn>
                  <a:cxn ang="0">
                    <a:pos x="249" y="48"/>
                  </a:cxn>
                  <a:cxn ang="0">
                    <a:pos x="107" y="0"/>
                  </a:cxn>
                  <a:cxn ang="0">
                    <a:pos x="0" y="162"/>
                  </a:cxn>
                  <a:cxn ang="0">
                    <a:pos x="128" y="202"/>
                  </a:cxn>
                </a:cxnLst>
                <a:rect l="0" t="0" r="r" b="b"/>
                <a:pathLst>
                  <a:path w="254" h="352">
                    <a:moveTo>
                      <a:pt x="128" y="202"/>
                    </a:moveTo>
                    <a:cubicBezTo>
                      <a:pt x="121" y="333"/>
                      <a:pt x="121" y="333"/>
                      <a:pt x="121" y="333"/>
                    </a:cubicBezTo>
                    <a:cubicBezTo>
                      <a:pt x="171" y="352"/>
                      <a:pt x="171" y="352"/>
                      <a:pt x="171" y="352"/>
                    </a:cubicBezTo>
                    <a:cubicBezTo>
                      <a:pt x="247" y="238"/>
                      <a:pt x="247" y="238"/>
                      <a:pt x="247" y="238"/>
                    </a:cubicBezTo>
                    <a:cubicBezTo>
                      <a:pt x="254" y="50"/>
                      <a:pt x="254" y="50"/>
                      <a:pt x="254" y="50"/>
                    </a:cubicBezTo>
                    <a:cubicBezTo>
                      <a:pt x="252" y="49"/>
                      <a:pt x="251" y="48"/>
                      <a:pt x="249" y="48"/>
                    </a:cubicBezTo>
                    <a:cubicBezTo>
                      <a:pt x="204" y="27"/>
                      <a:pt x="156" y="11"/>
                      <a:pt x="107" y="0"/>
                    </a:cubicBezTo>
                    <a:cubicBezTo>
                      <a:pt x="0" y="162"/>
                      <a:pt x="0" y="162"/>
                      <a:pt x="0" y="162"/>
                    </a:cubicBezTo>
                    <a:lnTo>
                      <a:pt x="128" y="20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3296590" y="3472845"/>
                <a:ext cx="396685" cy="442732"/>
              </a:xfrm>
              <a:custGeom>
                <a:avLst/>
                <a:gdLst/>
                <a:ahLst/>
                <a:cxnLst>
                  <a:cxn ang="0">
                    <a:pos x="47" y="133"/>
                  </a:cxn>
                  <a:cxn ang="0">
                    <a:pos x="0" y="193"/>
                  </a:cxn>
                  <a:cxn ang="0">
                    <a:pos x="0" y="272"/>
                  </a:cxn>
                  <a:cxn ang="0">
                    <a:pos x="82" y="272"/>
                  </a:cxn>
                  <a:cxn ang="0">
                    <a:pos x="225" y="152"/>
                  </a:cxn>
                  <a:cxn ang="0">
                    <a:pos x="77" y="0"/>
                  </a:cxn>
                  <a:cxn ang="0">
                    <a:pos x="41" y="33"/>
                  </a:cxn>
                  <a:cxn ang="0">
                    <a:pos x="47" y="133"/>
                  </a:cxn>
                </a:cxnLst>
                <a:rect l="0" t="0" r="r" b="b"/>
                <a:pathLst>
                  <a:path w="225" h="272">
                    <a:moveTo>
                      <a:pt x="47" y="133"/>
                    </a:moveTo>
                    <a:cubicBezTo>
                      <a:pt x="0" y="193"/>
                      <a:pt x="0" y="193"/>
                      <a:pt x="0" y="19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82" y="272"/>
                      <a:pt x="82" y="272"/>
                      <a:pt x="82" y="272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187" y="95"/>
                      <a:pt x="137" y="42"/>
                      <a:pt x="77" y="0"/>
                    </a:cubicBezTo>
                    <a:cubicBezTo>
                      <a:pt x="41" y="33"/>
                      <a:pt x="41" y="33"/>
                      <a:pt x="41" y="33"/>
                    </a:cubicBezTo>
                    <a:lnTo>
                      <a:pt x="47" y="1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122169" y="3280275"/>
                <a:ext cx="859809" cy="860267"/>
              </a:xfrm>
              <a:custGeom>
                <a:avLst/>
                <a:gdLst/>
                <a:ahLst/>
                <a:cxnLst>
                  <a:cxn ang="0">
                    <a:pos x="321" y="283"/>
                  </a:cxn>
                  <a:cxn ang="0">
                    <a:pos x="276" y="304"/>
                  </a:cxn>
                  <a:cxn ang="0">
                    <a:pos x="124" y="252"/>
                  </a:cxn>
                  <a:cxn ang="0">
                    <a:pos x="97" y="304"/>
                  </a:cxn>
                  <a:cxn ang="0">
                    <a:pos x="136" y="333"/>
                  </a:cxn>
                  <a:cxn ang="0">
                    <a:pos x="124" y="377"/>
                  </a:cxn>
                  <a:cxn ang="0">
                    <a:pos x="51" y="352"/>
                  </a:cxn>
                  <a:cxn ang="0">
                    <a:pos x="0" y="442"/>
                  </a:cxn>
                  <a:cxn ang="0">
                    <a:pos x="120" y="529"/>
                  </a:cxn>
                  <a:cxn ang="0">
                    <a:pos x="208" y="494"/>
                  </a:cxn>
                  <a:cxn ang="0">
                    <a:pos x="242" y="391"/>
                  </a:cxn>
                  <a:cxn ang="0">
                    <a:pos x="276" y="406"/>
                  </a:cxn>
                  <a:cxn ang="0">
                    <a:pos x="276" y="438"/>
                  </a:cxn>
                  <a:cxn ang="0">
                    <a:pos x="457" y="426"/>
                  </a:cxn>
                  <a:cxn ang="0">
                    <a:pos x="486" y="345"/>
                  </a:cxn>
                  <a:cxn ang="0">
                    <a:pos x="486" y="254"/>
                  </a:cxn>
                  <a:cxn ang="0">
                    <a:pos x="346" y="210"/>
                  </a:cxn>
                  <a:cxn ang="0">
                    <a:pos x="393" y="144"/>
                  </a:cxn>
                  <a:cxn ang="0">
                    <a:pos x="450" y="54"/>
                  </a:cxn>
                  <a:cxn ang="0">
                    <a:pos x="392" y="5"/>
                  </a:cxn>
                  <a:cxn ang="0">
                    <a:pos x="172" y="21"/>
                  </a:cxn>
                  <a:cxn ang="0">
                    <a:pos x="170" y="193"/>
                  </a:cxn>
                  <a:cxn ang="0">
                    <a:pos x="321" y="283"/>
                  </a:cxn>
                </a:cxnLst>
                <a:rect l="0" t="0" r="r" b="b"/>
                <a:pathLst>
                  <a:path w="486" h="529">
                    <a:moveTo>
                      <a:pt x="321" y="283"/>
                    </a:moveTo>
                    <a:cubicBezTo>
                      <a:pt x="276" y="304"/>
                      <a:pt x="276" y="304"/>
                      <a:pt x="276" y="304"/>
                    </a:cubicBezTo>
                    <a:cubicBezTo>
                      <a:pt x="124" y="252"/>
                      <a:pt x="124" y="252"/>
                      <a:pt x="124" y="252"/>
                    </a:cubicBezTo>
                    <a:cubicBezTo>
                      <a:pt x="97" y="304"/>
                      <a:pt x="97" y="304"/>
                      <a:pt x="97" y="304"/>
                    </a:cubicBezTo>
                    <a:cubicBezTo>
                      <a:pt x="136" y="333"/>
                      <a:pt x="136" y="333"/>
                      <a:pt x="136" y="333"/>
                    </a:cubicBezTo>
                    <a:cubicBezTo>
                      <a:pt x="124" y="377"/>
                      <a:pt x="124" y="377"/>
                      <a:pt x="124" y="377"/>
                    </a:cubicBezTo>
                    <a:cubicBezTo>
                      <a:pt x="51" y="352"/>
                      <a:pt x="51" y="352"/>
                      <a:pt x="51" y="352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120" y="529"/>
                      <a:pt x="120" y="529"/>
                      <a:pt x="120" y="529"/>
                    </a:cubicBezTo>
                    <a:cubicBezTo>
                      <a:pt x="208" y="494"/>
                      <a:pt x="208" y="494"/>
                      <a:pt x="208" y="494"/>
                    </a:cubicBezTo>
                    <a:cubicBezTo>
                      <a:pt x="242" y="391"/>
                      <a:pt x="242" y="391"/>
                      <a:pt x="242" y="391"/>
                    </a:cubicBezTo>
                    <a:cubicBezTo>
                      <a:pt x="276" y="406"/>
                      <a:pt x="276" y="406"/>
                      <a:pt x="276" y="406"/>
                    </a:cubicBezTo>
                    <a:cubicBezTo>
                      <a:pt x="276" y="438"/>
                      <a:pt x="276" y="438"/>
                      <a:pt x="276" y="438"/>
                    </a:cubicBezTo>
                    <a:cubicBezTo>
                      <a:pt x="457" y="426"/>
                      <a:pt x="457" y="426"/>
                      <a:pt x="457" y="426"/>
                    </a:cubicBezTo>
                    <a:cubicBezTo>
                      <a:pt x="486" y="345"/>
                      <a:pt x="486" y="345"/>
                      <a:pt x="486" y="345"/>
                    </a:cubicBezTo>
                    <a:cubicBezTo>
                      <a:pt x="486" y="254"/>
                      <a:pt x="486" y="254"/>
                      <a:pt x="486" y="254"/>
                    </a:cubicBezTo>
                    <a:cubicBezTo>
                      <a:pt x="346" y="210"/>
                      <a:pt x="346" y="210"/>
                      <a:pt x="346" y="210"/>
                    </a:cubicBezTo>
                    <a:cubicBezTo>
                      <a:pt x="393" y="144"/>
                      <a:pt x="393" y="144"/>
                      <a:pt x="393" y="144"/>
                    </a:cubicBezTo>
                    <a:cubicBezTo>
                      <a:pt x="450" y="54"/>
                      <a:pt x="450" y="54"/>
                      <a:pt x="450" y="54"/>
                    </a:cubicBezTo>
                    <a:cubicBezTo>
                      <a:pt x="392" y="5"/>
                      <a:pt x="392" y="5"/>
                      <a:pt x="392" y="5"/>
                    </a:cubicBezTo>
                    <a:cubicBezTo>
                      <a:pt x="318" y="0"/>
                      <a:pt x="243" y="6"/>
                      <a:pt x="172" y="21"/>
                    </a:cubicBezTo>
                    <a:cubicBezTo>
                      <a:pt x="170" y="193"/>
                      <a:pt x="170" y="193"/>
                      <a:pt x="170" y="193"/>
                    </a:cubicBezTo>
                    <a:lnTo>
                      <a:pt x="321" y="2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>
                <a:off x="3556487" y="1845896"/>
                <a:ext cx="621407" cy="57051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auto">
              <a:xfrm>
                <a:off x="1733301" y="2635974"/>
                <a:ext cx="539335" cy="49852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Oval 17"/>
              <p:cNvSpPr>
                <a:spLocks noChangeArrowheads="1"/>
              </p:cNvSpPr>
              <p:nvPr/>
            </p:nvSpPr>
            <p:spPr bwMode="auto">
              <a:xfrm>
                <a:off x="3007382" y="1014424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>
                <a:off x="1025913" y="5169983"/>
                <a:ext cx="326337" cy="29875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0" name="Oval 19"/>
              <p:cNvSpPr>
                <a:spLocks noChangeArrowheads="1"/>
              </p:cNvSpPr>
              <p:nvPr/>
            </p:nvSpPr>
            <p:spPr bwMode="auto">
              <a:xfrm>
                <a:off x="3009336" y="2533390"/>
                <a:ext cx="617499" cy="570512"/>
              </a:xfrm>
              <a:prstGeom prst="ellipse">
                <a:avLst/>
              </a:pr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auto">
              <a:xfrm>
                <a:off x="3986392" y="4457293"/>
                <a:ext cx="347832" cy="3221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Oval 21"/>
              <p:cNvSpPr>
                <a:spLocks noChangeArrowheads="1"/>
              </p:cNvSpPr>
              <p:nvPr/>
            </p:nvSpPr>
            <p:spPr bwMode="auto">
              <a:xfrm>
                <a:off x="2401607" y="1167401"/>
                <a:ext cx="482666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Oval 22"/>
              <p:cNvSpPr>
                <a:spLocks noChangeArrowheads="1"/>
              </p:cNvSpPr>
              <p:nvPr/>
            </p:nvSpPr>
            <p:spPr bwMode="auto">
              <a:xfrm>
                <a:off x="1358112" y="1775707"/>
                <a:ext cx="431859" cy="3959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" name="Oval 23"/>
              <p:cNvSpPr>
                <a:spLocks noChangeArrowheads="1"/>
              </p:cNvSpPr>
              <p:nvPr/>
            </p:nvSpPr>
            <p:spPr bwMode="auto">
              <a:xfrm>
                <a:off x="3568212" y="5357155"/>
                <a:ext cx="480711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" name="Oval 25"/>
              <p:cNvSpPr>
                <a:spLocks noChangeArrowheads="1"/>
              </p:cNvSpPr>
              <p:nvPr/>
            </p:nvSpPr>
            <p:spPr bwMode="auto">
              <a:xfrm>
                <a:off x="148516" y="4045157"/>
                <a:ext cx="500253" cy="45892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" name="Oval 26"/>
              <p:cNvSpPr>
                <a:spLocks noChangeArrowheads="1"/>
              </p:cNvSpPr>
              <p:nvPr/>
            </p:nvSpPr>
            <p:spPr bwMode="auto">
              <a:xfrm>
                <a:off x="4146629" y="4995410"/>
                <a:ext cx="482666" cy="44453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Oval 27"/>
              <p:cNvSpPr>
                <a:spLocks noChangeArrowheads="1"/>
              </p:cNvSpPr>
              <p:nvPr/>
            </p:nvSpPr>
            <p:spPr bwMode="auto">
              <a:xfrm>
                <a:off x="269671" y="2187843"/>
                <a:ext cx="384960" cy="35454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Oval 28"/>
              <p:cNvSpPr>
                <a:spLocks noChangeArrowheads="1"/>
              </p:cNvSpPr>
              <p:nvPr/>
            </p:nvSpPr>
            <p:spPr bwMode="auto">
              <a:xfrm>
                <a:off x="4" y="2680967"/>
                <a:ext cx="601866" cy="55611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4285371" y="2272430"/>
                <a:ext cx="480711" cy="44273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Oval 30"/>
              <p:cNvSpPr>
                <a:spLocks noChangeArrowheads="1"/>
              </p:cNvSpPr>
              <p:nvPr/>
            </p:nvSpPr>
            <p:spPr bwMode="auto">
              <a:xfrm>
                <a:off x="4330315" y="2880736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599916" y="1604733"/>
                <a:ext cx="549105" cy="507522"/>
              </a:xfrm>
              <a:custGeom>
                <a:avLst/>
                <a:gdLst/>
                <a:ahLst/>
                <a:cxnLst>
                  <a:cxn ang="0">
                    <a:pos x="276" y="221"/>
                  </a:cxn>
                  <a:cxn ang="0">
                    <a:pos x="92" y="277"/>
                  </a:cxn>
                  <a:cxn ang="0">
                    <a:pos x="36" y="92"/>
                  </a:cxn>
                  <a:cxn ang="0">
                    <a:pos x="220" y="36"/>
                  </a:cxn>
                  <a:cxn ang="0">
                    <a:pos x="276" y="221"/>
                  </a:cxn>
                </a:cxnLst>
                <a:rect l="0" t="0" r="r" b="b"/>
                <a:pathLst>
                  <a:path w="312" h="312">
                    <a:moveTo>
                      <a:pt x="276" y="221"/>
                    </a:moveTo>
                    <a:cubicBezTo>
                      <a:pt x="241" y="287"/>
                      <a:pt x="158" y="312"/>
                      <a:pt x="92" y="277"/>
                    </a:cubicBezTo>
                    <a:cubicBezTo>
                      <a:pt x="25" y="241"/>
                      <a:pt x="0" y="159"/>
                      <a:pt x="36" y="92"/>
                    </a:cubicBezTo>
                    <a:cubicBezTo>
                      <a:pt x="71" y="26"/>
                      <a:pt x="154" y="0"/>
                      <a:pt x="220" y="36"/>
                    </a:cubicBezTo>
                    <a:cubicBezTo>
                      <a:pt x="287" y="71"/>
                      <a:pt x="312" y="154"/>
                      <a:pt x="276" y="2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379102" y="4478890"/>
                <a:ext cx="789461" cy="723488"/>
              </a:xfrm>
              <a:custGeom>
                <a:avLst/>
                <a:gdLst/>
                <a:ahLst/>
                <a:cxnLst>
                  <a:cxn ang="0">
                    <a:pos x="395" y="314"/>
                  </a:cxn>
                  <a:cxn ang="0">
                    <a:pos x="131" y="394"/>
                  </a:cxn>
                  <a:cxn ang="0">
                    <a:pos x="51" y="131"/>
                  </a:cxn>
                  <a:cxn ang="0">
                    <a:pos x="315" y="50"/>
                  </a:cxn>
                  <a:cxn ang="0">
                    <a:pos x="395" y="314"/>
                  </a:cxn>
                </a:cxnLst>
                <a:rect l="0" t="0" r="r" b="b"/>
                <a:pathLst>
                  <a:path w="446" h="445">
                    <a:moveTo>
                      <a:pt x="395" y="314"/>
                    </a:moveTo>
                    <a:cubicBezTo>
                      <a:pt x="344" y="409"/>
                      <a:pt x="226" y="445"/>
                      <a:pt x="131" y="394"/>
                    </a:cubicBezTo>
                    <a:cubicBezTo>
                      <a:pt x="36" y="344"/>
                      <a:pt x="0" y="226"/>
                      <a:pt x="51" y="131"/>
                    </a:cubicBezTo>
                    <a:cubicBezTo>
                      <a:pt x="102" y="36"/>
                      <a:pt x="220" y="0"/>
                      <a:pt x="315" y="50"/>
                    </a:cubicBezTo>
                    <a:cubicBezTo>
                      <a:pt x="410" y="101"/>
                      <a:pt x="446" y="219"/>
                      <a:pt x="395" y="31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730908" y="3170492"/>
                <a:ext cx="787507" cy="725288"/>
              </a:xfrm>
              <a:custGeom>
                <a:avLst/>
                <a:gdLst/>
                <a:ahLst/>
                <a:cxnLst>
                  <a:cxn ang="0">
                    <a:pos x="395" y="315"/>
                  </a:cxn>
                  <a:cxn ang="0">
                    <a:pos x="131" y="395"/>
                  </a:cxn>
                  <a:cxn ang="0">
                    <a:pos x="51" y="131"/>
                  </a:cxn>
                  <a:cxn ang="0">
                    <a:pos x="315" y="51"/>
                  </a:cxn>
                  <a:cxn ang="0">
                    <a:pos x="395" y="315"/>
                  </a:cxn>
                </a:cxnLst>
                <a:rect l="0" t="0" r="r" b="b"/>
                <a:pathLst>
                  <a:path w="446" h="446">
                    <a:moveTo>
                      <a:pt x="395" y="315"/>
                    </a:moveTo>
                    <a:cubicBezTo>
                      <a:pt x="344" y="410"/>
                      <a:pt x="226" y="446"/>
                      <a:pt x="131" y="395"/>
                    </a:cubicBezTo>
                    <a:cubicBezTo>
                      <a:pt x="36" y="344"/>
                      <a:pt x="0" y="226"/>
                      <a:pt x="51" y="131"/>
                    </a:cubicBezTo>
                    <a:cubicBezTo>
                      <a:pt x="102" y="36"/>
                      <a:pt x="220" y="0"/>
                      <a:pt x="315" y="51"/>
                    </a:cubicBezTo>
                    <a:cubicBezTo>
                      <a:pt x="410" y="102"/>
                      <a:pt x="446" y="220"/>
                      <a:pt x="395" y="3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3982483" y="3489043"/>
                <a:ext cx="785553" cy="723488"/>
              </a:xfrm>
              <a:custGeom>
                <a:avLst/>
                <a:gdLst/>
                <a:ahLst/>
                <a:cxnLst>
                  <a:cxn ang="0">
                    <a:pos x="394" y="315"/>
                  </a:cxn>
                  <a:cxn ang="0">
                    <a:pos x="130" y="395"/>
                  </a:cxn>
                  <a:cxn ang="0">
                    <a:pos x="50" y="131"/>
                  </a:cxn>
                  <a:cxn ang="0">
                    <a:pos x="314" y="51"/>
                  </a:cxn>
                  <a:cxn ang="0">
                    <a:pos x="394" y="315"/>
                  </a:cxn>
                </a:cxnLst>
                <a:rect l="0" t="0" r="r" b="b"/>
                <a:pathLst>
                  <a:path w="445" h="445">
                    <a:moveTo>
                      <a:pt x="394" y="315"/>
                    </a:moveTo>
                    <a:cubicBezTo>
                      <a:pt x="343" y="410"/>
                      <a:pt x="225" y="445"/>
                      <a:pt x="130" y="395"/>
                    </a:cubicBezTo>
                    <a:cubicBezTo>
                      <a:pt x="35" y="344"/>
                      <a:pt x="0" y="226"/>
                      <a:pt x="50" y="131"/>
                    </a:cubicBezTo>
                    <a:cubicBezTo>
                      <a:pt x="101" y="36"/>
                      <a:pt x="219" y="0"/>
                      <a:pt x="314" y="51"/>
                    </a:cubicBezTo>
                    <a:cubicBezTo>
                      <a:pt x="409" y="102"/>
                      <a:pt x="445" y="220"/>
                      <a:pt x="394" y="31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136792" y="3377460"/>
                <a:ext cx="586233" cy="539917"/>
              </a:xfrm>
              <a:custGeom>
                <a:avLst/>
                <a:gdLst/>
                <a:ahLst/>
                <a:cxnLst>
                  <a:cxn ang="0">
                    <a:pos x="294" y="235"/>
                  </a:cxn>
                  <a:cxn ang="0">
                    <a:pos x="97" y="295"/>
                  </a:cxn>
                  <a:cxn ang="0">
                    <a:pos x="37" y="97"/>
                  </a:cxn>
                  <a:cxn ang="0">
                    <a:pos x="235" y="38"/>
                  </a:cxn>
                  <a:cxn ang="0">
                    <a:pos x="294" y="235"/>
                  </a:cxn>
                </a:cxnLst>
                <a:rect l="0" t="0" r="r" b="b"/>
                <a:pathLst>
                  <a:path w="332" h="332">
                    <a:moveTo>
                      <a:pt x="294" y="235"/>
                    </a:moveTo>
                    <a:cubicBezTo>
                      <a:pt x="257" y="306"/>
                      <a:pt x="168" y="332"/>
                      <a:pt x="97" y="295"/>
                    </a:cubicBezTo>
                    <a:cubicBezTo>
                      <a:pt x="26" y="257"/>
                      <a:pt x="0" y="168"/>
                      <a:pt x="37" y="97"/>
                    </a:cubicBezTo>
                    <a:cubicBezTo>
                      <a:pt x="75" y="26"/>
                      <a:pt x="164" y="0"/>
                      <a:pt x="235" y="38"/>
                    </a:cubicBezTo>
                    <a:cubicBezTo>
                      <a:pt x="306" y="76"/>
                      <a:pt x="332" y="164"/>
                      <a:pt x="294" y="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1891584" y="1872892"/>
                <a:ext cx="601866" cy="552515"/>
              </a:xfrm>
              <a:custGeom>
                <a:avLst/>
                <a:gdLst/>
                <a:ahLst/>
                <a:cxnLst>
                  <a:cxn ang="0">
                    <a:pos x="302" y="240"/>
                  </a:cxn>
                  <a:cxn ang="0">
                    <a:pos x="100" y="301"/>
                  </a:cxn>
                  <a:cxn ang="0">
                    <a:pos x="39" y="100"/>
                  </a:cxn>
                  <a:cxn ang="0">
                    <a:pos x="241" y="38"/>
                  </a:cxn>
                  <a:cxn ang="0">
                    <a:pos x="302" y="240"/>
                  </a:cxn>
                </a:cxnLst>
                <a:rect l="0" t="0" r="r" b="b"/>
                <a:pathLst>
                  <a:path w="341" h="340">
                    <a:moveTo>
                      <a:pt x="302" y="240"/>
                    </a:moveTo>
                    <a:cubicBezTo>
                      <a:pt x="263" y="313"/>
                      <a:pt x="173" y="340"/>
                      <a:pt x="100" y="301"/>
                    </a:cubicBezTo>
                    <a:cubicBezTo>
                      <a:pt x="27" y="263"/>
                      <a:pt x="0" y="172"/>
                      <a:pt x="39" y="100"/>
                    </a:cubicBezTo>
                    <a:cubicBezTo>
                      <a:pt x="78" y="27"/>
                      <a:pt x="168" y="0"/>
                      <a:pt x="241" y="38"/>
                    </a:cubicBezTo>
                    <a:cubicBezTo>
                      <a:pt x="313" y="77"/>
                      <a:pt x="341" y="168"/>
                      <a:pt x="302" y="24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2395745" y="2583782"/>
                <a:ext cx="486574" cy="448131"/>
              </a:xfrm>
              <a:custGeom>
                <a:avLst/>
                <a:gdLst/>
                <a:ahLst/>
                <a:cxnLst>
                  <a:cxn ang="0">
                    <a:pos x="245" y="195"/>
                  </a:cxn>
                  <a:cxn ang="0">
                    <a:pos x="81" y="245"/>
                  </a:cxn>
                  <a:cxn ang="0">
                    <a:pos x="31" y="81"/>
                  </a:cxn>
                  <a:cxn ang="0">
                    <a:pos x="195" y="31"/>
                  </a:cxn>
                  <a:cxn ang="0">
                    <a:pos x="245" y="195"/>
                  </a:cxn>
                </a:cxnLst>
                <a:rect l="0" t="0" r="r" b="b"/>
                <a:pathLst>
                  <a:path w="276" h="276">
                    <a:moveTo>
                      <a:pt x="245" y="195"/>
                    </a:moveTo>
                    <a:cubicBezTo>
                      <a:pt x="213" y="254"/>
                      <a:pt x="140" y="276"/>
                      <a:pt x="81" y="245"/>
                    </a:cubicBezTo>
                    <a:cubicBezTo>
                      <a:pt x="22" y="213"/>
                      <a:pt x="0" y="140"/>
                      <a:pt x="31" y="81"/>
                    </a:cubicBezTo>
                    <a:cubicBezTo>
                      <a:pt x="63" y="22"/>
                      <a:pt x="136" y="0"/>
                      <a:pt x="195" y="31"/>
                    </a:cubicBezTo>
                    <a:cubicBezTo>
                      <a:pt x="254" y="63"/>
                      <a:pt x="276" y="136"/>
                      <a:pt x="245" y="19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2647825" y="1646127"/>
                <a:ext cx="678077" cy="622704"/>
              </a:xfrm>
              <a:custGeom>
                <a:avLst/>
                <a:gdLst/>
                <a:ahLst/>
                <a:cxnLst>
                  <a:cxn ang="0">
                    <a:pos x="340" y="271"/>
                  </a:cxn>
                  <a:cxn ang="0">
                    <a:pos x="113" y="340"/>
                  </a:cxn>
                  <a:cxn ang="0">
                    <a:pos x="44" y="113"/>
                  </a:cxn>
                  <a:cxn ang="0">
                    <a:pos x="271" y="44"/>
                  </a:cxn>
                  <a:cxn ang="0">
                    <a:pos x="340" y="271"/>
                  </a:cxn>
                </a:cxnLst>
                <a:rect l="0" t="0" r="r" b="b"/>
                <a:pathLst>
                  <a:path w="384" h="383">
                    <a:moveTo>
                      <a:pt x="340" y="271"/>
                    </a:moveTo>
                    <a:cubicBezTo>
                      <a:pt x="296" y="352"/>
                      <a:pt x="195" y="383"/>
                      <a:pt x="113" y="340"/>
                    </a:cubicBezTo>
                    <a:cubicBezTo>
                      <a:pt x="31" y="296"/>
                      <a:pt x="0" y="194"/>
                      <a:pt x="44" y="113"/>
                    </a:cubicBezTo>
                    <a:cubicBezTo>
                      <a:pt x="87" y="31"/>
                      <a:pt x="189" y="0"/>
                      <a:pt x="271" y="44"/>
                    </a:cubicBezTo>
                    <a:cubicBezTo>
                      <a:pt x="353" y="87"/>
                      <a:pt x="384" y="189"/>
                      <a:pt x="340" y="27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830501" y="3184890"/>
                <a:ext cx="680031" cy="624504"/>
              </a:xfrm>
              <a:custGeom>
                <a:avLst/>
                <a:gdLst/>
                <a:ahLst/>
                <a:cxnLst>
                  <a:cxn ang="0">
                    <a:pos x="341" y="272"/>
                  </a:cxn>
                  <a:cxn ang="0">
                    <a:pos x="113" y="341"/>
                  </a:cxn>
                  <a:cxn ang="0">
                    <a:pos x="44" y="113"/>
                  </a:cxn>
                  <a:cxn ang="0">
                    <a:pos x="272" y="44"/>
                  </a:cxn>
                  <a:cxn ang="0">
                    <a:pos x="341" y="272"/>
                  </a:cxn>
                </a:cxnLst>
                <a:rect l="0" t="0" r="r" b="b"/>
                <a:pathLst>
                  <a:path w="385" h="385">
                    <a:moveTo>
                      <a:pt x="341" y="272"/>
                    </a:moveTo>
                    <a:cubicBezTo>
                      <a:pt x="297" y="354"/>
                      <a:pt x="195" y="385"/>
                      <a:pt x="113" y="341"/>
                    </a:cubicBezTo>
                    <a:cubicBezTo>
                      <a:pt x="31" y="297"/>
                      <a:pt x="0" y="195"/>
                      <a:pt x="44" y="113"/>
                    </a:cubicBezTo>
                    <a:cubicBezTo>
                      <a:pt x="88" y="31"/>
                      <a:pt x="190" y="0"/>
                      <a:pt x="272" y="44"/>
                    </a:cubicBezTo>
                    <a:cubicBezTo>
                      <a:pt x="354" y="87"/>
                      <a:pt x="385" y="190"/>
                      <a:pt x="341" y="2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750383" y="2342619"/>
                <a:ext cx="717159" cy="662298"/>
              </a:xfrm>
              <a:custGeom>
                <a:avLst/>
                <a:gdLst/>
                <a:ahLst/>
                <a:cxnLst>
                  <a:cxn ang="0">
                    <a:pos x="360" y="287"/>
                  </a:cxn>
                  <a:cxn ang="0">
                    <a:pos x="119" y="361"/>
                  </a:cxn>
                  <a:cxn ang="0">
                    <a:pos x="46" y="120"/>
                  </a:cxn>
                  <a:cxn ang="0">
                    <a:pos x="287" y="47"/>
                  </a:cxn>
                  <a:cxn ang="0">
                    <a:pos x="360" y="287"/>
                  </a:cxn>
                </a:cxnLst>
                <a:rect l="0" t="0" r="r" b="b"/>
                <a:pathLst>
                  <a:path w="406" h="407">
                    <a:moveTo>
                      <a:pt x="360" y="287"/>
                    </a:moveTo>
                    <a:cubicBezTo>
                      <a:pt x="314" y="374"/>
                      <a:pt x="206" y="407"/>
                      <a:pt x="119" y="361"/>
                    </a:cubicBezTo>
                    <a:cubicBezTo>
                      <a:pt x="32" y="314"/>
                      <a:pt x="0" y="206"/>
                      <a:pt x="46" y="120"/>
                    </a:cubicBezTo>
                    <a:cubicBezTo>
                      <a:pt x="92" y="33"/>
                      <a:pt x="200" y="0"/>
                      <a:pt x="287" y="47"/>
                    </a:cubicBezTo>
                    <a:cubicBezTo>
                      <a:pt x="374" y="93"/>
                      <a:pt x="406" y="201"/>
                      <a:pt x="360" y="28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1596513" y="1009025"/>
                <a:ext cx="654627" cy="602907"/>
              </a:xfrm>
              <a:custGeom>
                <a:avLst/>
                <a:gdLst/>
                <a:ahLst/>
                <a:cxnLst>
                  <a:cxn ang="0">
                    <a:pos x="307" y="299"/>
                  </a:cxn>
                  <a:cxn ang="0">
                    <a:pos x="71" y="307"/>
                  </a:cxn>
                  <a:cxn ang="0">
                    <a:pos x="63" y="71"/>
                  </a:cxn>
                  <a:cxn ang="0">
                    <a:pos x="299" y="63"/>
                  </a:cxn>
                  <a:cxn ang="0">
                    <a:pos x="307" y="299"/>
                  </a:cxn>
                </a:cxnLst>
                <a:rect l="0" t="0" r="r" b="b"/>
                <a:pathLst>
                  <a:path w="370" h="370">
                    <a:moveTo>
                      <a:pt x="307" y="299"/>
                    </a:moveTo>
                    <a:cubicBezTo>
                      <a:pt x="244" y="366"/>
                      <a:pt x="138" y="370"/>
                      <a:pt x="71" y="307"/>
                    </a:cubicBezTo>
                    <a:cubicBezTo>
                      <a:pt x="4" y="244"/>
                      <a:pt x="0" y="138"/>
                      <a:pt x="63" y="71"/>
                    </a:cubicBezTo>
                    <a:cubicBezTo>
                      <a:pt x="126" y="4"/>
                      <a:pt x="232" y="0"/>
                      <a:pt x="299" y="63"/>
                    </a:cubicBezTo>
                    <a:cubicBezTo>
                      <a:pt x="366" y="126"/>
                      <a:pt x="370" y="231"/>
                      <a:pt x="307" y="29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4719183" y="2500995"/>
                <a:ext cx="672214" cy="617305"/>
              </a:xfrm>
              <a:custGeom>
                <a:avLst/>
                <a:gdLst/>
                <a:ahLst/>
                <a:cxnLst>
                  <a:cxn ang="0">
                    <a:pos x="337" y="268"/>
                  </a:cxn>
                  <a:cxn ang="0">
                    <a:pos x="112" y="337"/>
                  </a:cxn>
                  <a:cxn ang="0">
                    <a:pos x="43" y="111"/>
                  </a:cxn>
                  <a:cxn ang="0">
                    <a:pos x="269" y="43"/>
                  </a:cxn>
                  <a:cxn ang="0">
                    <a:pos x="337" y="268"/>
                  </a:cxn>
                </a:cxnLst>
                <a:rect l="0" t="0" r="r" b="b"/>
                <a:pathLst>
                  <a:path w="381" h="380">
                    <a:moveTo>
                      <a:pt x="337" y="268"/>
                    </a:moveTo>
                    <a:cubicBezTo>
                      <a:pt x="294" y="350"/>
                      <a:pt x="193" y="380"/>
                      <a:pt x="112" y="337"/>
                    </a:cubicBezTo>
                    <a:cubicBezTo>
                      <a:pt x="31" y="294"/>
                      <a:pt x="0" y="193"/>
                      <a:pt x="43" y="111"/>
                    </a:cubicBezTo>
                    <a:cubicBezTo>
                      <a:pt x="87" y="30"/>
                      <a:pt x="188" y="0"/>
                      <a:pt x="269" y="43"/>
                    </a:cubicBezTo>
                    <a:cubicBezTo>
                      <a:pt x="350" y="86"/>
                      <a:pt x="381" y="187"/>
                      <a:pt x="337" y="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4560900" y="4199933"/>
                <a:ext cx="670260" cy="620904"/>
              </a:xfrm>
              <a:custGeom>
                <a:avLst/>
                <a:gdLst/>
                <a:ahLst/>
                <a:cxnLst>
                  <a:cxn ang="0">
                    <a:pos x="337" y="269"/>
                  </a:cxn>
                  <a:cxn ang="0">
                    <a:pos x="112" y="338"/>
                  </a:cxn>
                  <a:cxn ang="0">
                    <a:pos x="43" y="112"/>
                  </a:cxn>
                  <a:cxn ang="0">
                    <a:pos x="269" y="44"/>
                  </a:cxn>
                  <a:cxn ang="0">
                    <a:pos x="337" y="269"/>
                  </a:cxn>
                </a:cxnLst>
                <a:rect l="0" t="0" r="r" b="b"/>
                <a:pathLst>
                  <a:path w="380" h="381">
                    <a:moveTo>
                      <a:pt x="337" y="269"/>
                    </a:moveTo>
                    <a:cubicBezTo>
                      <a:pt x="294" y="350"/>
                      <a:pt x="193" y="381"/>
                      <a:pt x="112" y="338"/>
                    </a:cubicBezTo>
                    <a:cubicBezTo>
                      <a:pt x="30" y="294"/>
                      <a:pt x="0" y="193"/>
                      <a:pt x="43" y="112"/>
                    </a:cubicBezTo>
                    <a:cubicBezTo>
                      <a:pt x="86" y="31"/>
                      <a:pt x="187" y="0"/>
                      <a:pt x="269" y="44"/>
                    </a:cubicBezTo>
                    <a:cubicBezTo>
                      <a:pt x="350" y="87"/>
                      <a:pt x="380" y="188"/>
                      <a:pt x="337" y="2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3599477" y="2877137"/>
                <a:ext cx="672214" cy="617305"/>
              </a:xfrm>
              <a:custGeom>
                <a:avLst/>
                <a:gdLst/>
                <a:ahLst/>
                <a:cxnLst>
                  <a:cxn ang="0">
                    <a:pos x="338" y="268"/>
                  </a:cxn>
                  <a:cxn ang="0">
                    <a:pos x="112" y="337"/>
                  </a:cxn>
                  <a:cxn ang="0">
                    <a:pos x="44" y="111"/>
                  </a:cxn>
                  <a:cxn ang="0">
                    <a:pos x="269" y="43"/>
                  </a:cxn>
                  <a:cxn ang="0">
                    <a:pos x="338" y="268"/>
                  </a:cxn>
                </a:cxnLst>
                <a:rect l="0" t="0" r="r" b="b"/>
                <a:pathLst>
                  <a:path w="381" h="380">
                    <a:moveTo>
                      <a:pt x="338" y="268"/>
                    </a:moveTo>
                    <a:cubicBezTo>
                      <a:pt x="294" y="350"/>
                      <a:pt x="193" y="380"/>
                      <a:pt x="112" y="337"/>
                    </a:cubicBezTo>
                    <a:cubicBezTo>
                      <a:pt x="31" y="294"/>
                      <a:pt x="0" y="193"/>
                      <a:pt x="44" y="111"/>
                    </a:cubicBezTo>
                    <a:cubicBezTo>
                      <a:pt x="87" y="30"/>
                      <a:pt x="188" y="0"/>
                      <a:pt x="269" y="43"/>
                    </a:cubicBezTo>
                    <a:cubicBezTo>
                      <a:pt x="350" y="86"/>
                      <a:pt x="381" y="187"/>
                      <a:pt x="338" y="2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4105592" y="1530945"/>
                <a:ext cx="566692" cy="521920"/>
              </a:xfrm>
              <a:custGeom>
                <a:avLst/>
                <a:gdLst/>
                <a:ahLst/>
                <a:cxnLst>
                  <a:cxn ang="0">
                    <a:pos x="284" y="226"/>
                  </a:cxn>
                  <a:cxn ang="0">
                    <a:pos x="94" y="283"/>
                  </a:cxn>
                  <a:cxn ang="0">
                    <a:pos x="37" y="94"/>
                  </a:cxn>
                  <a:cxn ang="0">
                    <a:pos x="226" y="36"/>
                  </a:cxn>
                  <a:cxn ang="0">
                    <a:pos x="284" y="226"/>
                  </a:cxn>
                </a:cxnLst>
                <a:rect l="0" t="0" r="r" b="b"/>
                <a:pathLst>
                  <a:path w="320" h="320">
                    <a:moveTo>
                      <a:pt x="284" y="226"/>
                    </a:moveTo>
                    <a:cubicBezTo>
                      <a:pt x="247" y="294"/>
                      <a:pt x="162" y="320"/>
                      <a:pt x="94" y="283"/>
                    </a:cubicBezTo>
                    <a:cubicBezTo>
                      <a:pt x="26" y="247"/>
                      <a:pt x="0" y="162"/>
                      <a:pt x="37" y="94"/>
                    </a:cubicBezTo>
                    <a:cubicBezTo>
                      <a:pt x="73" y="25"/>
                      <a:pt x="158" y="0"/>
                      <a:pt x="226" y="36"/>
                    </a:cubicBezTo>
                    <a:cubicBezTo>
                      <a:pt x="295" y="73"/>
                      <a:pt x="320" y="157"/>
                      <a:pt x="284" y="22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3364984" y="1162001"/>
                <a:ext cx="672214" cy="619105"/>
              </a:xfrm>
              <a:custGeom>
                <a:avLst/>
                <a:gdLst/>
                <a:ahLst/>
                <a:cxnLst>
                  <a:cxn ang="0">
                    <a:pos x="338" y="269"/>
                  </a:cxn>
                  <a:cxn ang="0">
                    <a:pos x="112" y="337"/>
                  </a:cxn>
                  <a:cxn ang="0">
                    <a:pos x="44" y="112"/>
                  </a:cxn>
                  <a:cxn ang="0">
                    <a:pos x="269" y="43"/>
                  </a:cxn>
                  <a:cxn ang="0">
                    <a:pos x="338" y="269"/>
                  </a:cxn>
                </a:cxnLst>
                <a:rect l="0" t="0" r="r" b="b"/>
                <a:pathLst>
                  <a:path w="381" h="381">
                    <a:moveTo>
                      <a:pt x="338" y="269"/>
                    </a:moveTo>
                    <a:cubicBezTo>
                      <a:pt x="294" y="350"/>
                      <a:pt x="193" y="381"/>
                      <a:pt x="112" y="337"/>
                    </a:cubicBezTo>
                    <a:cubicBezTo>
                      <a:pt x="31" y="294"/>
                      <a:pt x="0" y="193"/>
                      <a:pt x="44" y="112"/>
                    </a:cubicBezTo>
                    <a:cubicBezTo>
                      <a:pt x="87" y="31"/>
                      <a:pt x="188" y="0"/>
                      <a:pt x="269" y="43"/>
                    </a:cubicBezTo>
                    <a:cubicBezTo>
                      <a:pt x="350" y="87"/>
                      <a:pt x="381" y="188"/>
                      <a:pt x="338" y="26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3681550" y="1953879"/>
                <a:ext cx="173916" cy="277157"/>
              </a:xfrm>
              <a:custGeom>
                <a:avLst/>
                <a:gdLst/>
                <a:ahLst/>
                <a:cxnLst>
                  <a:cxn ang="0">
                    <a:pos x="99" y="10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0" y="100"/>
                  </a:cxn>
                  <a:cxn ang="0">
                    <a:pos x="29" y="170"/>
                  </a:cxn>
                  <a:cxn ang="0">
                    <a:pos x="99" y="100"/>
                  </a:cxn>
                </a:cxnLst>
                <a:rect l="0" t="0" r="r" b="b"/>
                <a:pathLst>
                  <a:path w="99" h="170">
                    <a:moveTo>
                      <a:pt x="99" y="10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44" y="0"/>
                      <a:pt x="0" y="45"/>
                      <a:pt x="0" y="100"/>
                    </a:cubicBezTo>
                    <a:cubicBezTo>
                      <a:pt x="0" y="127"/>
                      <a:pt x="11" y="152"/>
                      <a:pt x="29" y="170"/>
                    </a:cubicBezTo>
                    <a:cubicBezTo>
                      <a:pt x="99" y="100"/>
                      <a:pt x="99" y="100"/>
                      <a:pt x="99" y="1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3746036" y="2135651"/>
                <a:ext cx="298979" cy="16017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70" y="99"/>
                  </a:cxn>
                  <a:cxn ang="0">
                    <a:pos x="169" y="0"/>
                  </a:cxn>
                  <a:cxn ang="0">
                    <a:pos x="70" y="0"/>
                  </a:cxn>
                  <a:cxn ang="0">
                    <a:pos x="0" y="70"/>
                  </a:cxn>
                </a:cxnLst>
                <a:rect l="0" t="0" r="r" b="b"/>
                <a:pathLst>
                  <a:path w="169" h="99">
                    <a:moveTo>
                      <a:pt x="0" y="70"/>
                    </a:moveTo>
                    <a:cubicBezTo>
                      <a:pt x="18" y="88"/>
                      <a:pt x="43" y="99"/>
                      <a:pt x="70" y="99"/>
                    </a:cubicBezTo>
                    <a:cubicBezTo>
                      <a:pt x="125" y="99"/>
                      <a:pt x="169" y="55"/>
                      <a:pt x="169" y="0"/>
                    </a:cubicBezTo>
                    <a:cubicBezTo>
                      <a:pt x="70" y="0"/>
                      <a:pt x="70" y="0"/>
                      <a:pt x="70" y="0"/>
                    </a:cubicBez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3878915" y="1953879"/>
                <a:ext cx="173916" cy="1637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0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0" y="0"/>
                  </a:cxn>
                </a:cxnLst>
                <a:rect l="0" t="0" r="r" b="b"/>
                <a:pathLst>
                  <a:path w="99" h="100">
                    <a:moveTo>
                      <a:pt x="0" y="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45"/>
                      <a:pt x="55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0" name="Freeform 50"/>
              <p:cNvSpPr>
                <a:spLocks noEditPoints="1"/>
              </p:cNvSpPr>
              <p:nvPr/>
            </p:nvSpPr>
            <p:spPr bwMode="auto">
              <a:xfrm>
                <a:off x="4121225" y="4576075"/>
                <a:ext cx="91843" cy="84587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6"/>
                  </a:cxn>
                  <a:cxn ang="0">
                    <a:pos x="26" y="52"/>
                  </a:cxn>
                  <a:cxn ang="0">
                    <a:pos x="52" y="26"/>
                  </a:cxn>
                  <a:cxn ang="0">
                    <a:pos x="26" y="0"/>
                  </a:cxn>
                  <a:cxn ang="0">
                    <a:pos x="26" y="45"/>
                  </a:cxn>
                  <a:cxn ang="0">
                    <a:pos x="7" y="26"/>
                  </a:cxn>
                  <a:cxn ang="0">
                    <a:pos x="26" y="7"/>
                  </a:cxn>
                  <a:cxn ang="0">
                    <a:pos x="45" y="26"/>
                  </a:cxn>
                  <a:cxn ang="0">
                    <a:pos x="26" y="45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1" y="52"/>
                      <a:pt x="52" y="40"/>
                      <a:pt x="52" y="26"/>
                    </a:cubicBezTo>
                    <a:cubicBezTo>
                      <a:pt x="52" y="12"/>
                      <a:pt x="41" y="0"/>
                      <a:pt x="26" y="0"/>
                    </a:cubicBezTo>
                    <a:close/>
                    <a:moveTo>
                      <a:pt x="26" y="45"/>
                    </a:moveTo>
                    <a:cubicBezTo>
                      <a:pt x="16" y="45"/>
                      <a:pt x="7" y="37"/>
                      <a:pt x="7" y="26"/>
                    </a:cubicBezTo>
                    <a:cubicBezTo>
                      <a:pt x="7" y="16"/>
                      <a:pt x="16" y="7"/>
                      <a:pt x="26" y="7"/>
                    </a:cubicBezTo>
                    <a:cubicBezTo>
                      <a:pt x="37" y="7"/>
                      <a:pt x="45" y="16"/>
                      <a:pt x="45" y="26"/>
                    </a:cubicBezTo>
                    <a:cubicBezTo>
                      <a:pt x="45" y="37"/>
                      <a:pt x="37" y="45"/>
                      <a:pt x="2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1" name="Freeform 51"/>
              <p:cNvSpPr>
                <a:spLocks noEditPoints="1"/>
              </p:cNvSpPr>
              <p:nvPr/>
            </p:nvSpPr>
            <p:spPr bwMode="auto">
              <a:xfrm>
                <a:off x="4056740" y="4518484"/>
                <a:ext cx="214952" cy="197969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0" y="61"/>
                  </a:cxn>
                  <a:cxn ang="0">
                    <a:pos x="61" y="122"/>
                  </a:cxn>
                  <a:cxn ang="0">
                    <a:pos x="122" y="61"/>
                  </a:cxn>
                  <a:cxn ang="0">
                    <a:pos x="61" y="0"/>
                  </a:cxn>
                  <a:cxn ang="0">
                    <a:pos x="62" y="91"/>
                  </a:cxn>
                  <a:cxn ang="0">
                    <a:pos x="33" y="62"/>
                  </a:cxn>
                  <a:cxn ang="0">
                    <a:pos x="62" y="33"/>
                  </a:cxn>
                  <a:cxn ang="0">
                    <a:pos x="91" y="62"/>
                  </a:cxn>
                  <a:cxn ang="0">
                    <a:pos x="62" y="91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8" y="0"/>
                      <a:pt x="0" y="27"/>
                      <a:pt x="0" y="61"/>
                    </a:cubicBezTo>
                    <a:cubicBezTo>
                      <a:pt x="0" y="95"/>
                      <a:pt x="28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2" y="91"/>
                    </a:moveTo>
                    <a:cubicBezTo>
                      <a:pt x="46" y="91"/>
                      <a:pt x="33" y="78"/>
                      <a:pt x="33" y="62"/>
                    </a:cubicBezTo>
                    <a:cubicBezTo>
                      <a:pt x="33" y="46"/>
                      <a:pt x="46" y="33"/>
                      <a:pt x="62" y="33"/>
                    </a:cubicBezTo>
                    <a:cubicBezTo>
                      <a:pt x="78" y="33"/>
                      <a:pt x="91" y="46"/>
                      <a:pt x="91" y="62"/>
                    </a:cubicBezTo>
                    <a:cubicBezTo>
                      <a:pt x="91" y="78"/>
                      <a:pt x="78" y="91"/>
                      <a:pt x="62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2569661" y="1395965"/>
                <a:ext cx="9771" cy="7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1"/>
                      <a:pt x="5" y="0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2643917" y="1327576"/>
                <a:ext cx="9771" cy="8999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2716219" y="1395965"/>
                <a:ext cx="11725" cy="719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2643917" y="1462555"/>
                <a:ext cx="9771" cy="899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5" y="0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2645871" y="1341974"/>
                <a:ext cx="44945" cy="6119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0" y="34"/>
                  </a:cxn>
                  <a:cxn ang="0">
                    <a:pos x="23" y="34"/>
                  </a:cxn>
                  <a:cxn ang="0">
                    <a:pos x="23" y="30"/>
                  </a:cxn>
                  <a:cxn ang="0">
                    <a:pos x="3" y="30"/>
                  </a:cxn>
                  <a:cxn ang="0">
                    <a:pos x="3" y="0"/>
                  </a:cxn>
                </a:cxnLst>
                <a:rect l="0" t="0" r="r" b="b"/>
                <a:pathLst>
                  <a:path w="23" h="34">
                    <a:moveTo>
                      <a:pt x="3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23" y="34"/>
                    </a:lnTo>
                    <a:lnTo>
                      <a:pt x="23" y="30"/>
                    </a:lnTo>
                    <a:lnTo>
                      <a:pt x="3" y="3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7" name="Freeform 57"/>
              <p:cNvSpPr>
                <a:spLocks/>
              </p:cNvSpPr>
              <p:nvPr/>
            </p:nvSpPr>
            <p:spPr bwMode="auto">
              <a:xfrm>
                <a:off x="2675183" y="1259186"/>
                <a:ext cx="11138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20"/>
                  </a:cxn>
                  <a:cxn ang="0">
                    <a:pos x="47" y="60"/>
                  </a:cxn>
                  <a:cxn ang="0">
                    <a:pos x="63" y="32"/>
                  </a:cxn>
                  <a:cxn ang="0">
                    <a:pos x="30" y="0"/>
                  </a:cxn>
                </a:cxnLst>
                <a:rect l="0" t="0" r="r" b="b"/>
                <a:pathLst>
                  <a:path w="63" h="60">
                    <a:moveTo>
                      <a:pt x="30" y="0"/>
                    </a:moveTo>
                    <a:cubicBezTo>
                      <a:pt x="16" y="0"/>
                      <a:pt x="5" y="8"/>
                      <a:pt x="0" y="20"/>
                    </a:cubicBezTo>
                    <a:cubicBezTo>
                      <a:pt x="21" y="24"/>
                      <a:pt x="39" y="40"/>
                      <a:pt x="47" y="60"/>
                    </a:cubicBezTo>
                    <a:cubicBezTo>
                      <a:pt x="56" y="54"/>
                      <a:pt x="63" y="44"/>
                      <a:pt x="63" y="32"/>
                    </a:cubicBezTo>
                    <a:cubicBezTo>
                      <a:pt x="63" y="14"/>
                      <a:pt x="48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" name="Freeform 58"/>
              <p:cNvSpPr>
                <a:spLocks/>
              </p:cNvSpPr>
              <p:nvPr/>
            </p:nvSpPr>
            <p:spPr bwMode="auto">
              <a:xfrm>
                <a:off x="2509083" y="1259186"/>
                <a:ext cx="111384" cy="98985"/>
              </a:xfrm>
              <a:custGeom>
                <a:avLst/>
                <a:gdLst/>
                <a:ahLst/>
                <a:cxnLst>
                  <a:cxn ang="0">
                    <a:pos x="63" y="20"/>
                  </a:cxn>
                  <a:cxn ang="0">
                    <a:pos x="33" y="0"/>
                  </a:cxn>
                  <a:cxn ang="0">
                    <a:pos x="0" y="32"/>
                  </a:cxn>
                  <a:cxn ang="0">
                    <a:pos x="15" y="60"/>
                  </a:cxn>
                  <a:cxn ang="0">
                    <a:pos x="63" y="20"/>
                  </a:cxn>
                </a:cxnLst>
                <a:rect l="0" t="0" r="r" b="b"/>
                <a:pathLst>
                  <a:path w="63" h="60">
                    <a:moveTo>
                      <a:pt x="63" y="20"/>
                    </a:moveTo>
                    <a:cubicBezTo>
                      <a:pt x="58" y="8"/>
                      <a:pt x="46" y="0"/>
                      <a:pt x="33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4"/>
                      <a:pt x="6" y="54"/>
                      <a:pt x="15" y="60"/>
                    </a:cubicBezTo>
                    <a:cubicBezTo>
                      <a:pt x="23" y="40"/>
                      <a:pt x="41" y="24"/>
                      <a:pt x="63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9" name="Freeform 59"/>
              <p:cNvSpPr>
                <a:spLocks noEditPoints="1"/>
              </p:cNvSpPr>
              <p:nvPr/>
            </p:nvSpPr>
            <p:spPr bwMode="auto">
              <a:xfrm>
                <a:off x="2534487" y="1293381"/>
                <a:ext cx="228631" cy="226765"/>
              </a:xfrm>
              <a:custGeom>
                <a:avLst/>
                <a:gdLst/>
                <a:ahLst/>
                <a:cxnLst>
                  <a:cxn ang="0">
                    <a:pos x="129" y="65"/>
                  </a:cxn>
                  <a:cxn ang="0">
                    <a:pos x="64" y="0"/>
                  </a:cxn>
                  <a:cxn ang="0">
                    <a:pos x="0" y="65"/>
                  </a:cxn>
                  <a:cxn ang="0">
                    <a:pos x="26" y="117"/>
                  </a:cxn>
                  <a:cxn ang="0">
                    <a:pos x="16" y="139"/>
                  </a:cxn>
                  <a:cxn ang="0">
                    <a:pos x="25" y="139"/>
                  </a:cxn>
                  <a:cxn ang="0">
                    <a:pos x="33" y="121"/>
                  </a:cxn>
                  <a:cxn ang="0">
                    <a:pos x="64" y="129"/>
                  </a:cxn>
                  <a:cxn ang="0">
                    <a:pos x="94" y="122"/>
                  </a:cxn>
                  <a:cxn ang="0">
                    <a:pos x="101" y="139"/>
                  </a:cxn>
                  <a:cxn ang="0">
                    <a:pos x="111" y="139"/>
                  </a:cxn>
                  <a:cxn ang="0">
                    <a:pos x="101" y="118"/>
                  </a:cxn>
                  <a:cxn ang="0">
                    <a:pos x="129" y="65"/>
                  </a:cxn>
                  <a:cxn ang="0">
                    <a:pos x="17" y="65"/>
                  </a:cxn>
                  <a:cxn ang="0">
                    <a:pos x="64" y="18"/>
                  </a:cxn>
                  <a:cxn ang="0">
                    <a:pos x="106" y="42"/>
                  </a:cxn>
                  <a:cxn ang="0">
                    <a:pos x="111" y="64"/>
                  </a:cxn>
                  <a:cxn ang="0">
                    <a:pos x="63" y="112"/>
                  </a:cxn>
                  <a:cxn ang="0">
                    <a:pos x="50" y="110"/>
                  </a:cxn>
                  <a:cxn ang="0">
                    <a:pos x="17" y="65"/>
                  </a:cxn>
                </a:cxnLst>
                <a:rect l="0" t="0" r="r" b="b"/>
                <a:pathLst>
                  <a:path w="129" h="139">
                    <a:moveTo>
                      <a:pt x="129" y="65"/>
                    </a:moveTo>
                    <a:cubicBezTo>
                      <a:pt x="129" y="29"/>
                      <a:pt x="100" y="0"/>
                      <a:pt x="64" y="0"/>
                    </a:cubicBezTo>
                    <a:cubicBezTo>
                      <a:pt x="29" y="0"/>
                      <a:pt x="0" y="29"/>
                      <a:pt x="0" y="65"/>
                    </a:cubicBezTo>
                    <a:cubicBezTo>
                      <a:pt x="0" y="86"/>
                      <a:pt x="10" y="105"/>
                      <a:pt x="26" y="117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2" y="126"/>
                      <a:pt x="53" y="129"/>
                      <a:pt x="64" y="129"/>
                    </a:cubicBezTo>
                    <a:cubicBezTo>
                      <a:pt x="75" y="129"/>
                      <a:pt x="85" y="127"/>
                      <a:pt x="94" y="122"/>
                    </a:cubicBezTo>
                    <a:cubicBezTo>
                      <a:pt x="101" y="139"/>
                      <a:pt x="101" y="139"/>
                      <a:pt x="101" y="139"/>
                    </a:cubicBezTo>
                    <a:cubicBezTo>
                      <a:pt x="111" y="139"/>
                      <a:pt x="111" y="139"/>
                      <a:pt x="111" y="139"/>
                    </a:cubicBezTo>
                    <a:cubicBezTo>
                      <a:pt x="101" y="118"/>
                      <a:pt x="101" y="118"/>
                      <a:pt x="101" y="118"/>
                    </a:cubicBezTo>
                    <a:cubicBezTo>
                      <a:pt x="118" y="106"/>
                      <a:pt x="129" y="87"/>
                      <a:pt x="129" y="65"/>
                    </a:cubicBezTo>
                    <a:close/>
                    <a:moveTo>
                      <a:pt x="17" y="65"/>
                    </a:moveTo>
                    <a:cubicBezTo>
                      <a:pt x="17" y="39"/>
                      <a:pt x="38" y="18"/>
                      <a:pt x="64" y="18"/>
                    </a:cubicBezTo>
                    <a:cubicBezTo>
                      <a:pt x="82" y="18"/>
                      <a:pt x="98" y="28"/>
                      <a:pt x="106" y="42"/>
                    </a:cubicBezTo>
                    <a:cubicBezTo>
                      <a:pt x="109" y="49"/>
                      <a:pt x="111" y="56"/>
                      <a:pt x="111" y="64"/>
                    </a:cubicBezTo>
                    <a:cubicBezTo>
                      <a:pt x="111" y="90"/>
                      <a:pt x="89" y="112"/>
                      <a:pt x="63" y="112"/>
                    </a:cubicBezTo>
                    <a:cubicBezTo>
                      <a:pt x="59" y="112"/>
                      <a:pt x="54" y="111"/>
                      <a:pt x="50" y="110"/>
                    </a:cubicBezTo>
                    <a:cubicBezTo>
                      <a:pt x="31" y="104"/>
                      <a:pt x="17" y="86"/>
                      <a:pt x="17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" name="Freeform 60"/>
              <p:cNvSpPr>
                <a:spLocks noEditPoints="1"/>
              </p:cNvSpPr>
              <p:nvPr/>
            </p:nvSpPr>
            <p:spPr bwMode="auto">
              <a:xfrm>
                <a:off x="4383076" y="2351618"/>
                <a:ext cx="283346" cy="260960"/>
              </a:xfrm>
              <a:custGeom>
                <a:avLst/>
                <a:gdLst/>
                <a:ahLst/>
                <a:cxnLst>
                  <a:cxn ang="0">
                    <a:pos x="131" y="70"/>
                  </a:cxn>
                  <a:cxn ang="0">
                    <a:pos x="120" y="59"/>
                  </a:cxn>
                  <a:cxn ang="0">
                    <a:pos x="145" y="32"/>
                  </a:cxn>
                  <a:cxn ang="0">
                    <a:pos x="111" y="0"/>
                  </a:cxn>
                  <a:cxn ang="0">
                    <a:pos x="86" y="26"/>
                  </a:cxn>
                  <a:cxn ang="0">
                    <a:pos x="73" y="12"/>
                  </a:cxn>
                  <a:cxn ang="0">
                    <a:pos x="57" y="29"/>
                  </a:cxn>
                  <a:cxn ang="0">
                    <a:pos x="70" y="41"/>
                  </a:cxn>
                  <a:cxn ang="0">
                    <a:pos x="18" y="94"/>
                  </a:cxn>
                  <a:cxn ang="0">
                    <a:pos x="17" y="110"/>
                  </a:cxn>
                  <a:cxn ang="0">
                    <a:pos x="0" y="125"/>
                  </a:cxn>
                  <a:cxn ang="0">
                    <a:pos x="20" y="145"/>
                  </a:cxn>
                  <a:cxn ang="0">
                    <a:pos x="36" y="130"/>
                  </a:cxn>
                  <a:cxn ang="0">
                    <a:pos x="52" y="127"/>
                  </a:cxn>
                  <a:cxn ang="0">
                    <a:pos x="104" y="75"/>
                  </a:cxn>
                  <a:cxn ang="0">
                    <a:pos x="116" y="87"/>
                  </a:cxn>
                  <a:cxn ang="0">
                    <a:pos x="131" y="70"/>
                  </a:cxn>
                  <a:cxn ang="0">
                    <a:pos x="49" y="122"/>
                  </a:cxn>
                  <a:cxn ang="0">
                    <a:pos x="33" y="124"/>
                  </a:cxn>
                  <a:cxn ang="0">
                    <a:pos x="20" y="136"/>
                  </a:cxn>
                  <a:cxn ang="0">
                    <a:pos x="10" y="125"/>
                  </a:cxn>
                  <a:cxn ang="0">
                    <a:pos x="22" y="113"/>
                  </a:cxn>
                  <a:cxn ang="0">
                    <a:pos x="24" y="97"/>
                  </a:cxn>
                  <a:cxn ang="0">
                    <a:pos x="74" y="46"/>
                  </a:cxn>
                  <a:cxn ang="0">
                    <a:pos x="100" y="70"/>
                  </a:cxn>
                  <a:cxn ang="0">
                    <a:pos x="49" y="122"/>
                  </a:cxn>
                </a:cxnLst>
                <a:rect l="0" t="0" r="r" b="b"/>
                <a:pathLst>
                  <a:path w="145" h="145">
                    <a:moveTo>
                      <a:pt x="131" y="70"/>
                    </a:moveTo>
                    <a:lnTo>
                      <a:pt x="120" y="59"/>
                    </a:lnTo>
                    <a:lnTo>
                      <a:pt x="145" y="32"/>
                    </a:lnTo>
                    <a:lnTo>
                      <a:pt x="111" y="0"/>
                    </a:lnTo>
                    <a:lnTo>
                      <a:pt x="86" y="26"/>
                    </a:lnTo>
                    <a:lnTo>
                      <a:pt x="73" y="12"/>
                    </a:lnTo>
                    <a:lnTo>
                      <a:pt x="57" y="29"/>
                    </a:lnTo>
                    <a:lnTo>
                      <a:pt x="70" y="41"/>
                    </a:lnTo>
                    <a:lnTo>
                      <a:pt x="18" y="94"/>
                    </a:lnTo>
                    <a:lnTo>
                      <a:pt x="17" y="110"/>
                    </a:lnTo>
                    <a:lnTo>
                      <a:pt x="0" y="125"/>
                    </a:lnTo>
                    <a:lnTo>
                      <a:pt x="20" y="145"/>
                    </a:lnTo>
                    <a:lnTo>
                      <a:pt x="36" y="130"/>
                    </a:lnTo>
                    <a:lnTo>
                      <a:pt x="52" y="127"/>
                    </a:lnTo>
                    <a:lnTo>
                      <a:pt x="104" y="75"/>
                    </a:lnTo>
                    <a:lnTo>
                      <a:pt x="116" y="87"/>
                    </a:lnTo>
                    <a:lnTo>
                      <a:pt x="131" y="70"/>
                    </a:lnTo>
                    <a:close/>
                    <a:moveTo>
                      <a:pt x="49" y="122"/>
                    </a:moveTo>
                    <a:lnTo>
                      <a:pt x="33" y="124"/>
                    </a:lnTo>
                    <a:lnTo>
                      <a:pt x="20" y="136"/>
                    </a:lnTo>
                    <a:lnTo>
                      <a:pt x="10" y="125"/>
                    </a:lnTo>
                    <a:lnTo>
                      <a:pt x="22" y="113"/>
                    </a:lnTo>
                    <a:lnTo>
                      <a:pt x="24" y="97"/>
                    </a:lnTo>
                    <a:lnTo>
                      <a:pt x="74" y="46"/>
                    </a:lnTo>
                    <a:lnTo>
                      <a:pt x="100" y="70"/>
                    </a:lnTo>
                    <a:lnTo>
                      <a:pt x="49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4963447" y="3321668"/>
                <a:ext cx="336107" cy="350946"/>
              </a:xfrm>
              <a:custGeom>
                <a:avLst/>
                <a:gdLst/>
                <a:ahLst/>
                <a:cxnLst>
                  <a:cxn ang="0">
                    <a:pos x="130" y="135"/>
                  </a:cxn>
                  <a:cxn ang="0">
                    <a:pos x="128" y="87"/>
                  </a:cxn>
                  <a:cxn ang="0">
                    <a:pos x="145" y="50"/>
                  </a:cxn>
                  <a:cxn ang="0">
                    <a:pos x="96" y="0"/>
                  </a:cxn>
                  <a:cxn ang="0">
                    <a:pos x="46" y="50"/>
                  </a:cxn>
                  <a:cxn ang="0">
                    <a:pos x="66" y="90"/>
                  </a:cxn>
                  <a:cxn ang="0">
                    <a:pos x="60" y="133"/>
                  </a:cxn>
                  <a:cxn ang="0">
                    <a:pos x="18" y="187"/>
                  </a:cxn>
                  <a:cxn ang="0">
                    <a:pos x="0" y="187"/>
                  </a:cxn>
                  <a:cxn ang="0">
                    <a:pos x="0" y="215"/>
                  </a:cxn>
                  <a:cxn ang="0">
                    <a:pos x="191" y="215"/>
                  </a:cxn>
                  <a:cxn ang="0">
                    <a:pos x="191" y="187"/>
                  </a:cxn>
                  <a:cxn ang="0">
                    <a:pos x="173" y="187"/>
                  </a:cxn>
                  <a:cxn ang="0">
                    <a:pos x="130" y="135"/>
                  </a:cxn>
                </a:cxnLst>
                <a:rect l="0" t="0" r="r" b="b"/>
                <a:pathLst>
                  <a:path w="191" h="215">
                    <a:moveTo>
                      <a:pt x="130" y="135"/>
                    </a:moveTo>
                    <a:cubicBezTo>
                      <a:pt x="125" y="120"/>
                      <a:pt x="126" y="100"/>
                      <a:pt x="128" y="87"/>
                    </a:cubicBezTo>
                    <a:cubicBezTo>
                      <a:pt x="139" y="78"/>
                      <a:pt x="145" y="65"/>
                      <a:pt x="145" y="50"/>
                    </a:cubicBezTo>
                    <a:cubicBezTo>
                      <a:pt x="145" y="22"/>
                      <a:pt x="123" y="0"/>
                      <a:pt x="96" y="0"/>
                    </a:cubicBezTo>
                    <a:cubicBezTo>
                      <a:pt x="68" y="0"/>
                      <a:pt x="46" y="22"/>
                      <a:pt x="46" y="50"/>
                    </a:cubicBezTo>
                    <a:cubicBezTo>
                      <a:pt x="46" y="66"/>
                      <a:pt x="54" y="81"/>
                      <a:pt x="66" y="90"/>
                    </a:cubicBezTo>
                    <a:cubicBezTo>
                      <a:pt x="67" y="102"/>
                      <a:pt x="66" y="118"/>
                      <a:pt x="60" y="133"/>
                    </a:cubicBezTo>
                    <a:cubicBezTo>
                      <a:pt x="51" y="158"/>
                      <a:pt x="24" y="182"/>
                      <a:pt x="18" y="187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91" y="215"/>
                      <a:pt x="191" y="215"/>
                      <a:pt x="191" y="215"/>
                    </a:cubicBezTo>
                    <a:cubicBezTo>
                      <a:pt x="191" y="187"/>
                      <a:pt x="191" y="187"/>
                      <a:pt x="191" y="187"/>
                    </a:cubicBezTo>
                    <a:cubicBezTo>
                      <a:pt x="173" y="187"/>
                      <a:pt x="173" y="187"/>
                      <a:pt x="173" y="187"/>
                    </a:cubicBezTo>
                    <a:cubicBezTo>
                      <a:pt x="167" y="182"/>
                      <a:pt x="137" y="156"/>
                      <a:pt x="130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" name="Freeform 62"/>
              <p:cNvSpPr>
                <a:spLocks noEditPoints="1"/>
              </p:cNvSpPr>
              <p:nvPr/>
            </p:nvSpPr>
            <p:spPr bwMode="auto">
              <a:xfrm>
                <a:off x="1774337" y="1179999"/>
                <a:ext cx="138742" cy="125981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71" y="70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70"/>
                  </a:cxn>
                  <a:cxn ang="0">
                    <a:pos x="20" y="32"/>
                  </a:cxn>
                  <a:cxn ang="0">
                    <a:pos x="32" y="32"/>
                  </a:cxn>
                  <a:cxn ang="0">
                    <a:pos x="32" y="19"/>
                  </a:cxn>
                  <a:cxn ang="0">
                    <a:pos x="39" y="19"/>
                  </a:cxn>
                  <a:cxn ang="0">
                    <a:pos x="39" y="32"/>
                  </a:cxn>
                  <a:cxn ang="0">
                    <a:pos x="51" y="32"/>
                  </a:cxn>
                  <a:cxn ang="0">
                    <a:pos x="51" y="39"/>
                  </a:cxn>
                  <a:cxn ang="0">
                    <a:pos x="39" y="39"/>
                  </a:cxn>
                  <a:cxn ang="0">
                    <a:pos x="39" y="51"/>
                  </a:cxn>
                  <a:cxn ang="0">
                    <a:pos x="32" y="51"/>
                  </a:cxn>
                  <a:cxn ang="0">
                    <a:pos x="32" y="39"/>
                  </a:cxn>
                  <a:cxn ang="0">
                    <a:pos x="20" y="39"/>
                  </a:cxn>
                  <a:cxn ang="0">
                    <a:pos x="20" y="32"/>
                  </a:cxn>
                </a:cxnLst>
                <a:rect l="0" t="0" r="r" b="b"/>
                <a:pathLst>
                  <a:path w="71" h="70">
                    <a:moveTo>
                      <a:pt x="0" y="70"/>
                    </a:moveTo>
                    <a:lnTo>
                      <a:pt x="71" y="70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70"/>
                    </a:lnTo>
                    <a:close/>
                    <a:moveTo>
                      <a:pt x="20" y="32"/>
                    </a:moveTo>
                    <a:lnTo>
                      <a:pt x="32" y="32"/>
                    </a:lnTo>
                    <a:lnTo>
                      <a:pt x="32" y="19"/>
                    </a:lnTo>
                    <a:lnTo>
                      <a:pt x="39" y="19"/>
                    </a:lnTo>
                    <a:lnTo>
                      <a:pt x="39" y="32"/>
                    </a:lnTo>
                    <a:lnTo>
                      <a:pt x="51" y="32"/>
                    </a:lnTo>
                    <a:lnTo>
                      <a:pt x="51" y="39"/>
                    </a:lnTo>
                    <a:lnTo>
                      <a:pt x="39" y="39"/>
                    </a:lnTo>
                    <a:lnTo>
                      <a:pt x="39" y="51"/>
                    </a:lnTo>
                    <a:lnTo>
                      <a:pt x="32" y="51"/>
                    </a:lnTo>
                    <a:lnTo>
                      <a:pt x="32" y="39"/>
                    </a:lnTo>
                    <a:lnTo>
                      <a:pt x="20" y="39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3" name="Freeform 63"/>
              <p:cNvSpPr>
                <a:spLocks noEditPoints="1"/>
              </p:cNvSpPr>
              <p:nvPr/>
            </p:nvSpPr>
            <p:spPr bwMode="auto">
              <a:xfrm>
                <a:off x="1774337" y="1320377"/>
                <a:ext cx="138742" cy="124181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71" y="69"/>
                  </a:cxn>
                  <a:cxn ang="0">
                    <a:pos x="71" y="0"/>
                  </a:cxn>
                  <a:cxn ang="0">
                    <a:pos x="0" y="0"/>
                  </a:cxn>
                  <a:cxn ang="0">
                    <a:pos x="0" y="69"/>
                  </a:cxn>
                  <a:cxn ang="0">
                    <a:pos x="20" y="31"/>
                  </a:cxn>
                  <a:cxn ang="0">
                    <a:pos x="51" y="31"/>
                  </a:cxn>
                  <a:cxn ang="0">
                    <a:pos x="51" y="38"/>
                  </a:cxn>
                  <a:cxn ang="0">
                    <a:pos x="20" y="38"/>
                  </a:cxn>
                  <a:cxn ang="0">
                    <a:pos x="20" y="31"/>
                  </a:cxn>
                </a:cxnLst>
                <a:rect l="0" t="0" r="r" b="b"/>
                <a:pathLst>
                  <a:path w="71" h="69">
                    <a:moveTo>
                      <a:pt x="0" y="69"/>
                    </a:moveTo>
                    <a:lnTo>
                      <a:pt x="71" y="69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20" y="31"/>
                    </a:moveTo>
                    <a:lnTo>
                      <a:pt x="51" y="31"/>
                    </a:lnTo>
                    <a:lnTo>
                      <a:pt x="51" y="38"/>
                    </a:lnTo>
                    <a:lnTo>
                      <a:pt x="20" y="38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4" name="Freeform 64"/>
              <p:cNvSpPr>
                <a:spLocks noEditPoints="1"/>
              </p:cNvSpPr>
              <p:nvPr/>
            </p:nvSpPr>
            <p:spPr bwMode="auto">
              <a:xfrm>
                <a:off x="1934574" y="1179999"/>
                <a:ext cx="136788" cy="1259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"/>
                  </a:cxn>
                  <a:cxn ang="0">
                    <a:pos x="70" y="70"/>
                  </a:cxn>
                  <a:cxn ang="0">
                    <a:pos x="70" y="0"/>
                  </a:cxn>
                  <a:cxn ang="0">
                    <a:pos x="0" y="0"/>
                  </a:cxn>
                  <a:cxn ang="0">
                    <a:pos x="51" y="43"/>
                  </a:cxn>
                  <a:cxn ang="0">
                    <a:pos x="46" y="49"/>
                  </a:cxn>
                  <a:cxn ang="0">
                    <a:pos x="38" y="40"/>
                  </a:cxn>
                  <a:cxn ang="0">
                    <a:pos x="29" y="49"/>
                  </a:cxn>
                  <a:cxn ang="0">
                    <a:pos x="24" y="43"/>
                  </a:cxn>
                  <a:cxn ang="0">
                    <a:pos x="32" y="35"/>
                  </a:cxn>
                  <a:cxn ang="0">
                    <a:pos x="24" y="26"/>
                  </a:cxn>
                  <a:cxn ang="0">
                    <a:pos x="29" y="22"/>
                  </a:cxn>
                  <a:cxn ang="0">
                    <a:pos x="38" y="30"/>
                  </a:cxn>
                  <a:cxn ang="0">
                    <a:pos x="46" y="22"/>
                  </a:cxn>
                  <a:cxn ang="0">
                    <a:pos x="51" y="26"/>
                  </a:cxn>
                  <a:cxn ang="0">
                    <a:pos x="42" y="35"/>
                  </a:cxn>
                  <a:cxn ang="0">
                    <a:pos x="51" y="43"/>
                  </a:cxn>
                </a:cxnLst>
                <a:rect l="0" t="0" r="r" b="b"/>
                <a:pathLst>
                  <a:path w="70" h="70">
                    <a:moveTo>
                      <a:pt x="0" y="0"/>
                    </a:moveTo>
                    <a:lnTo>
                      <a:pt x="0" y="70"/>
                    </a:lnTo>
                    <a:lnTo>
                      <a:pt x="70" y="70"/>
                    </a:lnTo>
                    <a:lnTo>
                      <a:pt x="70" y="0"/>
                    </a:lnTo>
                    <a:lnTo>
                      <a:pt x="0" y="0"/>
                    </a:lnTo>
                    <a:close/>
                    <a:moveTo>
                      <a:pt x="51" y="43"/>
                    </a:moveTo>
                    <a:lnTo>
                      <a:pt x="46" y="49"/>
                    </a:lnTo>
                    <a:lnTo>
                      <a:pt x="38" y="40"/>
                    </a:lnTo>
                    <a:lnTo>
                      <a:pt x="29" y="49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24" y="26"/>
                    </a:lnTo>
                    <a:lnTo>
                      <a:pt x="29" y="22"/>
                    </a:lnTo>
                    <a:lnTo>
                      <a:pt x="38" y="30"/>
                    </a:lnTo>
                    <a:lnTo>
                      <a:pt x="46" y="22"/>
                    </a:lnTo>
                    <a:lnTo>
                      <a:pt x="51" y="26"/>
                    </a:lnTo>
                    <a:lnTo>
                      <a:pt x="42" y="35"/>
                    </a:lnTo>
                    <a:lnTo>
                      <a:pt x="51" y="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5" name="Freeform 65"/>
              <p:cNvSpPr>
                <a:spLocks noEditPoints="1"/>
              </p:cNvSpPr>
              <p:nvPr/>
            </p:nvSpPr>
            <p:spPr bwMode="auto">
              <a:xfrm>
                <a:off x="1934574" y="1320377"/>
                <a:ext cx="136788" cy="124181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8" y="77"/>
                  </a:cxn>
                  <a:cxn ang="0">
                    <a:pos x="78" y="0"/>
                  </a:cxn>
                  <a:cxn ang="0">
                    <a:pos x="0" y="0"/>
                  </a:cxn>
                  <a:cxn ang="0">
                    <a:pos x="0" y="77"/>
                  </a:cxn>
                  <a:cxn ang="0">
                    <a:pos x="47" y="56"/>
                  </a:cxn>
                  <a:cxn ang="0">
                    <a:pos x="46" y="58"/>
                  </a:cxn>
                  <a:cxn ang="0">
                    <a:pos x="44" y="60"/>
                  </a:cxn>
                  <a:cxn ang="0">
                    <a:pos x="41" y="60"/>
                  </a:cxn>
                  <a:cxn ang="0">
                    <a:pos x="39" y="60"/>
                  </a:cxn>
                  <a:cxn ang="0">
                    <a:pos x="37" y="58"/>
                  </a:cxn>
                  <a:cxn ang="0">
                    <a:pos x="35" y="56"/>
                  </a:cxn>
                  <a:cxn ang="0">
                    <a:pos x="35" y="54"/>
                  </a:cxn>
                  <a:cxn ang="0">
                    <a:pos x="35" y="51"/>
                  </a:cxn>
                  <a:cxn ang="0">
                    <a:pos x="37" y="49"/>
                  </a:cxn>
                  <a:cxn ang="0">
                    <a:pos x="39" y="48"/>
                  </a:cxn>
                  <a:cxn ang="0">
                    <a:pos x="41" y="47"/>
                  </a:cxn>
                  <a:cxn ang="0">
                    <a:pos x="44" y="48"/>
                  </a:cxn>
                  <a:cxn ang="0">
                    <a:pos x="46" y="49"/>
                  </a:cxn>
                  <a:cxn ang="0">
                    <a:pos x="47" y="51"/>
                  </a:cxn>
                  <a:cxn ang="0">
                    <a:pos x="47" y="54"/>
                  </a:cxn>
                  <a:cxn ang="0">
                    <a:pos x="47" y="56"/>
                  </a:cxn>
                  <a:cxn ang="0">
                    <a:pos x="35" y="20"/>
                  </a:cxn>
                  <a:cxn ang="0">
                    <a:pos x="37" y="18"/>
                  </a:cxn>
                  <a:cxn ang="0">
                    <a:pos x="39" y="17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6" y="18"/>
                  </a:cxn>
                  <a:cxn ang="0">
                    <a:pos x="47" y="20"/>
                  </a:cxn>
                  <a:cxn ang="0">
                    <a:pos x="47" y="23"/>
                  </a:cxn>
                  <a:cxn ang="0">
                    <a:pos x="47" y="25"/>
                  </a:cxn>
                  <a:cxn ang="0">
                    <a:pos x="46" y="27"/>
                  </a:cxn>
                  <a:cxn ang="0">
                    <a:pos x="44" y="29"/>
                  </a:cxn>
                  <a:cxn ang="0">
                    <a:pos x="41" y="29"/>
                  </a:cxn>
                  <a:cxn ang="0">
                    <a:pos x="39" y="29"/>
                  </a:cxn>
                  <a:cxn ang="0">
                    <a:pos x="37" y="27"/>
                  </a:cxn>
                  <a:cxn ang="0">
                    <a:pos x="35" y="25"/>
                  </a:cxn>
                  <a:cxn ang="0">
                    <a:pos x="35" y="23"/>
                  </a:cxn>
                  <a:cxn ang="0">
                    <a:pos x="35" y="20"/>
                  </a:cxn>
                  <a:cxn ang="0">
                    <a:pos x="24" y="34"/>
                  </a:cxn>
                  <a:cxn ang="0">
                    <a:pos x="59" y="34"/>
                  </a:cxn>
                  <a:cxn ang="0">
                    <a:pos x="59" y="43"/>
                  </a:cxn>
                  <a:cxn ang="0">
                    <a:pos x="24" y="43"/>
                  </a:cxn>
                  <a:cxn ang="0">
                    <a:pos x="24" y="34"/>
                  </a:cxn>
                </a:cxnLst>
                <a:rect l="0" t="0" r="r" b="b"/>
                <a:pathLst>
                  <a:path w="78" h="77">
                    <a:moveTo>
                      <a:pt x="0" y="77"/>
                    </a:move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7"/>
                    </a:lnTo>
                    <a:close/>
                    <a:moveTo>
                      <a:pt x="47" y="56"/>
                    </a:moveTo>
                    <a:cubicBezTo>
                      <a:pt x="47" y="57"/>
                      <a:pt x="46" y="58"/>
                      <a:pt x="46" y="58"/>
                    </a:cubicBezTo>
                    <a:cubicBezTo>
                      <a:pt x="45" y="59"/>
                      <a:pt x="44" y="59"/>
                      <a:pt x="44" y="60"/>
                    </a:cubicBezTo>
                    <a:cubicBezTo>
                      <a:pt x="43" y="60"/>
                      <a:pt x="42" y="60"/>
                      <a:pt x="41" y="60"/>
                    </a:cubicBezTo>
                    <a:cubicBezTo>
                      <a:pt x="40" y="60"/>
                      <a:pt x="39" y="60"/>
                      <a:pt x="39" y="60"/>
                    </a:cubicBezTo>
                    <a:cubicBezTo>
                      <a:pt x="38" y="59"/>
                      <a:pt x="37" y="59"/>
                      <a:pt x="37" y="58"/>
                    </a:cubicBezTo>
                    <a:cubicBezTo>
                      <a:pt x="36" y="58"/>
                      <a:pt x="35" y="57"/>
                      <a:pt x="35" y="56"/>
                    </a:cubicBezTo>
                    <a:cubicBezTo>
                      <a:pt x="35" y="56"/>
                      <a:pt x="35" y="55"/>
                      <a:pt x="35" y="54"/>
                    </a:cubicBezTo>
                    <a:cubicBezTo>
                      <a:pt x="35" y="53"/>
                      <a:pt x="35" y="52"/>
                      <a:pt x="35" y="51"/>
                    </a:cubicBezTo>
                    <a:cubicBezTo>
                      <a:pt x="35" y="51"/>
                      <a:pt x="36" y="50"/>
                      <a:pt x="37" y="49"/>
                    </a:cubicBezTo>
                    <a:cubicBezTo>
                      <a:pt x="37" y="49"/>
                      <a:pt x="38" y="48"/>
                      <a:pt x="39" y="48"/>
                    </a:cubicBezTo>
                    <a:cubicBezTo>
                      <a:pt x="39" y="48"/>
                      <a:pt x="40" y="47"/>
                      <a:pt x="41" y="47"/>
                    </a:cubicBezTo>
                    <a:cubicBezTo>
                      <a:pt x="42" y="47"/>
                      <a:pt x="43" y="48"/>
                      <a:pt x="44" y="48"/>
                    </a:cubicBezTo>
                    <a:cubicBezTo>
                      <a:pt x="44" y="48"/>
                      <a:pt x="45" y="49"/>
                      <a:pt x="46" y="49"/>
                    </a:cubicBezTo>
                    <a:cubicBezTo>
                      <a:pt x="46" y="50"/>
                      <a:pt x="47" y="51"/>
                      <a:pt x="47" y="51"/>
                    </a:cubicBezTo>
                    <a:cubicBezTo>
                      <a:pt x="47" y="52"/>
                      <a:pt x="47" y="53"/>
                      <a:pt x="47" y="54"/>
                    </a:cubicBezTo>
                    <a:cubicBezTo>
                      <a:pt x="47" y="55"/>
                      <a:pt x="47" y="56"/>
                      <a:pt x="47" y="56"/>
                    </a:cubicBezTo>
                    <a:close/>
                    <a:moveTo>
                      <a:pt x="35" y="20"/>
                    </a:moveTo>
                    <a:cubicBezTo>
                      <a:pt x="35" y="19"/>
                      <a:pt x="36" y="19"/>
                      <a:pt x="37" y="18"/>
                    </a:cubicBezTo>
                    <a:cubicBezTo>
                      <a:pt x="37" y="18"/>
                      <a:pt x="38" y="17"/>
                      <a:pt x="39" y="17"/>
                    </a:cubicBezTo>
                    <a:cubicBezTo>
                      <a:pt x="39" y="16"/>
                      <a:pt x="40" y="16"/>
                      <a:pt x="41" y="16"/>
                    </a:cubicBezTo>
                    <a:cubicBezTo>
                      <a:pt x="42" y="16"/>
                      <a:pt x="43" y="16"/>
                      <a:pt x="44" y="17"/>
                    </a:cubicBezTo>
                    <a:cubicBezTo>
                      <a:pt x="44" y="17"/>
                      <a:pt x="45" y="18"/>
                      <a:pt x="46" y="18"/>
                    </a:cubicBezTo>
                    <a:cubicBezTo>
                      <a:pt x="46" y="19"/>
                      <a:pt x="47" y="19"/>
                      <a:pt x="47" y="20"/>
                    </a:cubicBezTo>
                    <a:cubicBezTo>
                      <a:pt x="47" y="21"/>
                      <a:pt x="47" y="22"/>
                      <a:pt x="47" y="23"/>
                    </a:cubicBezTo>
                    <a:cubicBezTo>
                      <a:pt x="47" y="24"/>
                      <a:pt x="47" y="25"/>
                      <a:pt x="47" y="25"/>
                    </a:cubicBezTo>
                    <a:cubicBezTo>
                      <a:pt x="47" y="26"/>
                      <a:pt x="46" y="27"/>
                      <a:pt x="46" y="27"/>
                    </a:cubicBezTo>
                    <a:cubicBezTo>
                      <a:pt x="45" y="28"/>
                      <a:pt x="44" y="28"/>
                      <a:pt x="44" y="29"/>
                    </a:cubicBezTo>
                    <a:cubicBezTo>
                      <a:pt x="43" y="29"/>
                      <a:pt x="42" y="29"/>
                      <a:pt x="41" y="29"/>
                    </a:cubicBezTo>
                    <a:cubicBezTo>
                      <a:pt x="40" y="29"/>
                      <a:pt x="39" y="29"/>
                      <a:pt x="39" y="29"/>
                    </a:cubicBezTo>
                    <a:cubicBezTo>
                      <a:pt x="38" y="28"/>
                      <a:pt x="37" y="28"/>
                      <a:pt x="37" y="27"/>
                    </a:cubicBezTo>
                    <a:cubicBezTo>
                      <a:pt x="36" y="27"/>
                      <a:pt x="35" y="26"/>
                      <a:pt x="35" y="25"/>
                    </a:cubicBezTo>
                    <a:cubicBezTo>
                      <a:pt x="35" y="25"/>
                      <a:pt x="35" y="24"/>
                      <a:pt x="35" y="23"/>
                    </a:cubicBezTo>
                    <a:cubicBezTo>
                      <a:pt x="35" y="22"/>
                      <a:pt x="35" y="21"/>
                      <a:pt x="35" y="20"/>
                    </a:cubicBezTo>
                    <a:close/>
                    <a:moveTo>
                      <a:pt x="24" y="34"/>
                    </a:moveTo>
                    <a:cubicBezTo>
                      <a:pt x="59" y="34"/>
                      <a:pt x="59" y="34"/>
                      <a:pt x="59" y="34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24" y="43"/>
                      <a:pt x="24" y="43"/>
                      <a:pt x="24" y="43"/>
                    </a:cubicBezTo>
                    <a:lnTo>
                      <a:pt x="24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293121" y="3478244"/>
                <a:ext cx="275530" cy="302353"/>
              </a:xfrm>
              <a:custGeom>
                <a:avLst/>
                <a:gdLst/>
                <a:ahLst/>
                <a:cxnLst>
                  <a:cxn ang="0">
                    <a:pos x="10" y="133"/>
                  </a:cxn>
                  <a:cxn ang="0">
                    <a:pos x="26" y="140"/>
                  </a:cxn>
                  <a:cxn ang="0">
                    <a:pos x="48" y="118"/>
                  </a:cxn>
                  <a:cxn ang="0">
                    <a:pos x="26" y="96"/>
                  </a:cxn>
                  <a:cxn ang="0">
                    <a:pos x="10" y="103"/>
                  </a:cxn>
                  <a:cxn ang="0">
                    <a:pos x="1" y="103"/>
                  </a:cxn>
                  <a:cxn ang="0">
                    <a:pos x="1" y="52"/>
                  </a:cxn>
                  <a:cxn ang="0">
                    <a:pos x="64" y="52"/>
                  </a:cxn>
                  <a:cxn ang="0">
                    <a:pos x="64" y="44"/>
                  </a:cxn>
                  <a:cxn ang="0">
                    <a:pos x="56" y="25"/>
                  </a:cxn>
                  <a:cxn ang="0">
                    <a:pos x="82" y="0"/>
                  </a:cxn>
                  <a:cxn ang="0">
                    <a:pos x="107" y="26"/>
                  </a:cxn>
                  <a:cxn ang="0">
                    <a:pos x="100" y="44"/>
                  </a:cxn>
                  <a:cxn ang="0">
                    <a:pos x="99" y="52"/>
                  </a:cxn>
                  <a:cxn ang="0">
                    <a:pos x="156" y="52"/>
                  </a:cxn>
                  <a:cxn ang="0">
                    <a:pos x="156" y="103"/>
                  </a:cxn>
                  <a:cxn ang="0">
                    <a:pos x="148" y="103"/>
                  </a:cxn>
                  <a:cxn ang="0">
                    <a:pos x="133" y="96"/>
                  </a:cxn>
                  <a:cxn ang="0">
                    <a:pos x="111" y="118"/>
                  </a:cxn>
                  <a:cxn ang="0">
                    <a:pos x="133" y="140"/>
                  </a:cxn>
                  <a:cxn ang="0">
                    <a:pos x="148" y="134"/>
                  </a:cxn>
                  <a:cxn ang="0">
                    <a:pos x="156" y="134"/>
                  </a:cxn>
                  <a:cxn ang="0">
                    <a:pos x="156" y="186"/>
                  </a:cxn>
                  <a:cxn ang="0">
                    <a:pos x="96" y="186"/>
                  </a:cxn>
                  <a:cxn ang="0">
                    <a:pos x="96" y="180"/>
                  </a:cxn>
                  <a:cxn ang="0">
                    <a:pos x="103" y="165"/>
                  </a:cxn>
                  <a:cxn ang="0">
                    <a:pos x="81" y="143"/>
                  </a:cxn>
                  <a:cxn ang="0">
                    <a:pos x="59" y="165"/>
                  </a:cxn>
                  <a:cxn ang="0">
                    <a:pos x="66" y="180"/>
                  </a:cxn>
                  <a:cxn ang="0">
                    <a:pos x="66" y="186"/>
                  </a:cxn>
                  <a:cxn ang="0">
                    <a:pos x="0" y="186"/>
                  </a:cxn>
                  <a:cxn ang="0">
                    <a:pos x="1" y="133"/>
                  </a:cxn>
                  <a:cxn ang="0">
                    <a:pos x="10" y="133"/>
                  </a:cxn>
                </a:cxnLst>
                <a:rect l="0" t="0" r="r" b="b"/>
                <a:pathLst>
                  <a:path w="156" h="186">
                    <a:moveTo>
                      <a:pt x="10" y="133"/>
                    </a:moveTo>
                    <a:cubicBezTo>
                      <a:pt x="14" y="137"/>
                      <a:pt x="20" y="140"/>
                      <a:pt x="26" y="140"/>
                    </a:cubicBezTo>
                    <a:cubicBezTo>
                      <a:pt x="38" y="140"/>
                      <a:pt x="48" y="130"/>
                      <a:pt x="48" y="118"/>
                    </a:cubicBezTo>
                    <a:cubicBezTo>
                      <a:pt x="48" y="106"/>
                      <a:pt x="38" y="96"/>
                      <a:pt x="26" y="96"/>
                    </a:cubicBezTo>
                    <a:cubicBezTo>
                      <a:pt x="20" y="96"/>
                      <a:pt x="14" y="99"/>
                      <a:pt x="10" y="103"/>
                    </a:cubicBezTo>
                    <a:cubicBezTo>
                      <a:pt x="1" y="103"/>
                      <a:pt x="1" y="103"/>
                      <a:pt x="1" y="10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59" y="39"/>
                      <a:pt x="56" y="33"/>
                      <a:pt x="56" y="25"/>
                    </a:cubicBezTo>
                    <a:cubicBezTo>
                      <a:pt x="56" y="11"/>
                      <a:pt x="68" y="0"/>
                      <a:pt x="82" y="0"/>
                    </a:cubicBezTo>
                    <a:cubicBezTo>
                      <a:pt x="96" y="0"/>
                      <a:pt x="107" y="11"/>
                      <a:pt x="107" y="26"/>
                    </a:cubicBezTo>
                    <a:cubicBezTo>
                      <a:pt x="107" y="33"/>
                      <a:pt x="104" y="39"/>
                      <a:pt x="100" y="44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156" y="52"/>
                      <a:pt x="156" y="52"/>
                      <a:pt x="156" y="52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4" y="99"/>
                      <a:pt x="139" y="96"/>
                      <a:pt x="133" y="96"/>
                    </a:cubicBezTo>
                    <a:cubicBezTo>
                      <a:pt x="121" y="96"/>
                      <a:pt x="111" y="106"/>
                      <a:pt x="111" y="118"/>
                    </a:cubicBezTo>
                    <a:cubicBezTo>
                      <a:pt x="111" y="130"/>
                      <a:pt x="120" y="140"/>
                      <a:pt x="133" y="140"/>
                    </a:cubicBezTo>
                    <a:cubicBezTo>
                      <a:pt x="139" y="140"/>
                      <a:pt x="144" y="138"/>
                      <a:pt x="148" y="134"/>
                    </a:cubicBezTo>
                    <a:cubicBezTo>
                      <a:pt x="156" y="134"/>
                      <a:pt x="156" y="134"/>
                      <a:pt x="156" y="134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96" y="186"/>
                      <a:pt x="96" y="186"/>
                      <a:pt x="96" y="186"/>
                    </a:cubicBezTo>
                    <a:cubicBezTo>
                      <a:pt x="96" y="180"/>
                      <a:pt x="96" y="180"/>
                      <a:pt x="96" y="180"/>
                    </a:cubicBezTo>
                    <a:cubicBezTo>
                      <a:pt x="100" y="176"/>
                      <a:pt x="103" y="171"/>
                      <a:pt x="103" y="165"/>
                    </a:cubicBezTo>
                    <a:cubicBezTo>
                      <a:pt x="103" y="153"/>
                      <a:pt x="93" y="143"/>
                      <a:pt x="81" y="143"/>
                    </a:cubicBezTo>
                    <a:cubicBezTo>
                      <a:pt x="69" y="143"/>
                      <a:pt x="59" y="152"/>
                      <a:pt x="59" y="165"/>
                    </a:cubicBezTo>
                    <a:cubicBezTo>
                      <a:pt x="59" y="171"/>
                      <a:pt x="62" y="176"/>
                      <a:pt x="66" y="180"/>
                    </a:cubicBezTo>
                    <a:cubicBezTo>
                      <a:pt x="66" y="186"/>
                      <a:pt x="66" y="186"/>
                      <a:pt x="66" y="186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1" y="133"/>
                      <a:pt x="1" y="133"/>
                      <a:pt x="1" y="133"/>
                    </a:cubicBezTo>
                    <a:lnTo>
                      <a:pt x="10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7" name="Rectangle 67"/>
              <p:cNvSpPr>
                <a:spLocks noChangeArrowheads="1"/>
              </p:cNvSpPr>
              <p:nvPr/>
            </p:nvSpPr>
            <p:spPr bwMode="auto">
              <a:xfrm>
                <a:off x="3275095" y="2958124"/>
                <a:ext cx="89889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3228196" y="2608978"/>
                <a:ext cx="183686" cy="332949"/>
              </a:xfrm>
              <a:custGeom>
                <a:avLst/>
                <a:gdLst/>
                <a:ahLst/>
                <a:cxnLst>
                  <a:cxn ang="0">
                    <a:pos x="104" y="124"/>
                  </a:cxn>
                  <a:cxn ang="0">
                    <a:pos x="92" y="87"/>
                  </a:cxn>
                  <a:cxn ang="0">
                    <a:pos x="66" y="17"/>
                  </a:cxn>
                  <a:cxn ang="0">
                    <a:pos x="71" y="9"/>
                  </a:cxn>
                  <a:cxn ang="0">
                    <a:pos x="62" y="0"/>
                  </a:cxn>
                  <a:cxn ang="0">
                    <a:pos x="56" y="3"/>
                  </a:cxn>
                  <a:cxn ang="0">
                    <a:pos x="56" y="99"/>
                  </a:cxn>
                  <a:cxn ang="0">
                    <a:pos x="66" y="113"/>
                  </a:cxn>
                  <a:cxn ang="0">
                    <a:pos x="52" y="127"/>
                  </a:cxn>
                  <a:cxn ang="0">
                    <a:pos x="38" y="113"/>
                  </a:cxn>
                  <a:cxn ang="0">
                    <a:pos x="48" y="99"/>
                  </a:cxn>
                  <a:cxn ang="0">
                    <a:pos x="48" y="3"/>
                  </a:cxn>
                  <a:cxn ang="0">
                    <a:pos x="42" y="0"/>
                  </a:cxn>
                  <a:cxn ang="0">
                    <a:pos x="33" y="9"/>
                  </a:cxn>
                  <a:cxn ang="0">
                    <a:pos x="38" y="17"/>
                  </a:cxn>
                  <a:cxn ang="0">
                    <a:pos x="9" y="90"/>
                  </a:cxn>
                  <a:cxn ang="0">
                    <a:pos x="0" y="124"/>
                  </a:cxn>
                  <a:cxn ang="0">
                    <a:pos x="16" y="167"/>
                  </a:cxn>
                  <a:cxn ang="0">
                    <a:pos x="12" y="205"/>
                  </a:cxn>
                  <a:cxn ang="0">
                    <a:pos x="91" y="205"/>
                  </a:cxn>
                  <a:cxn ang="0">
                    <a:pos x="87" y="167"/>
                  </a:cxn>
                  <a:cxn ang="0">
                    <a:pos x="104" y="124"/>
                  </a:cxn>
                </a:cxnLst>
                <a:rect l="0" t="0" r="r" b="b"/>
                <a:pathLst>
                  <a:path w="104" h="205">
                    <a:moveTo>
                      <a:pt x="104" y="124"/>
                    </a:moveTo>
                    <a:cubicBezTo>
                      <a:pt x="104" y="110"/>
                      <a:pt x="100" y="97"/>
                      <a:pt x="92" y="87"/>
                    </a:cubicBezTo>
                    <a:cubicBezTo>
                      <a:pt x="85" y="74"/>
                      <a:pt x="72" y="55"/>
                      <a:pt x="66" y="17"/>
                    </a:cubicBezTo>
                    <a:cubicBezTo>
                      <a:pt x="69" y="15"/>
                      <a:pt x="71" y="13"/>
                      <a:pt x="71" y="9"/>
                    </a:cubicBezTo>
                    <a:cubicBezTo>
                      <a:pt x="71" y="4"/>
                      <a:pt x="67" y="0"/>
                      <a:pt x="62" y="0"/>
                    </a:cubicBezTo>
                    <a:cubicBezTo>
                      <a:pt x="60" y="0"/>
                      <a:pt x="58" y="2"/>
                      <a:pt x="56" y="3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62" y="101"/>
                      <a:pt x="66" y="106"/>
                      <a:pt x="66" y="113"/>
                    </a:cubicBezTo>
                    <a:cubicBezTo>
                      <a:pt x="66" y="120"/>
                      <a:pt x="59" y="127"/>
                      <a:pt x="52" y="127"/>
                    </a:cubicBezTo>
                    <a:cubicBezTo>
                      <a:pt x="44" y="127"/>
                      <a:pt x="38" y="120"/>
                      <a:pt x="38" y="113"/>
                    </a:cubicBezTo>
                    <a:cubicBezTo>
                      <a:pt x="38" y="106"/>
                      <a:pt x="42" y="101"/>
                      <a:pt x="48" y="99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2"/>
                      <a:pt x="44" y="0"/>
                      <a:pt x="42" y="0"/>
                    </a:cubicBezTo>
                    <a:cubicBezTo>
                      <a:pt x="37" y="0"/>
                      <a:pt x="33" y="4"/>
                      <a:pt x="33" y="9"/>
                    </a:cubicBezTo>
                    <a:cubicBezTo>
                      <a:pt x="33" y="12"/>
                      <a:pt x="35" y="15"/>
                      <a:pt x="38" y="17"/>
                    </a:cubicBezTo>
                    <a:cubicBezTo>
                      <a:pt x="31" y="59"/>
                      <a:pt x="16" y="77"/>
                      <a:pt x="9" y="90"/>
                    </a:cubicBezTo>
                    <a:cubicBezTo>
                      <a:pt x="3" y="100"/>
                      <a:pt x="0" y="111"/>
                      <a:pt x="0" y="124"/>
                    </a:cubicBezTo>
                    <a:cubicBezTo>
                      <a:pt x="0" y="141"/>
                      <a:pt x="6" y="156"/>
                      <a:pt x="16" y="167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91" y="205"/>
                      <a:pt x="91" y="205"/>
                      <a:pt x="91" y="205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98" y="156"/>
                      <a:pt x="104" y="141"/>
                      <a:pt x="104" y="1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9" name="Freeform 69"/>
              <p:cNvSpPr>
                <a:spLocks noEditPoints="1"/>
              </p:cNvSpPr>
              <p:nvPr/>
            </p:nvSpPr>
            <p:spPr bwMode="auto">
              <a:xfrm>
                <a:off x="3722586" y="1476953"/>
                <a:ext cx="144604" cy="13317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41" y="82"/>
                  </a:cxn>
                  <a:cxn ang="0">
                    <a:pos x="82" y="41"/>
                  </a:cxn>
                  <a:cxn ang="0">
                    <a:pos x="41" y="0"/>
                  </a:cxn>
                  <a:cxn ang="0">
                    <a:pos x="41" y="61"/>
                  </a:cxn>
                  <a:cxn ang="0">
                    <a:pos x="22" y="41"/>
                  </a:cxn>
                  <a:cxn ang="0">
                    <a:pos x="41" y="21"/>
                  </a:cxn>
                  <a:cxn ang="0">
                    <a:pos x="61" y="41"/>
                  </a:cxn>
                  <a:cxn ang="0">
                    <a:pos x="41" y="6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9" y="0"/>
                      <a:pt x="0" y="18"/>
                      <a:pt x="0" y="41"/>
                    </a:cubicBezTo>
                    <a:cubicBezTo>
                      <a:pt x="0" y="64"/>
                      <a:pt x="19" y="82"/>
                      <a:pt x="41" y="82"/>
                    </a:cubicBezTo>
                    <a:cubicBezTo>
                      <a:pt x="64" y="82"/>
                      <a:pt x="82" y="64"/>
                      <a:pt x="82" y="41"/>
                    </a:cubicBezTo>
                    <a:cubicBezTo>
                      <a:pt x="82" y="18"/>
                      <a:pt x="64" y="0"/>
                      <a:pt x="41" y="0"/>
                    </a:cubicBezTo>
                    <a:close/>
                    <a:moveTo>
                      <a:pt x="41" y="61"/>
                    </a:moveTo>
                    <a:cubicBezTo>
                      <a:pt x="30" y="61"/>
                      <a:pt x="22" y="52"/>
                      <a:pt x="22" y="41"/>
                    </a:cubicBezTo>
                    <a:cubicBezTo>
                      <a:pt x="22" y="30"/>
                      <a:pt x="30" y="21"/>
                      <a:pt x="41" y="21"/>
                    </a:cubicBezTo>
                    <a:cubicBezTo>
                      <a:pt x="52" y="21"/>
                      <a:pt x="61" y="30"/>
                      <a:pt x="61" y="41"/>
                    </a:cubicBezTo>
                    <a:cubicBezTo>
                      <a:pt x="61" y="52"/>
                      <a:pt x="52" y="61"/>
                      <a:pt x="4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0" name="Freeform 70"/>
              <p:cNvSpPr>
                <a:spLocks noEditPoints="1"/>
              </p:cNvSpPr>
              <p:nvPr/>
            </p:nvSpPr>
            <p:spPr bwMode="auto">
              <a:xfrm>
                <a:off x="3558441" y="1476953"/>
                <a:ext cx="144604" cy="13317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41"/>
                  </a:cxn>
                  <a:cxn ang="0">
                    <a:pos x="41" y="82"/>
                  </a:cxn>
                  <a:cxn ang="0">
                    <a:pos x="82" y="41"/>
                  </a:cxn>
                  <a:cxn ang="0">
                    <a:pos x="41" y="0"/>
                  </a:cxn>
                  <a:cxn ang="0">
                    <a:pos x="41" y="61"/>
                  </a:cxn>
                  <a:cxn ang="0">
                    <a:pos x="21" y="41"/>
                  </a:cxn>
                  <a:cxn ang="0">
                    <a:pos x="41" y="21"/>
                  </a:cxn>
                  <a:cxn ang="0">
                    <a:pos x="61" y="41"/>
                  </a:cxn>
                  <a:cxn ang="0">
                    <a:pos x="41" y="6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2"/>
                      <a:pt x="41" y="82"/>
                    </a:cubicBezTo>
                    <a:cubicBezTo>
                      <a:pt x="63" y="82"/>
                      <a:pt x="82" y="64"/>
                      <a:pt x="82" y="41"/>
                    </a:cubicBezTo>
                    <a:cubicBezTo>
                      <a:pt x="82" y="18"/>
                      <a:pt x="63" y="0"/>
                      <a:pt x="41" y="0"/>
                    </a:cubicBezTo>
                    <a:close/>
                    <a:moveTo>
                      <a:pt x="41" y="61"/>
                    </a:moveTo>
                    <a:cubicBezTo>
                      <a:pt x="30" y="61"/>
                      <a:pt x="21" y="52"/>
                      <a:pt x="21" y="41"/>
                    </a:cubicBezTo>
                    <a:cubicBezTo>
                      <a:pt x="21" y="30"/>
                      <a:pt x="30" y="21"/>
                      <a:pt x="41" y="21"/>
                    </a:cubicBezTo>
                    <a:cubicBezTo>
                      <a:pt x="52" y="21"/>
                      <a:pt x="61" y="30"/>
                      <a:pt x="61" y="41"/>
                    </a:cubicBezTo>
                    <a:cubicBezTo>
                      <a:pt x="61" y="52"/>
                      <a:pt x="52" y="61"/>
                      <a:pt x="4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1" name="Freeform 71"/>
              <p:cNvSpPr>
                <a:spLocks noEditPoints="1"/>
              </p:cNvSpPr>
              <p:nvPr/>
            </p:nvSpPr>
            <p:spPr bwMode="auto">
              <a:xfrm>
                <a:off x="3581890" y="1304179"/>
                <a:ext cx="271622" cy="197969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75" y="74"/>
                  </a:cxn>
                  <a:cxn ang="0">
                    <a:pos x="75" y="73"/>
                  </a:cxn>
                  <a:cxn ang="0">
                    <a:pos x="0" y="1"/>
                  </a:cxn>
                  <a:cxn ang="0">
                    <a:pos x="0" y="49"/>
                  </a:cxn>
                  <a:cxn ang="0">
                    <a:pos x="75" y="122"/>
                  </a:cxn>
                  <a:cxn ang="0">
                    <a:pos x="150" y="49"/>
                  </a:cxn>
                  <a:cxn ang="0">
                    <a:pos x="154" y="0"/>
                  </a:cxn>
                  <a:cxn ang="0">
                    <a:pos x="76" y="104"/>
                  </a:cxn>
                  <a:cxn ang="0">
                    <a:pos x="66" y="94"/>
                  </a:cxn>
                  <a:cxn ang="0">
                    <a:pos x="76" y="83"/>
                  </a:cxn>
                  <a:cxn ang="0">
                    <a:pos x="87" y="94"/>
                  </a:cxn>
                  <a:cxn ang="0">
                    <a:pos x="76" y="104"/>
                  </a:cxn>
                </a:cxnLst>
                <a:rect l="0" t="0" r="r" b="b"/>
                <a:pathLst>
                  <a:path w="154" h="122">
                    <a:moveTo>
                      <a:pt x="154" y="0"/>
                    </a:move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3"/>
                      <a:pt x="75" y="73"/>
                      <a:pt x="75" y="7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150" y="49"/>
                      <a:pt x="150" y="49"/>
                      <a:pt x="150" y="49"/>
                    </a:cubicBezTo>
                    <a:lnTo>
                      <a:pt x="154" y="0"/>
                    </a:lnTo>
                    <a:close/>
                    <a:moveTo>
                      <a:pt x="76" y="104"/>
                    </a:moveTo>
                    <a:cubicBezTo>
                      <a:pt x="70" y="104"/>
                      <a:pt x="66" y="99"/>
                      <a:pt x="66" y="94"/>
                    </a:cubicBezTo>
                    <a:cubicBezTo>
                      <a:pt x="66" y="88"/>
                      <a:pt x="70" y="83"/>
                      <a:pt x="76" y="83"/>
                    </a:cubicBezTo>
                    <a:cubicBezTo>
                      <a:pt x="82" y="83"/>
                      <a:pt x="87" y="88"/>
                      <a:pt x="87" y="94"/>
                    </a:cubicBezTo>
                    <a:cubicBezTo>
                      <a:pt x="87" y="99"/>
                      <a:pt x="82" y="104"/>
                      <a:pt x="76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2" name="Freeform 72"/>
              <p:cNvSpPr>
                <a:spLocks noEditPoints="1"/>
              </p:cNvSpPr>
              <p:nvPr/>
            </p:nvSpPr>
            <p:spPr bwMode="auto">
              <a:xfrm>
                <a:off x="269671" y="4140542"/>
                <a:ext cx="257943" cy="257360"/>
              </a:xfrm>
              <a:custGeom>
                <a:avLst/>
                <a:gdLst/>
                <a:ahLst/>
                <a:cxnLst>
                  <a:cxn ang="0">
                    <a:pos x="109" y="98"/>
                  </a:cxn>
                  <a:cxn ang="0">
                    <a:pos x="115" y="93"/>
                  </a:cxn>
                  <a:cxn ang="0">
                    <a:pos x="107" y="84"/>
                  </a:cxn>
                  <a:cxn ang="0">
                    <a:pos x="114" y="57"/>
                  </a:cxn>
                  <a:cxn ang="0">
                    <a:pos x="57" y="0"/>
                  </a:cxn>
                  <a:cxn ang="0">
                    <a:pos x="0" y="57"/>
                  </a:cxn>
                  <a:cxn ang="0">
                    <a:pos x="57" y="113"/>
                  </a:cxn>
                  <a:cxn ang="0">
                    <a:pos x="76" y="110"/>
                  </a:cxn>
                  <a:cxn ang="0">
                    <a:pos x="84" y="119"/>
                  </a:cxn>
                  <a:cxn ang="0">
                    <a:pos x="91" y="113"/>
                  </a:cxn>
                  <a:cxn ang="0">
                    <a:pos x="129" y="158"/>
                  </a:cxn>
                  <a:cxn ang="0">
                    <a:pos x="147" y="143"/>
                  </a:cxn>
                  <a:cxn ang="0">
                    <a:pos x="109" y="98"/>
                  </a:cxn>
                  <a:cxn ang="0">
                    <a:pos x="24" y="57"/>
                  </a:cxn>
                  <a:cxn ang="0">
                    <a:pos x="57" y="24"/>
                  </a:cxn>
                  <a:cxn ang="0">
                    <a:pos x="90" y="57"/>
                  </a:cxn>
                  <a:cxn ang="0">
                    <a:pos x="57" y="90"/>
                  </a:cxn>
                  <a:cxn ang="0">
                    <a:pos x="24" y="57"/>
                  </a:cxn>
                </a:cxnLst>
                <a:rect l="0" t="0" r="r" b="b"/>
                <a:pathLst>
                  <a:path w="147" h="158">
                    <a:moveTo>
                      <a:pt x="109" y="98"/>
                    </a:moveTo>
                    <a:cubicBezTo>
                      <a:pt x="115" y="93"/>
                      <a:pt x="115" y="93"/>
                      <a:pt x="115" y="93"/>
                    </a:cubicBezTo>
                    <a:cubicBezTo>
                      <a:pt x="107" y="84"/>
                      <a:pt x="107" y="84"/>
                      <a:pt x="107" y="84"/>
                    </a:cubicBezTo>
                    <a:cubicBezTo>
                      <a:pt x="111" y="76"/>
                      <a:pt x="114" y="67"/>
                      <a:pt x="114" y="57"/>
                    </a:cubicBezTo>
                    <a:cubicBezTo>
                      <a:pt x="114" y="26"/>
                      <a:pt x="88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88"/>
                      <a:pt x="26" y="113"/>
                      <a:pt x="57" y="113"/>
                    </a:cubicBezTo>
                    <a:cubicBezTo>
                      <a:pt x="64" y="113"/>
                      <a:pt x="70" y="112"/>
                      <a:pt x="76" y="110"/>
                    </a:cubicBezTo>
                    <a:cubicBezTo>
                      <a:pt x="84" y="119"/>
                      <a:pt x="84" y="119"/>
                      <a:pt x="84" y="119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129" y="158"/>
                      <a:pt x="129" y="158"/>
                      <a:pt x="129" y="158"/>
                    </a:cubicBezTo>
                    <a:cubicBezTo>
                      <a:pt x="147" y="143"/>
                      <a:pt x="147" y="143"/>
                      <a:pt x="147" y="143"/>
                    </a:cubicBezTo>
                    <a:lnTo>
                      <a:pt x="109" y="98"/>
                    </a:lnTo>
                    <a:close/>
                    <a:moveTo>
                      <a:pt x="24" y="57"/>
                    </a:moveTo>
                    <a:cubicBezTo>
                      <a:pt x="24" y="39"/>
                      <a:pt x="39" y="24"/>
                      <a:pt x="57" y="24"/>
                    </a:cubicBezTo>
                    <a:cubicBezTo>
                      <a:pt x="75" y="24"/>
                      <a:pt x="90" y="39"/>
                      <a:pt x="90" y="57"/>
                    </a:cubicBezTo>
                    <a:cubicBezTo>
                      <a:pt x="90" y="75"/>
                      <a:pt x="75" y="90"/>
                      <a:pt x="57" y="90"/>
                    </a:cubicBezTo>
                    <a:cubicBezTo>
                      <a:pt x="39" y="90"/>
                      <a:pt x="24" y="75"/>
                      <a:pt x="24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162195" y="2835743"/>
                <a:ext cx="269667" cy="246562"/>
              </a:xfrm>
              <a:custGeom>
                <a:avLst/>
                <a:gdLst/>
                <a:ahLst/>
                <a:cxnLst>
                  <a:cxn ang="0">
                    <a:pos x="69" y="95"/>
                  </a:cxn>
                  <a:cxn ang="0">
                    <a:pos x="112" y="137"/>
                  </a:cxn>
                  <a:cxn ang="0">
                    <a:pos x="138" y="112"/>
                  </a:cxn>
                  <a:cxn ang="0">
                    <a:pos x="95" y="69"/>
                  </a:cxn>
                  <a:cxn ang="0">
                    <a:pos x="138" y="25"/>
                  </a:cxn>
                  <a:cxn ang="0">
                    <a:pos x="112" y="0"/>
                  </a:cxn>
                  <a:cxn ang="0">
                    <a:pos x="69" y="44"/>
                  </a:cxn>
                  <a:cxn ang="0">
                    <a:pos x="26" y="0"/>
                  </a:cxn>
                  <a:cxn ang="0">
                    <a:pos x="0" y="25"/>
                  </a:cxn>
                  <a:cxn ang="0">
                    <a:pos x="44" y="69"/>
                  </a:cxn>
                  <a:cxn ang="0">
                    <a:pos x="0" y="112"/>
                  </a:cxn>
                  <a:cxn ang="0">
                    <a:pos x="26" y="137"/>
                  </a:cxn>
                  <a:cxn ang="0">
                    <a:pos x="69" y="95"/>
                  </a:cxn>
                </a:cxnLst>
                <a:rect l="0" t="0" r="r" b="b"/>
                <a:pathLst>
                  <a:path w="138" h="137">
                    <a:moveTo>
                      <a:pt x="69" y="95"/>
                    </a:moveTo>
                    <a:lnTo>
                      <a:pt x="112" y="137"/>
                    </a:lnTo>
                    <a:lnTo>
                      <a:pt x="138" y="112"/>
                    </a:lnTo>
                    <a:lnTo>
                      <a:pt x="95" y="69"/>
                    </a:lnTo>
                    <a:lnTo>
                      <a:pt x="138" y="25"/>
                    </a:lnTo>
                    <a:lnTo>
                      <a:pt x="112" y="0"/>
                    </a:lnTo>
                    <a:lnTo>
                      <a:pt x="69" y="44"/>
                    </a:lnTo>
                    <a:lnTo>
                      <a:pt x="26" y="0"/>
                    </a:lnTo>
                    <a:lnTo>
                      <a:pt x="0" y="25"/>
                    </a:lnTo>
                    <a:lnTo>
                      <a:pt x="44" y="69"/>
                    </a:lnTo>
                    <a:lnTo>
                      <a:pt x="0" y="112"/>
                    </a:lnTo>
                    <a:lnTo>
                      <a:pt x="26" y="137"/>
                    </a:lnTo>
                    <a:lnTo>
                      <a:pt x="69" y="9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" name="Rectangle 74"/>
              <p:cNvSpPr>
                <a:spLocks noChangeArrowheads="1"/>
              </p:cNvSpPr>
              <p:nvPr/>
            </p:nvSpPr>
            <p:spPr bwMode="auto">
              <a:xfrm>
                <a:off x="1000509" y="4093749"/>
                <a:ext cx="261851" cy="28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5" name="Freeform 75"/>
              <p:cNvSpPr>
                <a:spLocks/>
              </p:cNvSpPr>
              <p:nvPr/>
            </p:nvSpPr>
            <p:spPr bwMode="auto">
              <a:xfrm>
                <a:off x="1037637" y="3971368"/>
                <a:ext cx="56669" cy="100784"/>
              </a:xfrm>
              <a:custGeom>
                <a:avLst/>
                <a:gdLst/>
                <a:ahLst/>
                <a:cxnLst>
                  <a:cxn ang="0">
                    <a:pos x="14" y="62"/>
                  </a:cxn>
                  <a:cxn ang="0">
                    <a:pos x="33" y="62"/>
                  </a:cxn>
                  <a:cxn ang="0">
                    <a:pos x="33" y="0"/>
                  </a:cxn>
                  <a:cxn ang="0">
                    <a:pos x="18" y="0"/>
                  </a:cxn>
                  <a:cxn ang="0">
                    <a:pos x="16" y="6"/>
                  </a:cxn>
                  <a:cxn ang="0">
                    <a:pos x="12" y="10"/>
                  </a:cxn>
                  <a:cxn ang="0">
                    <a:pos x="6" y="12"/>
                  </a:cxn>
                  <a:cxn ang="0">
                    <a:pos x="0" y="13"/>
                  </a:cxn>
                  <a:cxn ang="0">
                    <a:pos x="0" y="26"/>
                  </a:cxn>
                  <a:cxn ang="0">
                    <a:pos x="14" y="26"/>
                  </a:cxn>
                  <a:cxn ang="0">
                    <a:pos x="14" y="62"/>
                  </a:cxn>
                </a:cxnLst>
                <a:rect l="0" t="0" r="r" b="b"/>
                <a:pathLst>
                  <a:path w="33" h="62">
                    <a:moveTo>
                      <a:pt x="14" y="62"/>
                    </a:moveTo>
                    <a:cubicBezTo>
                      <a:pt x="33" y="62"/>
                      <a:pt x="33" y="62"/>
                      <a:pt x="33" y="6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"/>
                      <a:pt x="17" y="4"/>
                      <a:pt x="16" y="6"/>
                    </a:cubicBezTo>
                    <a:cubicBezTo>
                      <a:pt x="15" y="8"/>
                      <a:pt x="14" y="9"/>
                      <a:pt x="12" y="10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4" y="13"/>
                      <a:pt x="2" y="13"/>
                      <a:pt x="0" y="1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4" y="26"/>
                      <a:pt x="14" y="26"/>
                      <a:pt x="14" y="26"/>
                    </a:cubicBezTo>
                    <a:lnTo>
                      <a:pt x="1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1129480" y="3969569"/>
                <a:ext cx="93797" cy="102584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26" y="47"/>
                  </a:cxn>
                  <a:cxn ang="0">
                    <a:pos x="26" y="47"/>
                  </a:cxn>
                  <a:cxn ang="0">
                    <a:pos x="35" y="42"/>
                  </a:cxn>
                  <a:cxn ang="0">
                    <a:pos x="44" y="37"/>
                  </a:cxn>
                  <a:cxn ang="0">
                    <a:pos x="50" y="29"/>
                  </a:cxn>
                  <a:cxn ang="0">
                    <a:pos x="53" y="19"/>
                  </a:cxn>
                  <a:cxn ang="0">
                    <a:pos x="51" y="11"/>
                  </a:cxn>
                  <a:cxn ang="0">
                    <a:pos x="46" y="5"/>
                  </a:cxn>
                  <a:cxn ang="0">
                    <a:pos x="38" y="1"/>
                  </a:cxn>
                  <a:cxn ang="0">
                    <a:pos x="28" y="0"/>
                  </a:cxn>
                  <a:cxn ang="0">
                    <a:pos x="16" y="2"/>
                  </a:cxn>
                  <a:cxn ang="0">
                    <a:pos x="8" y="7"/>
                  </a:cxn>
                  <a:cxn ang="0">
                    <a:pos x="3" y="15"/>
                  </a:cxn>
                  <a:cxn ang="0">
                    <a:pos x="1" y="27"/>
                  </a:cxn>
                  <a:cxn ang="0">
                    <a:pos x="18" y="27"/>
                  </a:cxn>
                  <a:cxn ang="0">
                    <a:pos x="20" y="17"/>
                  </a:cxn>
                  <a:cxn ang="0">
                    <a:pos x="27" y="14"/>
                  </a:cxn>
                  <a:cxn ang="0">
                    <a:pos x="33" y="16"/>
                  </a:cxn>
                  <a:cxn ang="0">
                    <a:pos x="35" y="22"/>
                  </a:cxn>
                  <a:cxn ang="0">
                    <a:pos x="34" y="25"/>
                  </a:cxn>
                  <a:cxn ang="0">
                    <a:pos x="32" y="27"/>
                  </a:cxn>
                  <a:cxn ang="0">
                    <a:pos x="29" y="29"/>
                  </a:cxn>
                  <a:cxn ang="0">
                    <a:pos x="26" y="31"/>
                  </a:cxn>
                  <a:cxn ang="0">
                    <a:pos x="20" y="34"/>
                  </a:cxn>
                  <a:cxn ang="0">
                    <a:pos x="14" y="38"/>
                  </a:cxn>
                  <a:cxn ang="0">
                    <a:pos x="9" y="42"/>
                  </a:cxn>
                  <a:cxn ang="0">
                    <a:pos x="4" y="47"/>
                  </a:cxn>
                  <a:cxn ang="0">
                    <a:pos x="1" y="54"/>
                  </a:cxn>
                  <a:cxn ang="0">
                    <a:pos x="0" y="63"/>
                  </a:cxn>
                  <a:cxn ang="0">
                    <a:pos x="54" y="63"/>
                  </a:cxn>
                  <a:cxn ang="0">
                    <a:pos x="54" y="47"/>
                  </a:cxn>
                </a:cxnLst>
                <a:rect l="0" t="0" r="r" b="b"/>
                <a:pathLst>
                  <a:path w="54" h="63">
                    <a:moveTo>
                      <a:pt x="54" y="47"/>
                    </a:move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9" y="46"/>
                      <a:pt x="32" y="44"/>
                      <a:pt x="35" y="42"/>
                    </a:cubicBezTo>
                    <a:cubicBezTo>
                      <a:pt x="38" y="41"/>
                      <a:pt x="41" y="39"/>
                      <a:pt x="44" y="37"/>
                    </a:cubicBezTo>
                    <a:cubicBezTo>
                      <a:pt x="46" y="35"/>
                      <a:pt x="48" y="32"/>
                      <a:pt x="50" y="29"/>
                    </a:cubicBezTo>
                    <a:cubicBezTo>
                      <a:pt x="52" y="27"/>
                      <a:pt x="53" y="23"/>
                      <a:pt x="53" y="19"/>
                    </a:cubicBezTo>
                    <a:cubicBezTo>
                      <a:pt x="53" y="16"/>
                      <a:pt x="52" y="13"/>
                      <a:pt x="51" y="11"/>
                    </a:cubicBezTo>
                    <a:cubicBezTo>
                      <a:pt x="50" y="8"/>
                      <a:pt x="48" y="6"/>
                      <a:pt x="46" y="5"/>
                    </a:cubicBezTo>
                    <a:cubicBezTo>
                      <a:pt x="44" y="3"/>
                      <a:pt x="41" y="2"/>
                      <a:pt x="38" y="1"/>
                    </a:cubicBezTo>
                    <a:cubicBezTo>
                      <a:pt x="35" y="0"/>
                      <a:pt x="31" y="0"/>
                      <a:pt x="28" y="0"/>
                    </a:cubicBezTo>
                    <a:cubicBezTo>
                      <a:pt x="23" y="0"/>
                      <a:pt x="20" y="0"/>
                      <a:pt x="16" y="2"/>
                    </a:cubicBezTo>
                    <a:cubicBezTo>
                      <a:pt x="13" y="3"/>
                      <a:pt x="10" y="5"/>
                      <a:pt x="8" y="7"/>
                    </a:cubicBezTo>
                    <a:cubicBezTo>
                      <a:pt x="5" y="9"/>
                      <a:pt x="4" y="12"/>
                      <a:pt x="3" y="15"/>
                    </a:cubicBezTo>
                    <a:cubicBezTo>
                      <a:pt x="1" y="19"/>
                      <a:pt x="1" y="22"/>
                      <a:pt x="1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3"/>
                      <a:pt x="19" y="20"/>
                      <a:pt x="20" y="17"/>
                    </a:cubicBezTo>
                    <a:cubicBezTo>
                      <a:pt x="21" y="15"/>
                      <a:pt x="24" y="14"/>
                      <a:pt x="27" y="14"/>
                    </a:cubicBezTo>
                    <a:cubicBezTo>
                      <a:pt x="29" y="14"/>
                      <a:pt x="31" y="15"/>
                      <a:pt x="33" y="16"/>
                    </a:cubicBezTo>
                    <a:cubicBezTo>
                      <a:pt x="34" y="17"/>
                      <a:pt x="35" y="19"/>
                      <a:pt x="35" y="22"/>
                    </a:cubicBezTo>
                    <a:cubicBezTo>
                      <a:pt x="35" y="23"/>
                      <a:pt x="35" y="24"/>
                      <a:pt x="34" y="25"/>
                    </a:cubicBezTo>
                    <a:cubicBezTo>
                      <a:pt x="33" y="25"/>
                      <a:pt x="33" y="26"/>
                      <a:pt x="32" y="27"/>
                    </a:cubicBezTo>
                    <a:cubicBezTo>
                      <a:pt x="31" y="28"/>
                      <a:pt x="30" y="28"/>
                      <a:pt x="29" y="29"/>
                    </a:cubicBezTo>
                    <a:cubicBezTo>
                      <a:pt x="28" y="30"/>
                      <a:pt x="27" y="30"/>
                      <a:pt x="26" y="31"/>
                    </a:cubicBezTo>
                    <a:cubicBezTo>
                      <a:pt x="24" y="32"/>
                      <a:pt x="22" y="33"/>
                      <a:pt x="20" y="34"/>
                    </a:cubicBezTo>
                    <a:cubicBezTo>
                      <a:pt x="18" y="35"/>
                      <a:pt x="16" y="37"/>
                      <a:pt x="14" y="38"/>
                    </a:cubicBezTo>
                    <a:cubicBezTo>
                      <a:pt x="12" y="39"/>
                      <a:pt x="11" y="41"/>
                      <a:pt x="9" y="42"/>
                    </a:cubicBezTo>
                    <a:cubicBezTo>
                      <a:pt x="7" y="44"/>
                      <a:pt x="6" y="45"/>
                      <a:pt x="4" y="47"/>
                    </a:cubicBezTo>
                    <a:cubicBezTo>
                      <a:pt x="3" y="49"/>
                      <a:pt x="2" y="52"/>
                      <a:pt x="1" y="54"/>
                    </a:cubicBezTo>
                    <a:cubicBezTo>
                      <a:pt x="0" y="57"/>
                      <a:pt x="0" y="60"/>
                      <a:pt x="0" y="63"/>
                    </a:cubicBezTo>
                    <a:cubicBezTo>
                      <a:pt x="54" y="63"/>
                      <a:pt x="54" y="63"/>
                      <a:pt x="54" y="63"/>
                    </a:cubicBez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7" name="Freeform 77"/>
              <p:cNvSpPr>
                <a:spLocks noEditPoints="1"/>
              </p:cNvSpPr>
              <p:nvPr/>
            </p:nvSpPr>
            <p:spPr bwMode="auto">
              <a:xfrm>
                <a:off x="1076719" y="4144142"/>
                <a:ext cx="91843" cy="102584"/>
              </a:xfrm>
              <a:custGeom>
                <a:avLst/>
                <a:gdLst/>
                <a:ahLst/>
                <a:cxnLst>
                  <a:cxn ang="0">
                    <a:pos x="46" y="26"/>
                  </a:cxn>
                  <a:cxn ang="0">
                    <a:pos x="39" y="22"/>
                  </a:cxn>
                  <a:cxn ang="0">
                    <a:pos x="31" y="20"/>
                  </a:cxn>
                  <a:cxn ang="0">
                    <a:pos x="23" y="21"/>
                  </a:cxn>
                  <a:cxn ang="0">
                    <a:pos x="17" y="25"/>
                  </a:cxn>
                  <a:cxn ang="0">
                    <a:pos x="18" y="21"/>
                  </a:cxn>
                  <a:cxn ang="0">
                    <a:pos x="20" y="17"/>
                  </a:cxn>
                  <a:cxn ang="0">
                    <a:pos x="23" y="14"/>
                  </a:cxn>
                  <a:cxn ang="0">
                    <a:pos x="28" y="13"/>
                  </a:cxn>
                  <a:cxn ang="0">
                    <a:pos x="32" y="14"/>
                  </a:cxn>
                  <a:cxn ang="0">
                    <a:pos x="35" y="17"/>
                  </a:cxn>
                  <a:cxn ang="0">
                    <a:pos x="51" y="17"/>
                  </a:cxn>
                  <a:cxn ang="0">
                    <a:pos x="44" y="4"/>
                  </a:cxn>
                  <a:cxn ang="0">
                    <a:pos x="28" y="0"/>
                  </a:cxn>
                  <a:cxn ang="0">
                    <a:pos x="16" y="2"/>
                  </a:cxn>
                  <a:cxn ang="0">
                    <a:pos x="7" y="9"/>
                  </a:cxn>
                  <a:cxn ang="0">
                    <a:pos x="2" y="20"/>
                  </a:cxn>
                  <a:cxn ang="0">
                    <a:pos x="0" y="34"/>
                  </a:cxn>
                  <a:cxn ang="0">
                    <a:pos x="1" y="45"/>
                  </a:cxn>
                  <a:cxn ang="0">
                    <a:pos x="6" y="54"/>
                  </a:cxn>
                  <a:cxn ang="0">
                    <a:pos x="14" y="61"/>
                  </a:cxn>
                  <a:cxn ang="0">
                    <a:pos x="26" y="63"/>
                  </a:cxn>
                  <a:cxn ang="0">
                    <a:pos x="37" y="62"/>
                  </a:cxn>
                  <a:cxn ang="0">
                    <a:pos x="45" y="57"/>
                  </a:cxn>
                  <a:cxn ang="0">
                    <a:pos x="50" y="50"/>
                  </a:cxn>
                  <a:cxn ang="0">
                    <a:pos x="52" y="40"/>
                  </a:cxn>
                  <a:cxn ang="0">
                    <a:pos x="50" y="32"/>
                  </a:cxn>
                  <a:cxn ang="0">
                    <a:pos x="46" y="26"/>
                  </a:cxn>
                  <a:cxn ang="0">
                    <a:pos x="33" y="47"/>
                  </a:cxn>
                  <a:cxn ang="0">
                    <a:pos x="26" y="49"/>
                  </a:cxn>
                  <a:cxn ang="0">
                    <a:pos x="20" y="47"/>
                  </a:cxn>
                  <a:cxn ang="0">
                    <a:pos x="18" y="40"/>
                  </a:cxn>
                  <a:cxn ang="0">
                    <a:pos x="20" y="35"/>
                  </a:cxn>
                  <a:cxn ang="0">
                    <a:pos x="26" y="32"/>
                  </a:cxn>
                  <a:cxn ang="0">
                    <a:pos x="33" y="35"/>
                  </a:cxn>
                  <a:cxn ang="0">
                    <a:pos x="36" y="40"/>
                  </a:cxn>
                  <a:cxn ang="0">
                    <a:pos x="33" y="47"/>
                  </a:cxn>
                </a:cxnLst>
                <a:rect l="0" t="0" r="r" b="b"/>
                <a:pathLst>
                  <a:path w="52" h="63">
                    <a:moveTo>
                      <a:pt x="46" y="26"/>
                    </a:moveTo>
                    <a:cubicBezTo>
                      <a:pt x="44" y="24"/>
                      <a:pt x="42" y="23"/>
                      <a:pt x="39" y="22"/>
                    </a:cubicBezTo>
                    <a:cubicBezTo>
                      <a:pt x="37" y="21"/>
                      <a:pt x="34" y="20"/>
                      <a:pt x="31" y="20"/>
                    </a:cubicBezTo>
                    <a:cubicBezTo>
                      <a:pt x="28" y="20"/>
                      <a:pt x="26" y="21"/>
                      <a:pt x="23" y="21"/>
                    </a:cubicBezTo>
                    <a:cubicBezTo>
                      <a:pt x="21" y="22"/>
                      <a:pt x="19" y="23"/>
                      <a:pt x="17" y="25"/>
                    </a:cubicBezTo>
                    <a:cubicBezTo>
                      <a:pt x="17" y="24"/>
                      <a:pt x="17" y="22"/>
                      <a:pt x="18" y="21"/>
                    </a:cubicBezTo>
                    <a:cubicBezTo>
                      <a:pt x="18" y="19"/>
                      <a:pt x="19" y="18"/>
                      <a:pt x="20" y="17"/>
                    </a:cubicBezTo>
                    <a:cubicBezTo>
                      <a:pt x="21" y="15"/>
                      <a:pt x="22" y="14"/>
                      <a:pt x="23" y="14"/>
                    </a:cubicBezTo>
                    <a:cubicBezTo>
                      <a:pt x="24" y="13"/>
                      <a:pt x="26" y="13"/>
                      <a:pt x="28" y="13"/>
                    </a:cubicBezTo>
                    <a:cubicBezTo>
                      <a:pt x="30" y="13"/>
                      <a:pt x="31" y="13"/>
                      <a:pt x="32" y="14"/>
                    </a:cubicBezTo>
                    <a:cubicBezTo>
                      <a:pt x="34" y="15"/>
                      <a:pt x="35" y="16"/>
                      <a:pt x="35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0" y="11"/>
                      <a:pt x="48" y="6"/>
                      <a:pt x="44" y="4"/>
                    </a:cubicBezTo>
                    <a:cubicBezTo>
                      <a:pt x="40" y="1"/>
                      <a:pt x="35" y="0"/>
                      <a:pt x="28" y="0"/>
                    </a:cubicBezTo>
                    <a:cubicBezTo>
                      <a:pt x="23" y="0"/>
                      <a:pt x="19" y="1"/>
                      <a:pt x="16" y="2"/>
                    </a:cubicBezTo>
                    <a:cubicBezTo>
                      <a:pt x="12" y="4"/>
                      <a:pt x="9" y="6"/>
                      <a:pt x="7" y="9"/>
                    </a:cubicBezTo>
                    <a:cubicBezTo>
                      <a:pt x="5" y="12"/>
                      <a:pt x="3" y="16"/>
                      <a:pt x="2" y="20"/>
                    </a:cubicBezTo>
                    <a:cubicBezTo>
                      <a:pt x="1" y="24"/>
                      <a:pt x="0" y="29"/>
                      <a:pt x="0" y="34"/>
                    </a:cubicBezTo>
                    <a:cubicBezTo>
                      <a:pt x="0" y="37"/>
                      <a:pt x="0" y="41"/>
                      <a:pt x="1" y="45"/>
                    </a:cubicBezTo>
                    <a:cubicBezTo>
                      <a:pt x="2" y="48"/>
                      <a:pt x="4" y="51"/>
                      <a:pt x="6" y="54"/>
                    </a:cubicBezTo>
                    <a:cubicBezTo>
                      <a:pt x="8" y="57"/>
                      <a:pt x="11" y="59"/>
                      <a:pt x="14" y="61"/>
                    </a:cubicBezTo>
                    <a:cubicBezTo>
                      <a:pt x="18" y="62"/>
                      <a:pt x="22" y="63"/>
                      <a:pt x="26" y="63"/>
                    </a:cubicBezTo>
                    <a:cubicBezTo>
                      <a:pt x="30" y="63"/>
                      <a:pt x="34" y="63"/>
                      <a:pt x="37" y="62"/>
                    </a:cubicBezTo>
                    <a:cubicBezTo>
                      <a:pt x="40" y="61"/>
                      <a:pt x="42" y="59"/>
                      <a:pt x="45" y="57"/>
                    </a:cubicBezTo>
                    <a:cubicBezTo>
                      <a:pt x="47" y="55"/>
                      <a:pt x="49" y="53"/>
                      <a:pt x="50" y="50"/>
                    </a:cubicBezTo>
                    <a:cubicBezTo>
                      <a:pt x="51" y="47"/>
                      <a:pt x="52" y="44"/>
                      <a:pt x="52" y="40"/>
                    </a:cubicBezTo>
                    <a:cubicBezTo>
                      <a:pt x="52" y="37"/>
                      <a:pt x="51" y="34"/>
                      <a:pt x="50" y="32"/>
                    </a:cubicBezTo>
                    <a:cubicBezTo>
                      <a:pt x="49" y="30"/>
                      <a:pt x="48" y="28"/>
                      <a:pt x="46" y="26"/>
                    </a:cubicBezTo>
                    <a:close/>
                    <a:moveTo>
                      <a:pt x="33" y="47"/>
                    </a:moveTo>
                    <a:cubicBezTo>
                      <a:pt x="31" y="48"/>
                      <a:pt x="29" y="49"/>
                      <a:pt x="26" y="49"/>
                    </a:cubicBezTo>
                    <a:cubicBezTo>
                      <a:pt x="24" y="49"/>
                      <a:pt x="22" y="48"/>
                      <a:pt x="20" y="47"/>
                    </a:cubicBezTo>
                    <a:cubicBezTo>
                      <a:pt x="19" y="45"/>
                      <a:pt x="18" y="43"/>
                      <a:pt x="18" y="40"/>
                    </a:cubicBezTo>
                    <a:cubicBezTo>
                      <a:pt x="18" y="38"/>
                      <a:pt x="19" y="36"/>
                      <a:pt x="20" y="35"/>
                    </a:cubicBezTo>
                    <a:cubicBezTo>
                      <a:pt x="22" y="33"/>
                      <a:pt x="24" y="32"/>
                      <a:pt x="26" y="32"/>
                    </a:cubicBezTo>
                    <a:cubicBezTo>
                      <a:pt x="29" y="32"/>
                      <a:pt x="31" y="33"/>
                      <a:pt x="33" y="35"/>
                    </a:cubicBezTo>
                    <a:cubicBezTo>
                      <a:pt x="35" y="36"/>
                      <a:pt x="36" y="38"/>
                      <a:pt x="36" y="40"/>
                    </a:cubicBezTo>
                    <a:cubicBezTo>
                      <a:pt x="36" y="43"/>
                      <a:pt x="35" y="45"/>
                      <a:pt x="33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8" name="Freeform 78"/>
              <p:cNvSpPr>
                <a:spLocks noEditPoints="1"/>
              </p:cNvSpPr>
              <p:nvPr/>
            </p:nvSpPr>
            <p:spPr bwMode="auto">
              <a:xfrm>
                <a:off x="3828109" y="3015716"/>
                <a:ext cx="230585" cy="322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8"/>
                  </a:cxn>
                  <a:cxn ang="0">
                    <a:pos x="131" y="198"/>
                  </a:cxn>
                  <a:cxn ang="0">
                    <a:pos x="131" y="0"/>
                  </a:cxn>
                  <a:cxn ang="0">
                    <a:pos x="0" y="0"/>
                  </a:cxn>
                  <a:cxn ang="0">
                    <a:pos x="68" y="188"/>
                  </a:cxn>
                  <a:cxn ang="0">
                    <a:pos x="62" y="182"/>
                  </a:cxn>
                  <a:cxn ang="0">
                    <a:pos x="68" y="175"/>
                  </a:cxn>
                  <a:cxn ang="0">
                    <a:pos x="75" y="182"/>
                  </a:cxn>
                  <a:cxn ang="0">
                    <a:pos x="68" y="188"/>
                  </a:cxn>
                  <a:cxn ang="0">
                    <a:pos x="112" y="165"/>
                  </a:cxn>
                  <a:cxn ang="0">
                    <a:pos x="19" y="165"/>
                  </a:cxn>
                  <a:cxn ang="0">
                    <a:pos x="19" y="19"/>
                  </a:cxn>
                  <a:cxn ang="0">
                    <a:pos x="112" y="19"/>
                  </a:cxn>
                  <a:cxn ang="0">
                    <a:pos x="112" y="165"/>
                  </a:cxn>
                </a:cxnLst>
                <a:rect l="0" t="0" r="r" b="b"/>
                <a:pathLst>
                  <a:path w="131" h="198">
                    <a:moveTo>
                      <a:pt x="0" y="0"/>
                    </a:moveTo>
                    <a:cubicBezTo>
                      <a:pt x="0" y="198"/>
                      <a:pt x="0" y="198"/>
                      <a:pt x="0" y="198"/>
                    </a:cubicBez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31" y="0"/>
                      <a:pt x="131" y="0"/>
                      <a:pt x="131" y="0"/>
                    </a:cubicBezTo>
                    <a:lnTo>
                      <a:pt x="0" y="0"/>
                    </a:lnTo>
                    <a:close/>
                    <a:moveTo>
                      <a:pt x="68" y="188"/>
                    </a:moveTo>
                    <a:cubicBezTo>
                      <a:pt x="65" y="188"/>
                      <a:pt x="62" y="185"/>
                      <a:pt x="62" y="182"/>
                    </a:cubicBezTo>
                    <a:cubicBezTo>
                      <a:pt x="62" y="178"/>
                      <a:pt x="65" y="175"/>
                      <a:pt x="68" y="175"/>
                    </a:cubicBezTo>
                    <a:cubicBezTo>
                      <a:pt x="72" y="175"/>
                      <a:pt x="75" y="178"/>
                      <a:pt x="75" y="182"/>
                    </a:cubicBezTo>
                    <a:cubicBezTo>
                      <a:pt x="75" y="185"/>
                      <a:pt x="72" y="188"/>
                      <a:pt x="68" y="188"/>
                    </a:cubicBezTo>
                    <a:close/>
                    <a:moveTo>
                      <a:pt x="112" y="165"/>
                    </a:moveTo>
                    <a:cubicBezTo>
                      <a:pt x="19" y="165"/>
                      <a:pt x="19" y="165"/>
                      <a:pt x="19" y="165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12" y="19"/>
                      <a:pt x="112" y="19"/>
                      <a:pt x="112" y="19"/>
                    </a:cubicBezTo>
                    <a:lnTo>
                      <a:pt x="112" y="16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9" name="Freeform 79"/>
              <p:cNvSpPr>
                <a:spLocks noEditPoints="1"/>
              </p:cNvSpPr>
              <p:nvPr/>
            </p:nvSpPr>
            <p:spPr bwMode="auto">
              <a:xfrm>
                <a:off x="578421" y="4707455"/>
                <a:ext cx="404501" cy="268159"/>
              </a:xfrm>
              <a:custGeom>
                <a:avLst/>
                <a:gdLst/>
                <a:ahLst/>
                <a:cxnLst>
                  <a:cxn ang="0">
                    <a:pos x="207" y="132"/>
                  </a:cxn>
                  <a:cxn ang="0">
                    <a:pos x="207" y="0"/>
                  </a:cxn>
                  <a:cxn ang="0">
                    <a:pos x="0" y="0"/>
                  </a:cxn>
                  <a:cxn ang="0">
                    <a:pos x="0" y="132"/>
                  </a:cxn>
                  <a:cxn ang="0">
                    <a:pos x="85" y="132"/>
                  </a:cxn>
                  <a:cxn ang="0">
                    <a:pos x="85" y="141"/>
                  </a:cxn>
                  <a:cxn ang="0">
                    <a:pos x="40" y="141"/>
                  </a:cxn>
                  <a:cxn ang="0">
                    <a:pos x="40" y="149"/>
                  </a:cxn>
                  <a:cxn ang="0">
                    <a:pos x="163" y="149"/>
                  </a:cxn>
                  <a:cxn ang="0">
                    <a:pos x="163" y="141"/>
                  </a:cxn>
                  <a:cxn ang="0">
                    <a:pos x="121" y="141"/>
                  </a:cxn>
                  <a:cxn ang="0">
                    <a:pos x="121" y="132"/>
                  </a:cxn>
                  <a:cxn ang="0">
                    <a:pos x="207" y="132"/>
                  </a:cxn>
                  <a:cxn ang="0">
                    <a:pos x="15" y="15"/>
                  </a:cxn>
                  <a:cxn ang="0">
                    <a:pos x="191" y="15"/>
                  </a:cxn>
                  <a:cxn ang="0">
                    <a:pos x="191" y="113"/>
                  </a:cxn>
                  <a:cxn ang="0">
                    <a:pos x="15" y="113"/>
                  </a:cxn>
                  <a:cxn ang="0">
                    <a:pos x="15" y="15"/>
                  </a:cxn>
                </a:cxnLst>
                <a:rect l="0" t="0" r="r" b="b"/>
                <a:pathLst>
                  <a:path w="207" h="149">
                    <a:moveTo>
                      <a:pt x="207" y="132"/>
                    </a:moveTo>
                    <a:lnTo>
                      <a:pt x="207" y="0"/>
                    </a:lnTo>
                    <a:lnTo>
                      <a:pt x="0" y="0"/>
                    </a:lnTo>
                    <a:lnTo>
                      <a:pt x="0" y="132"/>
                    </a:lnTo>
                    <a:lnTo>
                      <a:pt x="85" y="132"/>
                    </a:lnTo>
                    <a:lnTo>
                      <a:pt x="85" y="141"/>
                    </a:lnTo>
                    <a:lnTo>
                      <a:pt x="40" y="141"/>
                    </a:lnTo>
                    <a:lnTo>
                      <a:pt x="40" y="149"/>
                    </a:lnTo>
                    <a:lnTo>
                      <a:pt x="163" y="149"/>
                    </a:lnTo>
                    <a:lnTo>
                      <a:pt x="163" y="141"/>
                    </a:lnTo>
                    <a:lnTo>
                      <a:pt x="121" y="141"/>
                    </a:lnTo>
                    <a:lnTo>
                      <a:pt x="121" y="132"/>
                    </a:lnTo>
                    <a:lnTo>
                      <a:pt x="207" y="132"/>
                    </a:lnTo>
                    <a:close/>
                    <a:moveTo>
                      <a:pt x="15" y="15"/>
                    </a:moveTo>
                    <a:lnTo>
                      <a:pt x="191" y="15"/>
                    </a:lnTo>
                    <a:lnTo>
                      <a:pt x="191" y="113"/>
                    </a:lnTo>
                    <a:lnTo>
                      <a:pt x="15" y="113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0" name="Freeform 80"/>
              <p:cNvSpPr>
                <a:spLocks noEditPoints="1"/>
              </p:cNvSpPr>
              <p:nvPr/>
            </p:nvSpPr>
            <p:spPr bwMode="auto">
              <a:xfrm>
                <a:off x="2778751" y="2040266"/>
                <a:ext cx="425996" cy="32395"/>
              </a:xfrm>
              <a:custGeom>
                <a:avLst/>
                <a:gdLst/>
                <a:ahLst/>
                <a:cxnLst>
                  <a:cxn ang="0">
                    <a:pos x="194" y="0"/>
                  </a:cxn>
                  <a:cxn ang="0">
                    <a:pos x="112" y="0"/>
                  </a:cxn>
                  <a:cxn ang="0">
                    <a:pos x="107" y="0"/>
                  </a:cxn>
                  <a:cxn ang="0">
                    <a:pos x="24" y="0"/>
                  </a:cxn>
                  <a:cxn ang="0">
                    <a:pos x="0" y="1"/>
                  </a:cxn>
                  <a:cxn ang="0">
                    <a:pos x="0" y="18"/>
                  </a:cxn>
                  <a:cxn ang="0">
                    <a:pos x="218" y="18"/>
                  </a:cxn>
                  <a:cxn ang="0">
                    <a:pos x="218" y="1"/>
                  </a:cxn>
                  <a:cxn ang="0">
                    <a:pos x="194" y="0"/>
                  </a:cxn>
                  <a:cxn ang="0">
                    <a:pos x="23" y="11"/>
                  </a:cxn>
                  <a:cxn ang="0">
                    <a:pos x="11" y="11"/>
                  </a:cxn>
                  <a:cxn ang="0">
                    <a:pos x="11" y="7"/>
                  </a:cxn>
                  <a:cxn ang="0">
                    <a:pos x="23" y="7"/>
                  </a:cxn>
                  <a:cxn ang="0">
                    <a:pos x="23" y="11"/>
                  </a:cxn>
                  <a:cxn ang="0">
                    <a:pos x="133" y="11"/>
                  </a:cxn>
                  <a:cxn ang="0">
                    <a:pos x="83" y="11"/>
                  </a:cxn>
                  <a:cxn ang="0">
                    <a:pos x="83" y="7"/>
                  </a:cxn>
                  <a:cxn ang="0">
                    <a:pos x="133" y="7"/>
                  </a:cxn>
                  <a:cxn ang="0">
                    <a:pos x="133" y="11"/>
                  </a:cxn>
                </a:cxnLst>
                <a:rect l="0" t="0" r="r" b="b"/>
                <a:pathLst>
                  <a:path w="218" h="18">
                    <a:moveTo>
                      <a:pt x="194" y="0"/>
                    </a:moveTo>
                    <a:lnTo>
                      <a:pt x="112" y="0"/>
                    </a:lnTo>
                    <a:lnTo>
                      <a:pt x="107" y="0"/>
                    </a:lnTo>
                    <a:lnTo>
                      <a:pt x="24" y="0"/>
                    </a:lnTo>
                    <a:lnTo>
                      <a:pt x="0" y="1"/>
                    </a:lnTo>
                    <a:lnTo>
                      <a:pt x="0" y="18"/>
                    </a:lnTo>
                    <a:lnTo>
                      <a:pt x="218" y="18"/>
                    </a:lnTo>
                    <a:lnTo>
                      <a:pt x="218" y="1"/>
                    </a:lnTo>
                    <a:lnTo>
                      <a:pt x="194" y="0"/>
                    </a:lnTo>
                    <a:close/>
                    <a:moveTo>
                      <a:pt x="23" y="11"/>
                    </a:moveTo>
                    <a:lnTo>
                      <a:pt x="11" y="11"/>
                    </a:lnTo>
                    <a:lnTo>
                      <a:pt x="11" y="7"/>
                    </a:lnTo>
                    <a:lnTo>
                      <a:pt x="23" y="7"/>
                    </a:lnTo>
                    <a:lnTo>
                      <a:pt x="23" y="11"/>
                    </a:lnTo>
                    <a:close/>
                    <a:moveTo>
                      <a:pt x="133" y="11"/>
                    </a:moveTo>
                    <a:lnTo>
                      <a:pt x="83" y="11"/>
                    </a:lnTo>
                    <a:lnTo>
                      <a:pt x="83" y="7"/>
                    </a:lnTo>
                    <a:lnTo>
                      <a:pt x="133" y="7"/>
                    </a:lnTo>
                    <a:lnTo>
                      <a:pt x="13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1" name="Freeform 81"/>
              <p:cNvSpPr>
                <a:spLocks noEditPoints="1"/>
              </p:cNvSpPr>
              <p:nvPr/>
            </p:nvSpPr>
            <p:spPr bwMode="auto">
              <a:xfrm>
                <a:off x="2825649" y="1829698"/>
                <a:ext cx="332199" cy="201569"/>
              </a:xfrm>
              <a:custGeom>
                <a:avLst/>
                <a:gdLst/>
                <a:ahLst/>
                <a:cxnLst>
                  <a:cxn ang="0">
                    <a:pos x="170" y="0"/>
                  </a:cxn>
                  <a:cxn ang="0">
                    <a:pos x="0" y="0"/>
                  </a:cxn>
                  <a:cxn ang="0">
                    <a:pos x="0" y="112"/>
                  </a:cxn>
                  <a:cxn ang="0">
                    <a:pos x="170" y="112"/>
                  </a:cxn>
                  <a:cxn ang="0">
                    <a:pos x="170" y="0"/>
                  </a:cxn>
                  <a:cxn ang="0">
                    <a:pos x="8" y="34"/>
                  </a:cxn>
                  <a:cxn ang="0">
                    <a:pos x="5" y="34"/>
                  </a:cxn>
                  <a:cxn ang="0">
                    <a:pos x="5" y="22"/>
                  </a:cxn>
                  <a:cxn ang="0">
                    <a:pos x="8" y="22"/>
                  </a:cxn>
                  <a:cxn ang="0">
                    <a:pos x="8" y="34"/>
                  </a:cxn>
                  <a:cxn ang="0">
                    <a:pos x="157" y="99"/>
                  </a:cxn>
                  <a:cxn ang="0">
                    <a:pos x="13" y="99"/>
                  </a:cxn>
                  <a:cxn ang="0">
                    <a:pos x="13" y="12"/>
                  </a:cxn>
                  <a:cxn ang="0">
                    <a:pos x="157" y="12"/>
                  </a:cxn>
                  <a:cxn ang="0">
                    <a:pos x="157" y="99"/>
                  </a:cxn>
                  <a:cxn ang="0">
                    <a:pos x="166" y="34"/>
                  </a:cxn>
                  <a:cxn ang="0">
                    <a:pos x="163" y="34"/>
                  </a:cxn>
                  <a:cxn ang="0">
                    <a:pos x="163" y="22"/>
                  </a:cxn>
                  <a:cxn ang="0">
                    <a:pos x="166" y="22"/>
                  </a:cxn>
                  <a:cxn ang="0">
                    <a:pos x="166" y="34"/>
                  </a:cxn>
                </a:cxnLst>
                <a:rect l="0" t="0" r="r" b="b"/>
                <a:pathLst>
                  <a:path w="170" h="112">
                    <a:moveTo>
                      <a:pt x="170" y="0"/>
                    </a:moveTo>
                    <a:lnTo>
                      <a:pt x="0" y="0"/>
                    </a:lnTo>
                    <a:lnTo>
                      <a:pt x="0" y="112"/>
                    </a:lnTo>
                    <a:lnTo>
                      <a:pt x="170" y="112"/>
                    </a:lnTo>
                    <a:lnTo>
                      <a:pt x="170" y="0"/>
                    </a:lnTo>
                    <a:close/>
                    <a:moveTo>
                      <a:pt x="8" y="34"/>
                    </a:moveTo>
                    <a:lnTo>
                      <a:pt x="5" y="34"/>
                    </a:lnTo>
                    <a:lnTo>
                      <a:pt x="5" y="22"/>
                    </a:lnTo>
                    <a:lnTo>
                      <a:pt x="8" y="22"/>
                    </a:lnTo>
                    <a:lnTo>
                      <a:pt x="8" y="34"/>
                    </a:lnTo>
                    <a:close/>
                    <a:moveTo>
                      <a:pt x="157" y="99"/>
                    </a:moveTo>
                    <a:lnTo>
                      <a:pt x="13" y="99"/>
                    </a:lnTo>
                    <a:lnTo>
                      <a:pt x="13" y="12"/>
                    </a:lnTo>
                    <a:lnTo>
                      <a:pt x="157" y="12"/>
                    </a:lnTo>
                    <a:lnTo>
                      <a:pt x="157" y="99"/>
                    </a:lnTo>
                    <a:close/>
                    <a:moveTo>
                      <a:pt x="166" y="34"/>
                    </a:moveTo>
                    <a:lnTo>
                      <a:pt x="163" y="34"/>
                    </a:lnTo>
                    <a:lnTo>
                      <a:pt x="163" y="22"/>
                    </a:lnTo>
                    <a:lnTo>
                      <a:pt x="166" y="22"/>
                    </a:lnTo>
                    <a:lnTo>
                      <a:pt x="166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2" name="Freeform 82"/>
              <p:cNvSpPr>
                <a:spLocks/>
              </p:cNvSpPr>
              <p:nvPr/>
            </p:nvSpPr>
            <p:spPr bwMode="auto">
              <a:xfrm>
                <a:off x="3200839" y="1203395"/>
                <a:ext cx="91843" cy="7378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11" y="41"/>
                  </a:cxn>
                  <a:cxn ang="0">
                    <a:pos x="11" y="33"/>
                  </a:cxn>
                  <a:cxn ang="0">
                    <a:pos x="32" y="33"/>
                  </a:cxn>
                  <a:cxn ang="0">
                    <a:pos x="47" y="9"/>
                  </a:cxn>
                  <a:cxn ang="0">
                    <a:pos x="11" y="9"/>
                  </a:cxn>
                  <a:cxn ang="0">
                    <a:pos x="11" y="0"/>
                  </a:cxn>
                </a:cxnLst>
                <a:rect l="0" t="0" r="r" b="b"/>
                <a:pathLst>
                  <a:path w="47" h="41">
                    <a:moveTo>
                      <a:pt x="11" y="0"/>
                    </a:moveTo>
                    <a:lnTo>
                      <a:pt x="0" y="23"/>
                    </a:lnTo>
                    <a:lnTo>
                      <a:pt x="11" y="41"/>
                    </a:lnTo>
                    <a:lnTo>
                      <a:pt x="11" y="33"/>
                    </a:lnTo>
                    <a:lnTo>
                      <a:pt x="32" y="33"/>
                    </a:lnTo>
                    <a:lnTo>
                      <a:pt x="47" y="9"/>
                    </a:lnTo>
                    <a:lnTo>
                      <a:pt x="11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3" name="Freeform 83"/>
              <p:cNvSpPr>
                <a:spLocks noEditPoints="1"/>
              </p:cNvSpPr>
              <p:nvPr/>
            </p:nvSpPr>
            <p:spPr bwMode="auto">
              <a:xfrm>
                <a:off x="3112904" y="1217793"/>
                <a:ext cx="97706" cy="57591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8"/>
                  </a:cxn>
                  <a:cxn ang="0">
                    <a:pos x="9" y="35"/>
                  </a:cxn>
                  <a:cxn ang="0">
                    <a:pos x="20" y="36"/>
                  </a:cxn>
                  <a:cxn ang="0">
                    <a:pos x="20" y="36"/>
                  </a:cxn>
                  <a:cxn ang="0">
                    <a:pos x="50" y="35"/>
                  </a:cxn>
                  <a:cxn ang="0">
                    <a:pos x="55" y="35"/>
                  </a:cxn>
                  <a:cxn ang="0">
                    <a:pos x="45" y="16"/>
                  </a:cxn>
                  <a:cxn ang="0">
                    <a:pos x="54" y="0"/>
                  </a:cxn>
                  <a:cxn ang="0">
                    <a:pos x="45" y="29"/>
                  </a:cxn>
                  <a:cxn ang="0">
                    <a:pos x="20" y="30"/>
                  </a:cxn>
                  <a:cxn ang="0">
                    <a:pos x="12" y="29"/>
                  </a:cxn>
                  <a:cxn ang="0">
                    <a:pos x="11" y="29"/>
                  </a:cxn>
                  <a:cxn ang="0">
                    <a:pos x="6" y="18"/>
                  </a:cxn>
                  <a:cxn ang="0">
                    <a:pos x="10" y="6"/>
                  </a:cxn>
                  <a:cxn ang="0">
                    <a:pos x="44" y="6"/>
                  </a:cxn>
                  <a:cxn ang="0">
                    <a:pos x="38" y="16"/>
                  </a:cxn>
                  <a:cxn ang="0">
                    <a:pos x="45" y="29"/>
                  </a:cxn>
                </a:cxnLst>
                <a:rect l="0" t="0" r="r" b="b"/>
                <a:pathLst>
                  <a:path w="55" h="36">
                    <a:moveTo>
                      <a:pt x="54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0" y="2"/>
                      <a:pt x="0" y="18"/>
                    </a:cubicBezTo>
                    <a:cubicBezTo>
                      <a:pt x="0" y="26"/>
                      <a:pt x="3" y="32"/>
                      <a:pt x="9" y="35"/>
                    </a:cubicBezTo>
                    <a:cubicBezTo>
                      <a:pt x="10" y="36"/>
                      <a:pt x="13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31" y="36"/>
                      <a:pt x="50" y="35"/>
                      <a:pt x="50" y="35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45" y="16"/>
                      <a:pt x="45" y="16"/>
                      <a:pt x="45" y="16"/>
                    </a:cubicBezTo>
                    <a:lnTo>
                      <a:pt x="54" y="0"/>
                    </a:lnTo>
                    <a:close/>
                    <a:moveTo>
                      <a:pt x="45" y="29"/>
                    </a:moveTo>
                    <a:cubicBezTo>
                      <a:pt x="39" y="29"/>
                      <a:pt x="28" y="30"/>
                      <a:pt x="20" y="30"/>
                    </a:cubicBezTo>
                    <a:cubicBezTo>
                      <a:pt x="15" y="30"/>
                      <a:pt x="13" y="30"/>
                      <a:pt x="12" y="29"/>
                    </a:cubicBezTo>
                    <a:cubicBezTo>
                      <a:pt x="12" y="29"/>
                      <a:pt x="12" y="29"/>
                      <a:pt x="11" y="29"/>
                    </a:cubicBezTo>
                    <a:cubicBezTo>
                      <a:pt x="10" y="29"/>
                      <a:pt x="6" y="27"/>
                      <a:pt x="6" y="18"/>
                    </a:cubicBezTo>
                    <a:cubicBezTo>
                      <a:pt x="6" y="8"/>
                      <a:pt x="10" y="6"/>
                      <a:pt x="10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8" y="16"/>
                      <a:pt x="38" y="16"/>
                      <a:pt x="38" y="16"/>
                    </a:cubicBezTo>
                    <a:lnTo>
                      <a:pt x="45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4" name="Freeform 84"/>
              <p:cNvSpPr>
                <a:spLocks/>
              </p:cNvSpPr>
              <p:nvPr/>
            </p:nvSpPr>
            <p:spPr bwMode="auto">
              <a:xfrm>
                <a:off x="3081638" y="1151203"/>
                <a:ext cx="78164" cy="86387"/>
              </a:xfrm>
              <a:custGeom>
                <a:avLst/>
                <a:gdLst/>
                <a:ahLst/>
                <a:cxnLst>
                  <a:cxn ang="0">
                    <a:pos x="40" y="22"/>
                  </a:cxn>
                  <a:cxn ang="0">
                    <a:pos x="25" y="0"/>
                  </a:cxn>
                  <a:cxn ang="0">
                    <a:pos x="5" y="0"/>
                  </a:cxn>
                  <a:cxn ang="0">
                    <a:pos x="11" y="4"/>
                  </a:cxn>
                  <a:cxn ang="0">
                    <a:pos x="0" y="22"/>
                  </a:cxn>
                  <a:cxn ang="0">
                    <a:pos x="14" y="48"/>
                  </a:cxn>
                  <a:cxn ang="0">
                    <a:pos x="32" y="17"/>
                  </a:cxn>
                  <a:cxn ang="0">
                    <a:pos x="40" y="22"/>
                  </a:cxn>
                </a:cxnLst>
                <a:rect l="0" t="0" r="r" b="b"/>
                <a:pathLst>
                  <a:path w="40" h="48">
                    <a:moveTo>
                      <a:pt x="40" y="22"/>
                    </a:moveTo>
                    <a:lnTo>
                      <a:pt x="25" y="0"/>
                    </a:lnTo>
                    <a:lnTo>
                      <a:pt x="5" y="0"/>
                    </a:lnTo>
                    <a:lnTo>
                      <a:pt x="11" y="4"/>
                    </a:lnTo>
                    <a:lnTo>
                      <a:pt x="0" y="22"/>
                    </a:lnTo>
                    <a:lnTo>
                      <a:pt x="14" y="48"/>
                    </a:lnTo>
                    <a:lnTo>
                      <a:pt x="32" y="17"/>
                    </a:lnTo>
                    <a:lnTo>
                      <a:pt x="4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5" name="Freeform 85"/>
              <p:cNvSpPr>
                <a:spLocks noEditPoints="1"/>
              </p:cNvSpPr>
              <p:nvPr/>
            </p:nvSpPr>
            <p:spPr bwMode="auto">
              <a:xfrm>
                <a:off x="3097271" y="1075615"/>
                <a:ext cx="101614" cy="97185"/>
              </a:xfrm>
              <a:custGeom>
                <a:avLst/>
                <a:gdLst/>
                <a:ahLst/>
                <a:cxnLst>
                  <a:cxn ang="0">
                    <a:pos x="31" y="59"/>
                  </a:cxn>
                  <a:cxn ang="0">
                    <a:pos x="53" y="21"/>
                  </a:cxn>
                  <a:cxn ang="0">
                    <a:pos x="54" y="21"/>
                  </a:cxn>
                  <a:cxn ang="0">
                    <a:pos x="43" y="3"/>
                  </a:cxn>
                  <a:cxn ang="0">
                    <a:pos x="32" y="0"/>
                  </a:cxn>
                  <a:cxn ang="0">
                    <a:pos x="24" y="2"/>
                  </a:cxn>
                  <a:cxn ang="0">
                    <a:pos x="2" y="38"/>
                  </a:cxn>
                  <a:cxn ang="0">
                    <a:pos x="0" y="42"/>
                  </a:cxn>
                  <a:cxn ang="0">
                    <a:pos x="22" y="43"/>
                  </a:cxn>
                  <a:cxn ang="0">
                    <a:pos x="31" y="59"/>
                  </a:cxn>
                  <a:cxn ang="0">
                    <a:pos x="27" y="8"/>
                  </a:cxn>
                  <a:cxn ang="0">
                    <a:pos x="28" y="7"/>
                  </a:cxn>
                  <a:cxn ang="0">
                    <a:pos x="32" y="6"/>
                  </a:cxn>
                  <a:cxn ang="0">
                    <a:pos x="40" y="8"/>
                  </a:cxn>
                  <a:cxn ang="0">
                    <a:pos x="48" y="18"/>
                  </a:cxn>
                  <a:cxn ang="0">
                    <a:pos x="31" y="47"/>
                  </a:cxn>
                  <a:cxn ang="0">
                    <a:pos x="25" y="37"/>
                  </a:cxn>
                  <a:cxn ang="0">
                    <a:pos x="10" y="36"/>
                  </a:cxn>
                  <a:cxn ang="0">
                    <a:pos x="27" y="8"/>
                  </a:cxn>
                </a:cxnLst>
                <a:rect l="0" t="0" r="r" b="b"/>
                <a:pathLst>
                  <a:path w="57" h="59">
                    <a:moveTo>
                      <a:pt x="31" y="59"/>
                    </a:moveTo>
                    <a:cubicBezTo>
                      <a:pt x="53" y="21"/>
                      <a:pt x="53" y="21"/>
                      <a:pt x="53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0"/>
                      <a:pt x="57" y="11"/>
                      <a:pt x="43" y="3"/>
                    </a:cubicBezTo>
                    <a:cubicBezTo>
                      <a:pt x="39" y="1"/>
                      <a:pt x="36" y="0"/>
                      <a:pt x="32" y="0"/>
                    </a:cubicBezTo>
                    <a:cubicBezTo>
                      <a:pt x="28" y="0"/>
                      <a:pt x="25" y="1"/>
                      <a:pt x="24" y="2"/>
                    </a:cubicBezTo>
                    <a:cubicBezTo>
                      <a:pt x="22" y="3"/>
                      <a:pt x="19" y="9"/>
                      <a:pt x="2" y="3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2" y="43"/>
                      <a:pt x="22" y="43"/>
                      <a:pt x="22" y="43"/>
                    </a:cubicBezTo>
                    <a:lnTo>
                      <a:pt x="31" y="59"/>
                    </a:lnTo>
                    <a:close/>
                    <a:moveTo>
                      <a:pt x="27" y="8"/>
                    </a:moveTo>
                    <a:cubicBezTo>
                      <a:pt x="27" y="8"/>
                      <a:pt x="27" y="7"/>
                      <a:pt x="28" y="7"/>
                    </a:cubicBezTo>
                    <a:cubicBezTo>
                      <a:pt x="28" y="7"/>
                      <a:pt x="30" y="6"/>
                      <a:pt x="32" y="6"/>
                    </a:cubicBezTo>
                    <a:cubicBezTo>
                      <a:pt x="34" y="6"/>
                      <a:pt x="37" y="6"/>
                      <a:pt x="40" y="8"/>
                    </a:cubicBezTo>
                    <a:cubicBezTo>
                      <a:pt x="49" y="13"/>
                      <a:pt x="48" y="18"/>
                      <a:pt x="48" y="18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7" y="25"/>
                      <a:pt x="25" y="11"/>
                      <a:pt x="27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6" name="Freeform 86"/>
              <p:cNvSpPr>
                <a:spLocks/>
              </p:cNvSpPr>
              <p:nvPr/>
            </p:nvSpPr>
            <p:spPr bwMode="auto">
              <a:xfrm>
                <a:off x="3185206" y="1077414"/>
                <a:ext cx="89889" cy="64790"/>
              </a:xfrm>
              <a:custGeom>
                <a:avLst/>
                <a:gdLst/>
                <a:ahLst/>
                <a:cxnLst>
                  <a:cxn ang="0">
                    <a:pos x="10" y="36"/>
                  </a:cxn>
                  <a:cxn ang="0">
                    <a:pos x="36" y="34"/>
                  </a:cxn>
                  <a:cxn ang="0">
                    <a:pos x="46" y="16"/>
                  </a:cxn>
                  <a:cxn ang="0">
                    <a:pos x="39" y="19"/>
                  </a:cxn>
                  <a:cxn ang="0">
                    <a:pos x="28" y="0"/>
                  </a:cxn>
                  <a:cxn ang="0">
                    <a:pos x="0" y="1"/>
                  </a:cxn>
                  <a:cxn ang="0">
                    <a:pos x="18" y="32"/>
                  </a:cxn>
                  <a:cxn ang="0">
                    <a:pos x="10" y="36"/>
                  </a:cxn>
                </a:cxnLst>
                <a:rect l="0" t="0" r="r" b="b"/>
                <a:pathLst>
                  <a:path w="46" h="36">
                    <a:moveTo>
                      <a:pt x="10" y="36"/>
                    </a:moveTo>
                    <a:lnTo>
                      <a:pt x="36" y="34"/>
                    </a:lnTo>
                    <a:lnTo>
                      <a:pt x="46" y="16"/>
                    </a:lnTo>
                    <a:lnTo>
                      <a:pt x="39" y="19"/>
                    </a:lnTo>
                    <a:lnTo>
                      <a:pt x="28" y="0"/>
                    </a:lnTo>
                    <a:lnTo>
                      <a:pt x="0" y="1"/>
                    </a:lnTo>
                    <a:lnTo>
                      <a:pt x="18" y="32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7" name="Freeform 87"/>
              <p:cNvSpPr>
                <a:spLocks noEditPoints="1"/>
              </p:cNvSpPr>
              <p:nvPr/>
            </p:nvSpPr>
            <p:spPr bwMode="auto">
              <a:xfrm>
                <a:off x="3224288" y="1115209"/>
                <a:ext cx="95751" cy="97185"/>
              </a:xfrm>
              <a:custGeom>
                <a:avLst/>
                <a:gdLst/>
                <a:ahLst/>
                <a:cxnLst>
                  <a:cxn ang="0">
                    <a:pos x="53" y="40"/>
                  </a:cxn>
                  <a:cxn ang="0">
                    <a:pos x="32" y="4"/>
                  </a:cxn>
                  <a:cxn ang="0">
                    <a:pos x="29" y="0"/>
                  </a:cxn>
                  <a:cxn ang="0">
                    <a:pos x="19" y="18"/>
                  </a:cxn>
                  <a:cxn ang="0">
                    <a:pos x="0" y="19"/>
                  </a:cxn>
                  <a:cxn ang="0">
                    <a:pos x="22" y="56"/>
                  </a:cxn>
                  <a:cxn ang="0">
                    <a:pos x="22" y="57"/>
                  </a:cxn>
                  <a:cxn ang="0">
                    <a:pos x="31" y="60"/>
                  </a:cxn>
                  <a:cxn ang="0">
                    <a:pos x="43" y="56"/>
                  </a:cxn>
                  <a:cxn ang="0">
                    <a:pos x="53" y="40"/>
                  </a:cxn>
                  <a:cxn ang="0">
                    <a:pos x="40" y="51"/>
                  </a:cxn>
                  <a:cxn ang="0">
                    <a:pos x="31" y="54"/>
                  </a:cxn>
                  <a:cxn ang="0">
                    <a:pos x="27" y="53"/>
                  </a:cxn>
                  <a:cxn ang="0">
                    <a:pos x="10" y="25"/>
                  </a:cxn>
                  <a:cxn ang="0">
                    <a:pos x="22" y="24"/>
                  </a:cxn>
                  <a:cxn ang="0">
                    <a:pos x="30" y="11"/>
                  </a:cxn>
                  <a:cxn ang="0">
                    <a:pos x="47" y="40"/>
                  </a:cxn>
                  <a:cxn ang="0">
                    <a:pos x="47" y="41"/>
                  </a:cxn>
                  <a:cxn ang="0">
                    <a:pos x="40" y="51"/>
                  </a:cxn>
                </a:cxnLst>
                <a:rect l="0" t="0" r="r" b="b"/>
                <a:pathLst>
                  <a:path w="54" h="60">
                    <a:moveTo>
                      <a:pt x="53" y="40"/>
                    </a:moveTo>
                    <a:cubicBezTo>
                      <a:pt x="53" y="38"/>
                      <a:pt x="51" y="34"/>
                      <a:pt x="32" y="4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5" y="60"/>
                      <a:pt x="31" y="60"/>
                    </a:cubicBezTo>
                    <a:cubicBezTo>
                      <a:pt x="34" y="60"/>
                      <a:pt x="38" y="59"/>
                      <a:pt x="43" y="56"/>
                    </a:cubicBezTo>
                    <a:cubicBezTo>
                      <a:pt x="50" y="52"/>
                      <a:pt x="54" y="46"/>
                      <a:pt x="53" y="40"/>
                    </a:cubicBezTo>
                    <a:close/>
                    <a:moveTo>
                      <a:pt x="40" y="51"/>
                    </a:moveTo>
                    <a:cubicBezTo>
                      <a:pt x="36" y="53"/>
                      <a:pt x="33" y="54"/>
                      <a:pt x="31" y="54"/>
                    </a:cubicBezTo>
                    <a:cubicBezTo>
                      <a:pt x="29" y="54"/>
                      <a:pt x="27" y="53"/>
                      <a:pt x="27" y="5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7" y="23"/>
                      <a:pt x="45" y="37"/>
                      <a:pt x="47" y="40"/>
                    </a:cubicBezTo>
                    <a:cubicBezTo>
                      <a:pt x="47" y="40"/>
                      <a:pt x="47" y="40"/>
                      <a:pt x="47" y="41"/>
                    </a:cubicBezTo>
                    <a:cubicBezTo>
                      <a:pt x="47" y="42"/>
                      <a:pt x="48" y="46"/>
                      <a:pt x="40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8" name="Freeform 88"/>
              <p:cNvSpPr>
                <a:spLocks noEditPoints="1"/>
              </p:cNvSpPr>
              <p:nvPr/>
            </p:nvSpPr>
            <p:spPr bwMode="auto">
              <a:xfrm>
                <a:off x="965335" y="3487243"/>
                <a:ext cx="400593" cy="106184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13" y="17"/>
                  </a:cxn>
                  <a:cxn ang="0">
                    <a:pos x="92" y="17"/>
                  </a:cxn>
                  <a:cxn ang="0">
                    <a:pos x="92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92" y="59"/>
                  </a:cxn>
                  <a:cxn ang="0">
                    <a:pos x="92" y="42"/>
                  </a:cxn>
                  <a:cxn ang="0">
                    <a:pos x="113" y="42"/>
                  </a:cxn>
                  <a:cxn ang="0">
                    <a:pos x="113" y="59"/>
                  </a:cxn>
                  <a:cxn ang="0">
                    <a:pos x="205" y="59"/>
                  </a:cxn>
                  <a:cxn ang="0">
                    <a:pos x="205" y="0"/>
                  </a:cxn>
                  <a:cxn ang="0">
                    <a:pos x="113" y="0"/>
                  </a:cxn>
                  <a:cxn ang="0">
                    <a:pos x="83" y="50"/>
                  </a:cxn>
                  <a:cxn ang="0">
                    <a:pos x="10" y="50"/>
                  </a:cxn>
                  <a:cxn ang="0">
                    <a:pos x="10" y="10"/>
                  </a:cxn>
                  <a:cxn ang="0">
                    <a:pos x="83" y="10"/>
                  </a:cxn>
                  <a:cxn ang="0">
                    <a:pos x="83" y="50"/>
                  </a:cxn>
                  <a:cxn ang="0">
                    <a:pos x="196" y="50"/>
                  </a:cxn>
                  <a:cxn ang="0">
                    <a:pos x="123" y="50"/>
                  </a:cxn>
                  <a:cxn ang="0">
                    <a:pos x="123" y="10"/>
                  </a:cxn>
                  <a:cxn ang="0">
                    <a:pos x="196" y="10"/>
                  </a:cxn>
                  <a:cxn ang="0">
                    <a:pos x="196" y="50"/>
                  </a:cxn>
                </a:cxnLst>
                <a:rect l="0" t="0" r="r" b="b"/>
                <a:pathLst>
                  <a:path w="205" h="59">
                    <a:moveTo>
                      <a:pt x="113" y="0"/>
                    </a:moveTo>
                    <a:lnTo>
                      <a:pt x="113" y="17"/>
                    </a:lnTo>
                    <a:lnTo>
                      <a:pt x="92" y="17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92" y="59"/>
                    </a:lnTo>
                    <a:lnTo>
                      <a:pt x="92" y="42"/>
                    </a:lnTo>
                    <a:lnTo>
                      <a:pt x="113" y="42"/>
                    </a:lnTo>
                    <a:lnTo>
                      <a:pt x="113" y="59"/>
                    </a:lnTo>
                    <a:lnTo>
                      <a:pt x="205" y="59"/>
                    </a:lnTo>
                    <a:lnTo>
                      <a:pt x="205" y="0"/>
                    </a:lnTo>
                    <a:lnTo>
                      <a:pt x="113" y="0"/>
                    </a:lnTo>
                    <a:close/>
                    <a:moveTo>
                      <a:pt x="83" y="50"/>
                    </a:moveTo>
                    <a:lnTo>
                      <a:pt x="10" y="50"/>
                    </a:lnTo>
                    <a:lnTo>
                      <a:pt x="10" y="10"/>
                    </a:lnTo>
                    <a:lnTo>
                      <a:pt x="83" y="10"/>
                    </a:lnTo>
                    <a:lnTo>
                      <a:pt x="83" y="50"/>
                    </a:lnTo>
                    <a:close/>
                    <a:moveTo>
                      <a:pt x="196" y="50"/>
                    </a:moveTo>
                    <a:lnTo>
                      <a:pt x="123" y="50"/>
                    </a:lnTo>
                    <a:lnTo>
                      <a:pt x="123" y="10"/>
                    </a:lnTo>
                    <a:lnTo>
                      <a:pt x="196" y="10"/>
                    </a:lnTo>
                    <a:lnTo>
                      <a:pt x="19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09" name="Freeform 89"/>
              <p:cNvSpPr>
                <a:spLocks/>
              </p:cNvSpPr>
              <p:nvPr/>
            </p:nvSpPr>
            <p:spPr bwMode="auto">
              <a:xfrm>
                <a:off x="965335" y="3368461"/>
                <a:ext cx="91843" cy="111583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42" y="29"/>
                  </a:cxn>
                  <a:cxn ang="0">
                    <a:pos x="47" y="20"/>
                  </a:cxn>
                  <a:cxn ang="0">
                    <a:pos x="14" y="0"/>
                  </a:cxn>
                  <a:cxn ang="0">
                    <a:pos x="0" y="62"/>
                  </a:cxn>
                  <a:cxn ang="0">
                    <a:pos x="24" y="62"/>
                  </a:cxn>
                  <a:cxn ang="0">
                    <a:pos x="24" y="21"/>
                  </a:cxn>
                </a:cxnLst>
                <a:rect l="0" t="0" r="r" b="b"/>
                <a:pathLst>
                  <a:path w="47" h="62">
                    <a:moveTo>
                      <a:pt x="24" y="21"/>
                    </a:moveTo>
                    <a:lnTo>
                      <a:pt x="42" y="29"/>
                    </a:lnTo>
                    <a:lnTo>
                      <a:pt x="47" y="20"/>
                    </a:lnTo>
                    <a:lnTo>
                      <a:pt x="14" y="0"/>
                    </a:lnTo>
                    <a:lnTo>
                      <a:pt x="0" y="62"/>
                    </a:lnTo>
                    <a:lnTo>
                      <a:pt x="24" y="62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0" name="Freeform 90"/>
              <p:cNvSpPr>
                <a:spLocks/>
              </p:cNvSpPr>
              <p:nvPr/>
            </p:nvSpPr>
            <p:spPr bwMode="auto">
              <a:xfrm>
                <a:off x="1276039" y="3366661"/>
                <a:ext cx="87935" cy="109783"/>
              </a:xfrm>
              <a:custGeom>
                <a:avLst/>
                <a:gdLst/>
                <a:ahLst/>
                <a:cxnLst>
                  <a:cxn ang="0">
                    <a:pos x="21" y="21"/>
                  </a:cxn>
                  <a:cxn ang="0">
                    <a:pos x="21" y="61"/>
                  </a:cxn>
                  <a:cxn ang="0">
                    <a:pos x="45" y="61"/>
                  </a:cxn>
                  <a:cxn ang="0">
                    <a:pos x="31" y="0"/>
                  </a:cxn>
                  <a:cxn ang="0">
                    <a:pos x="0" y="20"/>
                  </a:cxn>
                  <a:cxn ang="0">
                    <a:pos x="3" y="28"/>
                  </a:cxn>
                  <a:cxn ang="0">
                    <a:pos x="21" y="21"/>
                  </a:cxn>
                </a:cxnLst>
                <a:rect l="0" t="0" r="r" b="b"/>
                <a:pathLst>
                  <a:path w="45" h="61">
                    <a:moveTo>
                      <a:pt x="21" y="21"/>
                    </a:moveTo>
                    <a:lnTo>
                      <a:pt x="21" y="61"/>
                    </a:lnTo>
                    <a:lnTo>
                      <a:pt x="45" y="61"/>
                    </a:lnTo>
                    <a:lnTo>
                      <a:pt x="31" y="0"/>
                    </a:lnTo>
                    <a:lnTo>
                      <a:pt x="0" y="20"/>
                    </a:lnTo>
                    <a:lnTo>
                      <a:pt x="3" y="28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1" name="Freeform 91"/>
              <p:cNvSpPr>
                <a:spLocks noEditPoints="1"/>
              </p:cNvSpPr>
              <p:nvPr/>
            </p:nvSpPr>
            <p:spPr bwMode="auto">
              <a:xfrm>
                <a:off x="4855971" y="2646772"/>
                <a:ext cx="406455" cy="323950"/>
              </a:xfrm>
              <a:custGeom>
                <a:avLst/>
                <a:gdLst/>
                <a:ahLst/>
                <a:cxnLst>
                  <a:cxn ang="0">
                    <a:pos x="181" y="100"/>
                  </a:cxn>
                  <a:cxn ang="0">
                    <a:pos x="142" y="92"/>
                  </a:cxn>
                  <a:cxn ang="0">
                    <a:pos x="162" y="52"/>
                  </a:cxn>
                  <a:cxn ang="0">
                    <a:pos x="192" y="19"/>
                  </a:cxn>
                  <a:cxn ang="0">
                    <a:pos x="148" y="39"/>
                  </a:cxn>
                  <a:cxn ang="0">
                    <a:pos x="130" y="79"/>
                  </a:cxn>
                  <a:cxn ang="0">
                    <a:pos x="99" y="47"/>
                  </a:cxn>
                  <a:cxn ang="0">
                    <a:pos x="76" y="5"/>
                  </a:cxn>
                  <a:cxn ang="0">
                    <a:pos x="91" y="51"/>
                  </a:cxn>
                  <a:cxn ang="0">
                    <a:pos x="96" y="95"/>
                  </a:cxn>
                  <a:cxn ang="0">
                    <a:pos x="49" y="82"/>
                  </a:cxn>
                  <a:cxn ang="0">
                    <a:pos x="5" y="102"/>
                  </a:cxn>
                  <a:cxn ang="0">
                    <a:pos x="50" y="100"/>
                  </a:cxn>
                  <a:cxn ang="0">
                    <a:pos x="97" y="113"/>
                  </a:cxn>
                  <a:cxn ang="0">
                    <a:pos x="74" y="148"/>
                  </a:cxn>
                  <a:cxn ang="0">
                    <a:pos x="42" y="180"/>
                  </a:cxn>
                  <a:cxn ang="0">
                    <a:pos x="85" y="160"/>
                  </a:cxn>
                  <a:cxn ang="0">
                    <a:pos x="105" y="123"/>
                  </a:cxn>
                  <a:cxn ang="0">
                    <a:pos x="138" y="151"/>
                  </a:cxn>
                  <a:cxn ang="0">
                    <a:pos x="161" y="193"/>
                  </a:cxn>
                  <a:cxn ang="0">
                    <a:pos x="145" y="148"/>
                  </a:cxn>
                  <a:cxn ang="0">
                    <a:pos x="144" y="106"/>
                  </a:cxn>
                  <a:cxn ang="0">
                    <a:pos x="182" y="118"/>
                  </a:cxn>
                  <a:cxn ang="0">
                    <a:pos x="226" y="98"/>
                  </a:cxn>
                  <a:cxn ang="0">
                    <a:pos x="163" y="15"/>
                  </a:cxn>
                  <a:cxn ang="0">
                    <a:pos x="177" y="44"/>
                  </a:cxn>
                  <a:cxn ang="0">
                    <a:pos x="163" y="15"/>
                  </a:cxn>
                  <a:cxn ang="0">
                    <a:pos x="13" y="99"/>
                  </a:cxn>
                  <a:cxn ang="0">
                    <a:pos x="42" y="85"/>
                  </a:cxn>
                  <a:cxn ang="0">
                    <a:pos x="70" y="184"/>
                  </a:cxn>
                  <a:cxn ang="0">
                    <a:pos x="57" y="156"/>
                  </a:cxn>
                  <a:cxn ang="0">
                    <a:pos x="70" y="184"/>
                  </a:cxn>
                  <a:cxn ang="0">
                    <a:pos x="79" y="13"/>
                  </a:cxn>
                  <a:cxn ang="0">
                    <a:pos x="93" y="41"/>
                  </a:cxn>
                  <a:cxn ang="0">
                    <a:pos x="166" y="164"/>
                  </a:cxn>
                  <a:cxn ang="0">
                    <a:pos x="137" y="178"/>
                  </a:cxn>
                  <a:cxn ang="0">
                    <a:pos x="166" y="164"/>
                  </a:cxn>
                  <a:cxn ang="0">
                    <a:pos x="189" y="114"/>
                  </a:cxn>
                  <a:cxn ang="0">
                    <a:pos x="218" y="101"/>
                  </a:cxn>
                </a:cxnLst>
                <a:rect l="0" t="0" r="r" b="b"/>
                <a:pathLst>
                  <a:path w="231" h="199">
                    <a:moveTo>
                      <a:pt x="194" y="86"/>
                    </a:moveTo>
                    <a:cubicBezTo>
                      <a:pt x="188" y="89"/>
                      <a:pt x="183" y="94"/>
                      <a:pt x="181" y="100"/>
                    </a:cubicBezTo>
                    <a:cubicBezTo>
                      <a:pt x="144" y="97"/>
                      <a:pt x="144" y="97"/>
                      <a:pt x="144" y="97"/>
                    </a:cubicBezTo>
                    <a:cubicBezTo>
                      <a:pt x="144" y="96"/>
                      <a:pt x="143" y="94"/>
                      <a:pt x="142" y="92"/>
                    </a:cubicBezTo>
                    <a:cubicBezTo>
                      <a:pt x="141" y="89"/>
                      <a:pt x="139" y="86"/>
                      <a:pt x="136" y="84"/>
                    </a:cubicBezTo>
                    <a:cubicBezTo>
                      <a:pt x="162" y="52"/>
                      <a:pt x="162" y="52"/>
                      <a:pt x="162" y="52"/>
                    </a:cubicBezTo>
                    <a:cubicBezTo>
                      <a:pt x="168" y="54"/>
                      <a:pt x="174" y="54"/>
                      <a:pt x="180" y="51"/>
                    </a:cubicBezTo>
                    <a:cubicBezTo>
                      <a:pt x="192" y="46"/>
                      <a:pt x="197" y="31"/>
                      <a:pt x="192" y="19"/>
                    </a:cubicBezTo>
                    <a:cubicBezTo>
                      <a:pt x="186" y="7"/>
                      <a:pt x="172" y="2"/>
                      <a:pt x="160" y="8"/>
                    </a:cubicBezTo>
                    <a:cubicBezTo>
                      <a:pt x="148" y="13"/>
                      <a:pt x="143" y="27"/>
                      <a:pt x="148" y="39"/>
                    </a:cubicBezTo>
                    <a:cubicBezTo>
                      <a:pt x="150" y="43"/>
                      <a:pt x="152" y="46"/>
                      <a:pt x="155" y="48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24" y="77"/>
                      <a:pt x="119" y="77"/>
                      <a:pt x="113" y="78"/>
                    </a:cubicBezTo>
                    <a:cubicBezTo>
                      <a:pt x="99" y="47"/>
                      <a:pt x="99" y="47"/>
                      <a:pt x="99" y="47"/>
                    </a:cubicBezTo>
                    <a:cubicBezTo>
                      <a:pt x="109" y="41"/>
                      <a:pt x="113" y="28"/>
                      <a:pt x="108" y="17"/>
                    </a:cubicBezTo>
                    <a:cubicBezTo>
                      <a:pt x="102" y="5"/>
                      <a:pt x="88" y="0"/>
                      <a:pt x="76" y="5"/>
                    </a:cubicBezTo>
                    <a:cubicBezTo>
                      <a:pt x="64" y="11"/>
                      <a:pt x="59" y="25"/>
                      <a:pt x="64" y="37"/>
                    </a:cubicBezTo>
                    <a:cubicBezTo>
                      <a:pt x="69" y="48"/>
                      <a:pt x="80" y="53"/>
                      <a:pt x="91" y="51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1" y="85"/>
                      <a:pt x="97" y="89"/>
                      <a:pt x="96" y="95"/>
                    </a:cubicBezTo>
                    <a:cubicBezTo>
                      <a:pt x="51" y="92"/>
                      <a:pt x="51" y="92"/>
                      <a:pt x="51" y="92"/>
                    </a:cubicBezTo>
                    <a:cubicBezTo>
                      <a:pt x="51" y="89"/>
                      <a:pt x="51" y="85"/>
                      <a:pt x="49" y="82"/>
                    </a:cubicBezTo>
                    <a:cubicBezTo>
                      <a:pt x="44" y="70"/>
                      <a:pt x="29" y="65"/>
                      <a:pt x="17" y="70"/>
                    </a:cubicBezTo>
                    <a:cubicBezTo>
                      <a:pt x="5" y="76"/>
                      <a:pt x="0" y="90"/>
                      <a:pt x="5" y="102"/>
                    </a:cubicBezTo>
                    <a:cubicBezTo>
                      <a:pt x="11" y="114"/>
                      <a:pt x="25" y="119"/>
                      <a:pt x="37" y="114"/>
                    </a:cubicBezTo>
                    <a:cubicBezTo>
                      <a:pt x="44" y="111"/>
                      <a:pt x="48" y="106"/>
                      <a:pt x="50" y="100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5" y="106"/>
                      <a:pt x="95" y="110"/>
                      <a:pt x="97" y="113"/>
                    </a:cubicBezTo>
                    <a:cubicBezTo>
                      <a:pt x="97" y="114"/>
                      <a:pt x="98" y="116"/>
                      <a:pt x="99" y="117"/>
                    </a:cubicBezTo>
                    <a:cubicBezTo>
                      <a:pt x="74" y="148"/>
                      <a:pt x="74" y="148"/>
                      <a:pt x="74" y="148"/>
                    </a:cubicBezTo>
                    <a:cubicBezTo>
                      <a:pt x="68" y="145"/>
                      <a:pt x="60" y="145"/>
                      <a:pt x="53" y="148"/>
                    </a:cubicBezTo>
                    <a:cubicBezTo>
                      <a:pt x="41" y="154"/>
                      <a:pt x="36" y="168"/>
                      <a:pt x="42" y="180"/>
                    </a:cubicBezTo>
                    <a:cubicBezTo>
                      <a:pt x="47" y="192"/>
                      <a:pt x="61" y="197"/>
                      <a:pt x="73" y="192"/>
                    </a:cubicBezTo>
                    <a:cubicBezTo>
                      <a:pt x="86" y="186"/>
                      <a:pt x="91" y="172"/>
                      <a:pt x="85" y="160"/>
                    </a:cubicBezTo>
                    <a:cubicBezTo>
                      <a:pt x="84" y="157"/>
                      <a:pt x="83" y="155"/>
                      <a:pt x="81" y="153"/>
                    </a:cubicBezTo>
                    <a:cubicBezTo>
                      <a:pt x="105" y="123"/>
                      <a:pt x="105" y="123"/>
                      <a:pt x="105" y="123"/>
                    </a:cubicBezTo>
                    <a:cubicBezTo>
                      <a:pt x="111" y="127"/>
                      <a:pt x="119" y="128"/>
                      <a:pt x="126" y="126"/>
                    </a:cubicBezTo>
                    <a:cubicBezTo>
                      <a:pt x="138" y="151"/>
                      <a:pt x="138" y="151"/>
                      <a:pt x="138" y="151"/>
                    </a:cubicBezTo>
                    <a:cubicBezTo>
                      <a:pt x="128" y="158"/>
                      <a:pt x="124" y="170"/>
                      <a:pt x="129" y="181"/>
                    </a:cubicBezTo>
                    <a:cubicBezTo>
                      <a:pt x="135" y="193"/>
                      <a:pt x="149" y="199"/>
                      <a:pt x="161" y="193"/>
                    </a:cubicBezTo>
                    <a:cubicBezTo>
                      <a:pt x="173" y="187"/>
                      <a:pt x="179" y="173"/>
                      <a:pt x="173" y="161"/>
                    </a:cubicBezTo>
                    <a:cubicBezTo>
                      <a:pt x="168" y="150"/>
                      <a:pt x="156" y="145"/>
                      <a:pt x="145" y="148"/>
                    </a:cubicBezTo>
                    <a:cubicBezTo>
                      <a:pt x="134" y="123"/>
                      <a:pt x="134" y="123"/>
                      <a:pt x="134" y="123"/>
                    </a:cubicBezTo>
                    <a:cubicBezTo>
                      <a:pt x="139" y="119"/>
                      <a:pt x="143" y="113"/>
                      <a:pt x="144" y="106"/>
                    </a:cubicBezTo>
                    <a:cubicBezTo>
                      <a:pt x="180" y="108"/>
                      <a:pt x="180" y="108"/>
                      <a:pt x="180" y="108"/>
                    </a:cubicBezTo>
                    <a:cubicBezTo>
                      <a:pt x="180" y="111"/>
                      <a:pt x="180" y="115"/>
                      <a:pt x="182" y="118"/>
                    </a:cubicBezTo>
                    <a:cubicBezTo>
                      <a:pt x="188" y="130"/>
                      <a:pt x="202" y="135"/>
                      <a:pt x="214" y="130"/>
                    </a:cubicBezTo>
                    <a:cubicBezTo>
                      <a:pt x="226" y="124"/>
                      <a:pt x="231" y="110"/>
                      <a:pt x="226" y="98"/>
                    </a:cubicBezTo>
                    <a:cubicBezTo>
                      <a:pt x="220" y="86"/>
                      <a:pt x="206" y="80"/>
                      <a:pt x="194" y="86"/>
                    </a:cubicBezTo>
                    <a:close/>
                    <a:moveTo>
                      <a:pt x="163" y="15"/>
                    </a:moveTo>
                    <a:cubicBezTo>
                      <a:pt x="171" y="11"/>
                      <a:pt x="181" y="15"/>
                      <a:pt x="184" y="23"/>
                    </a:cubicBezTo>
                    <a:cubicBezTo>
                      <a:pt x="188" y="31"/>
                      <a:pt x="185" y="40"/>
                      <a:pt x="177" y="44"/>
                    </a:cubicBezTo>
                    <a:cubicBezTo>
                      <a:pt x="169" y="47"/>
                      <a:pt x="159" y="44"/>
                      <a:pt x="156" y="36"/>
                    </a:cubicBezTo>
                    <a:cubicBezTo>
                      <a:pt x="152" y="28"/>
                      <a:pt x="156" y="19"/>
                      <a:pt x="163" y="15"/>
                    </a:cubicBezTo>
                    <a:close/>
                    <a:moveTo>
                      <a:pt x="34" y="106"/>
                    </a:moveTo>
                    <a:cubicBezTo>
                      <a:pt x="26" y="110"/>
                      <a:pt x="17" y="107"/>
                      <a:pt x="13" y="99"/>
                    </a:cubicBezTo>
                    <a:cubicBezTo>
                      <a:pt x="9" y="91"/>
                      <a:pt x="13" y="81"/>
                      <a:pt x="21" y="78"/>
                    </a:cubicBezTo>
                    <a:cubicBezTo>
                      <a:pt x="29" y="74"/>
                      <a:pt x="38" y="77"/>
                      <a:pt x="42" y="85"/>
                    </a:cubicBezTo>
                    <a:cubicBezTo>
                      <a:pt x="45" y="93"/>
                      <a:pt x="42" y="103"/>
                      <a:pt x="34" y="106"/>
                    </a:cubicBezTo>
                    <a:close/>
                    <a:moveTo>
                      <a:pt x="70" y="184"/>
                    </a:moveTo>
                    <a:cubicBezTo>
                      <a:pt x="62" y="188"/>
                      <a:pt x="53" y="184"/>
                      <a:pt x="49" y="176"/>
                    </a:cubicBezTo>
                    <a:cubicBezTo>
                      <a:pt x="45" y="169"/>
                      <a:pt x="49" y="159"/>
                      <a:pt x="57" y="156"/>
                    </a:cubicBezTo>
                    <a:cubicBezTo>
                      <a:pt x="65" y="152"/>
                      <a:pt x="74" y="155"/>
                      <a:pt x="78" y="163"/>
                    </a:cubicBezTo>
                    <a:cubicBezTo>
                      <a:pt x="81" y="171"/>
                      <a:pt x="78" y="181"/>
                      <a:pt x="70" y="184"/>
                    </a:cubicBezTo>
                    <a:close/>
                    <a:moveTo>
                      <a:pt x="72" y="34"/>
                    </a:moveTo>
                    <a:cubicBezTo>
                      <a:pt x="68" y="26"/>
                      <a:pt x="71" y="16"/>
                      <a:pt x="79" y="13"/>
                    </a:cubicBezTo>
                    <a:cubicBezTo>
                      <a:pt x="87" y="9"/>
                      <a:pt x="97" y="13"/>
                      <a:pt x="100" y="20"/>
                    </a:cubicBezTo>
                    <a:cubicBezTo>
                      <a:pt x="104" y="28"/>
                      <a:pt x="100" y="38"/>
                      <a:pt x="93" y="41"/>
                    </a:cubicBezTo>
                    <a:cubicBezTo>
                      <a:pt x="85" y="45"/>
                      <a:pt x="75" y="42"/>
                      <a:pt x="72" y="34"/>
                    </a:cubicBezTo>
                    <a:close/>
                    <a:moveTo>
                      <a:pt x="166" y="164"/>
                    </a:moveTo>
                    <a:cubicBezTo>
                      <a:pt x="169" y="172"/>
                      <a:pt x="166" y="182"/>
                      <a:pt x="158" y="185"/>
                    </a:cubicBezTo>
                    <a:cubicBezTo>
                      <a:pt x="150" y="189"/>
                      <a:pt x="141" y="186"/>
                      <a:pt x="137" y="178"/>
                    </a:cubicBezTo>
                    <a:cubicBezTo>
                      <a:pt x="133" y="170"/>
                      <a:pt x="137" y="160"/>
                      <a:pt x="145" y="157"/>
                    </a:cubicBezTo>
                    <a:cubicBezTo>
                      <a:pt x="153" y="153"/>
                      <a:pt x="162" y="157"/>
                      <a:pt x="166" y="164"/>
                    </a:cubicBezTo>
                    <a:close/>
                    <a:moveTo>
                      <a:pt x="210" y="122"/>
                    </a:moveTo>
                    <a:cubicBezTo>
                      <a:pt x="203" y="126"/>
                      <a:pt x="193" y="122"/>
                      <a:pt x="189" y="114"/>
                    </a:cubicBezTo>
                    <a:cubicBezTo>
                      <a:pt x="186" y="107"/>
                      <a:pt x="189" y="97"/>
                      <a:pt x="197" y="94"/>
                    </a:cubicBezTo>
                    <a:cubicBezTo>
                      <a:pt x="205" y="90"/>
                      <a:pt x="214" y="93"/>
                      <a:pt x="218" y="101"/>
                    </a:cubicBezTo>
                    <a:cubicBezTo>
                      <a:pt x="222" y="109"/>
                      <a:pt x="218" y="118"/>
                      <a:pt x="210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2" name="Freeform 92"/>
              <p:cNvSpPr>
                <a:spLocks noEditPoints="1"/>
              </p:cNvSpPr>
              <p:nvPr/>
            </p:nvSpPr>
            <p:spPr bwMode="auto">
              <a:xfrm>
                <a:off x="4236518" y="3640219"/>
                <a:ext cx="289209" cy="293355"/>
              </a:xfrm>
              <a:custGeom>
                <a:avLst/>
                <a:gdLst/>
                <a:ahLst/>
                <a:cxnLst>
                  <a:cxn ang="0">
                    <a:pos x="120" y="143"/>
                  </a:cxn>
                  <a:cxn ang="0">
                    <a:pos x="120" y="181"/>
                  </a:cxn>
                  <a:cxn ang="0">
                    <a:pos x="163" y="181"/>
                  </a:cxn>
                  <a:cxn ang="0">
                    <a:pos x="163" y="146"/>
                  </a:cxn>
                  <a:cxn ang="0">
                    <a:pos x="163" y="143"/>
                  </a:cxn>
                  <a:cxn ang="0">
                    <a:pos x="163" y="69"/>
                  </a:cxn>
                  <a:cxn ang="0">
                    <a:pos x="82" y="0"/>
                  </a:cxn>
                  <a:cxn ang="0">
                    <a:pos x="0" y="69"/>
                  </a:cxn>
                  <a:cxn ang="0">
                    <a:pos x="0" y="143"/>
                  </a:cxn>
                  <a:cxn ang="0">
                    <a:pos x="0" y="146"/>
                  </a:cxn>
                  <a:cxn ang="0">
                    <a:pos x="0" y="181"/>
                  </a:cxn>
                  <a:cxn ang="0">
                    <a:pos x="44" y="181"/>
                  </a:cxn>
                  <a:cxn ang="0">
                    <a:pos x="44" y="146"/>
                  </a:cxn>
                  <a:cxn ang="0">
                    <a:pos x="44" y="146"/>
                  </a:cxn>
                  <a:cxn ang="0">
                    <a:pos x="44" y="69"/>
                  </a:cxn>
                  <a:cxn ang="0">
                    <a:pos x="82" y="43"/>
                  </a:cxn>
                  <a:cxn ang="0">
                    <a:pos x="120" y="69"/>
                  </a:cxn>
                  <a:cxn ang="0">
                    <a:pos x="120" y="143"/>
                  </a:cxn>
                  <a:cxn ang="0">
                    <a:pos x="36" y="174"/>
                  </a:cxn>
                  <a:cxn ang="0">
                    <a:pos x="8" y="174"/>
                  </a:cxn>
                  <a:cxn ang="0">
                    <a:pos x="8" y="151"/>
                  </a:cxn>
                  <a:cxn ang="0">
                    <a:pos x="36" y="151"/>
                  </a:cxn>
                  <a:cxn ang="0">
                    <a:pos x="36" y="174"/>
                  </a:cxn>
                  <a:cxn ang="0">
                    <a:pos x="127" y="151"/>
                  </a:cxn>
                  <a:cxn ang="0">
                    <a:pos x="156" y="151"/>
                  </a:cxn>
                  <a:cxn ang="0">
                    <a:pos x="156" y="174"/>
                  </a:cxn>
                  <a:cxn ang="0">
                    <a:pos x="127" y="174"/>
                  </a:cxn>
                  <a:cxn ang="0">
                    <a:pos x="127" y="151"/>
                  </a:cxn>
                </a:cxnLst>
                <a:rect l="0" t="0" r="r" b="b"/>
                <a:pathLst>
                  <a:path w="163" h="181">
                    <a:moveTo>
                      <a:pt x="120" y="143"/>
                    </a:moveTo>
                    <a:cubicBezTo>
                      <a:pt x="120" y="181"/>
                      <a:pt x="120" y="181"/>
                      <a:pt x="120" y="181"/>
                    </a:cubicBezTo>
                    <a:cubicBezTo>
                      <a:pt x="163" y="181"/>
                      <a:pt x="163" y="181"/>
                      <a:pt x="163" y="181"/>
                    </a:cubicBezTo>
                    <a:cubicBezTo>
                      <a:pt x="163" y="146"/>
                      <a:pt x="163" y="146"/>
                      <a:pt x="163" y="146"/>
                    </a:cubicBezTo>
                    <a:cubicBezTo>
                      <a:pt x="163" y="143"/>
                      <a:pt x="163" y="143"/>
                      <a:pt x="163" y="143"/>
                    </a:cubicBezTo>
                    <a:cubicBezTo>
                      <a:pt x="163" y="69"/>
                      <a:pt x="163" y="69"/>
                      <a:pt x="163" y="69"/>
                    </a:cubicBezTo>
                    <a:cubicBezTo>
                      <a:pt x="163" y="41"/>
                      <a:pt x="142" y="0"/>
                      <a:pt x="82" y="0"/>
                    </a:cubicBezTo>
                    <a:cubicBezTo>
                      <a:pt x="20" y="0"/>
                      <a:pt x="0" y="47"/>
                      <a:pt x="0" y="69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44" y="181"/>
                      <a:pt x="44" y="181"/>
                      <a:pt x="44" y="181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5" y="43"/>
                      <a:pt x="82" y="43"/>
                    </a:cubicBezTo>
                    <a:cubicBezTo>
                      <a:pt x="120" y="43"/>
                      <a:pt x="120" y="68"/>
                      <a:pt x="120" y="69"/>
                    </a:cubicBezTo>
                    <a:cubicBezTo>
                      <a:pt x="120" y="143"/>
                      <a:pt x="120" y="143"/>
                      <a:pt x="120" y="143"/>
                    </a:cubicBezTo>
                    <a:close/>
                    <a:moveTo>
                      <a:pt x="36" y="174"/>
                    </a:moveTo>
                    <a:cubicBezTo>
                      <a:pt x="8" y="174"/>
                      <a:pt x="8" y="174"/>
                      <a:pt x="8" y="174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36" y="151"/>
                      <a:pt x="36" y="151"/>
                      <a:pt x="36" y="151"/>
                    </a:cubicBezTo>
                    <a:lnTo>
                      <a:pt x="36" y="174"/>
                    </a:lnTo>
                    <a:close/>
                    <a:moveTo>
                      <a:pt x="127" y="151"/>
                    </a:moveTo>
                    <a:cubicBezTo>
                      <a:pt x="156" y="151"/>
                      <a:pt x="156" y="151"/>
                      <a:pt x="156" y="151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27" y="174"/>
                      <a:pt x="127" y="174"/>
                      <a:pt x="127" y="174"/>
                    </a:cubicBezTo>
                    <a:lnTo>
                      <a:pt x="127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3" name="Freeform 93"/>
              <p:cNvSpPr>
                <a:spLocks/>
              </p:cNvSpPr>
              <p:nvPr/>
            </p:nvSpPr>
            <p:spPr bwMode="auto">
              <a:xfrm>
                <a:off x="4238472" y="3951571"/>
                <a:ext cx="74256" cy="68389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5" y="0"/>
                  </a:cxn>
                  <a:cxn ang="0">
                    <a:pos x="15" y="15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15" y="23"/>
                  </a:cxn>
                  <a:cxn ang="0">
                    <a:pos x="15" y="38"/>
                  </a:cxn>
                  <a:cxn ang="0">
                    <a:pos x="24" y="38"/>
                  </a:cxn>
                  <a:cxn ang="0">
                    <a:pos x="24" y="23"/>
                  </a:cxn>
                  <a:cxn ang="0">
                    <a:pos x="38" y="23"/>
                  </a:cxn>
                  <a:cxn ang="0">
                    <a:pos x="38" y="15"/>
                  </a:cxn>
                  <a:cxn ang="0">
                    <a:pos x="24" y="15"/>
                  </a:cxn>
                  <a:cxn ang="0">
                    <a:pos x="24" y="0"/>
                  </a:cxn>
                </a:cxnLst>
                <a:rect l="0" t="0" r="r" b="b"/>
                <a:pathLst>
                  <a:path w="38" h="38">
                    <a:moveTo>
                      <a:pt x="24" y="0"/>
                    </a:moveTo>
                    <a:lnTo>
                      <a:pt x="15" y="0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15" y="23"/>
                    </a:lnTo>
                    <a:lnTo>
                      <a:pt x="15" y="38"/>
                    </a:lnTo>
                    <a:lnTo>
                      <a:pt x="24" y="38"/>
                    </a:lnTo>
                    <a:lnTo>
                      <a:pt x="24" y="23"/>
                    </a:lnTo>
                    <a:lnTo>
                      <a:pt x="38" y="23"/>
                    </a:lnTo>
                    <a:lnTo>
                      <a:pt x="38" y="15"/>
                    </a:lnTo>
                    <a:lnTo>
                      <a:pt x="24" y="1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4" name="Rectangle 94"/>
              <p:cNvSpPr>
                <a:spLocks noChangeArrowheads="1"/>
              </p:cNvSpPr>
              <p:nvPr/>
            </p:nvSpPr>
            <p:spPr bwMode="auto">
              <a:xfrm>
                <a:off x="4449516" y="3978567"/>
                <a:ext cx="76210" cy="143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5" name="Freeform 95"/>
              <p:cNvSpPr>
                <a:spLocks/>
              </p:cNvSpPr>
              <p:nvPr/>
            </p:nvSpPr>
            <p:spPr bwMode="auto">
              <a:xfrm>
                <a:off x="1872043" y="2871738"/>
                <a:ext cx="263805" cy="107983"/>
              </a:xfrm>
              <a:custGeom>
                <a:avLst/>
                <a:gdLst/>
                <a:ahLst/>
                <a:cxnLst>
                  <a:cxn ang="0">
                    <a:pos x="75" y="26"/>
                  </a:cxn>
                  <a:cxn ang="0">
                    <a:pos x="0" y="0"/>
                  </a:cxn>
                  <a:cxn ang="0">
                    <a:pos x="0" y="49"/>
                  </a:cxn>
                  <a:cxn ang="0">
                    <a:pos x="75" y="66"/>
                  </a:cxn>
                  <a:cxn ang="0">
                    <a:pos x="149" y="45"/>
                  </a:cxn>
                  <a:cxn ang="0">
                    <a:pos x="149" y="0"/>
                  </a:cxn>
                  <a:cxn ang="0">
                    <a:pos x="75" y="26"/>
                  </a:cxn>
                </a:cxnLst>
                <a:rect l="0" t="0" r="r" b="b"/>
                <a:pathLst>
                  <a:path w="149" h="66">
                    <a:moveTo>
                      <a:pt x="75" y="2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35" y="66"/>
                      <a:pt x="75" y="66"/>
                    </a:cubicBezTo>
                    <a:cubicBezTo>
                      <a:pt x="116" y="66"/>
                      <a:pt x="149" y="45"/>
                      <a:pt x="149" y="45"/>
                    </a:cubicBezTo>
                    <a:cubicBezTo>
                      <a:pt x="149" y="0"/>
                      <a:pt x="149" y="0"/>
                      <a:pt x="149" y="0"/>
                    </a:cubicBez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6" name="Freeform 96"/>
              <p:cNvSpPr>
                <a:spLocks/>
              </p:cNvSpPr>
              <p:nvPr/>
            </p:nvSpPr>
            <p:spPr bwMode="auto">
              <a:xfrm>
                <a:off x="1809511" y="2760155"/>
                <a:ext cx="390822" cy="199769"/>
              </a:xfrm>
              <a:custGeom>
                <a:avLst/>
                <a:gdLst/>
                <a:ahLst/>
                <a:cxnLst>
                  <a:cxn ang="0">
                    <a:pos x="188" y="45"/>
                  </a:cxn>
                  <a:cxn ang="0">
                    <a:pos x="200" y="40"/>
                  </a:cxn>
                  <a:cxn ang="0">
                    <a:pos x="100" y="0"/>
                  </a:cxn>
                  <a:cxn ang="0">
                    <a:pos x="0" y="40"/>
                  </a:cxn>
                  <a:cxn ang="0">
                    <a:pos x="100" y="77"/>
                  </a:cxn>
                  <a:cxn ang="0">
                    <a:pos x="179" y="48"/>
                  </a:cxn>
                  <a:cxn ang="0">
                    <a:pos x="179" y="90"/>
                  </a:cxn>
                  <a:cxn ang="0">
                    <a:pos x="175" y="90"/>
                  </a:cxn>
                  <a:cxn ang="0">
                    <a:pos x="175" y="111"/>
                  </a:cxn>
                  <a:cxn ang="0">
                    <a:pos x="191" y="111"/>
                  </a:cxn>
                  <a:cxn ang="0">
                    <a:pos x="191" y="90"/>
                  </a:cxn>
                  <a:cxn ang="0">
                    <a:pos x="188" y="90"/>
                  </a:cxn>
                  <a:cxn ang="0">
                    <a:pos x="188" y="45"/>
                  </a:cxn>
                </a:cxnLst>
                <a:rect l="0" t="0" r="r" b="b"/>
                <a:pathLst>
                  <a:path w="200" h="111">
                    <a:moveTo>
                      <a:pt x="188" y="45"/>
                    </a:moveTo>
                    <a:lnTo>
                      <a:pt x="200" y="40"/>
                    </a:lnTo>
                    <a:lnTo>
                      <a:pt x="100" y="0"/>
                    </a:lnTo>
                    <a:lnTo>
                      <a:pt x="0" y="40"/>
                    </a:lnTo>
                    <a:lnTo>
                      <a:pt x="100" y="77"/>
                    </a:lnTo>
                    <a:lnTo>
                      <a:pt x="179" y="48"/>
                    </a:lnTo>
                    <a:lnTo>
                      <a:pt x="179" y="90"/>
                    </a:lnTo>
                    <a:lnTo>
                      <a:pt x="175" y="90"/>
                    </a:lnTo>
                    <a:lnTo>
                      <a:pt x="175" y="111"/>
                    </a:lnTo>
                    <a:lnTo>
                      <a:pt x="191" y="111"/>
                    </a:lnTo>
                    <a:lnTo>
                      <a:pt x="191" y="90"/>
                    </a:lnTo>
                    <a:lnTo>
                      <a:pt x="188" y="90"/>
                    </a:lnTo>
                    <a:lnTo>
                      <a:pt x="188" y="4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7" name="Freeform 97"/>
              <p:cNvSpPr>
                <a:spLocks/>
              </p:cNvSpPr>
              <p:nvPr/>
            </p:nvSpPr>
            <p:spPr bwMode="auto">
              <a:xfrm>
                <a:off x="4457332" y="1665924"/>
                <a:ext cx="42990" cy="25916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0"/>
                  </a:cxn>
                  <a:cxn ang="0">
                    <a:pos x="0" y="159"/>
                  </a:cxn>
                  <a:cxn ang="0">
                    <a:pos x="16" y="159"/>
                  </a:cxn>
                  <a:cxn ang="0">
                    <a:pos x="24" y="151"/>
                  </a:cxn>
                  <a:cxn ang="0">
                    <a:pos x="24" y="8"/>
                  </a:cxn>
                  <a:cxn ang="0">
                    <a:pos x="16" y="0"/>
                  </a:cxn>
                </a:cxnLst>
                <a:rect l="0" t="0" r="r" b="b"/>
                <a:pathLst>
                  <a:path w="24" h="159">
                    <a:moveTo>
                      <a:pt x="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6" y="159"/>
                      <a:pt x="16" y="159"/>
                      <a:pt x="16" y="159"/>
                    </a:cubicBezTo>
                    <a:cubicBezTo>
                      <a:pt x="21" y="159"/>
                      <a:pt x="24" y="156"/>
                      <a:pt x="24" y="15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4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8" name="Freeform 98"/>
              <p:cNvSpPr>
                <a:spLocks/>
              </p:cNvSpPr>
              <p:nvPr/>
            </p:nvSpPr>
            <p:spPr bwMode="auto">
              <a:xfrm>
                <a:off x="4289279" y="1665924"/>
                <a:ext cx="144604" cy="27535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144"/>
                  </a:cxn>
                  <a:cxn ang="0">
                    <a:pos x="8" y="144"/>
                  </a:cxn>
                  <a:cxn ang="0">
                    <a:pos x="8" y="153"/>
                  </a:cxn>
                  <a:cxn ang="0">
                    <a:pos x="17" y="149"/>
                  </a:cxn>
                  <a:cxn ang="0">
                    <a:pos x="26" y="153"/>
                  </a:cxn>
                  <a:cxn ang="0">
                    <a:pos x="26" y="144"/>
                  </a:cxn>
                  <a:cxn ang="0">
                    <a:pos x="74" y="144"/>
                  </a:cxn>
                  <a:cxn ang="0">
                    <a:pos x="74" y="0"/>
                  </a:cxn>
                </a:cxnLst>
                <a:rect l="0" t="0" r="r" b="b"/>
                <a:pathLst>
                  <a:path w="74" h="153">
                    <a:moveTo>
                      <a:pt x="74" y="0"/>
                    </a:moveTo>
                    <a:lnTo>
                      <a:pt x="0" y="0"/>
                    </a:lnTo>
                    <a:lnTo>
                      <a:pt x="0" y="144"/>
                    </a:lnTo>
                    <a:lnTo>
                      <a:pt x="8" y="144"/>
                    </a:lnTo>
                    <a:lnTo>
                      <a:pt x="8" y="153"/>
                    </a:lnTo>
                    <a:lnTo>
                      <a:pt x="17" y="149"/>
                    </a:lnTo>
                    <a:lnTo>
                      <a:pt x="26" y="153"/>
                    </a:lnTo>
                    <a:lnTo>
                      <a:pt x="26" y="144"/>
                    </a:lnTo>
                    <a:lnTo>
                      <a:pt x="74" y="144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19" name="Freeform 99"/>
              <p:cNvSpPr>
                <a:spLocks noEditPoints="1"/>
              </p:cNvSpPr>
              <p:nvPr/>
            </p:nvSpPr>
            <p:spPr bwMode="auto">
              <a:xfrm>
                <a:off x="783603" y="1737913"/>
                <a:ext cx="257943" cy="248362"/>
              </a:xfrm>
              <a:custGeom>
                <a:avLst/>
                <a:gdLst/>
                <a:ahLst/>
                <a:cxnLst>
                  <a:cxn ang="0">
                    <a:pos x="141" y="61"/>
                  </a:cxn>
                  <a:cxn ang="0">
                    <a:pos x="123" y="61"/>
                  </a:cxn>
                  <a:cxn ang="0">
                    <a:pos x="124" y="79"/>
                  </a:cxn>
                  <a:cxn ang="0">
                    <a:pos x="129" y="82"/>
                  </a:cxn>
                  <a:cxn ang="0">
                    <a:pos x="72" y="117"/>
                  </a:cxn>
                  <a:cxn ang="0">
                    <a:pos x="72" y="114"/>
                  </a:cxn>
                  <a:cxn ang="0">
                    <a:pos x="116" y="58"/>
                  </a:cxn>
                  <a:cxn ang="0">
                    <a:pos x="58" y="0"/>
                  </a:cxn>
                  <a:cxn ang="0">
                    <a:pos x="0" y="58"/>
                  </a:cxn>
                  <a:cxn ang="0">
                    <a:pos x="48" y="114"/>
                  </a:cxn>
                  <a:cxn ang="0">
                    <a:pos x="48" y="125"/>
                  </a:cxn>
                  <a:cxn ang="0">
                    <a:pos x="29" y="125"/>
                  </a:cxn>
                  <a:cxn ang="0">
                    <a:pos x="29" y="133"/>
                  </a:cxn>
                  <a:cxn ang="0">
                    <a:pos x="12" y="133"/>
                  </a:cxn>
                  <a:cxn ang="0">
                    <a:pos x="12" y="153"/>
                  </a:cxn>
                  <a:cxn ang="0">
                    <a:pos x="102" y="153"/>
                  </a:cxn>
                  <a:cxn ang="0">
                    <a:pos x="102" y="133"/>
                  </a:cxn>
                  <a:cxn ang="0">
                    <a:pos x="90" y="133"/>
                  </a:cxn>
                  <a:cxn ang="0">
                    <a:pos x="90" y="125"/>
                  </a:cxn>
                  <a:cxn ang="0">
                    <a:pos x="72" y="125"/>
                  </a:cxn>
                  <a:cxn ang="0">
                    <a:pos x="72" y="124"/>
                  </a:cxn>
                  <a:cxn ang="0">
                    <a:pos x="135" y="82"/>
                  </a:cxn>
                  <a:cxn ang="0">
                    <a:pos x="142" y="79"/>
                  </a:cxn>
                  <a:cxn ang="0">
                    <a:pos x="141" y="61"/>
                  </a:cxn>
                  <a:cxn ang="0">
                    <a:pos x="43" y="58"/>
                  </a:cxn>
                  <a:cxn ang="0">
                    <a:pos x="59" y="42"/>
                  </a:cxn>
                  <a:cxn ang="0">
                    <a:pos x="75" y="58"/>
                  </a:cxn>
                  <a:cxn ang="0">
                    <a:pos x="59" y="74"/>
                  </a:cxn>
                  <a:cxn ang="0">
                    <a:pos x="43" y="58"/>
                  </a:cxn>
                </a:cxnLst>
                <a:rect l="0" t="0" r="r" b="b"/>
                <a:pathLst>
                  <a:path w="146" h="153">
                    <a:moveTo>
                      <a:pt x="141" y="61"/>
                    </a:moveTo>
                    <a:cubicBezTo>
                      <a:pt x="136" y="56"/>
                      <a:pt x="128" y="56"/>
                      <a:pt x="123" y="61"/>
                    </a:cubicBezTo>
                    <a:cubicBezTo>
                      <a:pt x="119" y="66"/>
                      <a:pt x="119" y="74"/>
                      <a:pt x="124" y="79"/>
                    </a:cubicBezTo>
                    <a:cubicBezTo>
                      <a:pt x="125" y="80"/>
                      <a:pt x="127" y="81"/>
                      <a:pt x="129" y="82"/>
                    </a:cubicBezTo>
                    <a:cubicBezTo>
                      <a:pt x="126" y="94"/>
                      <a:pt x="114" y="111"/>
                      <a:pt x="72" y="117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98" y="107"/>
                      <a:pt x="116" y="85"/>
                      <a:pt x="116" y="58"/>
                    </a:cubicBezTo>
                    <a:cubicBezTo>
                      <a:pt x="116" y="26"/>
                      <a:pt x="90" y="0"/>
                      <a:pt x="58" y="0"/>
                    </a:cubicBezTo>
                    <a:cubicBezTo>
                      <a:pt x="26" y="0"/>
                      <a:pt x="0" y="26"/>
                      <a:pt x="0" y="58"/>
                    </a:cubicBezTo>
                    <a:cubicBezTo>
                      <a:pt x="0" y="86"/>
                      <a:pt x="21" y="110"/>
                      <a:pt x="48" y="114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12" y="133"/>
                      <a:pt x="12" y="133"/>
                      <a:pt x="12" y="133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02" y="153"/>
                      <a:pt x="102" y="153"/>
                      <a:pt x="102" y="15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2" y="124"/>
                      <a:pt x="72" y="124"/>
                      <a:pt x="72" y="124"/>
                    </a:cubicBezTo>
                    <a:cubicBezTo>
                      <a:pt x="120" y="117"/>
                      <a:pt x="132" y="96"/>
                      <a:pt x="135" y="82"/>
                    </a:cubicBezTo>
                    <a:cubicBezTo>
                      <a:pt x="137" y="82"/>
                      <a:pt x="140" y="81"/>
                      <a:pt x="142" y="79"/>
                    </a:cubicBezTo>
                    <a:cubicBezTo>
                      <a:pt x="146" y="74"/>
                      <a:pt x="146" y="66"/>
                      <a:pt x="141" y="61"/>
                    </a:cubicBezTo>
                    <a:close/>
                    <a:moveTo>
                      <a:pt x="43" y="58"/>
                    </a:moveTo>
                    <a:cubicBezTo>
                      <a:pt x="43" y="49"/>
                      <a:pt x="51" y="42"/>
                      <a:pt x="59" y="42"/>
                    </a:cubicBezTo>
                    <a:cubicBezTo>
                      <a:pt x="68" y="42"/>
                      <a:pt x="75" y="49"/>
                      <a:pt x="75" y="58"/>
                    </a:cubicBezTo>
                    <a:cubicBezTo>
                      <a:pt x="75" y="66"/>
                      <a:pt x="68" y="74"/>
                      <a:pt x="59" y="74"/>
                    </a:cubicBezTo>
                    <a:cubicBezTo>
                      <a:pt x="51" y="74"/>
                      <a:pt x="43" y="66"/>
                      <a:pt x="43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0" name="Freeform 100"/>
              <p:cNvSpPr>
                <a:spLocks noEditPoints="1"/>
              </p:cNvSpPr>
              <p:nvPr/>
            </p:nvSpPr>
            <p:spPr bwMode="auto">
              <a:xfrm>
                <a:off x="959473" y="2466800"/>
                <a:ext cx="300933" cy="379741"/>
              </a:xfrm>
              <a:custGeom>
                <a:avLst/>
                <a:gdLst/>
                <a:ahLst/>
                <a:cxnLst>
                  <a:cxn ang="0">
                    <a:pos x="153" y="50"/>
                  </a:cxn>
                  <a:cxn ang="0">
                    <a:pos x="102" y="0"/>
                  </a:cxn>
                  <a:cxn ang="0">
                    <a:pos x="91" y="5"/>
                  </a:cxn>
                  <a:cxn ang="0">
                    <a:pos x="84" y="188"/>
                  </a:cxn>
                  <a:cxn ang="0">
                    <a:pos x="60" y="211"/>
                  </a:cxn>
                  <a:cxn ang="0">
                    <a:pos x="43" y="220"/>
                  </a:cxn>
                  <a:cxn ang="0">
                    <a:pos x="140" y="233"/>
                  </a:cxn>
                  <a:cxn ang="0">
                    <a:pos x="124" y="220"/>
                  </a:cxn>
                  <a:cxn ang="0">
                    <a:pos x="102" y="211"/>
                  </a:cxn>
                  <a:cxn ang="0">
                    <a:pos x="153" y="142"/>
                  </a:cxn>
                  <a:cxn ang="0">
                    <a:pos x="170" y="96"/>
                  </a:cxn>
                  <a:cxn ang="0">
                    <a:pos x="164" y="95"/>
                  </a:cxn>
                  <a:cxn ang="0">
                    <a:pos x="136" y="66"/>
                  </a:cxn>
                  <a:cxn ang="0">
                    <a:pos x="164" y="95"/>
                  </a:cxn>
                  <a:cxn ang="0">
                    <a:pos x="134" y="60"/>
                  </a:cxn>
                  <a:cxn ang="0">
                    <a:pos x="148" y="53"/>
                  </a:cxn>
                  <a:cxn ang="0">
                    <a:pos x="64" y="68"/>
                  </a:cxn>
                  <a:cxn ang="0">
                    <a:pos x="94" y="95"/>
                  </a:cxn>
                  <a:cxn ang="0">
                    <a:pos x="94" y="101"/>
                  </a:cxn>
                  <a:cxn ang="0">
                    <a:pos x="64" y="124"/>
                  </a:cxn>
                  <a:cxn ang="0">
                    <a:pos x="94" y="101"/>
                  </a:cxn>
                  <a:cxn ang="0">
                    <a:pos x="47" y="53"/>
                  </a:cxn>
                  <a:cxn ang="0">
                    <a:pos x="61" y="60"/>
                  </a:cxn>
                  <a:cxn ang="0">
                    <a:pos x="55" y="95"/>
                  </a:cxn>
                  <a:cxn ang="0">
                    <a:pos x="43" y="58"/>
                  </a:cxn>
                  <a:cxn ang="0">
                    <a:pos x="55" y="101"/>
                  </a:cxn>
                  <a:cxn ang="0">
                    <a:pos x="43" y="134"/>
                  </a:cxn>
                  <a:cxn ang="0">
                    <a:pos x="55" y="101"/>
                  </a:cxn>
                  <a:cxn ang="0">
                    <a:pos x="77" y="159"/>
                  </a:cxn>
                  <a:cxn ang="0">
                    <a:pos x="61" y="132"/>
                  </a:cxn>
                  <a:cxn ang="0">
                    <a:pos x="94" y="126"/>
                  </a:cxn>
                  <a:cxn ang="0">
                    <a:pos x="66" y="130"/>
                  </a:cxn>
                  <a:cxn ang="0">
                    <a:pos x="66" y="62"/>
                  </a:cxn>
                  <a:cxn ang="0">
                    <a:pos x="94" y="66"/>
                  </a:cxn>
                  <a:cxn ang="0">
                    <a:pos x="134" y="101"/>
                  </a:cxn>
                  <a:cxn ang="0">
                    <a:pos x="100" y="120"/>
                  </a:cxn>
                  <a:cxn ang="0">
                    <a:pos x="100" y="95"/>
                  </a:cxn>
                  <a:cxn ang="0">
                    <a:pos x="131" y="67"/>
                  </a:cxn>
                  <a:cxn ang="0">
                    <a:pos x="100" y="95"/>
                  </a:cxn>
                  <a:cxn ang="0">
                    <a:pos x="100" y="66"/>
                  </a:cxn>
                  <a:cxn ang="0">
                    <a:pos x="129" y="62"/>
                  </a:cxn>
                  <a:cxn ang="0">
                    <a:pos x="91" y="17"/>
                  </a:cxn>
                  <a:cxn ang="0">
                    <a:pos x="42" y="50"/>
                  </a:cxn>
                  <a:cxn ang="0">
                    <a:pos x="25" y="96"/>
                  </a:cxn>
                  <a:cxn ang="0">
                    <a:pos x="42" y="142"/>
                  </a:cxn>
                  <a:cxn ang="0">
                    <a:pos x="93" y="176"/>
                  </a:cxn>
                  <a:cxn ang="0">
                    <a:pos x="12" y="97"/>
                  </a:cxn>
                  <a:cxn ang="0">
                    <a:pos x="100" y="126"/>
                  </a:cxn>
                  <a:cxn ang="0">
                    <a:pos x="100" y="162"/>
                  </a:cxn>
                  <a:cxn ang="0">
                    <a:pos x="134" y="132"/>
                  </a:cxn>
                  <a:cxn ang="0">
                    <a:pos x="118" y="159"/>
                  </a:cxn>
                  <a:cxn ang="0">
                    <a:pos x="136" y="126"/>
                  </a:cxn>
                  <a:cxn ang="0">
                    <a:pos x="163" y="101"/>
                  </a:cxn>
                </a:cxnLst>
                <a:rect l="0" t="0" r="r" b="b"/>
                <a:pathLst>
                  <a:path w="170" h="233">
                    <a:moveTo>
                      <a:pt x="156" y="54"/>
                    </a:moveTo>
                    <a:cubicBezTo>
                      <a:pt x="155" y="53"/>
                      <a:pt x="154" y="51"/>
                      <a:pt x="153" y="50"/>
                    </a:cubicBezTo>
                    <a:cubicBezTo>
                      <a:pt x="141" y="35"/>
                      <a:pt x="123" y="25"/>
                      <a:pt x="102" y="2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41" y="6"/>
                      <a:pt x="0" y="46"/>
                      <a:pt x="0" y="97"/>
                    </a:cubicBezTo>
                    <a:cubicBezTo>
                      <a:pt x="0" y="144"/>
                      <a:pt x="37" y="184"/>
                      <a:pt x="84" y="188"/>
                    </a:cubicBezTo>
                    <a:cubicBezTo>
                      <a:pt x="84" y="211"/>
                      <a:pt x="84" y="211"/>
                      <a:pt x="84" y="211"/>
                    </a:cubicBezTo>
                    <a:cubicBezTo>
                      <a:pt x="60" y="211"/>
                      <a:pt x="60" y="211"/>
                      <a:pt x="60" y="211"/>
                    </a:cubicBezTo>
                    <a:cubicBezTo>
                      <a:pt x="60" y="220"/>
                      <a:pt x="60" y="220"/>
                      <a:pt x="60" y="220"/>
                    </a:cubicBezTo>
                    <a:cubicBezTo>
                      <a:pt x="43" y="220"/>
                      <a:pt x="43" y="220"/>
                      <a:pt x="43" y="220"/>
                    </a:cubicBezTo>
                    <a:cubicBezTo>
                      <a:pt x="43" y="233"/>
                      <a:pt x="43" y="233"/>
                      <a:pt x="43" y="233"/>
                    </a:cubicBezTo>
                    <a:cubicBezTo>
                      <a:pt x="140" y="233"/>
                      <a:pt x="140" y="233"/>
                      <a:pt x="140" y="233"/>
                    </a:cubicBezTo>
                    <a:cubicBezTo>
                      <a:pt x="140" y="220"/>
                      <a:pt x="140" y="220"/>
                      <a:pt x="140" y="220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4" y="211"/>
                      <a:pt x="124" y="211"/>
                      <a:pt x="124" y="211"/>
                    </a:cubicBezTo>
                    <a:cubicBezTo>
                      <a:pt x="102" y="211"/>
                      <a:pt x="102" y="211"/>
                      <a:pt x="102" y="211"/>
                    </a:cubicBezTo>
                    <a:cubicBezTo>
                      <a:pt x="102" y="168"/>
                      <a:pt x="102" y="168"/>
                      <a:pt x="102" y="168"/>
                    </a:cubicBezTo>
                    <a:cubicBezTo>
                      <a:pt x="123" y="166"/>
                      <a:pt x="141" y="157"/>
                      <a:pt x="153" y="142"/>
                    </a:cubicBezTo>
                    <a:cubicBezTo>
                      <a:pt x="154" y="141"/>
                      <a:pt x="155" y="139"/>
                      <a:pt x="156" y="138"/>
                    </a:cubicBezTo>
                    <a:cubicBezTo>
                      <a:pt x="165" y="126"/>
                      <a:pt x="170" y="111"/>
                      <a:pt x="170" y="96"/>
                    </a:cubicBezTo>
                    <a:cubicBezTo>
                      <a:pt x="170" y="80"/>
                      <a:pt x="165" y="66"/>
                      <a:pt x="156" y="54"/>
                    </a:cubicBezTo>
                    <a:close/>
                    <a:moveTo>
                      <a:pt x="164" y="95"/>
                    </a:move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85"/>
                      <a:pt x="139" y="75"/>
                      <a:pt x="136" y="66"/>
                    </a:cubicBezTo>
                    <a:cubicBezTo>
                      <a:pt x="142" y="63"/>
                      <a:pt x="147" y="61"/>
                      <a:pt x="152" y="58"/>
                    </a:cubicBezTo>
                    <a:cubicBezTo>
                      <a:pt x="159" y="68"/>
                      <a:pt x="164" y="81"/>
                      <a:pt x="164" y="95"/>
                    </a:cubicBezTo>
                    <a:close/>
                    <a:moveTo>
                      <a:pt x="148" y="53"/>
                    </a:moveTo>
                    <a:cubicBezTo>
                      <a:pt x="144" y="56"/>
                      <a:pt x="140" y="58"/>
                      <a:pt x="134" y="60"/>
                    </a:cubicBezTo>
                    <a:cubicBezTo>
                      <a:pt x="131" y="49"/>
                      <a:pt x="125" y="39"/>
                      <a:pt x="118" y="33"/>
                    </a:cubicBezTo>
                    <a:cubicBezTo>
                      <a:pt x="130" y="37"/>
                      <a:pt x="140" y="44"/>
                      <a:pt x="148" y="53"/>
                    </a:cubicBezTo>
                    <a:close/>
                    <a:moveTo>
                      <a:pt x="61" y="95"/>
                    </a:moveTo>
                    <a:cubicBezTo>
                      <a:pt x="61" y="85"/>
                      <a:pt x="62" y="76"/>
                      <a:pt x="64" y="68"/>
                    </a:cubicBezTo>
                    <a:cubicBezTo>
                      <a:pt x="74" y="70"/>
                      <a:pt x="84" y="72"/>
                      <a:pt x="94" y="72"/>
                    </a:cubicBezTo>
                    <a:cubicBezTo>
                      <a:pt x="94" y="95"/>
                      <a:pt x="94" y="95"/>
                      <a:pt x="94" y="95"/>
                    </a:cubicBezTo>
                    <a:lnTo>
                      <a:pt x="61" y="95"/>
                    </a:lnTo>
                    <a:close/>
                    <a:moveTo>
                      <a:pt x="94" y="101"/>
                    </a:moveTo>
                    <a:cubicBezTo>
                      <a:pt x="94" y="120"/>
                      <a:pt x="94" y="120"/>
                      <a:pt x="94" y="120"/>
                    </a:cubicBezTo>
                    <a:cubicBezTo>
                      <a:pt x="84" y="120"/>
                      <a:pt x="74" y="121"/>
                      <a:pt x="64" y="124"/>
                    </a:cubicBezTo>
                    <a:cubicBezTo>
                      <a:pt x="63" y="117"/>
                      <a:pt x="61" y="109"/>
                      <a:pt x="61" y="101"/>
                    </a:cubicBezTo>
                    <a:lnTo>
                      <a:pt x="94" y="101"/>
                    </a:lnTo>
                    <a:close/>
                    <a:moveTo>
                      <a:pt x="61" y="60"/>
                    </a:moveTo>
                    <a:cubicBezTo>
                      <a:pt x="55" y="58"/>
                      <a:pt x="51" y="56"/>
                      <a:pt x="47" y="53"/>
                    </a:cubicBezTo>
                    <a:cubicBezTo>
                      <a:pt x="55" y="44"/>
                      <a:pt x="65" y="37"/>
                      <a:pt x="77" y="33"/>
                    </a:cubicBezTo>
                    <a:cubicBezTo>
                      <a:pt x="70" y="39"/>
                      <a:pt x="64" y="49"/>
                      <a:pt x="61" y="60"/>
                    </a:cubicBezTo>
                    <a:close/>
                    <a:moveTo>
                      <a:pt x="59" y="66"/>
                    </a:moveTo>
                    <a:cubicBezTo>
                      <a:pt x="56" y="75"/>
                      <a:pt x="55" y="85"/>
                      <a:pt x="55" y="95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1" y="81"/>
                      <a:pt x="36" y="68"/>
                      <a:pt x="43" y="58"/>
                    </a:cubicBezTo>
                    <a:cubicBezTo>
                      <a:pt x="48" y="61"/>
                      <a:pt x="53" y="63"/>
                      <a:pt x="59" y="66"/>
                    </a:cubicBezTo>
                    <a:close/>
                    <a:moveTo>
                      <a:pt x="55" y="101"/>
                    </a:moveTo>
                    <a:cubicBezTo>
                      <a:pt x="55" y="110"/>
                      <a:pt x="57" y="118"/>
                      <a:pt x="59" y="126"/>
                    </a:cubicBezTo>
                    <a:cubicBezTo>
                      <a:pt x="53" y="128"/>
                      <a:pt x="48" y="131"/>
                      <a:pt x="43" y="134"/>
                    </a:cubicBezTo>
                    <a:cubicBezTo>
                      <a:pt x="37" y="125"/>
                      <a:pt x="32" y="113"/>
                      <a:pt x="31" y="101"/>
                    </a:cubicBezTo>
                    <a:lnTo>
                      <a:pt x="55" y="101"/>
                    </a:lnTo>
                    <a:close/>
                    <a:moveTo>
                      <a:pt x="61" y="132"/>
                    </a:moveTo>
                    <a:cubicBezTo>
                      <a:pt x="64" y="143"/>
                      <a:pt x="70" y="152"/>
                      <a:pt x="77" y="159"/>
                    </a:cubicBezTo>
                    <a:cubicBezTo>
                      <a:pt x="65" y="155"/>
                      <a:pt x="55" y="148"/>
                      <a:pt x="47" y="139"/>
                    </a:cubicBezTo>
                    <a:cubicBezTo>
                      <a:pt x="51" y="136"/>
                      <a:pt x="55" y="134"/>
                      <a:pt x="61" y="132"/>
                    </a:cubicBezTo>
                    <a:close/>
                    <a:moveTo>
                      <a:pt x="66" y="130"/>
                    </a:moveTo>
                    <a:cubicBezTo>
                      <a:pt x="75" y="127"/>
                      <a:pt x="84" y="126"/>
                      <a:pt x="94" y="126"/>
                    </a:cubicBezTo>
                    <a:cubicBezTo>
                      <a:pt x="94" y="162"/>
                      <a:pt x="94" y="162"/>
                      <a:pt x="94" y="162"/>
                    </a:cubicBezTo>
                    <a:cubicBezTo>
                      <a:pt x="82" y="160"/>
                      <a:pt x="72" y="148"/>
                      <a:pt x="66" y="130"/>
                    </a:cubicBezTo>
                    <a:close/>
                    <a:moveTo>
                      <a:pt x="94" y="66"/>
                    </a:moveTo>
                    <a:cubicBezTo>
                      <a:pt x="84" y="66"/>
                      <a:pt x="75" y="64"/>
                      <a:pt x="66" y="62"/>
                    </a:cubicBezTo>
                    <a:cubicBezTo>
                      <a:pt x="72" y="44"/>
                      <a:pt x="82" y="32"/>
                      <a:pt x="94" y="30"/>
                    </a:cubicBezTo>
                    <a:lnTo>
                      <a:pt x="94" y="66"/>
                    </a:lnTo>
                    <a:close/>
                    <a:moveTo>
                      <a:pt x="100" y="101"/>
                    </a:moveTo>
                    <a:cubicBezTo>
                      <a:pt x="134" y="101"/>
                      <a:pt x="134" y="101"/>
                      <a:pt x="134" y="101"/>
                    </a:cubicBezTo>
                    <a:cubicBezTo>
                      <a:pt x="134" y="109"/>
                      <a:pt x="132" y="117"/>
                      <a:pt x="131" y="124"/>
                    </a:cubicBezTo>
                    <a:cubicBezTo>
                      <a:pt x="121" y="122"/>
                      <a:pt x="111" y="120"/>
                      <a:pt x="100" y="120"/>
                    </a:cubicBezTo>
                    <a:lnTo>
                      <a:pt x="100" y="101"/>
                    </a:lnTo>
                    <a:close/>
                    <a:moveTo>
                      <a:pt x="100" y="95"/>
                    </a:moveTo>
                    <a:cubicBezTo>
                      <a:pt x="100" y="72"/>
                      <a:pt x="100" y="72"/>
                      <a:pt x="100" y="72"/>
                    </a:cubicBezTo>
                    <a:cubicBezTo>
                      <a:pt x="111" y="72"/>
                      <a:pt x="121" y="70"/>
                      <a:pt x="131" y="67"/>
                    </a:cubicBezTo>
                    <a:cubicBezTo>
                      <a:pt x="133" y="76"/>
                      <a:pt x="134" y="85"/>
                      <a:pt x="134" y="95"/>
                    </a:cubicBezTo>
                    <a:lnTo>
                      <a:pt x="100" y="95"/>
                    </a:lnTo>
                    <a:close/>
                    <a:moveTo>
                      <a:pt x="129" y="62"/>
                    </a:moveTo>
                    <a:cubicBezTo>
                      <a:pt x="120" y="64"/>
                      <a:pt x="111" y="66"/>
                      <a:pt x="100" y="66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13" y="31"/>
                      <a:pt x="123" y="44"/>
                      <a:pt x="129" y="62"/>
                    </a:cubicBezTo>
                    <a:close/>
                    <a:moveTo>
                      <a:pt x="12" y="97"/>
                    </a:moveTo>
                    <a:cubicBezTo>
                      <a:pt x="12" y="53"/>
                      <a:pt x="47" y="17"/>
                      <a:pt x="91" y="17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71" y="26"/>
                      <a:pt x="54" y="35"/>
                      <a:pt x="42" y="50"/>
                    </a:cubicBezTo>
                    <a:cubicBezTo>
                      <a:pt x="41" y="51"/>
                      <a:pt x="39" y="53"/>
                      <a:pt x="38" y="54"/>
                    </a:cubicBezTo>
                    <a:cubicBezTo>
                      <a:pt x="30" y="66"/>
                      <a:pt x="25" y="80"/>
                      <a:pt x="25" y="96"/>
                    </a:cubicBezTo>
                    <a:cubicBezTo>
                      <a:pt x="25" y="111"/>
                      <a:pt x="30" y="126"/>
                      <a:pt x="38" y="138"/>
                    </a:cubicBezTo>
                    <a:cubicBezTo>
                      <a:pt x="39" y="139"/>
                      <a:pt x="41" y="141"/>
                      <a:pt x="42" y="142"/>
                    </a:cubicBezTo>
                    <a:cubicBezTo>
                      <a:pt x="54" y="157"/>
                      <a:pt x="72" y="167"/>
                      <a:pt x="93" y="168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93" y="177"/>
                      <a:pt x="92" y="177"/>
                      <a:pt x="92" y="177"/>
                    </a:cubicBezTo>
                    <a:cubicBezTo>
                      <a:pt x="48" y="177"/>
                      <a:pt x="12" y="141"/>
                      <a:pt x="12" y="97"/>
                    </a:cubicBezTo>
                    <a:close/>
                    <a:moveTo>
                      <a:pt x="100" y="162"/>
                    </a:moveTo>
                    <a:cubicBezTo>
                      <a:pt x="100" y="126"/>
                      <a:pt x="100" y="126"/>
                      <a:pt x="100" y="126"/>
                    </a:cubicBezTo>
                    <a:cubicBezTo>
                      <a:pt x="111" y="126"/>
                      <a:pt x="120" y="127"/>
                      <a:pt x="129" y="130"/>
                    </a:cubicBezTo>
                    <a:cubicBezTo>
                      <a:pt x="123" y="148"/>
                      <a:pt x="113" y="160"/>
                      <a:pt x="100" y="162"/>
                    </a:cubicBezTo>
                    <a:close/>
                    <a:moveTo>
                      <a:pt x="118" y="159"/>
                    </a:moveTo>
                    <a:cubicBezTo>
                      <a:pt x="125" y="152"/>
                      <a:pt x="131" y="143"/>
                      <a:pt x="134" y="132"/>
                    </a:cubicBezTo>
                    <a:cubicBezTo>
                      <a:pt x="140" y="134"/>
                      <a:pt x="144" y="136"/>
                      <a:pt x="148" y="139"/>
                    </a:cubicBezTo>
                    <a:cubicBezTo>
                      <a:pt x="140" y="148"/>
                      <a:pt x="130" y="155"/>
                      <a:pt x="118" y="159"/>
                    </a:cubicBezTo>
                    <a:close/>
                    <a:moveTo>
                      <a:pt x="152" y="134"/>
                    </a:moveTo>
                    <a:cubicBezTo>
                      <a:pt x="147" y="131"/>
                      <a:pt x="142" y="128"/>
                      <a:pt x="136" y="126"/>
                    </a:cubicBezTo>
                    <a:cubicBezTo>
                      <a:pt x="138" y="118"/>
                      <a:pt x="140" y="110"/>
                      <a:pt x="140" y="101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63" y="113"/>
                      <a:pt x="158" y="125"/>
                      <a:pt x="152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1" name="Freeform 101"/>
              <p:cNvSpPr>
                <a:spLocks noEditPoints="1"/>
              </p:cNvSpPr>
              <p:nvPr/>
            </p:nvSpPr>
            <p:spPr bwMode="auto">
              <a:xfrm>
                <a:off x="2104582" y="2015070"/>
                <a:ext cx="187595" cy="282556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96" y="0"/>
                  </a:cxn>
                  <a:cxn ang="0">
                    <a:pos x="36" y="9"/>
                  </a:cxn>
                  <a:cxn ang="0">
                    <a:pos x="61" y="11"/>
                  </a:cxn>
                  <a:cxn ang="0">
                    <a:pos x="36" y="9"/>
                  </a:cxn>
                  <a:cxn ang="0">
                    <a:pos x="14" y="137"/>
                  </a:cxn>
                  <a:cxn ang="0">
                    <a:pos x="33" y="127"/>
                  </a:cxn>
                  <a:cxn ang="0">
                    <a:pos x="33" y="122"/>
                  </a:cxn>
                  <a:cxn ang="0">
                    <a:pos x="14" y="112"/>
                  </a:cxn>
                  <a:cxn ang="0">
                    <a:pos x="33" y="122"/>
                  </a:cxn>
                  <a:cxn ang="0">
                    <a:pos x="14" y="106"/>
                  </a:cxn>
                  <a:cxn ang="0">
                    <a:pos x="33" y="96"/>
                  </a:cxn>
                  <a:cxn ang="0">
                    <a:pos x="33" y="90"/>
                  </a:cxn>
                  <a:cxn ang="0">
                    <a:pos x="14" y="80"/>
                  </a:cxn>
                  <a:cxn ang="0">
                    <a:pos x="33" y="90"/>
                  </a:cxn>
                  <a:cxn ang="0">
                    <a:pos x="36" y="151"/>
                  </a:cxn>
                  <a:cxn ang="0">
                    <a:pos x="61" y="148"/>
                  </a:cxn>
                  <a:cxn ang="0">
                    <a:pos x="57" y="96"/>
                  </a:cxn>
                  <a:cxn ang="0">
                    <a:pos x="39" y="106"/>
                  </a:cxn>
                  <a:cxn ang="0">
                    <a:pos x="57" y="96"/>
                  </a:cxn>
                  <a:cxn ang="0">
                    <a:pos x="39" y="80"/>
                  </a:cxn>
                  <a:cxn ang="0">
                    <a:pos x="57" y="90"/>
                  </a:cxn>
                  <a:cxn ang="0">
                    <a:pos x="57" y="112"/>
                  </a:cxn>
                  <a:cxn ang="0">
                    <a:pos x="39" y="122"/>
                  </a:cxn>
                  <a:cxn ang="0">
                    <a:pos x="57" y="112"/>
                  </a:cxn>
                  <a:cxn ang="0">
                    <a:pos x="57" y="137"/>
                  </a:cxn>
                  <a:cxn ang="0">
                    <a:pos x="39" y="127"/>
                  </a:cxn>
                  <a:cxn ang="0">
                    <a:pos x="83" y="137"/>
                  </a:cxn>
                  <a:cxn ang="0">
                    <a:pos x="64" y="127"/>
                  </a:cxn>
                  <a:cxn ang="0">
                    <a:pos x="83" y="137"/>
                  </a:cxn>
                  <a:cxn ang="0">
                    <a:pos x="64" y="122"/>
                  </a:cxn>
                  <a:cxn ang="0">
                    <a:pos x="83" y="112"/>
                  </a:cxn>
                  <a:cxn ang="0">
                    <a:pos x="83" y="106"/>
                  </a:cxn>
                  <a:cxn ang="0">
                    <a:pos x="64" y="96"/>
                  </a:cxn>
                  <a:cxn ang="0">
                    <a:pos x="83" y="106"/>
                  </a:cxn>
                  <a:cxn ang="0">
                    <a:pos x="64" y="90"/>
                  </a:cxn>
                  <a:cxn ang="0">
                    <a:pos x="83" y="80"/>
                  </a:cxn>
                  <a:cxn ang="0">
                    <a:pos x="83" y="74"/>
                  </a:cxn>
                  <a:cxn ang="0">
                    <a:pos x="14" y="17"/>
                  </a:cxn>
                  <a:cxn ang="0">
                    <a:pos x="83" y="74"/>
                  </a:cxn>
                </a:cxnLst>
                <a:rect l="0" t="0" r="r" b="b"/>
                <a:pathLst>
                  <a:path w="96" h="157">
                    <a:moveTo>
                      <a:pt x="0" y="0"/>
                    </a:moveTo>
                    <a:lnTo>
                      <a:pt x="0" y="157"/>
                    </a:lnTo>
                    <a:lnTo>
                      <a:pt x="96" y="157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  <a:moveTo>
                      <a:pt x="36" y="9"/>
                    </a:moveTo>
                    <a:lnTo>
                      <a:pt x="61" y="9"/>
                    </a:lnTo>
                    <a:lnTo>
                      <a:pt x="61" y="11"/>
                    </a:lnTo>
                    <a:lnTo>
                      <a:pt x="36" y="11"/>
                    </a:lnTo>
                    <a:lnTo>
                      <a:pt x="36" y="9"/>
                    </a:lnTo>
                    <a:close/>
                    <a:moveTo>
                      <a:pt x="33" y="137"/>
                    </a:moveTo>
                    <a:lnTo>
                      <a:pt x="14" y="137"/>
                    </a:lnTo>
                    <a:lnTo>
                      <a:pt x="14" y="127"/>
                    </a:lnTo>
                    <a:lnTo>
                      <a:pt x="33" y="127"/>
                    </a:lnTo>
                    <a:lnTo>
                      <a:pt x="33" y="137"/>
                    </a:lnTo>
                    <a:close/>
                    <a:moveTo>
                      <a:pt x="33" y="122"/>
                    </a:moveTo>
                    <a:lnTo>
                      <a:pt x="14" y="122"/>
                    </a:lnTo>
                    <a:lnTo>
                      <a:pt x="14" y="112"/>
                    </a:lnTo>
                    <a:lnTo>
                      <a:pt x="33" y="112"/>
                    </a:lnTo>
                    <a:lnTo>
                      <a:pt x="33" y="122"/>
                    </a:lnTo>
                    <a:close/>
                    <a:moveTo>
                      <a:pt x="33" y="106"/>
                    </a:moveTo>
                    <a:lnTo>
                      <a:pt x="14" y="106"/>
                    </a:lnTo>
                    <a:lnTo>
                      <a:pt x="14" y="96"/>
                    </a:lnTo>
                    <a:lnTo>
                      <a:pt x="33" y="96"/>
                    </a:lnTo>
                    <a:lnTo>
                      <a:pt x="33" y="106"/>
                    </a:lnTo>
                    <a:close/>
                    <a:moveTo>
                      <a:pt x="33" y="90"/>
                    </a:moveTo>
                    <a:lnTo>
                      <a:pt x="14" y="90"/>
                    </a:lnTo>
                    <a:lnTo>
                      <a:pt x="14" y="80"/>
                    </a:lnTo>
                    <a:lnTo>
                      <a:pt x="33" y="80"/>
                    </a:lnTo>
                    <a:lnTo>
                      <a:pt x="33" y="90"/>
                    </a:lnTo>
                    <a:close/>
                    <a:moveTo>
                      <a:pt x="61" y="151"/>
                    </a:moveTo>
                    <a:lnTo>
                      <a:pt x="36" y="151"/>
                    </a:lnTo>
                    <a:lnTo>
                      <a:pt x="36" y="148"/>
                    </a:lnTo>
                    <a:lnTo>
                      <a:pt x="61" y="148"/>
                    </a:lnTo>
                    <a:lnTo>
                      <a:pt x="61" y="151"/>
                    </a:lnTo>
                    <a:close/>
                    <a:moveTo>
                      <a:pt x="57" y="96"/>
                    </a:moveTo>
                    <a:lnTo>
                      <a:pt x="57" y="106"/>
                    </a:lnTo>
                    <a:lnTo>
                      <a:pt x="39" y="106"/>
                    </a:lnTo>
                    <a:lnTo>
                      <a:pt x="39" y="96"/>
                    </a:lnTo>
                    <a:lnTo>
                      <a:pt x="57" y="96"/>
                    </a:lnTo>
                    <a:close/>
                    <a:moveTo>
                      <a:pt x="39" y="90"/>
                    </a:moveTo>
                    <a:lnTo>
                      <a:pt x="39" y="80"/>
                    </a:lnTo>
                    <a:lnTo>
                      <a:pt x="57" y="80"/>
                    </a:lnTo>
                    <a:lnTo>
                      <a:pt x="57" y="90"/>
                    </a:lnTo>
                    <a:lnTo>
                      <a:pt x="39" y="90"/>
                    </a:lnTo>
                    <a:close/>
                    <a:moveTo>
                      <a:pt x="57" y="112"/>
                    </a:moveTo>
                    <a:lnTo>
                      <a:pt x="57" y="122"/>
                    </a:lnTo>
                    <a:lnTo>
                      <a:pt x="39" y="122"/>
                    </a:lnTo>
                    <a:lnTo>
                      <a:pt x="39" y="112"/>
                    </a:lnTo>
                    <a:lnTo>
                      <a:pt x="57" y="112"/>
                    </a:lnTo>
                    <a:close/>
                    <a:moveTo>
                      <a:pt x="57" y="127"/>
                    </a:moveTo>
                    <a:lnTo>
                      <a:pt x="57" y="137"/>
                    </a:lnTo>
                    <a:lnTo>
                      <a:pt x="39" y="137"/>
                    </a:lnTo>
                    <a:lnTo>
                      <a:pt x="39" y="127"/>
                    </a:lnTo>
                    <a:lnTo>
                      <a:pt x="57" y="127"/>
                    </a:lnTo>
                    <a:close/>
                    <a:moveTo>
                      <a:pt x="83" y="137"/>
                    </a:moveTo>
                    <a:lnTo>
                      <a:pt x="64" y="137"/>
                    </a:lnTo>
                    <a:lnTo>
                      <a:pt x="64" y="127"/>
                    </a:lnTo>
                    <a:lnTo>
                      <a:pt x="83" y="127"/>
                    </a:lnTo>
                    <a:lnTo>
                      <a:pt x="83" y="137"/>
                    </a:lnTo>
                    <a:close/>
                    <a:moveTo>
                      <a:pt x="83" y="122"/>
                    </a:moveTo>
                    <a:lnTo>
                      <a:pt x="64" y="122"/>
                    </a:lnTo>
                    <a:lnTo>
                      <a:pt x="64" y="112"/>
                    </a:lnTo>
                    <a:lnTo>
                      <a:pt x="83" y="112"/>
                    </a:lnTo>
                    <a:lnTo>
                      <a:pt x="83" y="122"/>
                    </a:lnTo>
                    <a:close/>
                    <a:moveTo>
                      <a:pt x="83" y="106"/>
                    </a:moveTo>
                    <a:lnTo>
                      <a:pt x="64" y="106"/>
                    </a:lnTo>
                    <a:lnTo>
                      <a:pt x="64" y="96"/>
                    </a:lnTo>
                    <a:lnTo>
                      <a:pt x="83" y="96"/>
                    </a:lnTo>
                    <a:lnTo>
                      <a:pt x="83" y="106"/>
                    </a:lnTo>
                    <a:close/>
                    <a:moveTo>
                      <a:pt x="83" y="90"/>
                    </a:moveTo>
                    <a:lnTo>
                      <a:pt x="64" y="90"/>
                    </a:lnTo>
                    <a:lnTo>
                      <a:pt x="64" y="80"/>
                    </a:lnTo>
                    <a:lnTo>
                      <a:pt x="83" y="80"/>
                    </a:lnTo>
                    <a:lnTo>
                      <a:pt x="83" y="90"/>
                    </a:lnTo>
                    <a:close/>
                    <a:moveTo>
                      <a:pt x="83" y="74"/>
                    </a:moveTo>
                    <a:lnTo>
                      <a:pt x="14" y="74"/>
                    </a:lnTo>
                    <a:lnTo>
                      <a:pt x="14" y="17"/>
                    </a:lnTo>
                    <a:lnTo>
                      <a:pt x="83" y="17"/>
                    </a:lnTo>
                    <a:lnTo>
                      <a:pt x="83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2" name="Freeform 102"/>
              <p:cNvSpPr>
                <a:spLocks/>
              </p:cNvSpPr>
              <p:nvPr/>
            </p:nvSpPr>
            <p:spPr bwMode="auto">
              <a:xfrm>
                <a:off x="2546211" y="2702564"/>
                <a:ext cx="214952" cy="197969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90" y="110"/>
                  </a:cxn>
                  <a:cxn ang="0">
                    <a:pos x="110" y="90"/>
                  </a:cxn>
                  <a:cxn ang="0">
                    <a:pos x="20" y="0"/>
                  </a:cxn>
                  <a:cxn ang="0">
                    <a:pos x="0" y="21"/>
                  </a:cxn>
                </a:cxnLst>
                <a:rect l="0" t="0" r="r" b="b"/>
                <a:pathLst>
                  <a:path w="110" h="110">
                    <a:moveTo>
                      <a:pt x="0" y="21"/>
                    </a:moveTo>
                    <a:lnTo>
                      <a:pt x="90" y="110"/>
                    </a:lnTo>
                    <a:lnTo>
                      <a:pt x="110" y="90"/>
                    </a:lnTo>
                    <a:lnTo>
                      <a:pt x="2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3" name="Oval 103"/>
              <p:cNvSpPr>
                <a:spLocks noChangeArrowheads="1"/>
              </p:cNvSpPr>
              <p:nvPr/>
            </p:nvSpPr>
            <p:spPr bwMode="auto">
              <a:xfrm>
                <a:off x="2673229" y="2697165"/>
                <a:ext cx="87935" cy="809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4" name="Oval 104"/>
              <p:cNvSpPr>
                <a:spLocks noChangeArrowheads="1"/>
              </p:cNvSpPr>
              <p:nvPr/>
            </p:nvSpPr>
            <p:spPr bwMode="auto">
              <a:xfrm>
                <a:off x="2536441" y="2821346"/>
                <a:ext cx="85981" cy="8098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5" name="Freeform 105"/>
              <p:cNvSpPr>
                <a:spLocks noEditPoints="1"/>
              </p:cNvSpPr>
              <p:nvPr/>
            </p:nvSpPr>
            <p:spPr bwMode="auto">
              <a:xfrm>
                <a:off x="4388939" y="2932928"/>
                <a:ext cx="246218" cy="203369"/>
              </a:xfrm>
              <a:custGeom>
                <a:avLst/>
                <a:gdLst/>
                <a:ahLst/>
                <a:cxnLst>
                  <a:cxn ang="0">
                    <a:pos x="108" y="21"/>
                  </a:cxn>
                  <a:cxn ang="0">
                    <a:pos x="72" y="30"/>
                  </a:cxn>
                  <a:cxn ang="0">
                    <a:pos x="73" y="17"/>
                  </a:cxn>
                  <a:cxn ang="0">
                    <a:pos x="84" y="7"/>
                  </a:cxn>
                  <a:cxn ang="0">
                    <a:pos x="84" y="0"/>
                  </a:cxn>
                  <a:cxn ang="0">
                    <a:pos x="66" y="16"/>
                  </a:cxn>
                  <a:cxn ang="0">
                    <a:pos x="66" y="29"/>
                  </a:cxn>
                  <a:cxn ang="0">
                    <a:pos x="35" y="21"/>
                  </a:cxn>
                  <a:cxn ang="0">
                    <a:pos x="0" y="60"/>
                  </a:cxn>
                  <a:cxn ang="0">
                    <a:pos x="49" y="119"/>
                  </a:cxn>
                  <a:cxn ang="0">
                    <a:pos x="61" y="118"/>
                  </a:cxn>
                  <a:cxn ang="0">
                    <a:pos x="60" y="120"/>
                  </a:cxn>
                  <a:cxn ang="0">
                    <a:pos x="64" y="118"/>
                  </a:cxn>
                  <a:cxn ang="0">
                    <a:pos x="66" y="125"/>
                  </a:cxn>
                  <a:cxn ang="0">
                    <a:pos x="68" y="119"/>
                  </a:cxn>
                  <a:cxn ang="0">
                    <a:pos x="72" y="123"/>
                  </a:cxn>
                  <a:cxn ang="0">
                    <a:pos x="72" y="119"/>
                  </a:cxn>
                  <a:cxn ang="0">
                    <a:pos x="77" y="121"/>
                  </a:cxn>
                  <a:cxn ang="0">
                    <a:pos x="76" y="117"/>
                  </a:cxn>
                  <a:cxn ang="0">
                    <a:pos x="90" y="119"/>
                  </a:cxn>
                  <a:cxn ang="0">
                    <a:pos x="138" y="66"/>
                  </a:cxn>
                  <a:cxn ang="0">
                    <a:pos x="108" y="21"/>
                  </a:cxn>
                  <a:cxn ang="0">
                    <a:pos x="29" y="89"/>
                  </a:cxn>
                  <a:cxn ang="0">
                    <a:pos x="24" y="64"/>
                  </a:cxn>
                  <a:cxn ang="0">
                    <a:pos x="35" y="86"/>
                  </a:cxn>
                  <a:cxn ang="0">
                    <a:pos x="50" y="101"/>
                  </a:cxn>
                  <a:cxn ang="0">
                    <a:pos x="29" y="89"/>
                  </a:cxn>
                </a:cxnLst>
                <a:rect l="0" t="0" r="r" b="b"/>
                <a:pathLst>
                  <a:path w="139" h="125">
                    <a:moveTo>
                      <a:pt x="108" y="21"/>
                    </a:moveTo>
                    <a:cubicBezTo>
                      <a:pt x="91" y="19"/>
                      <a:pt x="78" y="26"/>
                      <a:pt x="72" y="30"/>
                    </a:cubicBezTo>
                    <a:cubicBezTo>
                      <a:pt x="72" y="25"/>
                      <a:pt x="73" y="20"/>
                      <a:pt x="73" y="17"/>
                    </a:cubicBezTo>
                    <a:cubicBezTo>
                      <a:pt x="73" y="12"/>
                      <a:pt x="80" y="10"/>
                      <a:pt x="84" y="7"/>
                    </a:cubicBezTo>
                    <a:cubicBezTo>
                      <a:pt x="86" y="5"/>
                      <a:pt x="84" y="0"/>
                      <a:pt x="84" y="0"/>
                    </a:cubicBezTo>
                    <a:cubicBezTo>
                      <a:pt x="84" y="0"/>
                      <a:pt x="65" y="8"/>
                      <a:pt x="66" y="16"/>
                    </a:cubicBezTo>
                    <a:cubicBezTo>
                      <a:pt x="66" y="19"/>
                      <a:pt x="66" y="25"/>
                      <a:pt x="66" y="29"/>
                    </a:cubicBezTo>
                    <a:cubicBezTo>
                      <a:pt x="61" y="26"/>
                      <a:pt x="50" y="20"/>
                      <a:pt x="35" y="21"/>
                    </a:cubicBezTo>
                    <a:cubicBezTo>
                      <a:pt x="14" y="22"/>
                      <a:pt x="0" y="37"/>
                      <a:pt x="0" y="60"/>
                    </a:cubicBezTo>
                    <a:cubicBezTo>
                      <a:pt x="1" y="92"/>
                      <a:pt x="29" y="119"/>
                      <a:pt x="49" y="119"/>
                    </a:cubicBezTo>
                    <a:cubicBezTo>
                      <a:pt x="54" y="119"/>
                      <a:pt x="58" y="119"/>
                      <a:pt x="61" y="118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66" y="125"/>
                      <a:pt x="66" y="125"/>
                      <a:pt x="66" y="125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77" y="121"/>
                      <a:pt x="77" y="121"/>
                      <a:pt x="77" y="12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79" y="118"/>
                      <a:pt x="83" y="119"/>
                      <a:pt x="90" y="119"/>
                    </a:cubicBezTo>
                    <a:cubicBezTo>
                      <a:pt x="110" y="119"/>
                      <a:pt x="138" y="98"/>
                      <a:pt x="138" y="66"/>
                    </a:cubicBezTo>
                    <a:cubicBezTo>
                      <a:pt x="139" y="43"/>
                      <a:pt x="129" y="25"/>
                      <a:pt x="108" y="21"/>
                    </a:cubicBezTo>
                    <a:close/>
                    <a:moveTo>
                      <a:pt x="29" y="89"/>
                    </a:moveTo>
                    <a:cubicBezTo>
                      <a:pt x="21" y="79"/>
                      <a:pt x="24" y="64"/>
                      <a:pt x="24" y="64"/>
                    </a:cubicBezTo>
                    <a:cubicBezTo>
                      <a:pt x="24" y="64"/>
                      <a:pt x="29" y="77"/>
                      <a:pt x="35" y="86"/>
                    </a:cubicBezTo>
                    <a:cubicBezTo>
                      <a:pt x="40" y="94"/>
                      <a:pt x="50" y="101"/>
                      <a:pt x="50" y="101"/>
                    </a:cubicBezTo>
                    <a:cubicBezTo>
                      <a:pt x="50" y="101"/>
                      <a:pt x="37" y="99"/>
                      <a:pt x="29" y="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6" name="Rectangle 106"/>
              <p:cNvSpPr>
                <a:spLocks noChangeArrowheads="1"/>
              </p:cNvSpPr>
              <p:nvPr/>
            </p:nvSpPr>
            <p:spPr bwMode="auto">
              <a:xfrm>
                <a:off x="4754357" y="4430298"/>
                <a:ext cx="308750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7" name="Rectangle 107"/>
              <p:cNvSpPr>
                <a:spLocks noChangeArrowheads="1"/>
              </p:cNvSpPr>
              <p:nvPr/>
            </p:nvSpPr>
            <p:spPr bwMode="auto">
              <a:xfrm>
                <a:off x="4754357" y="4554478"/>
                <a:ext cx="308750" cy="6479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Freeform 108"/>
              <p:cNvSpPr>
                <a:spLocks/>
              </p:cNvSpPr>
              <p:nvPr/>
            </p:nvSpPr>
            <p:spPr bwMode="auto">
              <a:xfrm>
                <a:off x="3697183" y="5636112"/>
                <a:ext cx="250126" cy="32395"/>
              </a:xfrm>
              <a:custGeom>
                <a:avLst/>
                <a:gdLst/>
                <a:ahLst/>
                <a:cxnLst>
                  <a:cxn ang="0">
                    <a:pos x="123" y="5"/>
                  </a:cxn>
                  <a:cxn ang="0">
                    <a:pos x="118" y="5"/>
                  </a:cxn>
                  <a:cxn ang="0">
                    <a:pos x="118" y="0"/>
                  </a:cxn>
                  <a:cxn ang="0">
                    <a:pos x="10" y="0"/>
                  </a:cxn>
                  <a:cxn ang="0">
                    <a:pos x="10" y="5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18"/>
                  </a:cxn>
                  <a:cxn ang="0">
                    <a:pos x="128" y="18"/>
                  </a:cxn>
                  <a:cxn ang="0">
                    <a:pos x="128" y="9"/>
                  </a:cxn>
                  <a:cxn ang="0">
                    <a:pos x="123" y="9"/>
                  </a:cxn>
                  <a:cxn ang="0">
                    <a:pos x="123" y="5"/>
                  </a:cxn>
                </a:cxnLst>
                <a:rect l="0" t="0" r="r" b="b"/>
                <a:pathLst>
                  <a:path w="128" h="18">
                    <a:moveTo>
                      <a:pt x="123" y="5"/>
                    </a:moveTo>
                    <a:lnTo>
                      <a:pt x="118" y="5"/>
                    </a:lnTo>
                    <a:lnTo>
                      <a:pt x="118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128" y="18"/>
                    </a:lnTo>
                    <a:lnTo>
                      <a:pt x="128" y="9"/>
                    </a:lnTo>
                    <a:lnTo>
                      <a:pt x="123" y="9"/>
                    </a:lnTo>
                    <a:lnTo>
                      <a:pt x="123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9" name="Freeform 109"/>
              <p:cNvSpPr>
                <a:spLocks/>
              </p:cNvSpPr>
              <p:nvPr/>
            </p:nvSpPr>
            <p:spPr bwMode="auto">
              <a:xfrm>
                <a:off x="3701091" y="5508331"/>
                <a:ext cx="236447" cy="125981"/>
              </a:xfrm>
              <a:custGeom>
                <a:avLst/>
                <a:gdLst/>
                <a:ahLst/>
                <a:cxnLst>
                  <a:cxn ang="0">
                    <a:pos x="110" y="70"/>
                  </a:cxn>
                  <a:cxn ang="0">
                    <a:pos x="110" y="8"/>
                  </a:cxn>
                  <a:cxn ang="0">
                    <a:pos x="121" y="8"/>
                  </a:cxn>
                  <a:cxn ang="0">
                    <a:pos x="121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2" y="8"/>
                  </a:cxn>
                  <a:cxn ang="0">
                    <a:pos x="12" y="70"/>
                  </a:cxn>
                  <a:cxn ang="0">
                    <a:pos x="24" y="70"/>
                  </a:cxn>
                  <a:cxn ang="0">
                    <a:pos x="24" y="8"/>
                  </a:cxn>
                  <a:cxn ang="0">
                    <a:pos x="39" y="8"/>
                  </a:cxn>
                  <a:cxn ang="0">
                    <a:pos x="39" y="70"/>
                  </a:cxn>
                  <a:cxn ang="0">
                    <a:pos x="51" y="70"/>
                  </a:cxn>
                  <a:cxn ang="0">
                    <a:pos x="51" y="8"/>
                  </a:cxn>
                  <a:cxn ang="0">
                    <a:pos x="71" y="8"/>
                  </a:cxn>
                  <a:cxn ang="0">
                    <a:pos x="71" y="70"/>
                  </a:cxn>
                  <a:cxn ang="0">
                    <a:pos x="83" y="70"/>
                  </a:cxn>
                  <a:cxn ang="0">
                    <a:pos x="83" y="8"/>
                  </a:cxn>
                  <a:cxn ang="0">
                    <a:pos x="98" y="8"/>
                  </a:cxn>
                  <a:cxn ang="0">
                    <a:pos x="98" y="70"/>
                  </a:cxn>
                  <a:cxn ang="0">
                    <a:pos x="110" y="70"/>
                  </a:cxn>
                </a:cxnLst>
                <a:rect l="0" t="0" r="r" b="b"/>
                <a:pathLst>
                  <a:path w="121" h="70">
                    <a:moveTo>
                      <a:pt x="110" y="70"/>
                    </a:moveTo>
                    <a:lnTo>
                      <a:pt x="110" y="8"/>
                    </a:lnTo>
                    <a:lnTo>
                      <a:pt x="121" y="8"/>
                    </a:lnTo>
                    <a:lnTo>
                      <a:pt x="121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2" y="8"/>
                    </a:lnTo>
                    <a:lnTo>
                      <a:pt x="12" y="70"/>
                    </a:lnTo>
                    <a:lnTo>
                      <a:pt x="24" y="70"/>
                    </a:lnTo>
                    <a:lnTo>
                      <a:pt x="24" y="8"/>
                    </a:lnTo>
                    <a:lnTo>
                      <a:pt x="39" y="8"/>
                    </a:lnTo>
                    <a:lnTo>
                      <a:pt x="39" y="70"/>
                    </a:lnTo>
                    <a:lnTo>
                      <a:pt x="51" y="70"/>
                    </a:lnTo>
                    <a:lnTo>
                      <a:pt x="51" y="8"/>
                    </a:lnTo>
                    <a:lnTo>
                      <a:pt x="71" y="8"/>
                    </a:lnTo>
                    <a:lnTo>
                      <a:pt x="71" y="70"/>
                    </a:lnTo>
                    <a:lnTo>
                      <a:pt x="83" y="70"/>
                    </a:lnTo>
                    <a:lnTo>
                      <a:pt x="83" y="8"/>
                    </a:lnTo>
                    <a:lnTo>
                      <a:pt x="98" y="8"/>
                    </a:lnTo>
                    <a:lnTo>
                      <a:pt x="98" y="70"/>
                    </a:lnTo>
                    <a:lnTo>
                      <a:pt x="11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0" name="Freeform 110"/>
              <p:cNvSpPr>
                <a:spLocks/>
              </p:cNvSpPr>
              <p:nvPr/>
            </p:nvSpPr>
            <p:spPr bwMode="auto">
              <a:xfrm>
                <a:off x="3689367" y="5432743"/>
                <a:ext cx="261851" cy="68389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0" y="38"/>
                  </a:cxn>
                  <a:cxn ang="0">
                    <a:pos x="134" y="38"/>
                  </a:cxn>
                  <a:cxn ang="0">
                    <a:pos x="68" y="0"/>
                  </a:cxn>
                </a:cxnLst>
                <a:rect l="0" t="0" r="r" b="b"/>
                <a:pathLst>
                  <a:path w="134" h="38">
                    <a:moveTo>
                      <a:pt x="68" y="0"/>
                    </a:moveTo>
                    <a:lnTo>
                      <a:pt x="0" y="38"/>
                    </a:lnTo>
                    <a:lnTo>
                      <a:pt x="134" y="3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1" name="Freeform 111"/>
              <p:cNvSpPr>
                <a:spLocks/>
              </p:cNvSpPr>
              <p:nvPr/>
            </p:nvSpPr>
            <p:spPr bwMode="auto">
              <a:xfrm>
                <a:off x="357606" y="2249034"/>
                <a:ext cx="220815" cy="219566"/>
              </a:xfrm>
              <a:custGeom>
                <a:avLst/>
                <a:gdLst/>
                <a:ahLst/>
                <a:cxnLst>
                  <a:cxn ang="0">
                    <a:pos x="26" y="122"/>
                  </a:cxn>
                  <a:cxn ang="0">
                    <a:pos x="0" y="95"/>
                  </a:cxn>
                  <a:cxn ang="0">
                    <a:pos x="66" y="30"/>
                  </a:cxn>
                  <a:cxn ang="0">
                    <a:pos x="83" y="48"/>
                  </a:cxn>
                  <a:cxn ang="0">
                    <a:pos x="40" y="89"/>
                  </a:cxn>
                  <a:cxn ang="0">
                    <a:pos x="36" y="84"/>
                  </a:cxn>
                  <a:cxn ang="0">
                    <a:pos x="73" y="48"/>
                  </a:cxn>
                  <a:cxn ang="0">
                    <a:pos x="66" y="40"/>
                  </a:cxn>
                  <a:cxn ang="0">
                    <a:pos x="10" y="95"/>
                  </a:cxn>
                  <a:cxn ang="0">
                    <a:pos x="26" y="112"/>
                  </a:cxn>
                  <a:cxn ang="0">
                    <a:pos x="103" y="37"/>
                  </a:cxn>
                  <a:cxn ang="0">
                    <a:pos x="76" y="10"/>
                  </a:cxn>
                  <a:cxn ang="0">
                    <a:pos x="31" y="53"/>
                  </a:cxn>
                  <a:cxn ang="0">
                    <a:pos x="27" y="49"/>
                  </a:cxn>
                  <a:cxn ang="0">
                    <a:pos x="77" y="0"/>
                  </a:cxn>
                  <a:cxn ang="0">
                    <a:pos x="113" y="37"/>
                  </a:cxn>
                  <a:cxn ang="0">
                    <a:pos x="26" y="122"/>
                  </a:cxn>
                </a:cxnLst>
                <a:rect l="0" t="0" r="r" b="b"/>
                <a:pathLst>
                  <a:path w="113" h="122">
                    <a:moveTo>
                      <a:pt x="26" y="122"/>
                    </a:moveTo>
                    <a:lnTo>
                      <a:pt x="0" y="95"/>
                    </a:lnTo>
                    <a:lnTo>
                      <a:pt x="66" y="30"/>
                    </a:lnTo>
                    <a:lnTo>
                      <a:pt x="83" y="48"/>
                    </a:lnTo>
                    <a:lnTo>
                      <a:pt x="40" y="89"/>
                    </a:lnTo>
                    <a:lnTo>
                      <a:pt x="36" y="84"/>
                    </a:lnTo>
                    <a:lnTo>
                      <a:pt x="73" y="48"/>
                    </a:lnTo>
                    <a:lnTo>
                      <a:pt x="66" y="40"/>
                    </a:lnTo>
                    <a:lnTo>
                      <a:pt x="10" y="95"/>
                    </a:lnTo>
                    <a:lnTo>
                      <a:pt x="26" y="112"/>
                    </a:lnTo>
                    <a:lnTo>
                      <a:pt x="103" y="37"/>
                    </a:lnTo>
                    <a:lnTo>
                      <a:pt x="76" y="10"/>
                    </a:lnTo>
                    <a:lnTo>
                      <a:pt x="31" y="53"/>
                    </a:lnTo>
                    <a:lnTo>
                      <a:pt x="27" y="49"/>
                    </a:lnTo>
                    <a:lnTo>
                      <a:pt x="77" y="0"/>
                    </a:lnTo>
                    <a:lnTo>
                      <a:pt x="113" y="37"/>
                    </a:lnTo>
                    <a:lnTo>
                      <a:pt x="26" y="1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2" name="Freeform 112"/>
              <p:cNvSpPr>
                <a:spLocks noEditPoints="1"/>
              </p:cNvSpPr>
              <p:nvPr/>
            </p:nvSpPr>
            <p:spPr bwMode="auto">
              <a:xfrm>
                <a:off x="1444092" y="1970077"/>
                <a:ext cx="93797" cy="8638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48"/>
                  </a:cxn>
                  <a:cxn ang="0">
                    <a:pos x="14" y="48"/>
                  </a:cxn>
                  <a:cxn ang="0">
                    <a:pos x="16" y="41"/>
                  </a:cxn>
                  <a:cxn ang="0">
                    <a:pos x="31" y="41"/>
                  </a:cxn>
                  <a:cxn ang="0">
                    <a:pos x="33" y="48"/>
                  </a:cxn>
                  <a:cxn ang="0">
                    <a:pos x="48" y="48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19" y="31"/>
                  </a:cxn>
                  <a:cxn ang="0">
                    <a:pos x="24" y="17"/>
                  </a:cxn>
                  <a:cxn ang="0">
                    <a:pos x="24" y="17"/>
                  </a:cxn>
                  <a:cxn ang="0">
                    <a:pos x="28" y="31"/>
                  </a:cxn>
                  <a:cxn ang="0">
                    <a:pos x="19" y="31"/>
                  </a:cxn>
                </a:cxnLst>
                <a:rect l="0" t="0" r="r" b="b"/>
                <a:pathLst>
                  <a:path w="48" h="48">
                    <a:moveTo>
                      <a:pt x="17" y="0"/>
                    </a:moveTo>
                    <a:lnTo>
                      <a:pt x="0" y="48"/>
                    </a:lnTo>
                    <a:lnTo>
                      <a:pt x="14" y="48"/>
                    </a:lnTo>
                    <a:lnTo>
                      <a:pt x="16" y="41"/>
                    </a:lnTo>
                    <a:lnTo>
                      <a:pt x="31" y="41"/>
                    </a:lnTo>
                    <a:lnTo>
                      <a:pt x="33" y="48"/>
                    </a:lnTo>
                    <a:lnTo>
                      <a:pt x="48" y="48"/>
                    </a:lnTo>
                    <a:lnTo>
                      <a:pt x="31" y="0"/>
                    </a:lnTo>
                    <a:lnTo>
                      <a:pt x="17" y="0"/>
                    </a:lnTo>
                    <a:close/>
                    <a:moveTo>
                      <a:pt x="19" y="31"/>
                    </a:moveTo>
                    <a:lnTo>
                      <a:pt x="24" y="17"/>
                    </a:lnTo>
                    <a:lnTo>
                      <a:pt x="24" y="17"/>
                    </a:lnTo>
                    <a:lnTo>
                      <a:pt x="28" y="31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3" name="Freeform 113"/>
              <p:cNvSpPr>
                <a:spLocks noEditPoints="1"/>
              </p:cNvSpPr>
              <p:nvPr/>
            </p:nvSpPr>
            <p:spPr bwMode="auto">
              <a:xfrm>
                <a:off x="1543752" y="1858494"/>
                <a:ext cx="84027" cy="86387"/>
              </a:xfrm>
              <a:custGeom>
                <a:avLst/>
                <a:gdLst/>
                <a:ahLst/>
                <a:cxnLst>
                  <a:cxn ang="0">
                    <a:pos x="45" y="28"/>
                  </a:cxn>
                  <a:cxn ang="0">
                    <a:pos x="42" y="25"/>
                  </a:cxn>
                  <a:cxn ang="0">
                    <a:pos x="38" y="24"/>
                  </a:cxn>
                  <a:cxn ang="0">
                    <a:pos x="43" y="20"/>
                  </a:cxn>
                  <a:cxn ang="0">
                    <a:pos x="45" y="13"/>
                  </a:cxn>
                  <a:cxn ang="0">
                    <a:pos x="44" y="9"/>
                  </a:cxn>
                  <a:cxn ang="0">
                    <a:pos x="42" y="5"/>
                  </a:cxn>
                  <a:cxn ang="0">
                    <a:pos x="37" y="2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0" y="53"/>
                  </a:cxn>
                  <a:cxn ang="0">
                    <a:pos x="29" y="53"/>
                  </a:cxn>
                  <a:cxn ang="0">
                    <a:pos x="36" y="52"/>
                  </a:cxn>
                  <a:cxn ang="0">
                    <a:pos x="42" y="49"/>
                  </a:cxn>
                  <a:cxn ang="0">
                    <a:pos x="46" y="44"/>
                  </a:cxn>
                  <a:cxn ang="0">
                    <a:pos x="48" y="37"/>
                  </a:cxn>
                  <a:cxn ang="0">
                    <a:pos x="47" y="32"/>
                  </a:cxn>
                  <a:cxn ang="0">
                    <a:pos x="45" y="28"/>
                  </a:cxn>
                  <a:cxn ang="0">
                    <a:pos x="16" y="13"/>
                  </a:cxn>
                  <a:cxn ang="0">
                    <a:pos x="24" y="13"/>
                  </a:cxn>
                  <a:cxn ang="0">
                    <a:pos x="28" y="14"/>
                  </a:cxn>
                  <a:cxn ang="0">
                    <a:pos x="30" y="16"/>
                  </a:cxn>
                  <a:cxn ang="0">
                    <a:pos x="28" y="20"/>
                  </a:cxn>
                  <a:cxn ang="0">
                    <a:pos x="24" y="21"/>
                  </a:cxn>
                  <a:cxn ang="0">
                    <a:pos x="16" y="21"/>
                  </a:cxn>
                  <a:cxn ang="0">
                    <a:pos x="16" y="13"/>
                  </a:cxn>
                  <a:cxn ang="0">
                    <a:pos x="31" y="38"/>
                  </a:cxn>
                  <a:cxn ang="0">
                    <a:pos x="29" y="39"/>
                  </a:cxn>
                  <a:cxn ang="0">
                    <a:pos x="27" y="40"/>
                  </a:cxn>
                  <a:cxn ang="0">
                    <a:pos x="25" y="40"/>
                  </a:cxn>
                  <a:cxn ang="0">
                    <a:pos x="16" y="40"/>
                  </a:cxn>
                  <a:cxn ang="0">
                    <a:pos x="16" y="30"/>
                  </a:cxn>
                  <a:cxn ang="0">
                    <a:pos x="26" y="30"/>
                  </a:cxn>
                  <a:cxn ang="0">
                    <a:pos x="31" y="35"/>
                  </a:cxn>
                  <a:cxn ang="0">
                    <a:pos x="31" y="38"/>
                  </a:cxn>
                </a:cxnLst>
                <a:rect l="0" t="0" r="r" b="b"/>
                <a:pathLst>
                  <a:path w="48" h="53">
                    <a:moveTo>
                      <a:pt x="45" y="28"/>
                    </a:moveTo>
                    <a:cubicBezTo>
                      <a:pt x="44" y="27"/>
                      <a:pt x="43" y="26"/>
                      <a:pt x="42" y="25"/>
                    </a:cubicBezTo>
                    <a:cubicBezTo>
                      <a:pt x="41" y="25"/>
                      <a:pt x="40" y="24"/>
                      <a:pt x="38" y="24"/>
                    </a:cubicBezTo>
                    <a:cubicBezTo>
                      <a:pt x="40" y="23"/>
                      <a:pt x="42" y="21"/>
                      <a:pt x="43" y="20"/>
                    </a:cubicBezTo>
                    <a:cubicBezTo>
                      <a:pt x="44" y="18"/>
                      <a:pt x="45" y="16"/>
                      <a:pt x="45" y="13"/>
                    </a:cubicBezTo>
                    <a:cubicBezTo>
                      <a:pt x="45" y="12"/>
                      <a:pt x="45" y="11"/>
                      <a:pt x="44" y="9"/>
                    </a:cubicBezTo>
                    <a:cubicBezTo>
                      <a:pt x="44" y="8"/>
                      <a:pt x="43" y="6"/>
                      <a:pt x="42" y="5"/>
                    </a:cubicBezTo>
                    <a:cubicBezTo>
                      <a:pt x="40" y="4"/>
                      <a:pt x="39" y="2"/>
                      <a:pt x="37" y="2"/>
                    </a:cubicBezTo>
                    <a:cubicBezTo>
                      <a:pt x="34" y="1"/>
                      <a:pt x="32" y="0"/>
                      <a:pt x="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1" y="53"/>
                      <a:pt x="34" y="52"/>
                      <a:pt x="36" y="52"/>
                    </a:cubicBezTo>
                    <a:cubicBezTo>
                      <a:pt x="38" y="51"/>
                      <a:pt x="40" y="50"/>
                      <a:pt x="42" y="49"/>
                    </a:cubicBezTo>
                    <a:cubicBezTo>
                      <a:pt x="44" y="47"/>
                      <a:pt x="45" y="46"/>
                      <a:pt x="46" y="44"/>
                    </a:cubicBezTo>
                    <a:cubicBezTo>
                      <a:pt x="47" y="42"/>
                      <a:pt x="48" y="39"/>
                      <a:pt x="48" y="37"/>
                    </a:cubicBezTo>
                    <a:cubicBezTo>
                      <a:pt x="48" y="35"/>
                      <a:pt x="47" y="33"/>
                      <a:pt x="47" y="32"/>
                    </a:cubicBezTo>
                    <a:cubicBezTo>
                      <a:pt x="46" y="30"/>
                      <a:pt x="46" y="29"/>
                      <a:pt x="45" y="28"/>
                    </a:cubicBezTo>
                    <a:close/>
                    <a:moveTo>
                      <a:pt x="16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6" y="13"/>
                      <a:pt x="27" y="13"/>
                      <a:pt x="28" y="14"/>
                    </a:cubicBezTo>
                    <a:cubicBezTo>
                      <a:pt x="29" y="14"/>
                      <a:pt x="30" y="15"/>
                      <a:pt x="30" y="16"/>
                    </a:cubicBezTo>
                    <a:cubicBezTo>
                      <a:pt x="30" y="18"/>
                      <a:pt x="29" y="19"/>
                      <a:pt x="28" y="20"/>
                    </a:cubicBezTo>
                    <a:cubicBezTo>
                      <a:pt x="27" y="20"/>
                      <a:pt x="26" y="21"/>
                      <a:pt x="24" y="21"/>
                    </a:cubicBezTo>
                    <a:cubicBezTo>
                      <a:pt x="16" y="21"/>
                      <a:pt x="16" y="21"/>
                      <a:pt x="16" y="21"/>
                    </a:cubicBezTo>
                    <a:lnTo>
                      <a:pt x="16" y="13"/>
                    </a:lnTo>
                    <a:close/>
                    <a:moveTo>
                      <a:pt x="31" y="38"/>
                    </a:moveTo>
                    <a:cubicBezTo>
                      <a:pt x="31" y="38"/>
                      <a:pt x="30" y="39"/>
                      <a:pt x="29" y="39"/>
                    </a:cubicBezTo>
                    <a:cubicBezTo>
                      <a:pt x="29" y="40"/>
                      <a:pt x="28" y="40"/>
                      <a:pt x="27" y="40"/>
                    </a:cubicBezTo>
                    <a:cubicBezTo>
                      <a:pt x="27" y="40"/>
                      <a:pt x="26" y="40"/>
                      <a:pt x="25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30" y="30"/>
                      <a:pt x="31" y="32"/>
                      <a:pt x="31" y="35"/>
                    </a:cubicBezTo>
                    <a:cubicBezTo>
                      <a:pt x="31" y="36"/>
                      <a:pt x="31" y="37"/>
                      <a:pt x="31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4" name="Freeform 114"/>
              <p:cNvSpPr>
                <a:spLocks/>
              </p:cNvSpPr>
              <p:nvPr/>
            </p:nvSpPr>
            <p:spPr bwMode="auto">
              <a:xfrm>
                <a:off x="1645366" y="1946680"/>
                <a:ext cx="89889" cy="88186"/>
              </a:xfrm>
              <a:custGeom>
                <a:avLst/>
                <a:gdLst/>
                <a:ahLst/>
                <a:cxnLst>
                  <a:cxn ang="0">
                    <a:pos x="34" y="33"/>
                  </a:cxn>
                  <a:cxn ang="0">
                    <a:pos x="33" y="36"/>
                  </a:cxn>
                  <a:cxn ang="0">
                    <a:pos x="32" y="39"/>
                  </a:cxn>
                  <a:cxn ang="0">
                    <a:pos x="29" y="41"/>
                  </a:cxn>
                  <a:cxn ang="0">
                    <a:pos x="26" y="41"/>
                  </a:cxn>
                  <a:cxn ang="0">
                    <a:pos x="21" y="40"/>
                  </a:cxn>
                  <a:cxn ang="0">
                    <a:pos x="18" y="37"/>
                  </a:cxn>
                  <a:cxn ang="0">
                    <a:pos x="16" y="32"/>
                  </a:cxn>
                  <a:cxn ang="0">
                    <a:pos x="16" y="27"/>
                  </a:cxn>
                  <a:cxn ang="0">
                    <a:pos x="16" y="22"/>
                  </a:cxn>
                  <a:cxn ang="0">
                    <a:pos x="18" y="17"/>
                  </a:cxn>
                  <a:cxn ang="0">
                    <a:pos x="21" y="14"/>
                  </a:cxn>
                  <a:cxn ang="0">
                    <a:pos x="26" y="13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4" y="18"/>
                  </a:cxn>
                  <a:cxn ang="0">
                    <a:pos x="34" y="20"/>
                  </a:cxn>
                  <a:cxn ang="0">
                    <a:pos x="50" y="20"/>
                  </a:cxn>
                  <a:cxn ang="0">
                    <a:pos x="43" y="5"/>
                  </a:cxn>
                  <a:cxn ang="0">
                    <a:pos x="26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6"/>
                  </a:cxn>
                  <a:cxn ang="0">
                    <a:pos x="0" y="27"/>
                  </a:cxn>
                  <a:cxn ang="0">
                    <a:pos x="1" y="38"/>
                  </a:cxn>
                  <a:cxn ang="0">
                    <a:pos x="6" y="46"/>
                  </a:cxn>
                  <a:cxn ang="0">
                    <a:pos x="15" y="52"/>
                  </a:cxn>
                  <a:cxn ang="0">
                    <a:pos x="26" y="54"/>
                  </a:cxn>
                  <a:cxn ang="0">
                    <a:pos x="36" y="52"/>
                  </a:cxn>
                  <a:cxn ang="0">
                    <a:pos x="44" y="47"/>
                  </a:cxn>
                  <a:cxn ang="0">
                    <a:pos x="48" y="40"/>
                  </a:cxn>
                  <a:cxn ang="0">
                    <a:pos x="50" y="33"/>
                  </a:cxn>
                  <a:cxn ang="0">
                    <a:pos x="34" y="33"/>
                  </a:cxn>
                </a:cxnLst>
                <a:rect l="0" t="0" r="r" b="b"/>
                <a:pathLst>
                  <a:path w="50" h="54">
                    <a:moveTo>
                      <a:pt x="34" y="33"/>
                    </a:moveTo>
                    <a:cubicBezTo>
                      <a:pt x="34" y="34"/>
                      <a:pt x="34" y="35"/>
                      <a:pt x="33" y="36"/>
                    </a:cubicBezTo>
                    <a:cubicBezTo>
                      <a:pt x="33" y="37"/>
                      <a:pt x="32" y="38"/>
                      <a:pt x="32" y="39"/>
                    </a:cubicBezTo>
                    <a:cubicBezTo>
                      <a:pt x="31" y="40"/>
                      <a:pt x="30" y="40"/>
                      <a:pt x="29" y="41"/>
                    </a:cubicBezTo>
                    <a:cubicBezTo>
                      <a:pt x="28" y="41"/>
                      <a:pt x="27" y="41"/>
                      <a:pt x="26" y="41"/>
                    </a:cubicBezTo>
                    <a:cubicBezTo>
                      <a:pt x="24" y="41"/>
                      <a:pt x="22" y="41"/>
                      <a:pt x="21" y="40"/>
                    </a:cubicBezTo>
                    <a:cubicBezTo>
                      <a:pt x="20" y="39"/>
                      <a:pt x="19" y="38"/>
                      <a:pt x="18" y="37"/>
                    </a:cubicBezTo>
                    <a:cubicBezTo>
                      <a:pt x="17" y="35"/>
                      <a:pt x="17" y="34"/>
                      <a:pt x="16" y="32"/>
                    </a:cubicBezTo>
                    <a:cubicBezTo>
                      <a:pt x="16" y="30"/>
                      <a:pt x="16" y="29"/>
                      <a:pt x="16" y="27"/>
                    </a:cubicBezTo>
                    <a:cubicBezTo>
                      <a:pt x="16" y="25"/>
                      <a:pt x="16" y="23"/>
                      <a:pt x="16" y="22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20" y="15"/>
                      <a:pt x="21" y="14"/>
                    </a:cubicBezTo>
                    <a:cubicBezTo>
                      <a:pt x="22" y="13"/>
                      <a:pt x="24" y="13"/>
                      <a:pt x="26" y="13"/>
                    </a:cubicBezTo>
                    <a:cubicBezTo>
                      <a:pt x="27" y="13"/>
                      <a:pt x="29" y="13"/>
                      <a:pt x="30" y="14"/>
                    </a:cubicBezTo>
                    <a:cubicBezTo>
                      <a:pt x="31" y="14"/>
                      <a:pt x="32" y="15"/>
                      <a:pt x="32" y="16"/>
                    </a:cubicBezTo>
                    <a:cubicBezTo>
                      <a:pt x="33" y="17"/>
                      <a:pt x="33" y="17"/>
                      <a:pt x="34" y="18"/>
                    </a:cubicBezTo>
                    <a:cubicBezTo>
                      <a:pt x="34" y="19"/>
                      <a:pt x="34" y="20"/>
                      <a:pt x="34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9" y="14"/>
                      <a:pt x="47" y="9"/>
                      <a:pt x="43" y="5"/>
                    </a:cubicBezTo>
                    <a:cubicBezTo>
                      <a:pt x="39" y="1"/>
                      <a:pt x="33" y="0"/>
                      <a:pt x="26" y="0"/>
                    </a:cubicBezTo>
                    <a:cubicBezTo>
                      <a:pt x="22" y="0"/>
                      <a:pt x="18" y="0"/>
                      <a:pt x="15" y="2"/>
                    </a:cubicBezTo>
                    <a:cubicBezTo>
                      <a:pt x="12" y="3"/>
                      <a:pt x="9" y="5"/>
                      <a:pt x="7" y="7"/>
                    </a:cubicBezTo>
                    <a:cubicBezTo>
                      <a:pt x="4" y="9"/>
                      <a:pt x="3" y="12"/>
                      <a:pt x="1" y="16"/>
                    </a:cubicBezTo>
                    <a:cubicBezTo>
                      <a:pt x="0" y="19"/>
                      <a:pt x="0" y="23"/>
                      <a:pt x="0" y="27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2" y="41"/>
                      <a:pt x="4" y="44"/>
                      <a:pt x="6" y="46"/>
                    </a:cubicBezTo>
                    <a:cubicBezTo>
                      <a:pt x="9" y="49"/>
                      <a:pt x="11" y="51"/>
                      <a:pt x="15" y="52"/>
                    </a:cubicBezTo>
                    <a:cubicBezTo>
                      <a:pt x="18" y="54"/>
                      <a:pt x="22" y="54"/>
                      <a:pt x="26" y="54"/>
                    </a:cubicBezTo>
                    <a:cubicBezTo>
                      <a:pt x="30" y="54"/>
                      <a:pt x="33" y="54"/>
                      <a:pt x="36" y="52"/>
                    </a:cubicBezTo>
                    <a:cubicBezTo>
                      <a:pt x="39" y="51"/>
                      <a:pt x="42" y="49"/>
                      <a:pt x="44" y="47"/>
                    </a:cubicBezTo>
                    <a:cubicBezTo>
                      <a:pt x="46" y="45"/>
                      <a:pt x="47" y="43"/>
                      <a:pt x="48" y="40"/>
                    </a:cubicBezTo>
                    <a:cubicBezTo>
                      <a:pt x="49" y="38"/>
                      <a:pt x="50" y="35"/>
                      <a:pt x="50" y="33"/>
                    </a:cubicBez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5" name="Freeform 115"/>
              <p:cNvSpPr>
                <a:spLocks noEditPoints="1"/>
              </p:cNvSpPr>
              <p:nvPr/>
            </p:nvSpPr>
            <p:spPr bwMode="auto">
              <a:xfrm>
                <a:off x="4240426" y="5063800"/>
                <a:ext cx="306796" cy="284356"/>
              </a:xfrm>
              <a:custGeom>
                <a:avLst/>
                <a:gdLst/>
                <a:ahLst/>
                <a:cxnLst>
                  <a:cxn ang="0">
                    <a:pos x="142" y="33"/>
                  </a:cxn>
                  <a:cxn ang="0">
                    <a:pos x="54" y="23"/>
                  </a:cxn>
                  <a:cxn ang="0">
                    <a:pos x="0" y="87"/>
                  </a:cxn>
                  <a:cxn ang="0">
                    <a:pos x="52" y="150"/>
                  </a:cxn>
                  <a:cxn ang="0">
                    <a:pos x="143" y="144"/>
                  </a:cxn>
                  <a:cxn ang="0">
                    <a:pos x="115" y="148"/>
                  </a:cxn>
                  <a:cxn ang="0">
                    <a:pos x="123" y="133"/>
                  </a:cxn>
                  <a:cxn ang="0">
                    <a:pos x="77" y="137"/>
                  </a:cxn>
                  <a:cxn ang="0">
                    <a:pos x="51" y="133"/>
                  </a:cxn>
                  <a:cxn ang="0">
                    <a:pos x="80" y="38"/>
                  </a:cxn>
                  <a:cxn ang="0">
                    <a:pos x="123" y="42"/>
                  </a:cxn>
                  <a:cxn ang="0">
                    <a:pos x="116" y="28"/>
                  </a:cxn>
                  <a:cxn ang="0">
                    <a:pos x="130" y="99"/>
                  </a:cxn>
                  <a:cxn ang="0">
                    <a:pos x="87" y="131"/>
                  </a:cxn>
                  <a:cxn ang="0">
                    <a:pos x="44" y="102"/>
                  </a:cxn>
                  <a:cxn ang="0">
                    <a:pos x="58" y="59"/>
                  </a:cxn>
                  <a:cxn ang="0">
                    <a:pos x="101" y="45"/>
                  </a:cxn>
                  <a:cxn ang="0">
                    <a:pos x="130" y="87"/>
                  </a:cxn>
                  <a:cxn ang="0">
                    <a:pos x="125" y="49"/>
                  </a:cxn>
                  <a:cxn ang="0">
                    <a:pos x="90" y="37"/>
                  </a:cxn>
                  <a:cxn ang="0">
                    <a:pos x="89" y="37"/>
                  </a:cxn>
                  <a:cxn ang="0">
                    <a:pos x="56" y="56"/>
                  </a:cxn>
                  <a:cxn ang="0">
                    <a:pos x="69" y="45"/>
                  </a:cxn>
                  <a:cxn ang="0">
                    <a:pos x="26" y="59"/>
                  </a:cxn>
                  <a:cxn ang="0">
                    <a:pos x="37" y="87"/>
                  </a:cxn>
                  <a:cxn ang="0">
                    <a:pos x="36" y="89"/>
                  </a:cxn>
                  <a:cxn ang="0">
                    <a:pos x="41" y="123"/>
                  </a:cxn>
                  <a:cxn ang="0">
                    <a:pos x="37" y="97"/>
                  </a:cxn>
                  <a:cxn ang="0">
                    <a:pos x="66" y="129"/>
                  </a:cxn>
                  <a:cxn ang="0">
                    <a:pos x="84" y="137"/>
                  </a:cxn>
                  <a:cxn ang="0">
                    <a:pos x="86" y="138"/>
                  </a:cxn>
                  <a:cxn ang="0">
                    <a:pos x="118" y="118"/>
                  </a:cxn>
                  <a:cxn ang="0">
                    <a:pos x="105" y="130"/>
                  </a:cxn>
                  <a:cxn ang="0">
                    <a:pos x="146" y="105"/>
                  </a:cxn>
                  <a:cxn ang="0">
                    <a:pos x="137" y="95"/>
                  </a:cxn>
                  <a:cxn ang="0">
                    <a:pos x="137" y="84"/>
                  </a:cxn>
                  <a:cxn ang="0">
                    <a:pos x="137" y="77"/>
                  </a:cxn>
                  <a:cxn ang="0">
                    <a:pos x="144" y="70"/>
                  </a:cxn>
                  <a:cxn ang="0">
                    <a:pos x="139" y="35"/>
                  </a:cxn>
                  <a:cxn ang="0">
                    <a:pos x="124" y="28"/>
                  </a:cxn>
                  <a:cxn ang="0">
                    <a:pos x="114" y="25"/>
                  </a:cxn>
                  <a:cxn ang="0">
                    <a:pos x="87" y="7"/>
                  </a:cxn>
                  <a:cxn ang="0">
                    <a:pos x="44" y="44"/>
                  </a:cxn>
                  <a:cxn ang="0">
                    <a:pos x="7" y="87"/>
                  </a:cxn>
                  <a:cxn ang="0">
                    <a:pos x="25" y="115"/>
                  </a:cxn>
                  <a:cxn ang="0">
                    <a:pos x="28" y="124"/>
                  </a:cxn>
                  <a:cxn ang="0">
                    <a:pos x="35" y="140"/>
                  </a:cxn>
                  <a:cxn ang="0">
                    <a:pos x="86" y="142"/>
                  </a:cxn>
                  <a:cxn ang="0">
                    <a:pos x="141" y="141"/>
                  </a:cxn>
                  <a:cxn ang="0">
                    <a:pos x="148" y="123"/>
                  </a:cxn>
                  <a:cxn ang="0">
                    <a:pos x="149" y="104"/>
                  </a:cxn>
                  <a:cxn ang="0">
                    <a:pos x="150" y="60"/>
                  </a:cxn>
                </a:cxnLst>
                <a:rect l="0" t="0" r="r" b="b"/>
                <a:pathLst>
                  <a:path w="174" h="174">
                    <a:moveTo>
                      <a:pt x="174" y="87"/>
                    </a:moveTo>
                    <a:cubicBezTo>
                      <a:pt x="174" y="74"/>
                      <a:pt x="165" y="62"/>
                      <a:pt x="150" y="53"/>
                    </a:cubicBezTo>
                    <a:cubicBezTo>
                      <a:pt x="149" y="45"/>
                      <a:pt x="147" y="38"/>
                      <a:pt x="142" y="33"/>
                    </a:cubicBezTo>
                    <a:cubicBezTo>
                      <a:pt x="137" y="28"/>
                      <a:pt x="130" y="25"/>
                      <a:pt x="122" y="25"/>
                    </a:cubicBezTo>
                    <a:cubicBezTo>
                      <a:pt x="113" y="10"/>
                      <a:pt x="100" y="0"/>
                      <a:pt x="87" y="0"/>
                    </a:cubicBezTo>
                    <a:cubicBezTo>
                      <a:pt x="74" y="0"/>
                      <a:pt x="62" y="9"/>
                      <a:pt x="54" y="23"/>
                    </a:cubicBezTo>
                    <a:cubicBezTo>
                      <a:pt x="44" y="23"/>
                      <a:pt x="36" y="26"/>
                      <a:pt x="31" y="31"/>
                    </a:cubicBezTo>
                    <a:cubicBezTo>
                      <a:pt x="25" y="37"/>
                      <a:pt x="23" y="45"/>
                      <a:pt x="23" y="54"/>
                    </a:cubicBezTo>
                    <a:cubicBezTo>
                      <a:pt x="9" y="63"/>
                      <a:pt x="0" y="75"/>
                      <a:pt x="0" y="87"/>
                    </a:cubicBezTo>
                    <a:cubicBezTo>
                      <a:pt x="0" y="101"/>
                      <a:pt x="9" y="113"/>
                      <a:pt x="24" y="122"/>
                    </a:cubicBezTo>
                    <a:cubicBezTo>
                      <a:pt x="25" y="130"/>
                      <a:pt x="27" y="137"/>
                      <a:pt x="32" y="142"/>
                    </a:cubicBezTo>
                    <a:cubicBezTo>
                      <a:pt x="37" y="147"/>
                      <a:pt x="44" y="150"/>
                      <a:pt x="52" y="150"/>
                    </a:cubicBezTo>
                    <a:cubicBezTo>
                      <a:pt x="61" y="165"/>
                      <a:pt x="74" y="174"/>
                      <a:pt x="87" y="174"/>
                    </a:cubicBezTo>
                    <a:cubicBezTo>
                      <a:pt x="100" y="174"/>
                      <a:pt x="112" y="166"/>
                      <a:pt x="120" y="152"/>
                    </a:cubicBezTo>
                    <a:cubicBezTo>
                      <a:pt x="130" y="152"/>
                      <a:pt x="138" y="149"/>
                      <a:pt x="143" y="144"/>
                    </a:cubicBezTo>
                    <a:cubicBezTo>
                      <a:pt x="149" y="138"/>
                      <a:pt x="152" y="130"/>
                      <a:pt x="152" y="121"/>
                    </a:cubicBezTo>
                    <a:cubicBezTo>
                      <a:pt x="166" y="112"/>
                      <a:pt x="174" y="100"/>
                      <a:pt x="174" y="87"/>
                    </a:cubicBezTo>
                    <a:close/>
                    <a:moveTo>
                      <a:pt x="115" y="148"/>
                    </a:moveTo>
                    <a:cubicBezTo>
                      <a:pt x="107" y="148"/>
                      <a:pt x="98" y="145"/>
                      <a:pt x="89" y="140"/>
                    </a:cubicBezTo>
                    <a:cubicBezTo>
                      <a:pt x="91" y="139"/>
                      <a:pt x="93" y="138"/>
                      <a:pt x="94" y="137"/>
                    </a:cubicBezTo>
                    <a:cubicBezTo>
                      <a:pt x="104" y="137"/>
                      <a:pt x="114" y="135"/>
                      <a:pt x="123" y="133"/>
                    </a:cubicBezTo>
                    <a:cubicBezTo>
                      <a:pt x="121" y="139"/>
                      <a:pt x="118" y="144"/>
                      <a:pt x="115" y="148"/>
                    </a:cubicBezTo>
                    <a:close/>
                    <a:moveTo>
                      <a:pt x="51" y="133"/>
                    </a:moveTo>
                    <a:cubicBezTo>
                      <a:pt x="59" y="135"/>
                      <a:pt x="68" y="136"/>
                      <a:pt x="77" y="137"/>
                    </a:cubicBezTo>
                    <a:cubicBezTo>
                      <a:pt x="79" y="138"/>
                      <a:pt x="80" y="139"/>
                      <a:pt x="82" y="140"/>
                    </a:cubicBezTo>
                    <a:cubicBezTo>
                      <a:pt x="74" y="144"/>
                      <a:pt x="65" y="146"/>
                      <a:pt x="58" y="147"/>
                    </a:cubicBezTo>
                    <a:cubicBezTo>
                      <a:pt x="55" y="143"/>
                      <a:pt x="53" y="138"/>
                      <a:pt x="51" y="133"/>
                    </a:cubicBezTo>
                    <a:close/>
                    <a:moveTo>
                      <a:pt x="59" y="26"/>
                    </a:moveTo>
                    <a:cubicBezTo>
                      <a:pt x="67" y="27"/>
                      <a:pt x="76" y="30"/>
                      <a:pt x="85" y="35"/>
                    </a:cubicBezTo>
                    <a:cubicBezTo>
                      <a:pt x="83" y="36"/>
                      <a:pt x="82" y="37"/>
                      <a:pt x="80" y="38"/>
                    </a:cubicBezTo>
                    <a:cubicBezTo>
                      <a:pt x="70" y="38"/>
                      <a:pt x="60" y="40"/>
                      <a:pt x="51" y="42"/>
                    </a:cubicBezTo>
                    <a:cubicBezTo>
                      <a:pt x="54" y="36"/>
                      <a:pt x="56" y="31"/>
                      <a:pt x="59" y="26"/>
                    </a:cubicBezTo>
                    <a:close/>
                    <a:moveTo>
                      <a:pt x="123" y="42"/>
                    </a:moveTo>
                    <a:cubicBezTo>
                      <a:pt x="115" y="40"/>
                      <a:pt x="106" y="38"/>
                      <a:pt x="97" y="38"/>
                    </a:cubicBezTo>
                    <a:cubicBezTo>
                      <a:pt x="95" y="37"/>
                      <a:pt x="94" y="36"/>
                      <a:pt x="92" y="35"/>
                    </a:cubicBezTo>
                    <a:cubicBezTo>
                      <a:pt x="100" y="31"/>
                      <a:pt x="109" y="29"/>
                      <a:pt x="116" y="28"/>
                    </a:cubicBezTo>
                    <a:cubicBezTo>
                      <a:pt x="119" y="32"/>
                      <a:pt x="121" y="37"/>
                      <a:pt x="123" y="42"/>
                    </a:cubicBezTo>
                    <a:close/>
                    <a:moveTo>
                      <a:pt x="130" y="87"/>
                    </a:moveTo>
                    <a:cubicBezTo>
                      <a:pt x="130" y="91"/>
                      <a:pt x="130" y="95"/>
                      <a:pt x="130" y="99"/>
                    </a:cubicBezTo>
                    <a:cubicBezTo>
                      <a:pt x="126" y="105"/>
                      <a:pt x="121" y="111"/>
                      <a:pt x="116" y="116"/>
                    </a:cubicBezTo>
                    <a:cubicBezTo>
                      <a:pt x="110" y="121"/>
                      <a:pt x="105" y="126"/>
                      <a:pt x="99" y="130"/>
                    </a:cubicBezTo>
                    <a:cubicBezTo>
                      <a:pt x="95" y="131"/>
                      <a:pt x="91" y="131"/>
                      <a:pt x="87" y="131"/>
                    </a:cubicBezTo>
                    <a:cubicBezTo>
                      <a:pt x="82" y="131"/>
                      <a:pt x="77" y="130"/>
                      <a:pt x="73" y="130"/>
                    </a:cubicBezTo>
                    <a:cubicBezTo>
                      <a:pt x="68" y="126"/>
                      <a:pt x="62" y="122"/>
                      <a:pt x="58" y="117"/>
                    </a:cubicBezTo>
                    <a:cubicBezTo>
                      <a:pt x="53" y="112"/>
                      <a:pt x="48" y="107"/>
                      <a:pt x="44" y="102"/>
                    </a:cubicBezTo>
                    <a:cubicBezTo>
                      <a:pt x="44" y="97"/>
                      <a:pt x="44" y="92"/>
                      <a:pt x="44" y="87"/>
                    </a:cubicBezTo>
                    <a:cubicBezTo>
                      <a:pt x="44" y="83"/>
                      <a:pt x="44" y="79"/>
                      <a:pt x="44" y="76"/>
                    </a:cubicBezTo>
                    <a:cubicBezTo>
                      <a:pt x="48" y="70"/>
                      <a:pt x="53" y="64"/>
                      <a:pt x="58" y="59"/>
                    </a:cubicBezTo>
                    <a:cubicBezTo>
                      <a:pt x="64" y="53"/>
                      <a:pt x="70" y="49"/>
                      <a:pt x="75" y="45"/>
                    </a:cubicBezTo>
                    <a:cubicBezTo>
                      <a:pt x="79" y="44"/>
                      <a:pt x="83" y="44"/>
                      <a:pt x="87" y="44"/>
                    </a:cubicBezTo>
                    <a:cubicBezTo>
                      <a:pt x="92" y="44"/>
                      <a:pt x="97" y="44"/>
                      <a:pt x="101" y="45"/>
                    </a:cubicBezTo>
                    <a:cubicBezTo>
                      <a:pt x="107" y="49"/>
                      <a:pt x="112" y="53"/>
                      <a:pt x="117" y="58"/>
                    </a:cubicBezTo>
                    <a:cubicBezTo>
                      <a:pt x="121" y="63"/>
                      <a:pt x="126" y="68"/>
                      <a:pt x="130" y="73"/>
                    </a:cubicBezTo>
                    <a:cubicBezTo>
                      <a:pt x="130" y="78"/>
                      <a:pt x="130" y="83"/>
                      <a:pt x="130" y="87"/>
                    </a:cubicBezTo>
                    <a:close/>
                    <a:moveTo>
                      <a:pt x="119" y="56"/>
                    </a:moveTo>
                    <a:cubicBezTo>
                      <a:pt x="115" y="52"/>
                      <a:pt x="112" y="49"/>
                      <a:pt x="108" y="46"/>
                    </a:cubicBezTo>
                    <a:cubicBezTo>
                      <a:pt x="114" y="46"/>
                      <a:pt x="120" y="48"/>
                      <a:pt x="125" y="49"/>
                    </a:cubicBezTo>
                    <a:cubicBezTo>
                      <a:pt x="127" y="55"/>
                      <a:pt x="128" y="61"/>
                      <a:pt x="129" y="67"/>
                    </a:cubicBezTo>
                    <a:cubicBezTo>
                      <a:pt x="126" y="63"/>
                      <a:pt x="122" y="59"/>
                      <a:pt x="119" y="56"/>
                    </a:cubicBezTo>
                    <a:close/>
                    <a:moveTo>
                      <a:pt x="90" y="37"/>
                    </a:moveTo>
                    <a:cubicBezTo>
                      <a:pt x="89" y="37"/>
                      <a:pt x="88" y="37"/>
                      <a:pt x="87" y="37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87" y="37"/>
                      <a:pt x="88" y="37"/>
                      <a:pt x="89" y="37"/>
                    </a:cubicBezTo>
                    <a:cubicBezTo>
                      <a:pt x="89" y="37"/>
                      <a:pt x="90" y="37"/>
                      <a:pt x="90" y="37"/>
                    </a:cubicBezTo>
                    <a:close/>
                    <a:moveTo>
                      <a:pt x="69" y="45"/>
                    </a:moveTo>
                    <a:cubicBezTo>
                      <a:pt x="65" y="49"/>
                      <a:pt x="60" y="52"/>
                      <a:pt x="56" y="56"/>
                    </a:cubicBezTo>
                    <a:cubicBezTo>
                      <a:pt x="52" y="61"/>
                      <a:pt x="48" y="65"/>
                      <a:pt x="45" y="69"/>
                    </a:cubicBezTo>
                    <a:cubicBezTo>
                      <a:pt x="46" y="62"/>
                      <a:pt x="47" y="55"/>
                      <a:pt x="49" y="49"/>
                    </a:cubicBezTo>
                    <a:cubicBezTo>
                      <a:pt x="55" y="47"/>
                      <a:pt x="62" y="46"/>
                      <a:pt x="69" y="45"/>
                    </a:cubicBezTo>
                    <a:close/>
                    <a:moveTo>
                      <a:pt x="37" y="80"/>
                    </a:moveTo>
                    <a:cubicBezTo>
                      <a:pt x="36" y="82"/>
                      <a:pt x="35" y="84"/>
                      <a:pt x="34" y="85"/>
                    </a:cubicBezTo>
                    <a:cubicBezTo>
                      <a:pt x="30" y="76"/>
                      <a:pt x="27" y="67"/>
                      <a:pt x="26" y="59"/>
                    </a:cubicBezTo>
                    <a:cubicBezTo>
                      <a:pt x="30" y="56"/>
                      <a:pt x="36" y="54"/>
                      <a:pt x="41" y="52"/>
                    </a:cubicBezTo>
                    <a:cubicBezTo>
                      <a:pt x="39" y="61"/>
                      <a:pt x="38" y="70"/>
                      <a:pt x="37" y="80"/>
                    </a:cubicBezTo>
                    <a:close/>
                    <a:moveTo>
                      <a:pt x="37" y="87"/>
                    </a:moveTo>
                    <a:cubicBezTo>
                      <a:pt x="37" y="87"/>
                      <a:pt x="37" y="87"/>
                      <a:pt x="37" y="87"/>
                    </a:cubicBezTo>
                    <a:cubicBezTo>
                      <a:pt x="37" y="88"/>
                      <a:pt x="37" y="89"/>
                      <a:pt x="37" y="91"/>
                    </a:cubicBezTo>
                    <a:cubicBezTo>
                      <a:pt x="37" y="90"/>
                      <a:pt x="36" y="89"/>
                      <a:pt x="36" y="89"/>
                    </a:cubicBezTo>
                    <a:cubicBezTo>
                      <a:pt x="36" y="88"/>
                      <a:pt x="37" y="88"/>
                      <a:pt x="37" y="87"/>
                    </a:cubicBezTo>
                    <a:close/>
                    <a:moveTo>
                      <a:pt x="37" y="97"/>
                    </a:moveTo>
                    <a:cubicBezTo>
                      <a:pt x="38" y="106"/>
                      <a:pt x="39" y="115"/>
                      <a:pt x="41" y="123"/>
                    </a:cubicBezTo>
                    <a:cubicBezTo>
                      <a:pt x="36" y="121"/>
                      <a:pt x="32" y="119"/>
                      <a:pt x="28" y="117"/>
                    </a:cubicBezTo>
                    <a:cubicBezTo>
                      <a:pt x="28" y="109"/>
                      <a:pt x="30" y="101"/>
                      <a:pt x="34" y="92"/>
                    </a:cubicBezTo>
                    <a:cubicBezTo>
                      <a:pt x="35" y="94"/>
                      <a:pt x="36" y="96"/>
                      <a:pt x="37" y="97"/>
                    </a:cubicBezTo>
                    <a:close/>
                    <a:moveTo>
                      <a:pt x="45" y="108"/>
                    </a:moveTo>
                    <a:cubicBezTo>
                      <a:pt x="48" y="112"/>
                      <a:pt x="52" y="116"/>
                      <a:pt x="55" y="119"/>
                    </a:cubicBezTo>
                    <a:cubicBezTo>
                      <a:pt x="59" y="123"/>
                      <a:pt x="63" y="126"/>
                      <a:pt x="66" y="129"/>
                    </a:cubicBezTo>
                    <a:cubicBezTo>
                      <a:pt x="60" y="128"/>
                      <a:pt x="54" y="127"/>
                      <a:pt x="49" y="126"/>
                    </a:cubicBezTo>
                    <a:cubicBezTo>
                      <a:pt x="47" y="120"/>
                      <a:pt x="46" y="114"/>
                      <a:pt x="45" y="108"/>
                    </a:cubicBezTo>
                    <a:close/>
                    <a:moveTo>
                      <a:pt x="84" y="137"/>
                    </a:moveTo>
                    <a:cubicBezTo>
                      <a:pt x="85" y="137"/>
                      <a:pt x="86" y="137"/>
                      <a:pt x="87" y="137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87" y="138"/>
                      <a:pt x="86" y="138"/>
                      <a:pt x="86" y="138"/>
                    </a:cubicBezTo>
                    <a:cubicBezTo>
                      <a:pt x="85" y="138"/>
                      <a:pt x="84" y="138"/>
                      <a:pt x="84" y="137"/>
                    </a:cubicBezTo>
                    <a:close/>
                    <a:moveTo>
                      <a:pt x="105" y="130"/>
                    </a:moveTo>
                    <a:cubicBezTo>
                      <a:pt x="110" y="126"/>
                      <a:pt x="114" y="122"/>
                      <a:pt x="118" y="118"/>
                    </a:cubicBezTo>
                    <a:cubicBezTo>
                      <a:pt x="122" y="114"/>
                      <a:pt x="126" y="110"/>
                      <a:pt x="129" y="105"/>
                    </a:cubicBezTo>
                    <a:cubicBezTo>
                      <a:pt x="128" y="113"/>
                      <a:pt x="127" y="119"/>
                      <a:pt x="125" y="126"/>
                    </a:cubicBezTo>
                    <a:cubicBezTo>
                      <a:pt x="119" y="127"/>
                      <a:pt x="112" y="129"/>
                      <a:pt x="105" y="130"/>
                    </a:cubicBezTo>
                    <a:close/>
                    <a:moveTo>
                      <a:pt x="137" y="95"/>
                    </a:moveTo>
                    <a:cubicBezTo>
                      <a:pt x="138" y="93"/>
                      <a:pt x="139" y="91"/>
                      <a:pt x="140" y="90"/>
                    </a:cubicBezTo>
                    <a:cubicBezTo>
                      <a:pt x="142" y="95"/>
                      <a:pt x="145" y="100"/>
                      <a:pt x="146" y="105"/>
                    </a:cubicBezTo>
                    <a:cubicBezTo>
                      <a:pt x="147" y="109"/>
                      <a:pt x="148" y="112"/>
                      <a:pt x="148" y="116"/>
                    </a:cubicBezTo>
                    <a:cubicBezTo>
                      <a:pt x="144" y="118"/>
                      <a:pt x="138" y="121"/>
                      <a:pt x="133" y="123"/>
                    </a:cubicBezTo>
                    <a:cubicBezTo>
                      <a:pt x="135" y="114"/>
                      <a:pt x="136" y="105"/>
                      <a:pt x="137" y="95"/>
                    </a:cubicBezTo>
                    <a:close/>
                    <a:moveTo>
                      <a:pt x="137" y="88"/>
                    </a:moveTo>
                    <a:cubicBezTo>
                      <a:pt x="137" y="88"/>
                      <a:pt x="137" y="87"/>
                      <a:pt x="137" y="87"/>
                    </a:cubicBezTo>
                    <a:cubicBezTo>
                      <a:pt x="137" y="86"/>
                      <a:pt x="137" y="85"/>
                      <a:pt x="137" y="84"/>
                    </a:cubicBezTo>
                    <a:cubicBezTo>
                      <a:pt x="137" y="85"/>
                      <a:pt x="138" y="85"/>
                      <a:pt x="138" y="86"/>
                    </a:cubicBezTo>
                    <a:cubicBezTo>
                      <a:pt x="138" y="87"/>
                      <a:pt x="137" y="87"/>
                      <a:pt x="137" y="88"/>
                    </a:cubicBezTo>
                    <a:close/>
                    <a:moveTo>
                      <a:pt x="137" y="77"/>
                    </a:moveTo>
                    <a:cubicBezTo>
                      <a:pt x="136" y="68"/>
                      <a:pt x="135" y="60"/>
                      <a:pt x="133" y="52"/>
                    </a:cubicBezTo>
                    <a:cubicBezTo>
                      <a:pt x="138" y="54"/>
                      <a:pt x="142" y="56"/>
                      <a:pt x="146" y="58"/>
                    </a:cubicBezTo>
                    <a:cubicBezTo>
                      <a:pt x="146" y="62"/>
                      <a:pt x="145" y="66"/>
                      <a:pt x="144" y="70"/>
                    </a:cubicBezTo>
                    <a:cubicBezTo>
                      <a:pt x="143" y="74"/>
                      <a:pt x="142" y="78"/>
                      <a:pt x="140" y="82"/>
                    </a:cubicBezTo>
                    <a:cubicBezTo>
                      <a:pt x="139" y="81"/>
                      <a:pt x="138" y="79"/>
                      <a:pt x="137" y="77"/>
                    </a:cubicBezTo>
                    <a:close/>
                    <a:moveTo>
                      <a:pt x="139" y="35"/>
                    </a:moveTo>
                    <a:cubicBezTo>
                      <a:pt x="143" y="39"/>
                      <a:pt x="146" y="44"/>
                      <a:pt x="146" y="51"/>
                    </a:cubicBezTo>
                    <a:cubicBezTo>
                      <a:pt x="141" y="48"/>
                      <a:pt x="136" y="46"/>
                      <a:pt x="130" y="44"/>
                    </a:cubicBezTo>
                    <a:cubicBezTo>
                      <a:pt x="128" y="38"/>
                      <a:pt x="126" y="33"/>
                      <a:pt x="124" y="28"/>
                    </a:cubicBezTo>
                    <a:cubicBezTo>
                      <a:pt x="130" y="29"/>
                      <a:pt x="135" y="31"/>
                      <a:pt x="139" y="35"/>
                    </a:cubicBezTo>
                    <a:close/>
                    <a:moveTo>
                      <a:pt x="87" y="7"/>
                    </a:moveTo>
                    <a:cubicBezTo>
                      <a:pt x="97" y="7"/>
                      <a:pt x="107" y="14"/>
                      <a:pt x="114" y="25"/>
                    </a:cubicBezTo>
                    <a:cubicBezTo>
                      <a:pt x="106" y="26"/>
                      <a:pt x="97" y="28"/>
                      <a:pt x="89" y="33"/>
                    </a:cubicBezTo>
                    <a:cubicBezTo>
                      <a:pt x="79" y="28"/>
                      <a:pt x="70" y="24"/>
                      <a:pt x="61" y="23"/>
                    </a:cubicBezTo>
                    <a:cubicBezTo>
                      <a:pt x="68" y="13"/>
                      <a:pt x="77" y="7"/>
                      <a:pt x="87" y="7"/>
                    </a:cubicBezTo>
                    <a:close/>
                    <a:moveTo>
                      <a:pt x="33" y="34"/>
                    </a:moveTo>
                    <a:cubicBezTo>
                      <a:pt x="38" y="29"/>
                      <a:pt x="44" y="27"/>
                      <a:pt x="52" y="26"/>
                    </a:cubicBezTo>
                    <a:cubicBezTo>
                      <a:pt x="49" y="31"/>
                      <a:pt x="46" y="38"/>
                      <a:pt x="44" y="44"/>
                    </a:cubicBezTo>
                    <a:cubicBezTo>
                      <a:pt x="37" y="46"/>
                      <a:pt x="31" y="49"/>
                      <a:pt x="26" y="52"/>
                    </a:cubicBezTo>
                    <a:cubicBezTo>
                      <a:pt x="26" y="45"/>
                      <a:pt x="29" y="38"/>
                      <a:pt x="33" y="34"/>
                    </a:cubicBezTo>
                    <a:close/>
                    <a:moveTo>
                      <a:pt x="7" y="87"/>
                    </a:moveTo>
                    <a:cubicBezTo>
                      <a:pt x="7" y="78"/>
                      <a:pt x="13" y="68"/>
                      <a:pt x="23" y="61"/>
                    </a:cubicBezTo>
                    <a:cubicBezTo>
                      <a:pt x="24" y="70"/>
                      <a:pt x="27" y="79"/>
                      <a:pt x="33" y="89"/>
                    </a:cubicBezTo>
                    <a:cubicBezTo>
                      <a:pt x="28" y="98"/>
                      <a:pt x="25" y="107"/>
                      <a:pt x="25" y="115"/>
                    </a:cubicBezTo>
                    <a:cubicBezTo>
                      <a:pt x="13" y="107"/>
                      <a:pt x="7" y="98"/>
                      <a:pt x="7" y="87"/>
                    </a:cubicBezTo>
                    <a:close/>
                    <a:moveTo>
                      <a:pt x="35" y="140"/>
                    </a:moveTo>
                    <a:cubicBezTo>
                      <a:pt x="31" y="136"/>
                      <a:pt x="28" y="130"/>
                      <a:pt x="28" y="124"/>
                    </a:cubicBezTo>
                    <a:cubicBezTo>
                      <a:pt x="33" y="127"/>
                      <a:pt x="38" y="129"/>
                      <a:pt x="44" y="131"/>
                    </a:cubicBezTo>
                    <a:cubicBezTo>
                      <a:pt x="46" y="136"/>
                      <a:pt x="48" y="142"/>
                      <a:pt x="50" y="147"/>
                    </a:cubicBezTo>
                    <a:cubicBezTo>
                      <a:pt x="44" y="146"/>
                      <a:pt x="39" y="144"/>
                      <a:pt x="35" y="140"/>
                    </a:cubicBezTo>
                    <a:close/>
                    <a:moveTo>
                      <a:pt x="87" y="168"/>
                    </a:moveTo>
                    <a:cubicBezTo>
                      <a:pt x="77" y="168"/>
                      <a:pt x="67" y="161"/>
                      <a:pt x="60" y="150"/>
                    </a:cubicBezTo>
                    <a:cubicBezTo>
                      <a:pt x="68" y="149"/>
                      <a:pt x="77" y="146"/>
                      <a:pt x="86" y="142"/>
                    </a:cubicBezTo>
                    <a:cubicBezTo>
                      <a:pt x="95" y="147"/>
                      <a:pt x="104" y="150"/>
                      <a:pt x="113" y="152"/>
                    </a:cubicBezTo>
                    <a:cubicBezTo>
                      <a:pt x="106" y="162"/>
                      <a:pt x="97" y="168"/>
                      <a:pt x="87" y="168"/>
                    </a:cubicBezTo>
                    <a:close/>
                    <a:moveTo>
                      <a:pt x="141" y="141"/>
                    </a:moveTo>
                    <a:cubicBezTo>
                      <a:pt x="136" y="146"/>
                      <a:pt x="130" y="148"/>
                      <a:pt x="122" y="149"/>
                    </a:cubicBezTo>
                    <a:cubicBezTo>
                      <a:pt x="126" y="143"/>
                      <a:pt x="128" y="137"/>
                      <a:pt x="130" y="131"/>
                    </a:cubicBezTo>
                    <a:cubicBezTo>
                      <a:pt x="137" y="129"/>
                      <a:pt x="143" y="126"/>
                      <a:pt x="148" y="123"/>
                    </a:cubicBezTo>
                    <a:cubicBezTo>
                      <a:pt x="148" y="130"/>
                      <a:pt x="145" y="137"/>
                      <a:pt x="141" y="141"/>
                    </a:cubicBezTo>
                    <a:close/>
                    <a:moveTo>
                      <a:pt x="151" y="114"/>
                    </a:moveTo>
                    <a:cubicBezTo>
                      <a:pt x="151" y="110"/>
                      <a:pt x="150" y="107"/>
                      <a:pt x="149" y="104"/>
                    </a:cubicBezTo>
                    <a:cubicBezTo>
                      <a:pt x="147" y="98"/>
                      <a:pt x="145" y="92"/>
                      <a:pt x="142" y="86"/>
                    </a:cubicBezTo>
                    <a:cubicBezTo>
                      <a:pt x="144" y="81"/>
                      <a:pt x="146" y="76"/>
                      <a:pt x="147" y="71"/>
                    </a:cubicBezTo>
                    <a:cubicBezTo>
                      <a:pt x="149" y="67"/>
                      <a:pt x="149" y="64"/>
                      <a:pt x="150" y="60"/>
                    </a:cubicBezTo>
                    <a:cubicBezTo>
                      <a:pt x="161" y="68"/>
                      <a:pt x="167" y="77"/>
                      <a:pt x="167" y="87"/>
                    </a:cubicBezTo>
                    <a:cubicBezTo>
                      <a:pt x="167" y="97"/>
                      <a:pt x="161" y="106"/>
                      <a:pt x="151" y="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6" name="Oval 116"/>
              <p:cNvSpPr>
                <a:spLocks noChangeArrowheads="1"/>
              </p:cNvSpPr>
              <p:nvPr/>
            </p:nvSpPr>
            <p:spPr bwMode="auto">
              <a:xfrm>
                <a:off x="4371352" y="5182582"/>
                <a:ext cx="50807" cy="4679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7" name="Freeform 117"/>
              <p:cNvSpPr>
                <a:spLocks/>
              </p:cNvSpPr>
              <p:nvPr/>
            </p:nvSpPr>
            <p:spPr bwMode="auto">
              <a:xfrm>
                <a:off x="1266268" y="5276167"/>
                <a:ext cx="1954" cy="18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8" name="Freeform 118"/>
              <p:cNvSpPr>
                <a:spLocks/>
              </p:cNvSpPr>
              <p:nvPr/>
            </p:nvSpPr>
            <p:spPr bwMode="auto">
              <a:xfrm>
                <a:off x="1102123" y="5274367"/>
                <a:ext cx="175870" cy="124181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8" y="74"/>
                  </a:cxn>
                  <a:cxn ang="0">
                    <a:pos x="30" y="71"/>
                  </a:cxn>
                  <a:cxn ang="0">
                    <a:pos x="2" y="49"/>
                  </a:cxn>
                  <a:cxn ang="0">
                    <a:pos x="0" y="48"/>
                  </a:cxn>
                  <a:cxn ang="0">
                    <a:pos x="5" y="55"/>
                  </a:cxn>
                  <a:cxn ang="0">
                    <a:pos x="30" y="74"/>
                  </a:cxn>
                  <a:cxn ang="0">
                    <a:pos x="39" y="77"/>
                  </a:cxn>
                  <a:cxn ang="0">
                    <a:pos x="49" y="72"/>
                  </a:cxn>
                  <a:cxn ang="0">
                    <a:pos x="97" y="9"/>
                  </a:cxn>
                  <a:cxn ang="0">
                    <a:pos x="100" y="0"/>
                  </a:cxn>
                  <a:cxn ang="0">
                    <a:pos x="46" y="69"/>
                  </a:cxn>
                </a:cxnLst>
                <a:rect l="0" t="0" r="r" b="b"/>
                <a:pathLst>
                  <a:path w="100" h="77">
                    <a:moveTo>
                      <a:pt x="46" y="69"/>
                    </a:moveTo>
                    <a:cubicBezTo>
                      <a:pt x="44" y="72"/>
                      <a:pt x="41" y="74"/>
                      <a:pt x="38" y="74"/>
                    </a:cubicBezTo>
                    <a:cubicBezTo>
                      <a:pt x="35" y="74"/>
                      <a:pt x="32" y="73"/>
                      <a:pt x="30" y="71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8"/>
                      <a:pt x="0" y="48"/>
                    </a:cubicBezTo>
                    <a:cubicBezTo>
                      <a:pt x="1" y="50"/>
                      <a:pt x="3" y="53"/>
                      <a:pt x="5" y="55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3" y="76"/>
                      <a:pt x="36" y="77"/>
                      <a:pt x="39" y="77"/>
                    </a:cubicBezTo>
                    <a:cubicBezTo>
                      <a:pt x="43" y="77"/>
                      <a:pt x="46" y="75"/>
                      <a:pt x="49" y="72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9" y="7"/>
                      <a:pt x="100" y="3"/>
                      <a:pt x="100" y="0"/>
                    </a:cubicBez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39" name="Freeform 119"/>
              <p:cNvSpPr>
                <a:spLocks noEditPoints="1"/>
              </p:cNvSpPr>
              <p:nvPr/>
            </p:nvSpPr>
            <p:spPr bwMode="auto">
              <a:xfrm>
                <a:off x="1098215" y="5213177"/>
                <a:ext cx="179778" cy="179972"/>
              </a:xfrm>
              <a:custGeom>
                <a:avLst/>
                <a:gdLst/>
                <a:ahLst/>
                <a:cxnLst>
                  <a:cxn ang="0">
                    <a:pos x="4" y="85"/>
                  </a:cxn>
                  <a:cxn ang="0">
                    <a:pos x="33" y="107"/>
                  </a:cxn>
                  <a:cxn ang="0">
                    <a:pos x="40" y="110"/>
                  </a:cxn>
                  <a:cxn ang="0">
                    <a:pos x="48" y="106"/>
                  </a:cxn>
                  <a:cxn ang="0">
                    <a:pos x="102" y="36"/>
                  </a:cxn>
                  <a:cxn ang="0">
                    <a:pos x="102" y="35"/>
                  </a:cxn>
                  <a:cxn ang="0">
                    <a:pos x="96" y="22"/>
                  </a:cxn>
                  <a:cxn ang="0">
                    <a:pos x="70" y="3"/>
                  </a:cxn>
                  <a:cxn ang="0">
                    <a:pos x="62" y="0"/>
                  </a:cxn>
                  <a:cxn ang="0">
                    <a:pos x="54" y="2"/>
                  </a:cxn>
                  <a:cxn ang="0">
                    <a:pos x="2" y="71"/>
                  </a:cxn>
                  <a:cxn ang="0">
                    <a:pos x="1" y="71"/>
                  </a:cxn>
                  <a:cxn ang="0">
                    <a:pos x="1" y="79"/>
                  </a:cxn>
                  <a:cxn ang="0">
                    <a:pos x="1" y="82"/>
                  </a:cxn>
                  <a:cxn ang="0">
                    <a:pos x="4" y="85"/>
                  </a:cxn>
                  <a:cxn ang="0">
                    <a:pos x="53" y="9"/>
                  </a:cxn>
                  <a:cxn ang="0">
                    <a:pos x="63" y="4"/>
                  </a:cxn>
                  <a:cxn ang="0">
                    <a:pos x="71" y="7"/>
                  </a:cxn>
                  <a:cxn ang="0">
                    <a:pos x="92" y="22"/>
                  </a:cxn>
                  <a:cxn ang="0">
                    <a:pos x="98" y="31"/>
                  </a:cxn>
                  <a:cxn ang="0">
                    <a:pos x="97" y="36"/>
                  </a:cxn>
                  <a:cxn ang="0">
                    <a:pos x="97" y="36"/>
                  </a:cxn>
                  <a:cxn ang="0">
                    <a:pos x="97" y="36"/>
                  </a:cxn>
                  <a:cxn ang="0">
                    <a:pos x="96" y="37"/>
                  </a:cxn>
                  <a:cxn ang="0">
                    <a:pos x="94" y="40"/>
                  </a:cxn>
                  <a:cxn ang="0">
                    <a:pos x="94" y="40"/>
                  </a:cxn>
                  <a:cxn ang="0">
                    <a:pos x="95" y="38"/>
                  </a:cxn>
                  <a:cxn ang="0">
                    <a:pos x="95" y="39"/>
                  </a:cxn>
                  <a:cxn ang="0">
                    <a:pos x="94" y="40"/>
                  </a:cxn>
                  <a:cxn ang="0">
                    <a:pos x="76" y="64"/>
                  </a:cxn>
                  <a:cxn ang="0">
                    <a:pos x="73" y="62"/>
                  </a:cxn>
                  <a:cxn ang="0">
                    <a:pos x="73" y="62"/>
                  </a:cxn>
                  <a:cxn ang="0">
                    <a:pos x="41" y="37"/>
                  </a:cxn>
                  <a:cxn ang="0">
                    <a:pos x="35" y="33"/>
                  </a:cxn>
                  <a:cxn ang="0">
                    <a:pos x="53" y="9"/>
                  </a:cxn>
                </a:cxnLst>
                <a:rect l="0" t="0" r="r" b="b"/>
                <a:pathLst>
                  <a:path w="102" h="110">
                    <a:moveTo>
                      <a:pt x="4" y="85"/>
                    </a:moveTo>
                    <a:cubicBezTo>
                      <a:pt x="33" y="107"/>
                      <a:pt x="33" y="107"/>
                      <a:pt x="33" y="107"/>
                    </a:cubicBezTo>
                    <a:cubicBezTo>
                      <a:pt x="35" y="109"/>
                      <a:pt x="37" y="110"/>
                      <a:pt x="40" y="110"/>
                    </a:cubicBezTo>
                    <a:cubicBezTo>
                      <a:pt x="43" y="110"/>
                      <a:pt x="46" y="108"/>
                      <a:pt x="48" y="10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1" y="31"/>
                      <a:pt x="100" y="25"/>
                      <a:pt x="96" y="22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68" y="1"/>
                      <a:pt x="65" y="0"/>
                      <a:pt x="62" y="0"/>
                    </a:cubicBezTo>
                    <a:cubicBezTo>
                      <a:pt x="58" y="0"/>
                      <a:pt x="56" y="1"/>
                      <a:pt x="54" y="2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1" y="71"/>
                    </a:cubicBezTo>
                    <a:cubicBezTo>
                      <a:pt x="1" y="73"/>
                      <a:pt x="0" y="75"/>
                      <a:pt x="1" y="79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2" y="83"/>
                      <a:pt x="3" y="84"/>
                      <a:pt x="4" y="85"/>
                    </a:cubicBezTo>
                    <a:close/>
                    <a:moveTo>
                      <a:pt x="53" y="9"/>
                    </a:moveTo>
                    <a:cubicBezTo>
                      <a:pt x="55" y="6"/>
                      <a:pt x="59" y="4"/>
                      <a:pt x="63" y="4"/>
                    </a:cubicBezTo>
                    <a:cubicBezTo>
                      <a:pt x="66" y="4"/>
                      <a:pt x="69" y="5"/>
                      <a:pt x="71" y="7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6" y="25"/>
                      <a:pt x="98" y="28"/>
                      <a:pt x="98" y="31"/>
                    </a:cubicBezTo>
                    <a:cubicBezTo>
                      <a:pt x="98" y="33"/>
                      <a:pt x="97" y="35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5" y="40"/>
                      <a:pt x="95" y="39"/>
                      <a:pt x="95" y="38"/>
                    </a:cubicBezTo>
                    <a:cubicBezTo>
                      <a:pt x="95" y="38"/>
                      <a:pt x="95" y="39"/>
                      <a:pt x="95" y="39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5" y="33"/>
                      <a:pt x="35" y="33"/>
                      <a:pt x="35" y="33"/>
                    </a:cubicBez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0" name="Freeform 120"/>
              <p:cNvSpPr>
                <a:spLocks noEditPoints="1"/>
              </p:cNvSpPr>
              <p:nvPr/>
            </p:nvSpPr>
            <p:spPr bwMode="auto">
              <a:xfrm>
                <a:off x="4570671" y="3273076"/>
                <a:ext cx="125063" cy="253761"/>
              </a:xfrm>
              <a:custGeom>
                <a:avLst/>
                <a:gdLst/>
                <a:ahLst/>
                <a:cxnLst>
                  <a:cxn ang="0">
                    <a:pos x="54" y="75"/>
                  </a:cxn>
                  <a:cxn ang="0">
                    <a:pos x="53" y="57"/>
                  </a:cxn>
                  <a:cxn ang="0">
                    <a:pos x="42" y="25"/>
                  </a:cxn>
                  <a:cxn ang="0">
                    <a:pos x="29" y="0"/>
                  </a:cxn>
                  <a:cxn ang="0">
                    <a:pos x="18" y="25"/>
                  </a:cxn>
                  <a:cxn ang="0">
                    <a:pos x="21" y="57"/>
                  </a:cxn>
                  <a:cxn ang="0">
                    <a:pos x="0" y="73"/>
                  </a:cxn>
                  <a:cxn ang="0">
                    <a:pos x="14" y="89"/>
                  </a:cxn>
                  <a:cxn ang="0">
                    <a:pos x="4" y="148"/>
                  </a:cxn>
                  <a:cxn ang="0">
                    <a:pos x="5" y="153"/>
                  </a:cxn>
                  <a:cxn ang="0">
                    <a:pos x="6" y="156"/>
                  </a:cxn>
                  <a:cxn ang="0">
                    <a:pos x="10" y="154"/>
                  </a:cxn>
                  <a:cxn ang="0">
                    <a:pos x="15" y="150"/>
                  </a:cxn>
                  <a:cxn ang="0">
                    <a:pos x="36" y="91"/>
                  </a:cxn>
                  <a:cxn ang="0">
                    <a:pos x="56" y="150"/>
                  </a:cxn>
                  <a:cxn ang="0">
                    <a:pos x="61" y="154"/>
                  </a:cxn>
                  <a:cxn ang="0">
                    <a:pos x="65" y="156"/>
                  </a:cxn>
                  <a:cxn ang="0">
                    <a:pos x="66" y="154"/>
                  </a:cxn>
                  <a:cxn ang="0">
                    <a:pos x="67" y="148"/>
                  </a:cxn>
                  <a:cxn ang="0">
                    <a:pos x="57" y="89"/>
                  </a:cxn>
                  <a:cxn ang="0">
                    <a:pos x="71" y="73"/>
                  </a:cxn>
                  <a:cxn ang="0">
                    <a:pos x="49" y="29"/>
                  </a:cxn>
                  <a:cxn ang="0">
                    <a:pos x="49" y="53"/>
                  </a:cxn>
                  <a:cxn ang="0">
                    <a:pos x="33" y="53"/>
                  </a:cxn>
                  <a:cxn ang="0">
                    <a:pos x="21" y="53"/>
                  </a:cxn>
                  <a:cxn ang="0">
                    <a:pos x="12" y="146"/>
                  </a:cxn>
                  <a:cxn ang="0">
                    <a:pos x="17" y="90"/>
                  </a:cxn>
                  <a:cxn ang="0">
                    <a:pos x="12" y="146"/>
                  </a:cxn>
                  <a:cxn ang="0">
                    <a:pos x="20" y="76"/>
                  </a:cxn>
                  <a:cxn ang="0">
                    <a:pos x="33" y="57"/>
                  </a:cxn>
                  <a:cxn ang="0">
                    <a:pos x="36" y="77"/>
                  </a:cxn>
                  <a:cxn ang="0">
                    <a:pos x="35" y="63"/>
                  </a:cxn>
                  <a:cxn ang="0">
                    <a:pos x="36" y="77"/>
                  </a:cxn>
                  <a:cxn ang="0">
                    <a:pos x="46" y="57"/>
                  </a:cxn>
                  <a:cxn ang="0">
                    <a:pos x="42" y="77"/>
                  </a:cxn>
                  <a:cxn ang="0">
                    <a:pos x="66" y="144"/>
                  </a:cxn>
                  <a:cxn ang="0">
                    <a:pos x="46" y="90"/>
                  </a:cxn>
                  <a:cxn ang="0">
                    <a:pos x="66" y="144"/>
                  </a:cxn>
                </a:cxnLst>
                <a:rect l="0" t="0" r="r" b="b"/>
                <a:pathLst>
                  <a:path w="71" h="156">
                    <a:moveTo>
                      <a:pt x="71" y="73"/>
                    </a:moveTo>
                    <a:cubicBezTo>
                      <a:pt x="71" y="73"/>
                      <a:pt x="63" y="74"/>
                      <a:pt x="54" y="75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8" y="74"/>
                      <a:pt x="0" y="73"/>
                      <a:pt x="0" y="73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6" y="88"/>
                      <a:pt x="14" y="89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3" y="153"/>
                      <a:pt x="3" y="153"/>
                      <a:pt x="3" y="153"/>
                    </a:cubicBezTo>
                    <a:cubicBezTo>
                      <a:pt x="5" y="153"/>
                      <a:pt x="5" y="153"/>
                      <a:pt x="5" y="153"/>
                    </a:cubicBezTo>
                    <a:cubicBezTo>
                      <a:pt x="5" y="155"/>
                      <a:pt x="5" y="155"/>
                      <a:pt x="5" y="155"/>
                    </a:cubicBezTo>
                    <a:cubicBezTo>
                      <a:pt x="6" y="156"/>
                      <a:pt x="6" y="156"/>
                      <a:pt x="6" y="156"/>
                    </a:cubicBezTo>
                    <a:cubicBezTo>
                      <a:pt x="7" y="153"/>
                      <a:pt x="7" y="153"/>
                      <a:pt x="7" y="153"/>
                    </a:cubicBezTo>
                    <a:cubicBezTo>
                      <a:pt x="10" y="154"/>
                      <a:pt x="10" y="154"/>
                      <a:pt x="10" y="154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31" y="91"/>
                      <a:pt x="33" y="91"/>
                      <a:pt x="36" y="91"/>
                    </a:cubicBezTo>
                    <a:cubicBezTo>
                      <a:pt x="38" y="91"/>
                      <a:pt x="40" y="91"/>
                      <a:pt x="42" y="91"/>
                    </a:cubicBezTo>
                    <a:cubicBezTo>
                      <a:pt x="56" y="150"/>
                      <a:pt x="56" y="150"/>
                      <a:pt x="56" y="150"/>
                    </a:cubicBezTo>
                    <a:cubicBezTo>
                      <a:pt x="60" y="149"/>
                      <a:pt x="60" y="149"/>
                      <a:pt x="60" y="149"/>
                    </a:cubicBezTo>
                    <a:cubicBezTo>
                      <a:pt x="61" y="154"/>
                      <a:pt x="61" y="154"/>
                      <a:pt x="61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5" y="156"/>
                      <a:pt x="65" y="156"/>
                      <a:pt x="65" y="156"/>
                    </a:cubicBezTo>
                    <a:cubicBezTo>
                      <a:pt x="66" y="156"/>
                      <a:pt x="66" y="156"/>
                      <a:pt x="66" y="156"/>
                    </a:cubicBezTo>
                    <a:cubicBezTo>
                      <a:pt x="66" y="154"/>
                      <a:pt x="66" y="154"/>
                      <a:pt x="66" y="154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7" y="148"/>
                      <a:pt x="67" y="148"/>
                      <a:pt x="67" y="148"/>
                    </a:cubicBezTo>
                    <a:cubicBezTo>
                      <a:pt x="71" y="147"/>
                      <a:pt x="71" y="147"/>
                      <a:pt x="71" y="147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65" y="88"/>
                      <a:pt x="71" y="87"/>
                      <a:pt x="71" y="87"/>
                    </a:cubicBezTo>
                    <a:lnTo>
                      <a:pt x="71" y="73"/>
                    </a:lnTo>
                    <a:close/>
                    <a:moveTo>
                      <a:pt x="21" y="29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1" y="53"/>
                      <a:pt x="21" y="53"/>
                      <a:pt x="21" y="53"/>
                    </a:cubicBezTo>
                    <a:lnTo>
                      <a:pt x="21" y="29"/>
                    </a:lnTo>
                    <a:close/>
                    <a:moveTo>
                      <a:pt x="12" y="146"/>
                    </a:moveTo>
                    <a:cubicBezTo>
                      <a:pt x="5" y="144"/>
                      <a:pt x="5" y="144"/>
                      <a:pt x="5" y="144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20" y="90"/>
                      <a:pt x="22" y="90"/>
                      <a:pt x="25" y="90"/>
                    </a:cubicBezTo>
                    <a:lnTo>
                      <a:pt x="12" y="146"/>
                    </a:lnTo>
                    <a:close/>
                    <a:moveTo>
                      <a:pt x="28" y="77"/>
                    </a:moveTo>
                    <a:cubicBezTo>
                      <a:pt x="26" y="76"/>
                      <a:pt x="23" y="76"/>
                      <a:pt x="20" y="76"/>
                    </a:cubicBezTo>
                    <a:cubicBezTo>
                      <a:pt x="25" y="57"/>
                      <a:pt x="25" y="57"/>
                      <a:pt x="25" y="57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28" y="77"/>
                    </a:lnTo>
                    <a:close/>
                    <a:moveTo>
                      <a:pt x="36" y="77"/>
                    </a:moveTo>
                    <a:cubicBezTo>
                      <a:pt x="34" y="77"/>
                      <a:pt x="33" y="77"/>
                      <a:pt x="32" y="77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8" y="77"/>
                      <a:pt x="37" y="77"/>
                      <a:pt x="36" y="77"/>
                    </a:cubicBezTo>
                    <a:close/>
                    <a:moveTo>
                      <a:pt x="38" y="57"/>
                    </a:moveTo>
                    <a:cubicBezTo>
                      <a:pt x="46" y="57"/>
                      <a:pt x="46" y="57"/>
                      <a:pt x="46" y="57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8" y="76"/>
                      <a:pt x="45" y="76"/>
                      <a:pt x="42" y="77"/>
                    </a:cubicBezTo>
                    <a:lnTo>
                      <a:pt x="38" y="57"/>
                    </a:lnTo>
                    <a:close/>
                    <a:moveTo>
                      <a:pt x="66" y="144"/>
                    </a:moveTo>
                    <a:cubicBezTo>
                      <a:pt x="59" y="146"/>
                      <a:pt x="59" y="146"/>
                      <a:pt x="59" y="146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8" y="90"/>
                      <a:pt x="51" y="90"/>
                      <a:pt x="54" y="90"/>
                    </a:cubicBezTo>
                    <a:lnTo>
                      <a:pt x="66" y="14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1" name="Freeform 121"/>
              <p:cNvSpPr>
                <a:spLocks noEditPoints="1"/>
              </p:cNvSpPr>
              <p:nvPr/>
            </p:nvSpPr>
            <p:spPr bwMode="auto">
              <a:xfrm>
                <a:off x="2983932" y="1377968"/>
                <a:ext cx="283346" cy="286156"/>
              </a:xfrm>
              <a:custGeom>
                <a:avLst/>
                <a:gdLst/>
                <a:ahLst/>
                <a:cxnLst>
                  <a:cxn ang="0">
                    <a:pos x="145" y="131"/>
                  </a:cxn>
                  <a:cxn ang="0">
                    <a:pos x="34" y="0"/>
                  </a:cxn>
                  <a:cxn ang="0">
                    <a:pos x="0" y="28"/>
                  </a:cxn>
                  <a:cxn ang="0">
                    <a:pos x="112" y="159"/>
                  </a:cxn>
                  <a:cxn ang="0">
                    <a:pos x="145" y="131"/>
                  </a:cxn>
                  <a:cxn ang="0">
                    <a:pos x="103" y="138"/>
                  </a:cxn>
                  <a:cxn ang="0">
                    <a:pos x="100" y="133"/>
                  </a:cxn>
                  <a:cxn ang="0">
                    <a:pos x="106" y="128"/>
                  </a:cxn>
                  <a:cxn ang="0">
                    <a:pos x="103" y="123"/>
                  </a:cxn>
                  <a:cxn ang="0">
                    <a:pos x="96" y="129"/>
                  </a:cxn>
                  <a:cxn ang="0">
                    <a:pos x="91" y="122"/>
                  </a:cxn>
                  <a:cxn ang="0">
                    <a:pos x="101" y="114"/>
                  </a:cxn>
                  <a:cxn ang="0">
                    <a:pos x="97" y="110"/>
                  </a:cxn>
                  <a:cxn ang="0">
                    <a:pos x="87" y="119"/>
                  </a:cxn>
                  <a:cxn ang="0">
                    <a:pos x="84" y="114"/>
                  </a:cxn>
                  <a:cxn ang="0">
                    <a:pos x="90" y="109"/>
                  </a:cxn>
                  <a:cxn ang="0">
                    <a:pos x="86" y="104"/>
                  </a:cxn>
                  <a:cxn ang="0">
                    <a:pos x="80" y="110"/>
                  </a:cxn>
                  <a:cxn ang="0">
                    <a:pos x="75" y="104"/>
                  </a:cxn>
                  <a:cxn ang="0">
                    <a:pos x="86" y="94"/>
                  </a:cxn>
                  <a:cxn ang="0">
                    <a:pos x="83" y="90"/>
                  </a:cxn>
                  <a:cxn ang="0">
                    <a:pos x="71" y="100"/>
                  </a:cxn>
                  <a:cxn ang="0">
                    <a:pos x="67" y="95"/>
                  </a:cxn>
                  <a:cxn ang="0">
                    <a:pos x="75" y="89"/>
                  </a:cxn>
                  <a:cxn ang="0">
                    <a:pos x="72" y="84"/>
                  </a:cxn>
                  <a:cxn ang="0">
                    <a:pos x="64" y="91"/>
                  </a:cxn>
                  <a:cxn ang="0">
                    <a:pos x="58" y="85"/>
                  </a:cxn>
                  <a:cxn ang="0">
                    <a:pos x="70" y="75"/>
                  </a:cxn>
                  <a:cxn ang="0">
                    <a:pos x="66" y="71"/>
                  </a:cxn>
                  <a:cxn ang="0">
                    <a:pos x="55" y="81"/>
                  </a:cxn>
                  <a:cxn ang="0">
                    <a:pos x="51" y="76"/>
                  </a:cxn>
                  <a:cxn ang="0">
                    <a:pos x="59" y="70"/>
                  </a:cxn>
                  <a:cxn ang="0">
                    <a:pos x="56" y="65"/>
                  </a:cxn>
                  <a:cxn ang="0">
                    <a:pos x="47" y="72"/>
                  </a:cxn>
                  <a:cxn ang="0">
                    <a:pos x="43" y="66"/>
                  </a:cxn>
                  <a:cxn ang="0">
                    <a:pos x="54" y="57"/>
                  </a:cxn>
                  <a:cxn ang="0">
                    <a:pos x="51" y="53"/>
                  </a:cxn>
                  <a:cxn ang="0">
                    <a:pos x="39" y="63"/>
                  </a:cxn>
                  <a:cxn ang="0">
                    <a:pos x="36" y="58"/>
                  </a:cxn>
                  <a:cxn ang="0">
                    <a:pos x="43" y="51"/>
                  </a:cxn>
                  <a:cxn ang="0">
                    <a:pos x="39" y="47"/>
                  </a:cxn>
                  <a:cxn ang="0">
                    <a:pos x="32" y="54"/>
                  </a:cxn>
                  <a:cxn ang="0">
                    <a:pos x="27" y="47"/>
                  </a:cxn>
                  <a:cxn ang="0">
                    <a:pos x="38" y="38"/>
                  </a:cxn>
                  <a:cxn ang="0">
                    <a:pos x="35" y="34"/>
                  </a:cxn>
                  <a:cxn ang="0">
                    <a:pos x="23" y="44"/>
                  </a:cxn>
                  <a:cxn ang="0">
                    <a:pos x="19" y="39"/>
                  </a:cxn>
                  <a:cxn ang="0">
                    <a:pos x="28" y="32"/>
                  </a:cxn>
                  <a:cxn ang="0">
                    <a:pos x="24" y="28"/>
                  </a:cxn>
                  <a:cxn ang="0">
                    <a:pos x="16" y="35"/>
                  </a:cxn>
                  <a:cxn ang="0">
                    <a:pos x="11" y="29"/>
                  </a:cxn>
                  <a:cxn ang="0">
                    <a:pos x="33" y="11"/>
                  </a:cxn>
                  <a:cxn ang="0">
                    <a:pos x="134" y="130"/>
                  </a:cxn>
                  <a:cxn ang="0">
                    <a:pos x="113" y="149"/>
                  </a:cxn>
                  <a:cxn ang="0">
                    <a:pos x="107" y="141"/>
                  </a:cxn>
                  <a:cxn ang="0">
                    <a:pos x="117" y="133"/>
                  </a:cxn>
                  <a:cxn ang="0">
                    <a:pos x="113" y="129"/>
                  </a:cxn>
                  <a:cxn ang="0">
                    <a:pos x="103" y="138"/>
                  </a:cxn>
                </a:cxnLst>
                <a:rect l="0" t="0" r="r" b="b"/>
                <a:pathLst>
                  <a:path w="145" h="159">
                    <a:moveTo>
                      <a:pt x="145" y="131"/>
                    </a:moveTo>
                    <a:lnTo>
                      <a:pt x="34" y="0"/>
                    </a:lnTo>
                    <a:lnTo>
                      <a:pt x="0" y="28"/>
                    </a:lnTo>
                    <a:lnTo>
                      <a:pt x="112" y="159"/>
                    </a:lnTo>
                    <a:lnTo>
                      <a:pt x="145" y="131"/>
                    </a:lnTo>
                    <a:close/>
                    <a:moveTo>
                      <a:pt x="103" y="138"/>
                    </a:moveTo>
                    <a:lnTo>
                      <a:pt x="100" y="133"/>
                    </a:lnTo>
                    <a:lnTo>
                      <a:pt x="106" y="128"/>
                    </a:lnTo>
                    <a:lnTo>
                      <a:pt x="103" y="123"/>
                    </a:lnTo>
                    <a:lnTo>
                      <a:pt x="96" y="129"/>
                    </a:lnTo>
                    <a:lnTo>
                      <a:pt x="91" y="122"/>
                    </a:lnTo>
                    <a:lnTo>
                      <a:pt x="101" y="114"/>
                    </a:lnTo>
                    <a:lnTo>
                      <a:pt x="97" y="110"/>
                    </a:lnTo>
                    <a:lnTo>
                      <a:pt x="87" y="119"/>
                    </a:lnTo>
                    <a:lnTo>
                      <a:pt x="84" y="114"/>
                    </a:lnTo>
                    <a:lnTo>
                      <a:pt x="90" y="109"/>
                    </a:lnTo>
                    <a:lnTo>
                      <a:pt x="86" y="104"/>
                    </a:lnTo>
                    <a:lnTo>
                      <a:pt x="80" y="110"/>
                    </a:lnTo>
                    <a:lnTo>
                      <a:pt x="75" y="104"/>
                    </a:lnTo>
                    <a:lnTo>
                      <a:pt x="86" y="94"/>
                    </a:lnTo>
                    <a:lnTo>
                      <a:pt x="83" y="90"/>
                    </a:lnTo>
                    <a:lnTo>
                      <a:pt x="71" y="100"/>
                    </a:lnTo>
                    <a:lnTo>
                      <a:pt x="67" y="95"/>
                    </a:lnTo>
                    <a:lnTo>
                      <a:pt x="75" y="89"/>
                    </a:lnTo>
                    <a:lnTo>
                      <a:pt x="72" y="84"/>
                    </a:lnTo>
                    <a:lnTo>
                      <a:pt x="64" y="91"/>
                    </a:lnTo>
                    <a:lnTo>
                      <a:pt x="58" y="85"/>
                    </a:lnTo>
                    <a:lnTo>
                      <a:pt x="70" y="75"/>
                    </a:lnTo>
                    <a:lnTo>
                      <a:pt x="66" y="71"/>
                    </a:lnTo>
                    <a:lnTo>
                      <a:pt x="55" y="81"/>
                    </a:lnTo>
                    <a:lnTo>
                      <a:pt x="51" y="76"/>
                    </a:lnTo>
                    <a:lnTo>
                      <a:pt x="59" y="70"/>
                    </a:lnTo>
                    <a:lnTo>
                      <a:pt x="56" y="65"/>
                    </a:lnTo>
                    <a:lnTo>
                      <a:pt x="47" y="72"/>
                    </a:lnTo>
                    <a:lnTo>
                      <a:pt x="43" y="66"/>
                    </a:lnTo>
                    <a:lnTo>
                      <a:pt x="54" y="57"/>
                    </a:lnTo>
                    <a:lnTo>
                      <a:pt x="51" y="53"/>
                    </a:lnTo>
                    <a:lnTo>
                      <a:pt x="39" y="63"/>
                    </a:lnTo>
                    <a:lnTo>
                      <a:pt x="36" y="58"/>
                    </a:lnTo>
                    <a:lnTo>
                      <a:pt x="43" y="51"/>
                    </a:lnTo>
                    <a:lnTo>
                      <a:pt x="39" y="47"/>
                    </a:lnTo>
                    <a:lnTo>
                      <a:pt x="32" y="54"/>
                    </a:lnTo>
                    <a:lnTo>
                      <a:pt x="27" y="47"/>
                    </a:lnTo>
                    <a:lnTo>
                      <a:pt x="38" y="38"/>
                    </a:lnTo>
                    <a:lnTo>
                      <a:pt x="35" y="34"/>
                    </a:lnTo>
                    <a:lnTo>
                      <a:pt x="23" y="44"/>
                    </a:lnTo>
                    <a:lnTo>
                      <a:pt x="19" y="39"/>
                    </a:lnTo>
                    <a:lnTo>
                      <a:pt x="28" y="32"/>
                    </a:lnTo>
                    <a:lnTo>
                      <a:pt x="24" y="28"/>
                    </a:lnTo>
                    <a:lnTo>
                      <a:pt x="16" y="35"/>
                    </a:lnTo>
                    <a:lnTo>
                      <a:pt x="11" y="29"/>
                    </a:lnTo>
                    <a:lnTo>
                      <a:pt x="33" y="11"/>
                    </a:lnTo>
                    <a:lnTo>
                      <a:pt x="134" y="130"/>
                    </a:lnTo>
                    <a:lnTo>
                      <a:pt x="113" y="149"/>
                    </a:lnTo>
                    <a:lnTo>
                      <a:pt x="107" y="141"/>
                    </a:lnTo>
                    <a:lnTo>
                      <a:pt x="117" y="133"/>
                    </a:lnTo>
                    <a:lnTo>
                      <a:pt x="113" y="129"/>
                    </a:lnTo>
                    <a:lnTo>
                      <a:pt x="103" y="13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2" name="Freeform 122"/>
              <p:cNvSpPr>
                <a:spLocks noEditPoints="1"/>
              </p:cNvSpPr>
              <p:nvPr/>
            </p:nvSpPr>
            <p:spPr bwMode="auto">
              <a:xfrm>
                <a:off x="1246727" y="4412300"/>
                <a:ext cx="150467" cy="309552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1" y="19"/>
                  </a:cxn>
                  <a:cxn ang="0">
                    <a:pos x="77" y="84"/>
                  </a:cxn>
                  <a:cxn ang="0">
                    <a:pos x="10" y="158"/>
                  </a:cxn>
                  <a:cxn ang="0">
                    <a:pos x="15" y="150"/>
                  </a:cxn>
                  <a:cxn ang="0">
                    <a:pos x="10" y="147"/>
                  </a:cxn>
                  <a:cxn ang="0">
                    <a:pos x="17" y="143"/>
                  </a:cxn>
                  <a:cxn ang="0">
                    <a:pos x="10" y="140"/>
                  </a:cxn>
                  <a:cxn ang="0">
                    <a:pos x="15" y="137"/>
                  </a:cxn>
                  <a:cxn ang="0">
                    <a:pos x="10" y="135"/>
                  </a:cxn>
                  <a:cxn ang="0">
                    <a:pos x="17" y="130"/>
                  </a:cxn>
                  <a:cxn ang="0">
                    <a:pos x="9" y="127"/>
                  </a:cxn>
                  <a:cxn ang="0">
                    <a:pos x="15" y="125"/>
                  </a:cxn>
                  <a:cxn ang="0">
                    <a:pos x="9" y="122"/>
                  </a:cxn>
                  <a:cxn ang="0">
                    <a:pos x="16" y="118"/>
                  </a:cxn>
                  <a:cxn ang="0">
                    <a:pos x="9" y="116"/>
                  </a:cxn>
                  <a:cxn ang="0">
                    <a:pos x="14" y="113"/>
                  </a:cxn>
                  <a:cxn ang="0">
                    <a:pos x="9" y="110"/>
                  </a:cxn>
                  <a:cxn ang="0">
                    <a:pos x="16" y="106"/>
                  </a:cxn>
                  <a:cxn ang="0">
                    <a:pos x="8" y="103"/>
                  </a:cxn>
                  <a:cxn ang="0">
                    <a:pos x="14" y="100"/>
                  </a:cxn>
                  <a:cxn ang="0">
                    <a:pos x="8" y="97"/>
                  </a:cxn>
                  <a:cxn ang="0">
                    <a:pos x="8" y="94"/>
                  </a:cxn>
                  <a:cxn ang="0">
                    <a:pos x="14" y="92"/>
                  </a:cxn>
                  <a:cxn ang="0">
                    <a:pos x="8" y="89"/>
                  </a:cxn>
                  <a:cxn ang="0">
                    <a:pos x="11" y="86"/>
                  </a:cxn>
                  <a:cxn ang="0">
                    <a:pos x="7" y="83"/>
                  </a:cxn>
                  <a:cxn ang="0">
                    <a:pos x="14" y="79"/>
                  </a:cxn>
                  <a:cxn ang="0">
                    <a:pos x="7" y="77"/>
                  </a:cxn>
                  <a:cxn ang="0">
                    <a:pos x="11" y="74"/>
                  </a:cxn>
                  <a:cxn ang="0">
                    <a:pos x="7" y="71"/>
                  </a:cxn>
                  <a:cxn ang="0">
                    <a:pos x="14" y="67"/>
                  </a:cxn>
                  <a:cxn ang="0">
                    <a:pos x="7" y="64"/>
                  </a:cxn>
                  <a:cxn ang="0">
                    <a:pos x="11" y="61"/>
                  </a:cxn>
                  <a:cxn ang="0">
                    <a:pos x="7" y="59"/>
                  </a:cxn>
                  <a:cxn ang="0">
                    <a:pos x="13" y="54"/>
                  </a:cxn>
                  <a:cxn ang="0">
                    <a:pos x="7" y="52"/>
                  </a:cxn>
                  <a:cxn ang="0">
                    <a:pos x="11" y="49"/>
                  </a:cxn>
                  <a:cxn ang="0">
                    <a:pos x="7" y="46"/>
                  </a:cxn>
                  <a:cxn ang="0">
                    <a:pos x="13" y="42"/>
                  </a:cxn>
                  <a:cxn ang="0">
                    <a:pos x="7" y="40"/>
                  </a:cxn>
                  <a:cxn ang="0">
                    <a:pos x="10" y="37"/>
                  </a:cxn>
                  <a:cxn ang="0">
                    <a:pos x="7" y="34"/>
                  </a:cxn>
                  <a:cxn ang="0">
                    <a:pos x="13" y="30"/>
                  </a:cxn>
                  <a:cxn ang="0">
                    <a:pos x="6" y="27"/>
                  </a:cxn>
                  <a:cxn ang="0">
                    <a:pos x="10" y="24"/>
                  </a:cxn>
                  <a:cxn ang="0">
                    <a:pos x="6" y="22"/>
                  </a:cxn>
                  <a:cxn ang="0">
                    <a:pos x="71" y="84"/>
                  </a:cxn>
                </a:cxnLst>
                <a:rect l="0" t="0" r="r" b="b"/>
                <a:pathLst>
                  <a:path w="77" h="172">
                    <a:moveTo>
                      <a:pt x="0" y="0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1" y="19"/>
                    </a:lnTo>
                    <a:lnTo>
                      <a:pt x="6" y="172"/>
                    </a:lnTo>
                    <a:lnTo>
                      <a:pt x="77" y="84"/>
                    </a:lnTo>
                    <a:lnTo>
                      <a:pt x="0" y="0"/>
                    </a:lnTo>
                    <a:close/>
                    <a:moveTo>
                      <a:pt x="10" y="158"/>
                    </a:moveTo>
                    <a:lnTo>
                      <a:pt x="10" y="150"/>
                    </a:lnTo>
                    <a:lnTo>
                      <a:pt x="15" y="150"/>
                    </a:lnTo>
                    <a:lnTo>
                      <a:pt x="15" y="146"/>
                    </a:lnTo>
                    <a:lnTo>
                      <a:pt x="10" y="147"/>
                    </a:lnTo>
                    <a:lnTo>
                      <a:pt x="10" y="143"/>
                    </a:lnTo>
                    <a:lnTo>
                      <a:pt x="17" y="143"/>
                    </a:lnTo>
                    <a:lnTo>
                      <a:pt x="17" y="140"/>
                    </a:lnTo>
                    <a:lnTo>
                      <a:pt x="10" y="140"/>
                    </a:lnTo>
                    <a:lnTo>
                      <a:pt x="10" y="137"/>
                    </a:lnTo>
                    <a:lnTo>
                      <a:pt x="15" y="137"/>
                    </a:lnTo>
                    <a:lnTo>
                      <a:pt x="15" y="135"/>
                    </a:lnTo>
                    <a:lnTo>
                      <a:pt x="10" y="135"/>
                    </a:lnTo>
                    <a:lnTo>
                      <a:pt x="9" y="131"/>
                    </a:lnTo>
                    <a:lnTo>
                      <a:pt x="17" y="130"/>
                    </a:lnTo>
                    <a:lnTo>
                      <a:pt x="16" y="127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15" y="125"/>
                    </a:lnTo>
                    <a:lnTo>
                      <a:pt x="15" y="122"/>
                    </a:lnTo>
                    <a:lnTo>
                      <a:pt x="9" y="122"/>
                    </a:lnTo>
                    <a:lnTo>
                      <a:pt x="9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9" y="116"/>
                    </a:lnTo>
                    <a:lnTo>
                      <a:pt x="9" y="113"/>
                    </a:lnTo>
                    <a:lnTo>
                      <a:pt x="14" y="113"/>
                    </a:lnTo>
                    <a:lnTo>
                      <a:pt x="14" y="110"/>
                    </a:lnTo>
                    <a:lnTo>
                      <a:pt x="9" y="110"/>
                    </a:lnTo>
                    <a:lnTo>
                      <a:pt x="8" y="106"/>
                    </a:lnTo>
                    <a:lnTo>
                      <a:pt x="16" y="106"/>
                    </a:lnTo>
                    <a:lnTo>
                      <a:pt x="16" y="103"/>
                    </a:lnTo>
                    <a:lnTo>
                      <a:pt x="8" y="103"/>
                    </a:lnTo>
                    <a:lnTo>
                      <a:pt x="8" y="100"/>
                    </a:lnTo>
                    <a:lnTo>
                      <a:pt x="14" y="100"/>
                    </a:lnTo>
                    <a:lnTo>
                      <a:pt x="14" y="97"/>
                    </a:lnTo>
                    <a:lnTo>
                      <a:pt x="8" y="97"/>
                    </a:lnTo>
                    <a:lnTo>
                      <a:pt x="8" y="94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14" y="92"/>
                    </a:lnTo>
                    <a:lnTo>
                      <a:pt x="14" y="89"/>
                    </a:lnTo>
                    <a:lnTo>
                      <a:pt x="8" y="89"/>
                    </a:lnTo>
                    <a:lnTo>
                      <a:pt x="7" y="86"/>
                    </a:lnTo>
                    <a:lnTo>
                      <a:pt x="11" y="86"/>
                    </a:lnTo>
                    <a:lnTo>
                      <a:pt x="11" y="83"/>
                    </a:lnTo>
                    <a:lnTo>
                      <a:pt x="7" y="83"/>
                    </a:lnTo>
                    <a:lnTo>
                      <a:pt x="7" y="79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7" y="77"/>
                    </a:lnTo>
                    <a:lnTo>
                      <a:pt x="7" y="74"/>
                    </a:lnTo>
                    <a:lnTo>
                      <a:pt x="11" y="74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7" y="67"/>
                    </a:lnTo>
                    <a:lnTo>
                      <a:pt x="14" y="67"/>
                    </a:lnTo>
                    <a:lnTo>
                      <a:pt x="14" y="64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7" y="59"/>
                    </a:lnTo>
                    <a:lnTo>
                      <a:pt x="7" y="55"/>
                    </a:lnTo>
                    <a:lnTo>
                      <a:pt x="13" y="54"/>
                    </a:lnTo>
                    <a:lnTo>
                      <a:pt x="13" y="51"/>
                    </a:lnTo>
                    <a:lnTo>
                      <a:pt x="7" y="52"/>
                    </a:lnTo>
                    <a:lnTo>
                      <a:pt x="7" y="49"/>
                    </a:lnTo>
                    <a:lnTo>
                      <a:pt x="11" y="49"/>
                    </a:lnTo>
                    <a:lnTo>
                      <a:pt x="11" y="46"/>
                    </a:lnTo>
                    <a:lnTo>
                      <a:pt x="7" y="46"/>
                    </a:lnTo>
                    <a:lnTo>
                      <a:pt x="7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7" y="40"/>
                    </a:lnTo>
                    <a:lnTo>
                      <a:pt x="7" y="37"/>
                    </a:lnTo>
                    <a:lnTo>
                      <a:pt x="10" y="37"/>
                    </a:lnTo>
                    <a:lnTo>
                      <a:pt x="10" y="34"/>
                    </a:lnTo>
                    <a:lnTo>
                      <a:pt x="7" y="34"/>
                    </a:lnTo>
                    <a:lnTo>
                      <a:pt x="6" y="30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6" y="27"/>
                    </a:lnTo>
                    <a:lnTo>
                      <a:pt x="6" y="24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6" y="13"/>
                    </a:lnTo>
                    <a:lnTo>
                      <a:pt x="71" y="84"/>
                    </a:lnTo>
                    <a:lnTo>
                      <a:pt x="10" y="15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3" name="Freeform 123"/>
              <p:cNvSpPr>
                <a:spLocks noEditPoints="1"/>
              </p:cNvSpPr>
              <p:nvPr/>
            </p:nvSpPr>
            <p:spPr bwMode="auto">
              <a:xfrm>
                <a:off x="1283855" y="4502286"/>
                <a:ext cx="64486" cy="131380"/>
              </a:xfrm>
              <a:custGeom>
                <a:avLst/>
                <a:gdLst/>
                <a:ahLst/>
                <a:cxnLst>
                  <a:cxn ang="0">
                    <a:pos x="33" y="36"/>
                  </a:cxn>
                  <a:cxn ang="0">
                    <a:pos x="0" y="0"/>
                  </a:cxn>
                  <a:cxn ang="0">
                    <a:pos x="3" y="73"/>
                  </a:cxn>
                  <a:cxn ang="0">
                    <a:pos x="33" y="36"/>
                  </a:cxn>
                  <a:cxn ang="0">
                    <a:pos x="7" y="59"/>
                  </a:cxn>
                  <a:cxn ang="0">
                    <a:pos x="6" y="13"/>
                  </a:cxn>
                  <a:cxn ang="0">
                    <a:pos x="26" y="36"/>
                  </a:cxn>
                  <a:cxn ang="0">
                    <a:pos x="7" y="59"/>
                  </a:cxn>
                </a:cxnLst>
                <a:rect l="0" t="0" r="r" b="b"/>
                <a:pathLst>
                  <a:path w="33" h="73">
                    <a:moveTo>
                      <a:pt x="33" y="36"/>
                    </a:moveTo>
                    <a:lnTo>
                      <a:pt x="0" y="0"/>
                    </a:lnTo>
                    <a:lnTo>
                      <a:pt x="3" y="73"/>
                    </a:lnTo>
                    <a:lnTo>
                      <a:pt x="33" y="36"/>
                    </a:lnTo>
                    <a:close/>
                    <a:moveTo>
                      <a:pt x="7" y="59"/>
                    </a:moveTo>
                    <a:lnTo>
                      <a:pt x="6" y="13"/>
                    </a:lnTo>
                    <a:lnTo>
                      <a:pt x="26" y="36"/>
                    </a:lnTo>
                    <a:lnTo>
                      <a:pt x="7" y="5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4" name="Freeform 124"/>
              <p:cNvSpPr>
                <a:spLocks/>
              </p:cNvSpPr>
              <p:nvPr/>
            </p:nvSpPr>
            <p:spPr bwMode="auto">
              <a:xfrm>
                <a:off x="572559" y="2616177"/>
                <a:ext cx="113338" cy="102584"/>
              </a:xfrm>
              <a:custGeom>
                <a:avLst/>
                <a:gdLst/>
                <a:ahLst/>
                <a:cxnLst>
                  <a:cxn ang="0">
                    <a:pos x="22" y="57"/>
                  </a:cxn>
                  <a:cxn ang="0">
                    <a:pos x="35" y="57"/>
                  </a:cxn>
                  <a:cxn ang="0">
                    <a:pos x="35" y="35"/>
                  </a:cxn>
                  <a:cxn ang="0">
                    <a:pos x="58" y="35"/>
                  </a:cxn>
                  <a:cxn ang="0">
                    <a:pos x="58" y="22"/>
                  </a:cxn>
                  <a:cxn ang="0">
                    <a:pos x="35" y="22"/>
                  </a:cxn>
                  <a:cxn ang="0">
                    <a:pos x="35" y="0"/>
                  </a:cxn>
                  <a:cxn ang="0">
                    <a:pos x="22" y="0"/>
                  </a:cxn>
                  <a:cxn ang="0">
                    <a:pos x="22" y="22"/>
                  </a:cxn>
                  <a:cxn ang="0">
                    <a:pos x="0" y="22"/>
                  </a:cxn>
                  <a:cxn ang="0">
                    <a:pos x="0" y="35"/>
                  </a:cxn>
                  <a:cxn ang="0">
                    <a:pos x="22" y="35"/>
                  </a:cxn>
                  <a:cxn ang="0">
                    <a:pos x="22" y="57"/>
                  </a:cxn>
                </a:cxnLst>
                <a:rect l="0" t="0" r="r" b="b"/>
                <a:pathLst>
                  <a:path w="58" h="57">
                    <a:moveTo>
                      <a:pt x="22" y="57"/>
                    </a:moveTo>
                    <a:lnTo>
                      <a:pt x="35" y="57"/>
                    </a:lnTo>
                    <a:lnTo>
                      <a:pt x="35" y="35"/>
                    </a:lnTo>
                    <a:lnTo>
                      <a:pt x="58" y="35"/>
                    </a:lnTo>
                    <a:lnTo>
                      <a:pt x="58" y="22"/>
                    </a:lnTo>
                    <a:lnTo>
                      <a:pt x="35" y="22"/>
                    </a:lnTo>
                    <a:lnTo>
                      <a:pt x="35" y="0"/>
                    </a:lnTo>
                    <a:lnTo>
                      <a:pt x="22" y="0"/>
                    </a:lnTo>
                    <a:lnTo>
                      <a:pt x="22" y="22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22" y="35"/>
                    </a:lnTo>
                    <a:lnTo>
                      <a:pt x="22" y="57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5" name="Freeform 125"/>
              <p:cNvSpPr>
                <a:spLocks/>
              </p:cNvSpPr>
              <p:nvPr/>
            </p:nvSpPr>
            <p:spPr bwMode="auto">
              <a:xfrm>
                <a:off x="1557431" y="2407409"/>
                <a:ext cx="347832" cy="19617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40" y="78"/>
                  </a:cxn>
                  <a:cxn ang="0">
                    <a:pos x="26" y="51"/>
                  </a:cxn>
                  <a:cxn ang="0">
                    <a:pos x="0" y="51"/>
                  </a:cxn>
                  <a:cxn ang="0">
                    <a:pos x="0" y="66"/>
                  </a:cxn>
                  <a:cxn ang="0">
                    <a:pos x="17" y="66"/>
                  </a:cxn>
                  <a:cxn ang="0">
                    <a:pos x="38" y="109"/>
                  </a:cxn>
                  <a:cxn ang="0">
                    <a:pos x="95" y="15"/>
                  </a:cxn>
                  <a:cxn ang="0">
                    <a:pos x="163" y="15"/>
                  </a:cxn>
                  <a:cxn ang="0">
                    <a:pos x="163" y="26"/>
                  </a:cxn>
                  <a:cxn ang="0">
                    <a:pos x="178" y="26"/>
                  </a:cxn>
                  <a:cxn ang="0">
                    <a:pos x="178" y="0"/>
                  </a:cxn>
                  <a:cxn ang="0">
                    <a:pos x="86" y="0"/>
                  </a:cxn>
                </a:cxnLst>
                <a:rect l="0" t="0" r="r" b="b"/>
                <a:pathLst>
                  <a:path w="178" h="109">
                    <a:moveTo>
                      <a:pt x="86" y="0"/>
                    </a:moveTo>
                    <a:lnTo>
                      <a:pt x="40" y="78"/>
                    </a:lnTo>
                    <a:lnTo>
                      <a:pt x="26" y="51"/>
                    </a:lnTo>
                    <a:lnTo>
                      <a:pt x="0" y="51"/>
                    </a:lnTo>
                    <a:lnTo>
                      <a:pt x="0" y="66"/>
                    </a:lnTo>
                    <a:lnTo>
                      <a:pt x="17" y="66"/>
                    </a:lnTo>
                    <a:lnTo>
                      <a:pt x="38" y="109"/>
                    </a:lnTo>
                    <a:lnTo>
                      <a:pt x="95" y="15"/>
                    </a:lnTo>
                    <a:lnTo>
                      <a:pt x="163" y="15"/>
                    </a:lnTo>
                    <a:lnTo>
                      <a:pt x="163" y="26"/>
                    </a:lnTo>
                    <a:lnTo>
                      <a:pt x="178" y="26"/>
                    </a:lnTo>
                    <a:lnTo>
                      <a:pt x="178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6" name="Freeform 126"/>
              <p:cNvSpPr>
                <a:spLocks noEditPoints="1"/>
              </p:cNvSpPr>
              <p:nvPr/>
            </p:nvSpPr>
            <p:spPr bwMode="auto">
              <a:xfrm>
                <a:off x="4400663" y="4243126"/>
                <a:ext cx="173916" cy="203369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98" y="49"/>
                  </a:cxn>
                  <a:cxn ang="0">
                    <a:pos x="98" y="77"/>
                  </a:cxn>
                  <a:cxn ang="0">
                    <a:pos x="0" y="77"/>
                  </a:cxn>
                  <a:cxn ang="0">
                    <a:pos x="0" y="49"/>
                  </a:cxn>
                  <a:cxn ang="0">
                    <a:pos x="47" y="37"/>
                  </a:cxn>
                  <a:cxn ang="0">
                    <a:pos x="40" y="35"/>
                  </a:cxn>
                  <a:cxn ang="0">
                    <a:pos x="35" y="32"/>
                  </a:cxn>
                  <a:cxn ang="0">
                    <a:pos x="31" y="26"/>
                  </a:cxn>
                  <a:cxn ang="0">
                    <a:pos x="29" y="19"/>
                  </a:cxn>
                  <a:cxn ang="0">
                    <a:pos x="31" y="12"/>
                  </a:cxn>
                  <a:cxn ang="0">
                    <a:pos x="35" y="6"/>
                  </a:cxn>
                  <a:cxn ang="0">
                    <a:pos x="40" y="2"/>
                  </a:cxn>
                  <a:cxn ang="0">
                    <a:pos x="47" y="0"/>
                  </a:cxn>
                  <a:cxn ang="0">
                    <a:pos x="54" y="2"/>
                  </a:cxn>
                  <a:cxn ang="0">
                    <a:pos x="60" y="6"/>
                  </a:cxn>
                  <a:cxn ang="0">
                    <a:pos x="64" y="12"/>
                  </a:cxn>
                  <a:cxn ang="0">
                    <a:pos x="66" y="19"/>
                  </a:cxn>
                  <a:cxn ang="0">
                    <a:pos x="64" y="26"/>
                  </a:cxn>
                  <a:cxn ang="0">
                    <a:pos x="60" y="32"/>
                  </a:cxn>
                  <a:cxn ang="0">
                    <a:pos x="54" y="35"/>
                  </a:cxn>
                  <a:cxn ang="0">
                    <a:pos x="47" y="37"/>
                  </a:cxn>
                  <a:cxn ang="0">
                    <a:pos x="47" y="88"/>
                  </a:cxn>
                  <a:cxn ang="0">
                    <a:pos x="54" y="90"/>
                  </a:cxn>
                  <a:cxn ang="0">
                    <a:pos x="60" y="94"/>
                  </a:cxn>
                  <a:cxn ang="0">
                    <a:pos x="64" y="99"/>
                  </a:cxn>
                  <a:cxn ang="0">
                    <a:pos x="66" y="106"/>
                  </a:cxn>
                  <a:cxn ang="0">
                    <a:pos x="64" y="113"/>
                  </a:cxn>
                  <a:cxn ang="0">
                    <a:pos x="60" y="119"/>
                  </a:cxn>
                  <a:cxn ang="0">
                    <a:pos x="54" y="123"/>
                  </a:cxn>
                  <a:cxn ang="0">
                    <a:pos x="47" y="125"/>
                  </a:cxn>
                  <a:cxn ang="0">
                    <a:pos x="40" y="123"/>
                  </a:cxn>
                  <a:cxn ang="0">
                    <a:pos x="35" y="119"/>
                  </a:cxn>
                  <a:cxn ang="0">
                    <a:pos x="31" y="113"/>
                  </a:cxn>
                  <a:cxn ang="0">
                    <a:pos x="29" y="106"/>
                  </a:cxn>
                  <a:cxn ang="0">
                    <a:pos x="31" y="99"/>
                  </a:cxn>
                  <a:cxn ang="0">
                    <a:pos x="35" y="94"/>
                  </a:cxn>
                  <a:cxn ang="0">
                    <a:pos x="40" y="90"/>
                  </a:cxn>
                  <a:cxn ang="0">
                    <a:pos x="47" y="88"/>
                  </a:cxn>
                </a:cxnLst>
                <a:rect l="0" t="0" r="r" b="b"/>
                <a:pathLst>
                  <a:path w="98" h="125">
                    <a:moveTo>
                      <a:pt x="0" y="49"/>
                    </a:move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0" y="77"/>
                      <a:pt x="0" y="77"/>
                      <a:pt x="0" y="77"/>
                    </a:cubicBezTo>
                    <a:lnTo>
                      <a:pt x="0" y="49"/>
                    </a:lnTo>
                    <a:close/>
                    <a:moveTo>
                      <a:pt x="47" y="37"/>
                    </a:moveTo>
                    <a:cubicBezTo>
                      <a:pt x="45" y="37"/>
                      <a:pt x="43" y="36"/>
                      <a:pt x="40" y="35"/>
                    </a:cubicBezTo>
                    <a:cubicBezTo>
                      <a:pt x="38" y="34"/>
                      <a:pt x="36" y="33"/>
                      <a:pt x="35" y="32"/>
                    </a:cubicBezTo>
                    <a:cubicBezTo>
                      <a:pt x="33" y="30"/>
                      <a:pt x="32" y="28"/>
                      <a:pt x="31" y="26"/>
                    </a:cubicBezTo>
                    <a:cubicBezTo>
                      <a:pt x="30" y="24"/>
                      <a:pt x="29" y="21"/>
                      <a:pt x="29" y="19"/>
                    </a:cubicBezTo>
                    <a:cubicBezTo>
                      <a:pt x="29" y="16"/>
                      <a:pt x="30" y="14"/>
                      <a:pt x="31" y="12"/>
                    </a:cubicBezTo>
                    <a:cubicBezTo>
                      <a:pt x="32" y="9"/>
                      <a:pt x="33" y="7"/>
                      <a:pt x="35" y="6"/>
                    </a:cubicBezTo>
                    <a:cubicBezTo>
                      <a:pt x="36" y="4"/>
                      <a:pt x="38" y="3"/>
                      <a:pt x="40" y="2"/>
                    </a:cubicBezTo>
                    <a:cubicBezTo>
                      <a:pt x="43" y="1"/>
                      <a:pt x="45" y="0"/>
                      <a:pt x="47" y="0"/>
                    </a:cubicBezTo>
                    <a:cubicBezTo>
                      <a:pt x="50" y="0"/>
                      <a:pt x="52" y="1"/>
                      <a:pt x="54" y="2"/>
                    </a:cubicBezTo>
                    <a:cubicBezTo>
                      <a:pt x="57" y="3"/>
                      <a:pt x="59" y="4"/>
                      <a:pt x="60" y="6"/>
                    </a:cubicBezTo>
                    <a:cubicBezTo>
                      <a:pt x="62" y="7"/>
                      <a:pt x="63" y="9"/>
                      <a:pt x="64" y="12"/>
                    </a:cubicBezTo>
                    <a:cubicBezTo>
                      <a:pt x="65" y="14"/>
                      <a:pt x="66" y="16"/>
                      <a:pt x="66" y="19"/>
                    </a:cubicBezTo>
                    <a:cubicBezTo>
                      <a:pt x="66" y="21"/>
                      <a:pt x="65" y="24"/>
                      <a:pt x="64" y="26"/>
                    </a:cubicBezTo>
                    <a:cubicBezTo>
                      <a:pt x="63" y="28"/>
                      <a:pt x="62" y="30"/>
                      <a:pt x="60" y="32"/>
                    </a:cubicBezTo>
                    <a:cubicBezTo>
                      <a:pt x="59" y="33"/>
                      <a:pt x="57" y="34"/>
                      <a:pt x="54" y="35"/>
                    </a:cubicBezTo>
                    <a:cubicBezTo>
                      <a:pt x="52" y="36"/>
                      <a:pt x="50" y="37"/>
                      <a:pt x="47" y="37"/>
                    </a:cubicBezTo>
                    <a:close/>
                    <a:moveTo>
                      <a:pt x="47" y="88"/>
                    </a:moveTo>
                    <a:cubicBezTo>
                      <a:pt x="50" y="88"/>
                      <a:pt x="52" y="89"/>
                      <a:pt x="54" y="90"/>
                    </a:cubicBezTo>
                    <a:cubicBezTo>
                      <a:pt x="57" y="91"/>
                      <a:pt x="59" y="92"/>
                      <a:pt x="60" y="94"/>
                    </a:cubicBezTo>
                    <a:cubicBezTo>
                      <a:pt x="62" y="95"/>
                      <a:pt x="63" y="97"/>
                      <a:pt x="64" y="99"/>
                    </a:cubicBezTo>
                    <a:cubicBezTo>
                      <a:pt x="65" y="101"/>
                      <a:pt x="66" y="104"/>
                      <a:pt x="66" y="106"/>
                    </a:cubicBezTo>
                    <a:cubicBezTo>
                      <a:pt x="66" y="109"/>
                      <a:pt x="65" y="111"/>
                      <a:pt x="64" y="113"/>
                    </a:cubicBezTo>
                    <a:cubicBezTo>
                      <a:pt x="63" y="116"/>
                      <a:pt x="62" y="118"/>
                      <a:pt x="60" y="119"/>
                    </a:cubicBezTo>
                    <a:cubicBezTo>
                      <a:pt x="59" y="121"/>
                      <a:pt x="57" y="122"/>
                      <a:pt x="54" y="123"/>
                    </a:cubicBezTo>
                    <a:cubicBezTo>
                      <a:pt x="52" y="124"/>
                      <a:pt x="50" y="125"/>
                      <a:pt x="47" y="125"/>
                    </a:cubicBezTo>
                    <a:cubicBezTo>
                      <a:pt x="45" y="125"/>
                      <a:pt x="43" y="124"/>
                      <a:pt x="40" y="123"/>
                    </a:cubicBezTo>
                    <a:cubicBezTo>
                      <a:pt x="38" y="122"/>
                      <a:pt x="36" y="121"/>
                      <a:pt x="35" y="119"/>
                    </a:cubicBezTo>
                    <a:cubicBezTo>
                      <a:pt x="33" y="118"/>
                      <a:pt x="32" y="116"/>
                      <a:pt x="31" y="113"/>
                    </a:cubicBezTo>
                    <a:cubicBezTo>
                      <a:pt x="30" y="111"/>
                      <a:pt x="29" y="109"/>
                      <a:pt x="29" y="106"/>
                    </a:cubicBezTo>
                    <a:cubicBezTo>
                      <a:pt x="29" y="104"/>
                      <a:pt x="30" y="101"/>
                      <a:pt x="31" y="99"/>
                    </a:cubicBezTo>
                    <a:cubicBezTo>
                      <a:pt x="32" y="97"/>
                      <a:pt x="33" y="95"/>
                      <a:pt x="35" y="94"/>
                    </a:cubicBezTo>
                    <a:cubicBezTo>
                      <a:pt x="36" y="92"/>
                      <a:pt x="38" y="91"/>
                      <a:pt x="40" y="90"/>
                    </a:cubicBezTo>
                    <a:cubicBezTo>
                      <a:pt x="43" y="89"/>
                      <a:pt x="45" y="88"/>
                      <a:pt x="47" y="8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7" name="Freeform 127"/>
              <p:cNvSpPr>
                <a:spLocks noEditPoints="1"/>
              </p:cNvSpPr>
              <p:nvPr/>
            </p:nvSpPr>
            <p:spPr bwMode="auto">
              <a:xfrm>
                <a:off x="1195920" y="1437359"/>
                <a:ext cx="322428" cy="257360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44" y="158"/>
                  </a:cxn>
                  <a:cxn ang="0">
                    <a:pos x="183" y="90"/>
                  </a:cxn>
                  <a:cxn ang="0">
                    <a:pos x="139" y="0"/>
                  </a:cxn>
                  <a:cxn ang="0">
                    <a:pos x="0" y="68"/>
                  </a:cxn>
                  <a:cxn ang="0">
                    <a:pos x="32" y="121"/>
                  </a:cxn>
                  <a:cxn ang="0">
                    <a:pos x="22" y="101"/>
                  </a:cxn>
                  <a:cxn ang="0">
                    <a:pos x="30" y="97"/>
                  </a:cxn>
                  <a:cxn ang="0">
                    <a:pos x="40" y="117"/>
                  </a:cxn>
                  <a:cxn ang="0">
                    <a:pos x="32" y="121"/>
                  </a:cxn>
                  <a:cxn ang="0">
                    <a:pos x="43" y="143"/>
                  </a:cxn>
                  <a:cxn ang="0">
                    <a:pos x="33" y="123"/>
                  </a:cxn>
                  <a:cxn ang="0">
                    <a:pos x="41" y="119"/>
                  </a:cxn>
                  <a:cxn ang="0">
                    <a:pos x="51" y="139"/>
                  </a:cxn>
                  <a:cxn ang="0">
                    <a:pos x="43" y="143"/>
                  </a:cxn>
                  <a:cxn ang="0">
                    <a:pos x="148" y="37"/>
                  </a:cxn>
                  <a:cxn ang="0">
                    <a:pos x="159" y="60"/>
                  </a:cxn>
                  <a:cxn ang="0">
                    <a:pos x="157" y="61"/>
                  </a:cxn>
                  <a:cxn ang="0">
                    <a:pos x="146" y="38"/>
                  </a:cxn>
                  <a:cxn ang="0">
                    <a:pos x="148" y="37"/>
                  </a:cxn>
                  <a:cxn ang="0">
                    <a:pos x="130" y="20"/>
                  </a:cxn>
                  <a:cxn ang="0">
                    <a:pos x="161" y="85"/>
                  </a:cxn>
                  <a:cxn ang="0">
                    <a:pos x="54" y="137"/>
                  </a:cxn>
                  <a:cxn ang="0">
                    <a:pos x="23" y="73"/>
                  </a:cxn>
                  <a:cxn ang="0">
                    <a:pos x="130" y="20"/>
                  </a:cxn>
                  <a:cxn ang="0">
                    <a:pos x="19" y="74"/>
                  </a:cxn>
                  <a:cxn ang="0">
                    <a:pos x="29" y="94"/>
                  </a:cxn>
                  <a:cxn ang="0">
                    <a:pos x="21" y="98"/>
                  </a:cxn>
                  <a:cxn ang="0">
                    <a:pos x="11" y="78"/>
                  </a:cxn>
                  <a:cxn ang="0">
                    <a:pos x="19" y="74"/>
                  </a:cxn>
                </a:cxnLst>
                <a:rect l="0" t="0" r="r" b="b"/>
                <a:pathLst>
                  <a:path w="183" h="158">
                    <a:moveTo>
                      <a:pt x="0" y="68"/>
                    </a:moveTo>
                    <a:cubicBezTo>
                      <a:pt x="44" y="158"/>
                      <a:pt x="44" y="158"/>
                      <a:pt x="44" y="158"/>
                    </a:cubicBezTo>
                    <a:cubicBezTo>
                      <a:pt x="183" y="90"/>
                      <a:pt x="183" y="90"/>
                      <a:pt x="183" y="90"/>
                    </a:cubicBezTo>
                    <a:cubicBezTo>
                      <a:pt x="139" y="0"/>
                      <a:pt x="139" y="0"/>
                      <a:pt x="139" y="0"/>
                    </a:cubicBezTo>
                    <a:lnTo>
                      <a:pt x="0" y="68"/>
                    </a:lnTo>
                    <a:close/>
                    <a:moveTo>
                      <a:pt x="32" y="121"/>
                    </a:moveTo>
                    <a:cubicBezTo>
                      <a:pt x="22" y="101"/>
                      <a:pt x="22" y="101"/>
                      <a:pt x="22" y="101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40" y="117"/>
                      <a:pt x="40" y="117"/>
                      <a:pt x="40" y="117"/>
                    </a:cubicBezTo>
                    <a:lnTo>
                      <a:pt x="32" y="121"/>
                    </a:lnTo>
                    <a:close/>
                    <a:moveTo>
                      <a:pt x="43" y="143"/>
                    </a:moveTo>
                    <a:cubicBezTo>
                      <a:pt x="33" y="123"/>
                      <a:pt x="33" y="123"/>
                      <a:pt x="33" y="123"/>
                    </a:cubicBezTo>
                    <a:cubicBezTo>
                      <a:pt x="41" y="119"/>
                      <a:pt x="41" y="119"/>
                      <a:pt x="41" y="119"/>
                    </a:cubicBezTo>
                    <a:cubicBezTo>
                      <a:pt x="51" y="139"/>
                      <a:pt x="51" y="139"/>
                      <a:pt x="51" y="139"/>
                    </a:cubicBezTo>
                    <a:lnTo>
                      <a:pt x="43" y="143"/>
                    </a:lnTo>
                    <a:close/>
                    <a:moveTo>
                      <a:pt x="148" y="37"/>
                    </a:moveTo>
                    <a:cubicBezTo>
                      <a:pt x="159" y="60"/>
                      <a:pt x="159" y="60"/>
                      <a:pt x="159" y="60"/>
                    </a:cubicBezTo>
                    <a:cubicBezTo>
                      <a:pt x="157" y="61"/>
                      <a:pt x="157" y="61"/>
                      <a:pt x="157" y="61"/>
                    </a:cubicBezTo>
                    <a:cubicBezTo>
                      <a:pt x="146" y="38"/>
                      <a:pt x="146" y="38"/>
                      <a:pt x="146" y="38"/>
                    </a:cubicBezTo>
                    <a:lnTo>
                      <a:pt x="148" y="37"/>
                    </a:lnTo>
                    <a:close/>
                    <a:moveTo>
                      <a:pt x="130" y="20"/>
                    </a:moveTo>
                    <a:cubicBezTo>
                      <a:pt x="161" y="85"/>
                      <a:pt x="161" y="85"/>
                      <a:pt x="161" y="85"/>
                    </a:cubicBezTo>
                    <a:cubicBezTo>
                      <a:pt x="54" y="137"/>
                      <a:pt x="54" y="137"/>
                      <a:pt x="54" y="137"/>
                    </a:cubicBezTo>
                    <a:cubicBezTo>
                      <a:pt x="44" y="116"/>
                      <a:pt x="28" y="83"/>
                      <a:pt x="23" y="73"/>
                    </a:cubicBezTo>
                    <a:lnTo>
                      <a:pt x="130" y="20"/>
                    </a:lnTo>
                    <a:close/>
                    <a:moveTo>
                      <a:pt x="19" y="74"/>
                    </a:moveTo>
                    <a:cubicBezTo>
                      <a:pt x="29" y="94"/>
                      <a:pt x="29" y="94"/>
                      <a:pt x="29" y="94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11" y="78"/>
                      <a:pt x="11" y="78"/>
                      <a:pt x="11" y="78"/>
                    </a:cubicBezTo>
                    <a:lnTo>
                      <a:pt x="19" y="7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8" name="Freeform 128"/>
              <p:cNvSpPr>
                <a:spLocks/>
              </p:cNvSpPr>
              <p:nvPr/>
            </p:nvSpPr>
            <p:spPr bwMode="auto">
              <a:xfrm>
                <a:off x="1285809" y="1604733"/>
                <a:ext cx="250126" cy="122381"/>
              </a:xfrm>
              <a:custGeom>
                <a:avLst/>
                <a:gdLst/>
                <a:ahLst/>
                <a:cxnLst>
                  <a:cxn ang="0">
                    <a:pos x="125" y="0"/>
                  </a:cxn>
                  <a:cxn ang="0">
                    <a:pos x="0" y="61"/>
                  </a:cxn>
                  <a:cxn ang="0">
                    <a:pos x="3" y="68"/>
                  </a:cxn>
                  <a:cxn ang="0">
                    <a:pos x="128" y="6"/>
                  </a:cxn>
                  <a:cxn ang="0">
                    <a:pos x="125" y="0"/>
                  </a:cxn>
                </a:cxnLst>
                <a:rect l="0" t="0" r="r" b="b"/>
                <a:pathLst>
                  <a:path w="128" h="68">
                    <a:moveTo>
                      <a:pt x="125" y="0"/>
                    </a:moveTo>
                    <a:lnTo>
                      <a:pt x="0" y="61"/>
                    </a:lnTo>
                    <a:lnTo>
                      <a:pt x="3" y="68"/>
                    </a:lnTo>
                    <a:lnTo>
                      <a:pt x="128" y="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49" name="Freeform 129"/>
              <p:cNvSpPr>
                <a:spLocks noEditPoints="1"/>
              </p:cNvSpPr>
              <p:nvPr/>
            </p:nvSpPr>
            <p:spPr bwMode="auto">
              <a:xfrm>
                <a:off x="2470001" y="2252633"/>
                <a:ext cx="257943" cy="273558"/>
              </a:xfrm>
              <a:custGeom>
                <a:avLst/>
                <a:gdLst/>
                <a:ahLst/>
                <a:cxnLst>
                  <a:cxn ang="0">
                    <a:pos x="41" y="89"/>
                  </a:cxn>
                  <a:cxn ang="0">
                    <a:pos x="0" y="115"/>
                  </a:cxn>
                  <a:cxn ang="0">
                    <a:pos x="41" y="152"/>
                  </a:cxn>
                  <a:cxn ang="0">
                    <a:pos x="94" y="155"/>
                  </a:cxn>
                  <a:cxn ang="0">
                    <a:pos x="133" y="169"/>
                  </a:cxn>
                  <a:cxn ang="0">
                    <a:pos x="145" y="155"/>
                  </a:cxn>
                  <a:cxn ang="0">
                    <a:pos x="41" y="0"/>
                  </a:cxn>
                  <a:cxn ang="0">
                    <a:pos x="33" y="127"/>
                  </a:cxn>
                  <a:cxn ang="0">
                    <a:pos x="41" y="122"/>
                  </a:cxn>
                  <a:cxn ang="0">
                    <a:pos x="7" y="154"/>
                  </a:cxn>
                  <a:cxn ang="0">
                    <a:pos x="12" y="112"/>
                  </a:cxn>
                  <a:cxn ang="0">
                    <a:pos x="14" y="111"/>
                  </a:cxn>
                  <a:cxn ang="0">
                    <a:pos x="77" y="101"/>
                  </a:cxn>
                  <a:cxn ang="0">
                    <a:pos x="46" y="111"/>
                  </a:cxn>
                  <a:cxn ang="0">
                    <a:pos x="56" y="129"/>
                  </a:cxn>
                  <a:cxn ang="0">
                    <a:pos x="79" y="111"/>
                  </a:cxn>
                  <a:cxn ang="0">
                    <a:pos x="81" y="99"/>
                  </a:cxn>
                  <a:cxn ang="0">
                    <a:pos x="56" y="91"/>
                  </a:cxn>
                  <a:cxn ang="0">
                    <a:pos x="130" y="15"/>
                  </a:cxn>
                  <a:cxn ang="0">
                    <a:pos x="123" y="113"/>
                  </a:cxn>
                  <a:cxn ang="0">
                    <a:pos x="111" y="90"/>
                  </a:cxn>
                  <a:cxn ang="0">
                    <a:pos x="103" y="63"/>
                  </a:cxn>
                  <a:cxn ang="0">
                    <a:pos x="96" y="90"/>
                  </a:cxn>
                  <a:cxn ang="0">
                    <a:pos x="83" y="111"/>
                  </a:cxn>
                  <a:cxn ang="0">
                    <a:pos x="79" y="129"/>
                  </a:cxn>
                  <a:cxn ang="0">
                    <a:pos x="103" y="69"/>
                  </a:cxn>
                  <a:cxn ang="0">
                    <a:pos x="96" y="81"/>
                  </a:cxn>
                  <a:cxn ang="0">
                    <a:pos x="92" y="77"/>
                  </a:cxn>
                  <a:cxn ang="0">
                    <a:pos x="115" y="77"/>
                  </a:cxn>
                  <a:cxn ang="0">
                    <a:pos x="110" y="82"/>
                  </a:cxn>
                  <a:cxn ang="0">
                    <a:pos x="103" y="69"/>
                  </a:cxn>
                  <a:cxn ang="0">
                    <a:pos x="104" y="165"/>
                  </a:cxn>
                  <a:cxn ang="0">
                    <a:pos x="79" y="122"/>
                  </a:cxn>
                  <a:cxn ang="0">
                    <a:pos x="93" y="128"/>
                  </a:cxn>
                  <a:cxn ang="0">
                    <a:pos x="98" y="129"/>
                  </a:cxn>
                  <a:cxn ang="0">
                    <a:pos x="100" y="79"/>
                  </a:cxn>
                  <a:cxn ang="0">
                    <a:pos x="108" y="112"/>
                  </a:cxn>
                  <a:cxn ang="0">
                    <a:pos x="122" y="117"/>
                  </a:cxn>
                  <a:cxn ang="0">
                    <a:pos x="137" y="124"/>
                  </a:cxn>
                </a:cxnLst>
                <a:rect l="0" t="0" r="r" b="b"/>
                <a:pathLst>
                  <a:path w="145" h="169">
                    <a:moveTo>
                      <a:pt x="41" y="0"/>
                    </a:moveTo>
                    <a:cubicBezTo>
                      <a:pt x="41" y="89"/>
                      <a:pt x="41" y="89"/>
                      <a:pt x="41" y="89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41" y="152"/>
                      <a:pt x="41" y="152"/>
                      <a:pt x="41" y="152"/>
                    </a:cubicBezTo>
                    <a:cubicBezTo>
                      <a:pt x="41" y="155"/>
                      <a:pt x="41" y="155"/>
                      <a:pt x="41" y="155"/>
                    </a:cubicBezTo>
                    <a:cubicBezTo>
                      <a:pt x="94" y="155"/>
                      <a:pt x="94" y="155"/>
                      <a:pt x="94" y="155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6" y="155"/>
                      <a:pt x="136" y="155"/>
                      <a:pt x="136" y="155"/>
                    </a:cubicBezTo>
                    <a:cubicBezTo>
                      <a:pt x="145" y="155"/>
                      <a:pt x="145" y="155"/>
                      <a:pt x="145" y="155"/>
                    </a:cubicBezTo>
                    <a:cubicBezTo>
                      <a:pt x="145" y="0"/>
                      <a:pt x="145" y="0"/>
                      <a:pt x="145" y="0"/>
                    </a:cubicBezTo>
                    <a:lnTo>
                      <a:pt x="41" y="0"/>
                    </a:lnTo>
                    <a:close/>
                    <a:moveTo>
                      <a:pt x="44" y="111"/>
                    </a:moveTo>
                    <a:cubicBezTo>
                      <a:pt x="33" y="127"/>
                      <a:pt x="33" y="127"/>
                      <a:pt x="33" y="127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4" y="111"/>
                      <a:pt x="14" y="111"/>
                      <a:pt x="14" y="111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77" y="101"/>
                      <a:pt x="77" y="101"/>
                      <a:pt x="77" y="101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5" y="111"/>
                      <a:pt x="44" y="111"/>
                      <a:pt x="44" y="111"/>
                    </a:cubicBezTo>
                    <a:close/>
                    <a:moveTo>
                      <a:pt x="56" y="129"/>
                    </a:moveTo>
                    <a:cubicBezTo>
                      <a:pt x="56" y="113"/>
                      <a:pt x="56" y="113"/>
                      <a:pt x="56" y="113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0" y="111"/>
                      <a:pt x="80" y="110"/>
                      <a:pt x="81" y="109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98"/>
                      <a:pt x="80" y="97"/>
                      <a:pt x="79" y="97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30" y="115"/>
                      <a:pt x="130" y="115"/>
                      <a:pt x="130" y="115"/>
                    </a:cubicBezTo>
                    <a:cubicBezTo>
                      <a:pt x="123" y="113"/>
                      <a:pt x="123" y="113"/>
                      <a:pt x="123" y="113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15" y="87"/>
                      <a:pt x="118" y="83"/>
                      <a:pt x="118" y="77"/>
                    </a:cubicBezTo>
                    <a:cubicBezTo>
                      <a:pt x="118" y="69"/>
                      <a:pt x="111" y="63"/>
                      <a:pt x="103" y="63"/>
                    </a:cubicBezTo>
                    <a:cubicBezTo>
                      <a:pt x="95" y="63"/>
                      <a:pt x="89" y="69"/>
                      <a:pt x="89" y="77"/>
                    </a:cubicBezTo>
                    <a:cubicBezTo>
                      <a:pt x="89" y="83"/>
                      <a:pt x="92" y="87"/>
                      <a:pt x="96" y="90"/>
                    </a:cubicBezTo>
                    <a:cubicBezTo>
                      <a:pt x="96" y="125"/>
                      <a:pt x="96" y="125"/>
                      <a:pt x="96" y="125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75" y="122"/>
                      <a:pt x="75" y="122"/>
                      <a:pt x="75" y="122"/>
                    </a:cubicBezTo>
                    <a:cubicBezTo>
                      <a:pt x="79" y="129"/>
                      <a:pt x="79" y="129"/>
                      <a:pt x="79" y="129"/>
                    </a:cubicBezTo>
                    <a:lnTo>
                      <a:pt x="56" y="129"/>
                    </a:lnTo>
                    <a:close/>
                    <a:moveTo>
                      <a:pt x="103" y="69"/>
                    </a:moveTo>
                    <a:cubicBezTo>
                      <a:pt x="99" y="69"/>
                      <a:pt x="95" y="73"/>
                      <a:pt x="95" y="77"/>
                    </a:cubicBezTo>
                    <a:cubicBezTo>
                      <a:pt x="95" y="79"/>
                      <a:pt x="95" y="80"/>
                      <a:pt x="96" y="81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3" y="84"/>
                      <a:pt x="92" y="81"/>
                      <a:pt x="92" y="77"/>
                    </a:cubicBezTo>
                    <a:cubicBezTo>
                      <a:pt x="92" y="71"/>
                      <a:pt x="97" y="66"/>
                      <a:pt x="103" y="66"/>
                    </a:cubicBezTo>
                    <a:cubicBezTo>
                      <a:pt x="110" y="66"/>
                      <a:pt x="115" y="71"/>
                      <a:pt x="115" y="77"/>
                    </a:cubicBezTo>
                    <a:cubicBezTo>
                      <a:pt x="115" y="81"/>
                      <a:pt x="113" y="84"/>
                      <a:pt x="110" y="86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1" y="81"/>
                      <a:pt x="111" y="79"/>
                      <a:pt x="111" y="77"/>
                    </a:cubicBezTo>
                    <a:cubicBezTo>
                      <a:pt x="111" y="73"/>
                      <a:pt x="108" y="69"/>
                      <a:pt x="103" y="69"/>
                    </a:cubicBezTo>
                    <a:close/>
                    <a:moveTo>
                      <a:pt x="130" y="165"/>
                    </a:moveTo>
                    <a:cubicBezTo>
                      <a:pt x="104" y="165"/>
                      <a:pt x="104" y="165"/>
                      <a:pt x="104" y="165"/>
                    </a:cubicBezTo>
                    <a:cubicBezTo>
                      <a:pt x="90" y="139"/>
                      <a:pt x="90" y="139"/>
                      <a:pt x="90" y="139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83" y="117"/>
                      <a:pt x="83" y="117"/>
                      <a:pt x="83" y="117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94" y="129"/>
                      <a:pt x="95" y="129"/>
                      <a:pt x="96" y="129"/>
                    </a:cubicBezTo>
                    <a:cubicBezTo>
                      <a:pt x="97" y="129"/>
                      <a:pt x="97" y="129"/>
                      <a:pt x="98" y="129"/>
                    </a:cubicBezTo>
                    <a:cubicBezTo>
                      <a:pt x="99" y="128"/>
                      <a:pt x="100" y="127"/>
                      <a:pt x="100" y="125"/>
                    </a:cubicBezTo>
                    <a:cubicBezTo>
                      <a:pt x="100" y="79"/>
                      <a:pt x="100" y="79"/>
                      <a:pt x="100" y="79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08" y="114"/>
                      <a:pt x="110" y="116"/>
                      <a:pt x="112" y="116"/>
                    </a:cubicBezTo>
                    <a:cubicBezTo>
                      <a:pt x="122" y="117"/>
                      <a:pt x="122" y="117"/>
                      <a:pt x="122" y="117"/>
                    </a:cubicBezTo>
                    <a:cubicBezTo>
                      <a:pt x="132" y="120"/>
                      <a:pt x="132" y="120"/>
                      <a:pt x="132" y="120"/>
                    </a:cubicBezTo>
                    <a:cubicBezTo>
                      <a:pt x="137" y="124"/>
                      <a:pt x="137" y="124"/>
                      <a:pt x="137" y="124"/>
                    </a:cubicBezTo>
                    <a:lnTo>
                      <a:pt x="130" y="1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0" name="Freeform 130"/>
              <p:cNvSpPr>
                <a:spLocks noEditPoints="1"/>
              </p:cNvSpPr>
              <p:nvPr/>
            </p:nvSpPr>
            <p:spPr bwMode="auto">
              <a:xfrm>
                <a:off x="1424551" y="3004917"/>
                <a:ext cx="381052" cy="35994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19" y="63"/>
                  </a:cxn>
                  <a:cxn ang="0">
                    <a:pos x="7" y="74"/>
                  </a:cxn>
                  <a:cxn ang="0">
                    <a:pos x="0" y="80"/>
                  </a:cxn>
                  <a:cxn ang="0">
                    <a:pos x="126" y="221"/>
                  </a:cxn>
                  <a:cxn ang="0">
                    <a:pos x="134" y="215"/>
                  </a:cxn>
                  <a:cxn ang="0">
                    <a:pos x="146" y="204"/>
                  </a:cxn>
                  <a:cxn ang="0">
                    <a:pos x="216" y="141"/>
                  </a:cxn>
                  <a:cxn ang="0">
                    <a:pos x="90" y="0"/>
                  </a:cxn>
                  <a:cxn ang="0">
                    <a:pos x="67" y="147"/>
                  </a:cxn>
                  <a:cxn ang="0">
                    <a:pos x="68" y="137"/>
                  </a:cxn>
                  <a:cxn ang="0">
                    <a:pos x="78" y="137"/>
                  </a:cxn>
                  <a:cxn ang="0">
                    <a:pos x="78" y="148"/>
                  </a:cxn>
                  <a:cxn ang="0">
                    <a:pos x="67" y="147"/>
                  </a:cxn>
                  <a:cxn ang="0">
                    <a:pos x="140" y="198"/>
                  </a:cxn>
                  <a:cxn ang="0">
                    <a:pos x="25" y="69"/>
                  </a:cxn>
                  <a:cxn ang="0">
                    <a:pos x="89" y="11"/>
                  </a:cxn>
                  <a:cxn ang="0">
                    <a:pos x="204" y="140"/>
                  </a:cxn>
                  <a:cxn ang="0">
                    <a:pos x="140" y="198"/>
                  </a:cxn>
                </a:cxnLst>
                <a:rect l="0" t="0" r="r" b="b"/>
                <a:pathLst>
                  <a:path w="216" h="221">
                    <a:moveTo>
                      <a:pt x="90" y="0"/>
                    </a:moveTo>
                    <a:cubicBezTo>
                      <a:pt x="19" y="63"/>
                      <a:pt x="19" y="63"/>
                      <a:pt x="19" y="63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34" y="215"/>
                      <a:pt x="134" y="215"/>
                      <a:pt x="134" y="215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216" y="141"/>
                      <a:pt x="216" y="141"/>
                      <a:pt x="216" y="141"/>
                    </a:cubicBezTo>
                    <a:lnTo>
                      <a:pt x="90" y="0"/>
                    </a:lnTo>
                    <a:close/>
                    <a:moveTo>
                      <a:pt x="67" y="147"/>
                    </a:moveTo>
                    <a:cubicBezTo>
                      <a:pt x="65" y="144"/>
                      <a:pt x="65" y="139"/>
                      <a:pt x="68" y="137"/>
                    </a:cubicBezTo>
                    <a:cubicBezTo>
                      <a:pt x="71" y="134"/>
                      <a:pt x="76" y="134"/>
                      <a:pt x="78" y="137"/>
                    </a:cubicBezTo>
                    <a:cubicBezTo>
                      <a:pt x="81" y="140"/>
                      <a:pt x="81" y="145"/>
                      <a:pt x="78" y="148"/>
                    </a:cubicBezTo>
                    <a:cubicBezTo>
                      <a:pt x="75" y="150"/>
                      <a:pt x="70" y="150"/>
                      <a:pt x="67" y="147"/>
                    </a:cubicBezTo>
                    <a:close/>
                    <a:moveTo>
                      <a:pt x="140" y="198"/>
                    </a:moveTo>
                    <a:cubicBezTo>
                      <a:pt x="25" y="69"/>
                      <a:pt x="25" y="69"/>
                      <a:pt x="25" y="69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204" y="140"/>
                      <a:pt x="204" y="140"/>
                      <a:pt x="204" y="140"/>
                    </a:cubicBezTo>
                    <a:lnTo>
                      <a:pt x="140" y="19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1" name="Freeform 131"/>
              <p:cNvSpPr>
                <a:spLocks noEditPoints="1"/>
              </p:cNvSpPr>
              <p:nvPr/>
            </p:nvSpPr>
            <p:spPr bwMode="auto">
              <a:xfrm>
                <a:off x="4418250" y="4781243"/>
                <a:ext cx="302887" cy="172773"/>
              </a:xfrm>
              <a:custGeom>
                <a:avLst/>
                <a:gdLst/>
                <a:ahLst/>
                <a:cxnLst>
                  <a:cxn ang="0">
                    <a:pos x="171" y="34"/>
                  </a:cxn>
                  <a:cxn ang="0">
                    <a:pos x="148" y="26"/>
                  </a:cxn>
                  <a:cxn ang="0">
                    <a:pos x="128" y="3"/>
                  </a:cxn>
                  <a:cxn ang="0">
                    <a:pos x="109" y="14"/>
                  </a:cxn>
                  <a:cxn ang="0">
                    <a:pos x="77" y="24"/>
                  </a:cxn>
                  <a:cxn ang="0">
                    <a:pos x="57" y="2"/>
                  </a:cxn>
                  <a:cxn ang="0">
                    <a:pos x="37" y="13"/>
                  </a:cxn>
                  <a:cxn ang="0">
                    <a:pos x="8" y="21"/>
                  </a:cxn>
                  <a:cxn ang="0">
                    <a:pos x="11" y="61"/>
                  </a:cxn>
                  <a:cxn ang="0">
                    <a:pos x="10" y="84"/>
                  </a:cxn>
                  <a:cxn ang="0">
                    <a:pos x="38" y="92"/>
                  </a:cxn>
                  <a:cxn ang="0">
                    <a:pos x="51" y="105"/>
                  </a:cxn>
                  <a:cxn ang="0">
                    <a:pos x="78" y="83"/>
                  </a:cxn>
                  <a:cxn ang="0">
                    <a:pos x="94" y="84"/>
                  </a:cxn>
                  <a:cxn ang="0">
                    <a:pos x="116" y="105"/>
                  </a:cxn>
                  <a:cxn ang="0">
                    <a:pos x="135" y="92"/>
                  </a:cxn>
                  <a:cxn ang="0">
                    <a:pos x="158" y="87"/>
                  </a:cxn>
                  <a:cxn ang="0">
                    <a:pos x="158" y="28"/>
                  </a:cxn>
                  <a:cxn ang="0">
                    <a:pos x="164" y="34"/>
                  </a:cxn>
                  <a:cxn ang="0">
                    <a:pos x="158" y="43"/>
                  </a:cxn>
                  <a:cxn ang="0">
                    <a:pos x="158" y="28"/>
                  </a:cxn>
                  <a:cxn ang="0">
                    <a:pos x="124" y="9"/>
                  </a:cxn>
                  <a:cxn ang="0">
                    <a:pos x="119" y="19"/>
                  </a:cxn>
                  <a:cxn ang="0">
                    <a:pos x="87" y="27"/>
                  </a:cxn>
                  <a:cxn ang="0">
                    <a:pos x="86" y="39"/>
                  </a:cxn>
                  <a:cxn ang="0">
                    <a:pos x="86" y="39"/>
                  </a:cxn>
                  <a:cxn ang="0">
                    <a:pos x="45" y="10"/>
                  </a:cxn>
                  <a:cxn ang="0">
                    <a:pos x="56" y="12"/>
                  </a:cxn>
                  <a:cxn ang="0">
                    <a:pos x="45" y="10"/>
                  </a:cxn>
                  <a:cxn ang="0">
                    <a:pos x="15" y="26"/>
                  </a:cxn>
                  <a:cxn ang="0">
                    <a:pos x="18" y="37"/>
                  </a:cxn>
                  <a:cxn ang="0">
                    <a:pos x="10" y="74"/>
                  </a:cxn>
                  <a:cxn ang="0">
                    <a:pos x="19" y="68"/>
                  </a:cxn>
                  <a:cxn ang="0">
                    <a:pos x="56" y="95"/>
                  </a:cxn>
                  <a:cxn ang="0">
                    <a:pos x="46" y="89"/>
                  </a:cxn>
                  <a:cxn ang="0">
                    <a:pos x="56" y="95"/>
                  </a:cxn>
                  <a:cxn ang="0">
                    <a:pos x="41" y="85"/>
                  </a:cxn>
                  <a:cxn ang="0">
                    <a:pos x="18" y="60"/>
                  </a:cxn>
                  <a:cxn ang="0">
                    <a:pos x="28" y="36"/>
                  </a:cxn>
                  <a:cxn ang="0">
                    <a:pos x="44" y="24"/>
                  </a:cxn>
                  <a:cxn ang="0">
                    <a:pos x="74" y="31"/>
                  </a:cxn>
                  <a:cxn ang="0">
                    <a:pos x="83" y="61"/>
                  </a:cxn>
                  <a:cxn ang="0">
                    <a:pos x="61" y="84"/>
                  </a:cxn>
                  <a:cxn ang="0">
                    <a:pos x="87" y="83"/>
                  </a:cxn>
                  <a:cxn ang="0">
                    <a:pos x="87" y="67"/>
                  </a:cxn>
                  <a:cxn ang="0">
                    <a:pos x="128" y="96"/>
                  </a:cxn>
                  <a:cxn ang="0">
                    <a:pos x="117" y="90"/>
                  </a:cxn>
                  <a:cxn ang="0">
                    <a:pos x="128" y="96"/>
                  </a:cxn>
                  <a:cxn ang="0">
                    <a:pos x="112" y="86"/>
                  </a:cxn>
                  <a:cxn ang="0">
                    <a:pos x="92" y="62"/>
                  </a:cxn>
                  <a:cxn ang="0">
                    <a:pos x="98" y="28"/>
                  </a:cxn>
                  <a:cxn ang="0">
                    <a:pos x="121" y="27"/>
                  </a:cxn>
                  <a:cxn ang="0">
                    <a:pos x="145" y="34"/>
                  </a:cxn>
                  <a:cxn ang="0">
                    <a:pos x="145" y="74"/>
                  </a:cxn>
                  <a:cxn ang="0">
                    <a:pos x="129" y="82"/>
                  </a:cxn>
                  <a:cxn ang="0">
                    <a:pos x="158" y="80"/>
                  </a:cxn>
                  <a:cxn ang="0">
                    <a:pos x="158" y="68"/>
                  </a:cxn>
                </a:cxnLst>
                <a:rect l="0" t="0" r="r" b="b"/>
                <a:pathLst>
                  <a:path w="171" h="106">
                    <a:moveTo>
                      <a:pt x="164" y="63"/>
                    </a:moveTo>
                    <a:cubicBezTo>
                      <a:pt x="163" y="45"/>
                      <a:pt x="163" y="45"/>
                      <a:pt x="163" y="45"/>
                    </a:cubicBezTo>
                    <a:cubicBezTo>
                      <a:pt x="168" y="43"/>
                      <a:pt x="171" y="39"/>
                      <a:pt x="171" y="34"/>
                    </a:cubicBezTo>
                    <a:cubicBezTo>
                      <a:pt x="171" y="31"/>
                      <a:pt x="169" y="27"/>
                      <a:pt x="167" y="25"/>
                    </a:cubicBezTo>
                    <a:cubicBezTo>
                      <a:pt x="165" y="22"/>
                      <a:pt x="161" y="21"/>
                      <a:pt x="158" y="21"/>
                    </a:cubicBezTo>
                    <a:cubicBezTo>
                      <a:pt x="154" y="21"/>
                      <a:pt x="150" y="23"/>
                      <a:pt x="148" y="2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4" y="15"/>
                      <a:pt x="135" y="13"/>
                      <a:pt x="134" y="11"/>
                    </a:cubicBezTo>
                    <a:cubicBezTo>
                      <a:pt x="133" y="8"/>
                      <a:pt x="131" y="5"/>
                      <a:pt x="128" y="3"/>
                    </a:cubicBezTo>
                    <a:cubicBezTo>
                      <a:pt x="126" y="2"/>
                      <a:pt x="124" y="1"/>
                      <a:pt x="122" y="1"/>
                    </a:cubicBezTo>
                    <a:cubicBezTo>
                      <a:pt x="117" y="1"/>
                      <a:pt x="113" y="4"/>
                      <a:pt x="110" y="8"/>
                    </a:cubicBezTo>
                    <a:cubicBezTo>
                      <a:pt x="109" y="10"/>
                      <a:pt x="109" y="12"/>
                      <a:pt x="109" y="14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2" y="21"/>
                      <a:pt x="89" y="20"/>
                      <a:pt x="86" y="20"/>
                    </a:cubicBezTo>
                    <a:cubicBezTo>
                      <a:pt x="83" y="20"/>
                      <a:pt x="79" y="22"/>
                      <a:pt x="77" y="24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4"/>
                      <a:pt x="63" y="12"/>
                      <a:pt x="63" y="10"/>
                    </a:cubicBezTo>
                    <a:cubicBezTo>
                      <a:pt x="62" y="7"/>
                      <a:pt x="60" y="4"/>
                      <a:pt x="57" y="2"/>
                    </a:cubicBezTo>
                    <a:cubicBezTo>
                      <a:pt x="55" y="1"/>
                      <a:pt x="52" y="0"/>
                      <a:pt x="50" y="0"/>
                    </a:cubicBezTo>
                    <a:cubicBezTo>
                      <a:pt x="46" y="0"/>
                      <a:pt x="41" y="3"/>
                      <a:pt x="39" y="7"/>
                    </a:cubicBezTo>
                    <a:cubicBezTo>
                      <a:pt x="38" y="9"/>
                      <a:pt x="37" y="11"/>
                      <a:pt x="37" y="1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0"/>
                      <a:pt x="18" y="19"/>
                      <a:pt x="15" y="19"/>
                    </a:cubicBezTo>
                    <a:cubicBezTo>
                      <a:pt x="13" y="19"/>
                      <a:pt x="10" y="20"/>
                      <a:pt x="8" y="21"/>
                    </a:cubicBezTo>
                    <a:cubicBezTo>
                      <a:pt x="2" y="25"/>
                      <a:pt x="0" y="33"/>
                      <a:pt x="4" y="39"/>
                    </a:cubicBezTo>
                    <a:cubicBezTo>
                      <a:pt x="6" y="42"/>
                      <a:pt x="8" y="44"/>
                      <a:pt x="11" y="4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6" y="64"/>
                      <a:pt x="5" y="66"/>
                    </a:cubicBezTo>
                    <a:cubicBezTo>
                      <a:pt x="3" y="69"/>
                      <a:pt x="3" y="73"/>
                      <a:pt x="4" y="76"/>
                    </a:cubicBezTo>
                    <a:cubicBezTo>
                      <a:pt x="4" y="80"/>
                      <a:pt x="7" y="82"/>
                      <a:pt x="10" y="84"/>
                    </a:cubicBezTo>
                    <a:cubicBezTo>
                      <a:pt x="11" y="85"/>
                      <a:pt x="14" y="86"/>
                      <a:pt x="16" y="86"/>
                    </a:cubicBezTo>
                    <a:cubicBezTo>
                      <a:pt x="19" y="86"/>
                      <a:pt x="21" y="85"/>
                      <a:pt x="24" y="83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3"/>
                      <a:pt x="38" y="94"/>
                      <a:pt x="39" y="96"/>
                    </a:cubicBezTo>
                    <a:cubicBezTo>
                      <a:pt x="40" y="99"/>
                      <a:pt x="42" y="102"/>
                      <a:pt x="45" y="104"/>
                    </a:cubicBezTo>
                    <a:cubicBezTo>
                      <a:pt x="47" y="105"/>
                      <a:pt x="49" y="105"/>
                      <a:pt x="51" y="105"/>
                    </a:cubicBezTo>
                    <a:cubicBezTo>
                      <a:pt x="56" y="105"/>
                      <a:pt x="60" y="103"/>
                      <a:pt x="62" y="99"/>
                    </a:cubicBezTo>
                    <a:cubicBezTo>
                      <a:pt x="64" y="96"/>
                      <a:pt x="64" y="93"/>
                      <a:pt x="64" y="91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80" y="85"/>
                      <a:pt x="83" y="86"/>
                      <a:pt x="86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9" y="86"/>
                      <a:pt x="92" y="85"/>
                      <a:pt x="94" y="84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0" y="94"/>
                      <a:pt x="110" y="95"/>
                      <a:pt x="110" y="97"/>
                    </a:cubicBezTo>
                    <a:cubicBezTo>
                      <a:pt x="111" y="100"/>
                      <a:pt x="113" y="103"/>
                      <a:pt x="116" y="105"/>
                    </a:cubicBezTo>
                    <a:cubicBezTo>
                      <a:pt x="118" y="106"/>
                      <a:pt x="120" y="106"/>
                      <a:pt x="122" y="106"/>
                    </a:cubicBezTo>
                    <a:cubicBezTo>
                      <a:pt x="127" y="106"/>
                      <a:pt x="131" y="104"/>
                      <a:pt x="134" y="100"/>
                    </a:cubicBezTo>
                    <a:cubicBezTo>
                      <a:pt x="135" y="97"/>
                      <a:pt x="136" y="94"/>
                      <a:pt x="135" y="92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52" y="86"/>
                      <a:pt x="155" y="87"/>
                      <a:pt x="158" y="87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65" y="87"/>
                      <a:pt x="171" y="81"/>
                      <a:pt x="171" y="74"/>
                    </a:cubicBezTo>
                    <a:cubicBezTo>
                      <a:pt x="171" y="69"/>
                      <a:pt x="168" y="65"/>
                      <a:pt x="164" y="63"/>
                    </a:cubicBezTo>
                    <a:close/>
                    <a:moveTo>
                      <a:pt x="158" y="28"/>
                    </a:moveTo>
                    <a:cubicBezTo>
                      <a:pt x="158" y="28"/>
                      <a:pt x="158" y="28"/>
                      <a:pt x="158" y="28"/>
                    </a:cubicBezTo>
                    <a:cubicBezTo>
                      <a:pt x="159" y="28"/>
                      <a:pt x="161" y="29"/>
                      <a:pt x="162" y="30"/>
                    </a:cubicBezTo>
                    <a:cubicBezTo>
                      <a:pt x="163" y="31"/>
                      <a:pt x="164" y="32"/>
                      <a:pt x="164" y="34"/>
                    </a:cubicBezTo>
                    <a:cubicBezTo>
                      <a:pt x="164" y="37"/>
                      <a:pt x="161" y="40"/>
                      <a:pt x="158" y="40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58" y="43"/>
                      <a:pt x="158" y="43"/>
                      <a:pt x="158" y="43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54" y="40"/>
                      <a:pt x="152" y="37"/>
                      <a:pt x="152" y="34"/>
                    </a:cubicBezTo>
                    <a:cubicBezTo>
                      <a:pt x="152" y="31"/>
                      <a:pt x="155" y="28"/>
                      <a:pt x="158" y="28"/>
                    </a:cubicBezTo>
                    <a:close/>
                    <a:moveTo>
                      <a:pt x="116" y="11"/>
                    </a:moveTo>
                    <a:cubicBezTo>
                      <a:pt x="117" y="9"/>
                      <a:pt x="119" y="8"/>
                      <a:pt x="122" y="8"/>
                    </a:cubicBezTo>
                    <a:cubicBezTo>
                      <a:pt x="123" y="8"/>
                      <a:pt x="124" y="9"/>
                      <a:pt x="124" y="9"/>
                    </a:cubicBezTo>
                    <a:cubicBezTo>
                      <a:pt x="126" y="10"/>
                      <a:pt x="127" y="11"/>
                      <a:pt x="127" y="13"/>
                    </a:cubicBezTo>
                    <a:cubicBezTo>
                      <a:pt x="128" y="14"/>
                      <a:pt x="127" y="16"/>
                      <a:pt x="127" y="17"/>
                    </a:cubicBezTo>
                    <a:cubicBezTo>
                      <a:pt x="125" y="20"/>
                      <a:pt x="121" y="21"/>
                      <a:pt x="119" y="19"/>
                    </a:cubicBezTo>
                    <a:cubicBezTo>
                      <a:pt x="116" y="18"/>
                      <a:pt x="115" y="14"/>
                      <a:pt x="116" y="11"/>
                    </a:cubicBezTo>
                    <a:close/>
                    <a:moveTo>
                      <a:pt x="87" y="27"/>
                    </a:moveTo>
                    <a:cubicBezTo>
                      <a:pt x="87" y="27"/>
                      <a:pt x="87" y="27"/>
                      <a:pt x="87" y="27"/>
                    </a:cubicBezTo>
                    <a:cubicBezTo>
                      <a:pt x="88" y="27"/>
                      <a:pt x="90" y="28"/>
                      <a:pt x="91" y="29"/>
                    </a:cubicBezTo>
                    <a:cubicBezTo>
                      <a:pt x="92" y="30"/>
                      <a:pt x="92" y="31"/>
                      <a:pt x="92" y="33"/>
                    </a:cubicBezTo>
                    <a:cubicBezTo>
                      <a:pt x="92" y="36"/>
                      <a:pt x="90" y="39"/>
                      <a:pt x="86" y="39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3" y="39"/>
                      <a:pt x="80" y="36"/>
                      <a:pt x="81" y="33"/>
                    </a:cubicBezTo>
                    <a:cubicBezTo>
                      <a:pt x="81" y="30"/>
                      <a:pt x="83" y="27"/>
                      <a:pt x="87" y="27"/>
                    </a:cubicBezTo>
                    <a:close/>
                    <a:moveTo>
                      <a:pt x="45" y="10"/>
                    </a:moveTo>
                    <a:cubicBezTo>
                      <a:pt x="46" y="8"/>
                      <a:pt x="48" y="7"/>
                      <a:pt x="50" y="7"/>
                    </a:cubicBezTo>
                    <a:cubicBezTo>
                      <a:pt x="51" y="7"/>
                      <a:pt x="52" y="8"/>
                      <a:pt x="53" y="8"/>
                    </a:cubicBezTo>
                    <a:cubicBezTo>
                      <a:pt x="55" y="9"/>
                      <a:pt x="56" y="10"/>
                      <a:pt x="56" y="12"/>
                    </a:cubicBezTo>
                    <a:cubicBezTo>
                      <a:pt x="56" y="13"/>
                      <a:pt x="56" y="15"/>
                      <a:pt x="55" y="16"/>
                    </a:cubicBezTo>
                    <a:cubicBezTo>
                      <a:pt x="54" y="19"/>
                      <a:pt x="50" y="20"/>
                      <a:pt x="47" y="18"/>
                    </a:cubicBezTo>
                    <a:cubicBezTo>
                      <a:pt x="44" y="17"/>
                      <a:pt x="43" y="13"/>
                      <a:pt x="45" y="10"/>
                    </a:cubicBezTo>
                    <a:close/>
                    <a:moveTo>
                      <a:pt x="10" y="35"/>
                    </a:moveTo>
                    <a:cubicBezTo>
                      <a:pt x="8" y="33"/>
                      <a:pt x="9" y="29"/>
                      <a:pt x="12" y="27"/>
                    </a:cubicBezTo>
                    <a:cubicBezTo>
                      <a:pt x="13" y="27"/>
                      <a:pt x="14" y="26"/>
                      <a:pt x="15" y="26"/>
                    </a:cubicBezTo>
                    <a:cubicBezTo>
                      <a:pt x="17" y="26"/>
                      <a:pt x="19" y="28"/>
                      <a:pt x="20" y="29"/>
                    </a:cubicBezTo>
                    <a:cubicBezTo>
                      <a:pt x="21" y="31"/>
                      <a:pt x="21" y="32"/>
                      <a:pt x="21" y="34"/>
                    </a:cubicBezTo>
                    <a:cubicBezTo>
                      <a:pt x="20" y="35"/>
                      <a:pt x="19" y="37"/>
                      <a:pt x="18" y="37"/>
                    </a:cubicBezTo>
                    <a:cubicBezTo>
                      <a:pt x="15" y="39"/>
                      <a:pt x="12" y="38"/>
                      <a:pt x="10" y="35"/>
                    </a:cubicBezTo>
                    <a:close/>
                    <a:moveTo>
                      <a:pt x="13" y="78"/>
                    </a:moveTo>
                    <a:cubicBezTo>
                      <a:pt x="12" y="77"/>
                      <a:pt x="11" y="76"/>
                      <a:pt x="10" y="74"/>
                    </a:cubicBezTo>
                    <a:cubicBezTo>
                      <a:pt x="10" y="73"/>
                      <a:pt x="10" y="71"/>
                      <a:pt x="11" y="70"/>
                    </a:cubicBezTo>
                    <a:cubicBezTo>
                      <a:pt x="12" y="68"/>
                      <a:pt x="14" y="67"/>
                      <a:pt x="16" y="67"/>
                    </a:cubicBezTo>
                    <a:cubicBezTo>
                      <a:pt x="17" y="67"/>
                      <a:pt x="18" y="67"/>
                      <a:pt x="19" y="68"/>
                    </a:cubicBezTo>
                    <a:cubicBezTo>
                      <a:pt x="22" y="69"/>
                      <a:pt x="23" y="73"/>
                      <a:pt x="21" y="76"/>
                    </a:cubicBezTo>
                    <a:cubicBezTo>
                      <a:pt x="20" y="79"/>
                      <a:pt x="16" y="80"/>
                      <a:pt x="13" y="78"/>
                    </a:cubicBezTo>
                    <a:close/>
                    <a:moveTo>
                      <a:pt x="56" y="95"/>
                    </a:moveTo>
                    <a:cubicBezTo>
                      <a:pt x="55" y="98"/>
                      <a:pt x="51" y="99"/>
                      <a:pt x="48" y="97"/>
                    </a:cubicBezTo>
                    <a:cubicBezTo>
                      <a:pt x="47" y="97"/>
                      <a:pt x="46" y="95"/>
                      <a:pt x="45" y="94"/>
                    </a:cubicBezTo>
                    <a:cubicBezTo>
                      <a:pt x="45" y="92"/>
                      <a:pt x="45" y="91"/>
                      <a:pt x="46" y="89"/>
                    </a:cubicBezTo>
                    <a:cubicBezTo>
                      <a:pt x="47" y="88"/>
                      <a:pt x="49" y="86"/>
                      <a:pt x="51" y="86"/>
                    </a:cubicBezTo>
                    <a:cubicBezTo>
                      <a:pt x="52" y="86"/>
                      <a:pt x="53" y="87"/>
                      <a:pt x="54" y="87"/>
                    </a:cubicBezTo>
                    <a:cubicBezTo>
                      <a:pt x="57" y="89"/>
                      <a:pt x="58" y="92"/>
                      <a:pt x="56" y="95"/>
                    </a:cubicBezTo>
                    <a:close/>
                    <a:moveTo>
                      <a:pt x="58" y="81"/>
                    </a:moveTo>
                    <a:cubicBezTo>
                      <a:pt x="56" y="80"/>
                      <a:pt x="53" y="79"/>
                      <a:pt x="51" y="79"/>
                    </a:cubicBezTo>
                    <a:cubicBezTo>
                      <a:pt x="47" y="79"/>
                      <a:pt x="43" y="82"/>
                      <a:pt x="41" y="85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72"/>
                      <a:pt x="28" y="65"/>
                      <a:pt x="22" y="62"/>
                    </a:cubicBezTo>
                    <a:cubicBezTo>
                      <a:pt x="21" y="61"/>
                      <a:pt x="20" y="60"/>
                      <a:pt x="18" y="60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9" y="45"/>
                      <a:pt x="21" y="44"/>
                      <a:pt x="22" y="43"/>
                    </a:cubicBezTo>
                    <a:cubicBezTo>
                      <a:pt x="25" y="42"/>
                      <a:pt x="27" y="39"/>
                      <a:pt x="28" y="36"/>
                    </a:cubicBezTo>
                    <a:cubicBezTo>
                      <a:pt x="28" y="33"/>
                      <a:pt x="28" y="30"/>
                      <a:pt x="27" y="27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0" y="22"/>
                      <a:pt x="42" y="23"/>
                      <a:pt x="44" y="24"/>
                    </a:cubicBezTo>
                    <a:cubicBezTo>
                      <a:pt x="46" y="26"/>
                      <a:pt x="48" y="26"/>
                      <a:pt x="50" y="26"/>
                    </a:cubicBezTo>
                    <a:cubicBezTo>
                      <a:pt x="54" y="26"/>
                      <a:pt x="57" y="25"/>
                      <a:pt x="59" y="22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4" y="32"/>
                      <a:pt x="74" y="33"/>
                    </a:cubicBezTo>
                    <a:cubicBezTo>
                      <a:pt x="73" y="38"/>
                      <a:pt x="77" y="43"/>
                      <a:pt x="82" y="45"/>
                    </a:cubicBezTo>
                    <a:cubicBezTo>
                      <a:pt x="83" y="61"/>
                      <a:pt x="83" y="61"/>
                      <a:pt x="83" y="61"/>
                    </a:cubicBezTo>
                    <a:cubicBezTo>
                      <a:pt x="78" y="63"/>
                      <a:pt x="74" y="67"/>
                      <a:pt x="74" y="73"/>
                    </a:cubicBezTo>
                    <a:cubicBezTo>
                      <a:pt x="74" y="74"/>
                      <a:pt x="74" y="76"/>
                      <a:pt x="74" y="77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0" y="83"/>
                      <a:pt x="59" y="82"/>
                      <a:pt x="58" y="81"/>
                    </a:cubicBezTo>
                    <a:close/>
                    <a:moveTo>
                      <a:pt x="87" y="79"/>
                    </a:moveTo>
                    <a:cubicBezTo>
                      <a:pt x="87" y="83"/>
                      <a:pt x="87" y="83"/>
                      <a:pt x="87" y="83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3" y="79"/>
                      <a:pt x="81" y="76"/>
                      <a:pt x="81" y="73"/>
                    </a:cubicBezTo>
                    <a:cubicBezTo>
                      <a:pt x="81" y="70"/>
                      <a:pt x="83" y="67"/>
                      <a:pt x="87" y="67"/>
                    </a:cubicBezTo>
                    <a:cubicBezTo>
                      <a:pt x="90" y="67"/>
                      <a:pt x="93" y="70"/>
                      <a:pt x="93" y="73"/>
                    </a:cubicBezTo>
                    <a:cubicBezTo>
                      <a:pt x="92" y="76"/>
                      <a:pt x="90" y="79"/>
                      <a:pt x="87" y="79"/>
                    </a:cubicBezTo>
                    <a:close/>
                    <a:moveTo>
                      <a:pt x="128" y="96"/>
                    </a:moveTo>
                    <a:cubicBezTo>
                      <a:pt x="126" y="99"/>
                      <a:pt x="122" y="100"/>
                      <a:pt x="120" y="98"/>
                    </a:cubicBezTo>
                    <a:cubicBezTo>
                      <a:pt x="118" y="98"/>
                      <a:pt x="117" y="96"/>
                      <a:pt x="117" y="95"/>
                    </a:cubicBezTo>
                    <a:cubicBezTo>
                      <a:pt x="116" y="93"/>
                      <a:pt x="117" y="92"/>
                      <a:pt x="117" y="90"/>
                    </a:cubicBezTo>
                    <a:cubicBezTo>
                      <a:pt x="118" y="89"/>
                      <a:pt x="120" y="87"/>
                      <a:pt x="123" y="87"/>
                    </a:cubicBezTo>
                    <a:cubicBezTo>
                      <a:pt x="124" y="87"/>
                      <a:pt x="125" y="88"/>
                      <a:pt x="125" y="88"/>
                    </a:cubicBezTo>
                    <a:cubicBezTo>
                      <a:pt x="128" y="90"/>
                      <a:pt x="129" y="93"/>
                      <a:pt x="128" y="96"/>
                    </a:cubicBezTo>
                    <a:close/>
                    <a:moveTo>
                      <a:pt x="129" y="82"/>
                    </a:moveTo>
                    <a:cubicBezTo>
                      <a:pt x="127" y="81"/>
                      <a:pt x="125" y="80"/>
                      <a:pt x="123" y="80"/>
                    </a:cubicBezTo>
                    <a:cubicBezTo>
                      <a:pt x="118" y="80"/>
                      <a:pt x="114" y="83"/>
                      <a:pt x="112" y="86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9" y="77"/>
                      <a:pt x="99" y="75"/>
                      <a:pt x="99" y="73"/>
                    </a:cubicBezTo>
                    <a:cubicBezTo>
                      <a:pt x="100" y="68"/>
                      <a:pt x="97" y="64"/>
                      <a:pt x="92" y="62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2"/>
                      <a:pt x="99" y="38"/>
                      <a:pt x="99" y="33"/>
                    </a:cubicBezTo>
                    <a:cubicBezTo>
                      <a:pt x="99" y="31"/>
                      <a:pt x="99" y="30"/>
                      <a:pt x="98" y="28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2" y="23"/>
                      <a:pt x="113" y="24"/>
                      <a:pt x="115" y="25"/>
                    </a:cubicBezTo>
                    <a:cubicBezTo>
                      <a:pt x="117" y="27"/>
                      <a:pt x="119" y="27"/>
                      <a:pt x="121" y="27"/>
                    </a:cubicBezTo>
                    <a:cubicBezTo>
                      <a:pt x="125" y="27"/>
                      <a:pt x="128" y="26"/>
                      <a:pt x="131" y="23"/>
                    </a:cubicBezTo>
                    <a:cubicBezTo>
                      <a:pt x="145" y="32"/>
                      <a:pt x="145" y="32"/>
                      <a:pt x="145" y="32"/>
                    </a:cubicBezTo>
                    <a:cubicBezTo>
                      <a:pt x="145" y="32"/>
                      <a:pt x="145" y="33"/>
                      <a:pt x="145" y="34"/>
                    </a:cubicBezTo>
                    <a:cubicBezTo>
                      <a:pt x="145" y="40"/>
                      <a:pt x="150" y="46"/>
                      <a:pt x="156" y="47"/>
                    </a:cubicBezTo>
                    <a:cubicBezTo>
                      <a:pt x="157" y="61"/>
                      <a:pt x="157" y="61"/>
                      <a:pt x="157" y="61"/>
                    </a:cubicBezTo>
                    <a:cubicBezTo>
                      <a:pt x="150" y="62"/>
                      <a:pt x="145" y="67"/>
                      <a:pt x="145" y="74"/>
                    </a:cubicBezTo>
                    <a:cubicBezTo>
                      <a:pt x="145" y="75"/>
                      <a:pt x="145" y="77"/>
                      <a:pt x="146" y="78"/>
                    </a:cubicBezTo>
                    <a:cubicBezTo>
                      <a:pt x="132" y="85"/>
                      <a:pt x="132" y="85"/>
                      <a:pt x="132" y="85"/>
                    </a:cubicBezTo>
                    <a:cubicBezTo>
                      <a:pt x="132" y="84"/>
                      <a:pt x="130" y="83"/>
                      <a:pt x="129" y="82"/>
                    </a:cubicBezTo>
                    <a:close/>
                    <a:moveTo>
                      <a:pt x="158" y="80"/>
                    </a:moveTo>
                    <a:cubicBezTo>
                      <a:pt x="158" y="84"/>
                      <a:pt x="158" y="84"/>
                      <a:pt x="158" y="84"/>
                    </a:cubicBezTo>
                    <a:cubicBezTo>
                      <a:pt x="158" y="80"/>
                      <a:pt x="158" y="80"/>
                      <a:pt x="158" y="80"/>
                    </a:cubicBezTo>
                    <a:cubicBezTo>
                      <a:pt x="156" y="80"/>
                      <a:pt x="155" y="79"/>
                      <a:pt x="154" y="78"/>
                    </a:cubicBezTo>
                    <a:cubicBezTo>
                      <a:pt x="153" y="77"/>
                      <a:pt x="152" y="76"/>
                      <a:pt x="152" y="74"/>
                    </a:cubicBezTo>
                    <a:cubicBezTo>
                      <a:pt x="152" y="71"/>
                      <a:pt x="155" y="68"/>
                      <a:pt x="158" y="68"/>
                    </a:cubicBezTo>
                    <a:cubicBezTo>
                      <a:pt x="161" y="68"/>
                      <a:pt x="164" y="71"/>
                      <a:pt x="164" y="74"/>
                    </a:cubicBezTo>
                    <a:cubicBezTo>
                      <a:pt x="164" y="77"/>
                      <a:pt x="161" y="80"/>
                      <a:pt x="158" y="8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2" name="Freeform 132"/>
              <p:cNvSpPr>
                <a:spLocks noEditPoints="1"/>
              </p:cNvSpPr>
              <p:nvPr/>
            </p:nvSpPr>
            <p:spPr bwMode="auto">
              <a:xfrm>
                <a:off x="910620" y="2211240"/>
                <a:ext cx="390822" cy="75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"/>
                  </a:cxn>
                  <a:cxn ang="0">
                    <a:pos x="200" y="42"/>
                  </a:cxn>
                  <a:cxn ang="0">
                    <a:pos x="200" y="0"/>
                  </a:cxn>
                  <a:cxn ang="0">
                    <a:pos x="0" y="0"/>
                  </a:cxn>
                  <a:cxn ang="0">
                    <a:pos x="192" y="34"/>
                  </a:cxn>
                  <a:cxn ang="0">
                    <a:pos x="8" y="34"/>
                  </a:cxn>
                  <a:cxn ang="0">
                    <a:pos x="8" y="8"/>
                  </a:cxn>
                  <a:cxn ang="0">
                    <a:pos x="192" y="8"/>
                  </a:cxn>
                  <a:cxn ang="0">
                    <a:pos x="192" y="34"/>
                  </a:cxn>
                </a:cxnLst>
                <a:rect l="0" t="0" r="r" b="b"/>
                <a:pathLst>
                  <a:path w="200" h="42">
                    <a:moveTo>
                      <a:pt x="0" y="0"/>
                    </a:moveTo>
                    <a:lnTo>
                      <a:pt x="0" y="42"/>
                    </a:lnTo>
                    <a:lnTo>
                      <a:pt x="200" y="42"/>
                    </a:lnTo>
                    <a:lnTo>
                      <a:pt x="200" y="0"/>
                    </a:lnTo>
                    <a:lnTo>
                      <a:pt x="0" y="0"/>
                    </a:lnTo>
                    <a:close/>
                    <a:moveTo>
                      <a:pt x="192" y="34"/>
                    </a:moveTo>
                    <a:lnTo>
                      <a:pt x="8" y="34"/>
                    </a:lnTo>
                    <a:lnTo>
                      <a:pt x="8" y="8"/>
                    </a:lnTo>
                    <a:lnTo>
                      <a:pt x="192" y="8"/>
                    </a:lnTo>
                    <a:lnTo>
                      <a:pt x="192" y="3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3" name="Rectangle 133"/>
              <p:cNvSpPr>
                <a:spLocks noChangeArrowheads="1"/>
              </p:cNvSpPr>
              <p:nvPr/>
            </p:nvSpPr>
            <p:spPr bwMode="auto">
              <a:xfrm>
                <a:off x="937978" y="2236436"/>
                <a:ext cx="244264" cy="25196"/>
              </a:xfrm>
              <a:prstGeom prst="rect">
                <a:avLst/>
              </a:prstGeom>
              <a:solidFill>
                <a:srgbClr val="C7C8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4" name="Freeform 134"/>
              <p:cNvSpPr>
                <a:spLocks/>
              </p:cNvSpPr>
              <p:nvPr/>
            </p:nvSpPr>
            <p:spPr bwMode="auto">
              <a:xfrm>
                <a:off x="803144" y="3175891"/>
                <a:ext cx="17587" cy="1979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0" y="12"/>
                  </a:cxn>
                  <a:cxn ang="0">
                    <a:pos x="10" y="0"/>
                  </a:cxn>
                </a:cxnLst>
                <a:rect l="0" t="0" r="r" b="b"/>
                <a:pathLst>
                  <a:path w="10" h="12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7" y="12"/>
                      <a:pt x="10" y="12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5" name="Freeform 135"/>
              <p:cNvSpPr>
                <a:spLocks/>
              </p:cNvSpPr>
              <p:nvPr/>
            </p:nvSpPr>
            <p:spPr bwMode="auto">
              <a:xfrm>
                <a:off x="777740" y="3174091"/>
                <a:ext cx="21495" cy="19797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1" y="1"/>
                  </a:cxn>
                </a:cxnLst>
                <a:rect l="0" t="0" r="r" b="b"/>
                <a:pathLst>
                  <a:path w="12" h="12">
                    <a:moveTo>
                      <a:pt x="11" y="1"/>
                    </a:moveTo>
                    <a:cubicBezTo>
                      <a:pt x="7" y="1"/>
                      <a:pt x="4" y="1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2"/>
                    </a:cubicBezTo>
                    <a:cubicBezTo>
                      <a:pt x="11" y="9"/>
                      <a:pt x="11" y="5"/>
                      <a:pt x="1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6" name="Freeform 136"/>
              <p:cNvSpPr>
                <a:spLocks/>
              </p:cNvSpPr>
              <p:nvPr/>
            </p:nvSpPr>
            <p:spPr bwMode="auto">
              <a:xfrm>
                <a:off x="746475" y="3150695"/>
                <a:ext cx="23449" cy="17997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2" y="1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3" y="11"/>
                  </a:cxn>
                </a:cxnLst>
                <a:rect l="0" t="0" r="r" b="b"/>
                <a:pathLst>
                  <a:path w="13" h="11">
                    <a:moveTo>
                      <a:pt x="13" y="11"/>
                    </a:moveTo>
                    <a:cubicBezTo>
                      <a:pt x="12" y="7"/>
                      <a:pt x="12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5" y="10"/>
                      <a:pt x="9" y="10"/>
                      <a:pt x="13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7" name="Freeform 137"/>
              <p:cNvSpPr>
                <a:spLocks/>
              </p:cNvSpPr>
              <p:nvPr/>
            </p:nvSpPr>
            <p:spPr bwMode="auto">
              <a:xfrm>
                <a:off x="748429" y="3174091"/>
                <a:ext cx="23449" cy="19797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2" y="8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1" y="7"/>
                      <a:pt x="1" y="11"/>
                    </a:cubicBezTo>
                    <a:cubicBezTo>
                      <a:pt x="5" y="11"/>
                      <a:pt x="9" y="12"/>
                      <a:pt x="13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8" name="Freeform 138"/>
              <p:cNvSpPr>
                <a:spLocks/>
              </p:cNvSpPr>
              <p:nvPr/>
            </p:nvSpPr>
            <p:spPr bwMode="auto">
              <a:xfrm>
                <a:off x="881308" y="3150695"/>
                <a:ext cx="23449" cy="1799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1"/>
                  </a:cxn>
                  <a:cxn ang="0">
                    <a:pos x="12" y="10"/>
                  </a:cxn>
                  <a:cxn ang="0">
                    <a:pos x="13" y="0"/>
                  </a:cxn>
                  <a:cxn ang="0">
                    <a:pos x="0" y="1"/>
                  </a:cxn>
                </a:cxnLst>
                <a:rect l="0" t="0" r="r" b="b"/>
                <a:pathLst>
                  <a:path w="13" h="11">
                    <a:moveTo>
                      <a:pt x="0" y="1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3" y="3"/>
                      <a:pt x="13" y="0"/>
                    </a:cubicBezTo>
                    <a:cubicBezTo>
                      <a:pt x="9" y="0"/>
                      <a:pt x="4" y="0"/>
                      <a:pt x="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9" name="Freeform 139"/>
              <p:cNvSpPr>
                <a:spLocks/>
              </p:cNvSpPr>
              <p:nvPr/>
            </p:nvSpPr>
            <p:spPr bwMode="auto">
              <a:xfrm>
                <a:off x="855905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12" y="12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1" y="8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5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0" name="Freeform 140"/>
              <p:cNvSpPr>
                <a:spLocks/>
              </p:cNvSpPr>
              <p:nvPr/>
            </p:nvSpPr>
            <p:spPr bwMode="auto">
              <a:xfrm>
                <a:off x="853951" y="3174091"/>
                <a:ext cx="19541" cy="215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1"/>
                  </a:cxn>
                  <a:cxn ang="0">
                    <a:pos x="0" y="13"/>
                  </a:cxn>
                  <a:cxn ang="0">
                    <a:pos x="11" y="12"/>
                  </a:cxn>
                  <a:cxn ang="0">
                    <a:pos x="12" y="0"/>
                  </a:cxn>
                </a:cxnLst>
                <a:rect l="0" t="0" r="r" b="b"/>
                <a:pathLst>
                  <a:path w="12" h="13">
                    <a:moveTo>
                      <a:pt x="12" y="0"/>
                    </a:moveTo>
                    <a:cubicBezTo>
                      <a:pt x="8" y="1"/>
                      <a:pt x="4" y="1"/>
                      <a:pt x="1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4" y="12"/>
                      <a:pt x="7" y="12"/>
                      <a:pt x="11" y="12"/>
                    </a:cubicBezTo>
                    <a:cubicBezTo>
                      <a:pt x="11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1" name="Freeform 141"/>
              <p:cNvSpPr>
                <a:spLocks/>
              </p:cNvSpPr>
              <p:nvPr/>
            </p:nvSpPr>
            <p:spPr bwMode="auto">
              <a:xfrm>
                <a:off x="828547" y="3078706"/>
                <a:ext cx="19541" cy="1619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1" y="1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3" y="10"/>
                      <a:pt x="7" y="10"/>
                      <a:pt x="11" y="10"/>
                    </a:cubicBezTo>
                    <a:cubicBezTo>
                      <a:pt x="11" y="7"/>
                      <a:pt x="11" y="4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2" name="Freeform 142"/>
              <p:cNvSpPr>
                <a:spLocks/>
              </p:cNvSpPr>
              <p:nvPr/>
            </p:nvSpPr>
            <p:spPr bwMode="auto">
              <a:xfrm>
                <a:off x="855905" y="3078706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1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1"/>
                      <a:pt x="8" y="11"/>
                      <a:pt x="12" y="11"/>
                    </a:cubicBezTo>
                    <a:cubicBezTo>
                      <a:pt x="12" y="8"/>
                      <a:pt x="11" y="4"/>
                      <a:pt x="11" y="1"/>
                    </a:cubicBezTo>
                    <a:cubicBezTo>
                      <a:pt x="7" y="1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3" name="Freeform 143"/>
              <p:cNvSpPr>
                <a:spLocks/>
              </p:cNvSpPr>
              <p:nvPr/>
            </p:nvSpPr>
            <p:spPr bwMode="auto">
              <a:xfrm>
                <a:off x="881308" y="3080506"/>
                <a:ext cx="23449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"/>
                  </a:cxn>
                  <a:cxn ang="0">
                    <a:pos x="13" y="10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5" y="10"/>
                      <a:pt x="9" y="10"/>
                      <a:pt x="13" y="10"/>
                    </a:cubicBezTo>
                    <a:cubicBezTo>
                      <a:pt x="13" y="7"/>
                      <a:pt x="13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4" name="Freeform 144"/>
              <p:cNvSpPr>
                <a:spLocks/>
              </p:cNvSpPr>
              <p:nvPr/>
            </p:nvSpPr>
            <p:spPr bwMode="auto">
              <a:xfrm>
                <a:off x="746475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3" y="8"/>
                      <a:pt x="13" y="4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ubicBezTo>
                      <a:pt x="5" y="12"/>
                      <a:pt x="9" y="12"/>
                      <a:pt x="13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5" name="Freeform 145"/>
              <p:cNvSpPr>
                <a:spLocks/>
              </p:cNvSpPr>
              <p:nvPr/>
            </p:nvSpPr>
            <p:spPr bwMode="auto">
              <a:xfrm>
                <a:off x="773832" y="3078706"/>
                <a:ext cx="21495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6" name="Freeform 146"/>
              <p:cNvSpPr>
                <a:spLocks/>
              </p:cNvSpPr>
              <p:nvPr/>
            </p:nvSpPr>
            <p:spPr bwMode="auto">
              <a:xfrm>
                <a:off x="801190" y="3078706"/>
                <a:ext cx="19541" cy="1619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7" y="10"/>
                  </a:cxn>
                  <a:cxn ang="0">
                    <a:pos x="12" y="10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1" y="0"/>
                  </a:cxn>
                </a:cxnLst>
                <a:rect l="0" t="0" r="r" b="b"/>
                <a:pathLst>
                  <a:path w="12" h="10">
                    <a:moveTo>
                      <a:pt x="1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3" y="10"/>
                      <a:pt x="5" y="10"/>
                      <a:pt x="7" y="10"/>
                    </a:cubicBezTo>
                    <a:cubicBezTo>
                      <a:pt x="9" y="10"/>
                      <a:pt x="10" y="10"/>
                      <a:pt x="12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6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7" name="Freeform 147"/>
              <p:cNvSpPr>
                <a:spLocks/>
              </p:cNvSpPr>
              <p:nvPr/>
            </p:nvSpPr>
            <p:spPr bwMode="auto">
              <a:xfrm>
                <a:off x="828547" y="3175891"/>
                <a:ext cx="19541" cy="19797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" y="12"/>
                  </a:cxn>
                  <a:cxn ang="0">
                    <a:pos x="10" y="12"/>
                  </a:cxn>
                </a:cxnLst>
                <a:rect l="0" t="0" r="r" b="b"/>
                <a:pathLst>
                  <a:path w="11" h="12">
                    <a:moveTo>
                      <a:pt x="10" y="12"/>
                    </a:moveTo>
                    <a:cubicBezTo>
                      <a:pt x="10" y="8"/>
                      <a:pt x="11" y="4"/>
                      <a:pt x="11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4" y="12"/>
                      <a:pt x="7" y="12"/>
                      <a:pt x="1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8" name="Freeform 148"/>
              <p:cNvSpPr>
                <a:spLocks/>
              </p:cNvSpPr>
              <p:nvPr/>
            </p:nvSpPr>
            <p:spPr bwMode="auto">
              <a:xfrm>
                <a:off x="775786" y="3030113"/>
                <a:ext cx="21495" cy="1799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1"/>
                  </a:cxn>
                </a:cxnLst>
                <a:rect l="0" t="0" r="r" b="b"/>
                <a:pathLst>
                  <a:path w="12" h="11">
                    <a:moveTo>
                      <a:pt x="1" y="1"/>
                    </a:moveTo>
                    <a:cubicBezTo>
                      <a:pt x="1" y="4"/>
                      <a:pt x="1" y="8"/>
                      <a:pt x="0" y="11"/>
                    </a:cubicBezTo>
                    <a:cubicBezTo>
                      <a:pt x="4" y="11"/>
                      <a:pt x="8" y="11"/>
                      <a:pt x="12" y="11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9" y="0"/>
                      <a:pt x="5" y="0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9" name="Freeform 149"/>
              <p:cNvSpPr>
                <a:spLocks/>
              </p:cNvSpPr>
              <p:nvPr/>
            </p:nvSpPr>
            <p:spPr bwMode="auto">
              <a:xfrm>
                <a:off x="773832" y="3053510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4" y="12"/>
                      <a:pt x="8" y="11"/>
                      <a:pt x="12" y="11"/>
                    </a:cubicBezTo>
                    <a:cubicBezTo>
                      <a:pt x="12" y="7"/>
                      <a:pt x="12" y="4"/>
                      <a:pt x="12" y="0"/>
                    </a:cubicBezTo>
                    <a:cubicBezTo>
                      <a:pt x="9" y="0"/>
                      <a:pt x="5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" name="Freeform 150"/>
              <p:cNvSpPr>
                <a:spLocks/>
              </p:cNvSpPr>
              <p:nvPr/>
            </p:nvSpPr>
            <p:spPr bwMode="auto">
              <a:xfrm>
                <a:off x="748429" y="3031913"/>
                <a:ext cx="21495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1"/>
                  </a:cxn>
                </a:cxnLst>
                <a:rect l="0" t="0" r="r" b="b"/>
                <a:pathLst>
                  <a:path w="12" h="11">
                    <a:moveTo>
                      <a:pt x="0" y="11"/>
                    </a:moveTo>
                    <a:cubicBezTo>
                      <a:pt x="4" y="11"/>
                      <a:pt x="8" y="11"/>
                      <a:pt x="12" y="11"/>
                    </a:cubicBezTo>
                    <a:cubicBezTo>
                      <a:pt x="12" y="7"/>
                      <a:pt x="12" y="3"/>
                      <a:pt x="12" y="0"/>
                    </a:cubicBezTo>
                    <a:cubicBezTo>
                      <a:pt x="8" y="0"/>
                      <a:pt x="5" y="0"/>
                      <a:pt x="1" y="1"/>
                    </a:cubicBezTo>
                    <a:cubicBezTo>
                      <a:pt x="0" y="4"/>
                      <a:pt x="0" y="8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" name="Freeform 151"/>
              <p:cNvSpPr>
                <a:spLocks/>
              </p:cNvSpPr>
              <p:nvPr/>
            </p:nvSpPr>
            <p:spPr bwMode="auto">
              <a:xfrm>
                <a:off x="801190" y="3053510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9" y="11"/>
                      <a:pt x="10" y="11"/>
                      <a:pt x="11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" name="Freeform 152"/>
              <p:cNvSpPr>
                <a:spLocks/>
              </p:cNvSpPr>
              <p:nvPr/>
            </p:nvSpPr>
            <p:spPr bwMode="auto">
              <a:xfrm>
                <a:off x="724979" y="3031913"/>
                <a:ext cx="19541" cy="1799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11"/>
                  </a:cxn>
                  <a:cxn ang="0">
                    <a:pos x="10" y="10"/>
                  </a:cxn>
                  <a:cxn ang="0">
                    <a:pos x="11" y="0"/>
                  </a:cxn>
                  <a:cxn ang="0">
                    <a:pos x="2" y="1"/>
                  </a:cxn>
                  <a:cxn ang="0">
                    <a:pos x="1" y="2"/>
                  </a:cxn>
                </a:cxnLst>
                <a:rect l="0" t="0" r="r" b="b"/>
                <a:pathLst>
                  <a:path w="11" h="11">
                    <a:moveTo>
                      <a:pt x="1" y="2"/>
                    </a:moveTo>
                    <a:cubicBezTo>
                      <a:pt x="0" y="5"/>
                      <a:pt x="0" y="8"/>
                      <a:pt x="0" y="11"/>
                    </a:cubicBezTo>
                    <a:cubicBezTo>
                      <a:pt x="3" y="11"/>
                      <a:pt x="6" y="10"/>
                      <a:pt x="10" y="10"/>
                    </a:cubicBezTo>
                    <a:cubicBezTo>
                      <a:pt x="10" y="7"/>
                      <a:pt x="10" y="3"/>
                      <a:pt x="11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" name="Freeform 153"/>
              <p:cNvSpPr>
                <a:spLocks/>
              </p:cNvSpPr>
              <p:nvPr/>
            </p:nvSpPr>
            <p:spPr bwMode="auto">
              <a:xfrm>
                <a:off x="732796" y="3015716"/>
                <a:ext cx="13679" cy="1259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6"/>
                  </a:cxn>
                  <a:cxn ang="0">
                    <a:pos x="7" y="0"/>
                  </a:cxn>
                  <a:cxn ang="0">
                    <a:pos x="0" y="7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2" y="6"/>
                      <a:pt x="4" y="6"/>
                      <a:pt x="6" y="6"/>
                    </a:cubicBezTo>
                    <a:cubicBezTo>
                      <a:pt x="6" y="4"/>
                      <a:pt x="7" y="2"/>
                      <a:pt x="7" y="0"/>
                    </a:cubicBezTo>
                    <a:cubicBezTo>
                      <a:pt x="4" y="2"/>
                      <a:pt x="2" y="4"/>
                      <a:pt x="0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" name="Freeform 154"/>
              <p:cNvSpPr>
                <a:spLocks/>
              </p:cNvSpPr>
              <p:nvPr/>
            </p:nvSpPr>
            <p:spPr bwMode="auto">
              <a:xfrm>
                <a:off x="828547" y="3053510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1" y="1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cubicBezTo>
                      <a:pt x="3" y="11"/>
                      <a:pt x="7" y="11"/>
                      <a:pt x="11" y="11"/>
                    </a:cubicBezTo>
                    <a:cubicBezTo>
                      <a:pt x="11" y="8"/>
                      <a:pt x="11" y="4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" name="Freeform 155"/>
              <p:cNvSpPr>
                <a:spLocks/>
              </p:cNvSpPr>
              <p:nvPr/>
            </p:nvSpPr>
            <p:spPr bwMode="auto">
              <a:xfrm>
                <a:off x="908666" y="3055310"/>
                <a:ext cx="19541" cy="215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2"/>
                  </a:cxn>
                  <a:cxn ang="0">
                    <a:pos x="11" y="13"/>
                  </a:cxn>
                  <a:cxn ang="0">
                    <a:pos x="10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cubicBezTo>
                      <a:pt x="0" y="4"/>
                      <a:pt x="0" y="8"/>
                      <a:pt x="1" y="12"/>
                    </a:cubicBezTo>
                    <a:cubicBezTo>
                      <a:pt x="4" y="12"/>
                      <a:pt x="7" y="12"/>
                      <a:pt x="11" y="13"/>
                    </a:cubicBezTo>
                    <a:cubicBezTo>
                      <a:pt x="10" y="9"/>
                      <a:pt x="10" y="5"/>
                      <a:pt x="10" y="1"/>
                    </a:cubicBezTo>
                    <a:cubicBezTo>
                      <a:pt x="6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" name="Freeform 156"/>
              <p:cNvSpPr>
                <a:spLocks/>
              </p:cNvSpPr>
              <p:nvPr/>
            </p:nvSpPr>
            <p:spPr bwMode="auto">
              <a:xfrm>
                <a:off x="910620" y="3082305"/>
                <a:ext cx="17587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0" y="1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0" y="3"/>
                      <a:pt x="1" y="6"/>
                      <a:pt x="1" y="10"/>
                    </a:cubicBezTo>
                    <a:cubicBezTo>
                      <a:pt x="4" y="10"/>
                      <a:pt x="7" y="10"/>
                      <a:pt x="10" y="10"/>
                    </a:cubicBezTo>
                    <a:cubicBezTo>
                      <a:pt x="10" y="7"/>
                      <a:pt x="10" y="4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" name="Freeform 157"/>
              <p:cNvSpPr>
                <a:spLocks/>
              </p:cNvSpPr>
              <p:nvPr/>
            </p:nvSpPr>
            <p:spPr bwMode="auto">
              <a:xfrm>
                <a:off x="910620" y="3127298"/>
                <a:ext cx="19541" cy="1799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" y="11"/>
                  </a:cxn>
                  <a:cxn ang="0">
                    <a:pos x="10" y="0"/>
                  </a:cxn>
                </a:cxnLst>
                <a:rect l="0" t="0" r="r" b="b"/>
                <a:pathLst>
                  <a:path w="10" h="11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3" y="11"/>
                      <a:pt x="6" y="11"/>
                      <a:pt x="9" y="11"/>
                    </a:cubicBezTo>
                    <a:cubicBezTo>
                      <a:pt x="10" y="7"/>
                      <a:pt x="10" y="3"/>
                      <a:pt x="1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" name="Freeform 158"/>
              <p:cNvSpPr>
                <a:spLocks/>
              </p:cNvSpPr>
              <p:nvPr/>
            </p:nvSpPr>
            <p:spPr bwMode="auto">
              <a:xfrm>
                <a:off x="853951" y="3053510"/>
                <a:ext cx="19541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2" y="1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cubicBezTo>
                      <a:pt x="4" y="12"/>
                      <a:pt x="8" y="12"/>
                      <a:pt x="12" y="12"/>
                    </a:cubicBezTo>
                    <a:cubicBezTo>
                      <a:pt x="12" y="8"/>
                      <a:pt x="12" y="4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4"/>
                      <a:pt x="0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9" name="Freeform 159"/>
              <p:cNvSpPr>
                <a:spLocks/>
              </p:cNvSpPr>
              <p:nvPr/>
            </p:nvSpPr>
            <p:spPr bwMode="auto">
              <a:xfrm>
                <a:off x="883262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2" y="11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7"/>
                      <a:pt x="12" y="3"/>
                      <a:pt x="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0" name="Freeform 160"/>
              <p:cNvSpPr>
                <a:spLocks/>
              </p:cNvSpPr>
              <p:nvPr/>
            </p:nvSpPr>
            <p:spPr bwMode="auto">
              <a:xfrm>
                <a:off x="879354" y="3055310"/>
                <a:ext cx="23449" cy="197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3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3" h="12">
                    <a:moveTo>
                      <a:pt x="1" y="11"/>
                    </a:moveTo>
                    <a:cubicBezTo>
                      <a:pt x="5" y="11"/>
                      <a:pt x="9" y="12"/>
                      <a:pt x="13" y="12"/>
                    </a:cubicBezTo>
                    <a:cubicBezTo>
                      <a:pt x="13" y="8"/>
                      <a:pt x="12" y="4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1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1" name="Freeform 161"/>
              <p:cNvSpPr>
                <a:spLocks/>
              </p:cNvSpPr>
              <p:nvPr/>
            </p:nvSpPr>
            <p:spPr bwMode="auto">
              <a:xfrm>
                <a:off x="746475" y="3053510"/>
                <a:ext cx="21495" cy="19797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1"/>
                  </a:cxn>
                  <a:cxn ang="0">
                    <a:pos x="0" y="12"/>
                  </a:cxn>
                  <a:cxn ang="0">
                    <a:pos x="13" y="12"/>
                  </a:cxn>
                  <a:cxn ang="0">
                    <a:pos x="13" y="0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9" y="0"/>
                      <a:pt x="5" y="1"/>
                      <a:pt x="1" y="1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5" y="12"/>
                      <a:pt x="9" y="12"/>
                      <a:pt x="13" y="12"/>
                    </a:cubicBezTo>
                    <a:cubicBezTo>
                      <a:pt x="13" y="8"/>
                      <a:pt x="13" y="4"/>
                      <a:pt x="1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2" name="Freeform 162"/>
              <p:cNvSpPr>
                <a:spLocks/>
              </p:cNvSpPr>
              <p:nvPr/>
            </p:nvSpPr>
            <p:spPr bwMode="auto">
              <a:xfrm>
                <a:off x="879354" y="3174091"/>
                <a:ext cx="23449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2"/>
                  </a:cxn>
                  <a:cxn ang="0">
                    <a:pos x="12" y="9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12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cubicBezTo>
                      <a:pt x="3" y="12"/>
                      <a:pt x="7" y="12"/>
                      <a:pt x="10" y="12"/>
                    </a:cubicBezTo>
                    <a:cubicBezTo>
                      <a:pt x="11" y="11"/>
                      <a:pt x="12" y="10"/>
                      <a:pt x="12" y="9"/>
                    </a:cubicBezTo>
                    <a:cubicBezTo>
                      <a:pt x="12" y="6"/>
                      <a:pt x="13" y="3"/>
                      <a:pt x="13" y="0"/>
                    </a:cubicBezTo>
                    <a:cubicBezTo>
                      <a:pt x="9" y="0"/>
                      <a:pt x="5" y="0"/>
                      <a:pt x="1" y="0"/>
                    </a:cubicBezTo>
                    <a:cubicBezTo>
                      <a:pt x="0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3" name="Freeform 163"/>
              <p:cNvSpPr>
                <a:spLocks/>
              </p:cNvSpPr>
              <p:nvPr/>
            </p:nvSpPr>
            <p:spPr bwMode="auto">
              <a:xfrm>
                <a:off x="934069" y="3103902"/>
                <a:ext cx="11725" cy="16198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" y="10"/>
                  </a:cxn>
                </a:cxnLst>
                <a:rect l="0" t="0" r="r" b="b"/>
                <a:pathLst>
                  <a:path w="6" h="10">
                    <a:moveTo>
                      <a:pt x="4" y="10"/>
                    </a:moveTo>
                    <a:cubicBezTo>
                      <a:pt x="5" y="7"/>
                      <a:pt x="6" y="3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3"/>
                      <a:pt x="1" y="7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4" name="Freeform 164"/>
              <p:cNvSpPr>
                <a:spLocks/>
              </p:cNvSpPr>
              <p:nvPr/>
            </p:nvSpPr>
            <p:spPr bwMode="auto">
              <a:xfrm>
                <a:off x="908666" y="3172291"/>
                <a:ext cx="3908" cy="8999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1" y="1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cubicBezTo>
                      <a:pt x="1" y="2"/>
                      <a:pt x="1" y="3"/>
                      <a:pt x="0" y="5"/>
                    </a:cubicBezTo>
                    <a:cubicBezTo>
                      <a:pt x="1" y="3"/>
                      <a:pt x="2" y="2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5" name="Freeform 165"/>
              <p:cNvSpPr>
                <a:spLocks/>
              </p:cNvSpPr>
              <p:nvPr/>
            </p:nvSpPr>
            <p:spPr bwMode="auto">
              <a:xfrm>
                <a:off x="877400" y="3199287"/>
                <a:ext cx="15633" cy="1799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1"/>
                  </a:cxn>
                  <a:cxn ang="0">
                    <a:pos x="8" y="11"/>
                  </a:cxn>
                  <a:cxn ang="0">
                    <a:pos x="7" y="1"/>
                  </a:cxn>
                  <a:cxn ang="0">
                    <a:pos x="8" y="0"/>
                  </a:cxn>
                  <a:cxn ang="0">
                    <a:pos x="1" y="1"/>
                  </a:cxn>
                </a:cxnLst>
                <a:rect l="0" t="0" r="r" b="b"/>
                <a:pathLst>
                  <a:path w="8" h="11">
                    <a:moveTo>
                      <a:pt x="1" y="1"/>
                    </a:moveTo>
                    <a:cubicBezTo>
                      <a:pt x="1" y="4"/>
                      <a:pt x="0" y="8"/>
                      <a:pt x="0" y="11"/>
                    </a:cubicBezTo>
                    <a:cubicBezTo>
                      <a:pt x="3" y="11"/>
                      <a:pt x="5" y="11"/>
                      <a:pt x="8" y="1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6" y="1"/>
                      <a:pt x="3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6" name="Freeform 166"/>
              <p:cNvSpPr>
                <a:spLocks/>
              </p:cNvSpPr>
              <p:nvPr/>
            </p:nvSpPr>
            <p:spPr bwMode="auto">
              <a:xfrm>
                <a:off x="746475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3"/>
                  </a:cxn>
                </a:cxnLst>
                <a:rect l="0" t="0" r="r" b="b"/>
                <a:pathLst>
                  <a:path w="12" h="12">
                    <a:moveTo>
                      <a:pt x="12" y="3"/>
                    </a:moveTo>
                    <a:cubicBezTo>
                      <a:pt x="12" y="2"/>
                      <a:pt x="12" y="1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6"/>
                      <a:pt x="12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7" name="Freeform 167"/>
              <p:cNvSpPr>
                <a:spLocks/>
              </p:cNvSpPr>
              <p:nvPr/>
            </p:nvSpPr>
            <p:spPr bwMode="auto">
              <a:xfrm>
                <a:off x="855905" y="3127298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4" y="12"/>
                      <a:pt x="8" y="12"/>
                      <a:pt x="12" y="12"/>
                    </a:cubicBezTo>
                    <a:cubicBezTo>
                      <a:pt x="12" y="8"/>
                      <a:pt x="12" y="4"/>
                      <a:pt x="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8" name="Freeform 168"/>
              <p:cNvSpPr>
                <a:spLocks/>
              </p:cNvSpPr>
              <p:nvPr/>
            </p:nvSpPr>
            <p:spPr bwMode="auto">
              <a:xfrm>
                <a:off x="910620" y="3102102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8"/>
                      <a:pt x="10" y="4"/>
                      <a:pt x="10" y="1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89" name="Freeform 169"/>
              <p:cNvSpPr>
                <a:spLocks/>
              </p:cNvSpPr>
              <p:nvPr/>
            </p:nvSpPr>
            <p:spPr bwMode="auto">
              <a:xfrm>
                <a:off x="693714" y="3139896"/>
                <a:ext cx="1954" cy="359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0" name="Freeform 170"/>
              <p:cNvSpPr>
                <a:spLocks/>
              </p:cNvSpPr>
              <p:nvPr/>
            </p:nvSpPr>
            <p:spPr bwMode="auto">
              <a:xfrm>
                <a:off x="902804" y="3012116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0" y="6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cubicBezTo>
                      <a:pt x="11" y="9"/>
                      <a:pt x="10" y="8"/>
                      <a:pt x="10" y="6"/>
                    </a:cubicBezTo>
                    <a:cubicBezTo>
                      <a:pt x="8" y="4"/>
                      <a:pt x="6" y="2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1" name="Freeform 171"/>
              <p:cNvSpPr>
                <a:spLocks/>
              </p:cNvSpPr>
              <p:nvPr/>
            </p:nvSpPr>
            <p:spPr bwMode="auto">
              <a:xfrm>
                <a:off x="703484" y="3127298"/>
                <a:ext cx="11725" cy="1799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7" y="0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4"/>
                    </a:cubicBezTo>
                    <a:cubicBezTo>
                      <a:pt x="0" y="6"/>
                      <a:pt x="0" y="8"/>
                      <a:pt x="0" y="11"/>
                    </a:cubicBezTo>
                    <a:cubicBezTo>
                      <a:pt x="2" y="11"/>
                      <a:pt x="5" y="11"/>
                      <a:pt x="7" y="11"/>
                    </a:cubicBezTo>
                    <a:cubicBezTo>
                      <a:pt x="7" y="7"/>
                      <a:pt x="7" y="3"/>
                      <a:pt x="7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2" name="Freeform 172"/>
              <p:cNvSpPr>
                <a:spLocks/>
              </p:cNvSpPr>
              <p:nvPr/>
            </p:nvSpPr>
            <p:spPr bwMode="auto">
              <a:xfrm>
                <a:off x="709346" y="3057109"/>
                <a:ext cx="7816" cy="17997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11"/>
                  </a:cxn>
                  <a:cxn ang="0">
                    <a:pos x="3" y="11"/>
                  </a:cxn>
                </a:cxnLst>
                <a:rect l="0" t="0" r="r" b="b"/>
                <a:pathLst>
                  <a:path w="4" h="11">
                    <a:moveTo>
                      <a:pt x="3" y="11"/>
                    </a:moveTo>
                    <a:cubicBezTo>
                      <a:pt x="3" y="8"/>
                      <a:pt x="3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1" y="7"/>
                      <a:pt x="0" y="11"/>
                    </a:cubicBezTo>
                    <a:cubicBezTo>
                      <a:pt x="1" y="11"/>
                      <a:pt x="2" y="11"/>
                      <a:pt x="3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3" name="Freeform 173"/>
              <p:cNvSpPr>
                <a:spLocks/>
              </p:cNvSpPr>
              <p:nvPr/>
            </p:nvSpPr>
            <p:spPr bwMode="auto">
              <a:xfrm>
                <a:off x="707392" y="3170492"/>
                <a:ext cx="13679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" y="12"/>
                  </a:cxn>
                  <a:cxn ang="0">
                    <a:pos x="7" y="1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cubicBezTo>
                      <a:pt x="3" y="12"/>
                      <a:pt x="5" y="12"/>
                      <a:pt x="8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7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4" name="Freeform 174"/>
              <p:cNvSpPr>
                <a:spLocks/>
              </p:cNvSpPr>
              <p:nvPr/>
            </p:nvSpPr>
            <p:spPr bwMode="auto">
              <a:xfrm>
                <a:off x="709346" y="3082305"/>
                <a:ext cx="5862" cy="1619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2" y="10"/>
                  </a:cxn>
                  <a:cxn ang="0">
                    <a:pos x="3" y="0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1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3" y="6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5" name="Freeform 175"/>
              <p:cNvSpPr>
                <a:spLocks/>
              </p:cNvSpPr>
              <p:nvPr/>
            </p:nvSpPr>
            <p:spPr bwMode="auto">
              <a:xfrm>
                <a:off x="723025" y="3055310"/>
                <a:ext cx="17587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0" y="12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2"/>
                  </a:cxn>
                </a:cxnLst>
                <a:rect l="0" t="0" r="r" b="b"/>
                <a:pathLst>
                  <a:path w="10" h="12">
                    <a:moveTo>
                      <a:pt x="0" y="12"/>
                    </a:moveTo>
                    <a:cubicBezTo>
                      <a:pt x="3" y="12"/>
                      <a:pt x="6" y="12"/>
                      <a:pt x="10" y="12"/>
                    </a:cubicBezTo>
                    <a:cubicBezTo>
                      <a:pt x="10" y="8"/>
                      <a:pt x="10" y="4"/>
                      <a:pt x="10" y="0"/>
                    </a:cubicBezTo>
                    <a:cubicBezTo>
                      <a:pt x="7" y="0"/>
                      <a:pt x="4" y="0"/>
                      <a:pt x="1" y="1"/>
                    </a:cubicBezTo>
                    <a:cubicBezTo>
                      <a:pt x="0" y="4"/>
                      <a:pt x="0" y="8"/>
                      <a:pt x="0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6" name="Freeform 176"/>
              <p:cNvSpPr>
                <a:spLocks/>
              </p:cNvSpPr>
              <p:nvPr/>
            </p:nvSpPr>
            <p:spPr bwMode="auto">
              <a:xfrm>
                <a:off x="775786" y="3152495"/>
                <a:ext cx="21495" cy="1619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2" y="10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cubicBezTo>
                      <a:pt x="12" y="7"/>
                      <a:pt x="11" y="3"/>
                      <a:pt x="11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6"/>
                      <a:pt x="0" y="10"/>
                    </a:cubicBezTo>
                    <a:cubicBezTo>
                      <a:pt x="4" y="10"/>
                      <a:pt x="8" y="10"/>
                      <a:pt x="12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7" name="Freeform 177"/>
              <p:cNvSpPr>
                <a:spLocks/>
              </p:cNvSpPr>
              <p:nvPr/>
            </p:nvSpPr>
            <p:spPr bwMode="auto">
              <a:xfrm>
                <a:off x="801190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1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4" y="10"/>
                      <a:pt x="8" y="10"/>
                      <a:pt x="11" y="1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8" name="Freeform 178"/>
              <p:cNvSpPr>
                <a:spLocks/>
              </p:cNvSpPr>
              <p:nvPr/>
            </p:nvSpPr>
            <p:spPr bwMode="auto">
              <a:xfrm>
                <a:off x="773832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12" y="12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cubicBezTo>
                      <a:pt x="12" y="8"/>
                      <a:pt x="12" y="4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1" y="12"/>
                    </a:cubicBezTo>
                    <a:cubicBezTo>
                      <a:pt x="5" y="12"/>
                      <a:pt x="8" y="12"/>
                      <a:pt x="12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99" name="Freeform 179"/>
              <p:cNvSpPr>
                <a:spLocks/>
              </p:cNvSpPr>
              <p:nvPr/>
            </p:nvSpPr>
            <p:spPr bwMode="auto">
              <a:xfrm>
                <a:off x="855905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12" y="0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3" y="10"/>
                      <a:pt x="7" y="10"/>
                      <a:pt x="11" y="10"/>
                    </a:cubicBezTo>
                    <a:cubicBezTo>
                      <a:pt x="11" y="6"/>
                      <a:pt x="11" y="3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0" name="Freeform 180"/>
              <p:cNvSpPr>
                <a:spLocks/>
              </p:cNvSpPr>
              <p:nvPr/>
            </p:nvSpPr>
            <p:spPr bwMode="auto">
              <a:xfrm>
                <a:off x="828547" y="31524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1" y="10"/>
                  </a:cxn>
                  <a:cxn ang="0">
                    <a:pos x="11" y="0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7" y="10"/>
                      <a:pt x="11" y="10"/>
                    </a:cubicBezTo>
                    <a:cubicBezTo>
                      <a:pt x="11" y="7"/>
                      <a:pt x="11" y="3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1" name="Freeform 181"/>
              <p:cNvSpPr>
                <a:spLocks/>
              </p:cNvSpPr>
              <p:nvPr/>
            </p:nvSpPr>
            <p:spPr bwMode="auto">
              <a:xfrm>
                <a:off x="801190" y="3100303"/>
                <a:ext cx="19541" cy="197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9" y="0"/>
                      <a:pt x="7" y="0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2" name="Freeform 182"/>
              <p:cNvSpPr>
                <a:spLocks/>
              </p:cNvSpPr>
              <p:nvPr/>
            </p:nvSpPr>
            <p:spPr bwMode="auto">
              <a:xfrm>
                <a:off x="883262" y="3102102"/>
                <a:ext cx="21495" cy="179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2" y="11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3" name="Freeform 183"/>
              <p:cNvSpPr>
                <a:spLocks/>
              </p:cNvSpPr>
              <p:nvPr/>
            </p:nvSpPr>
            <p:spPr bwMode="auto">
              <a:xfrm>
                <a:off x="721071" y="3080506"/>
                <a:ext cx="17587" cy="16198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0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cubicBezTo>
                      <a:pt x="10" y="7"/>
                      <a:pt x="10" y="4"/>
                      <a:pt x="10" y="0"/>
                    </a:cubicBezTo>
                    <a:cubicBezTo>
                      <a:pt x="7" y="1"/>
                      <a:pt x="4" y="1"/>
                      <a:pt x="1" y="1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3" y="10"/>
                      <a:pt x="7" y="10"/>
                      <a:pt x="10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4" name="Freeform 184"/>
              <p:cNvSpPr>
                <a:spLocks/>
              </p:cNvSpPr>
              <p:nvPr/>
            </p:nvSpPr>
            <p:spPr bwMode="auto">
              <a:xfrm>
                <a:off x="746475" y="3080506"/>
                <a:ext cx="21495" cy="1619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2" y="10"/>
                  </a:cxn>
                  <a:cxn ang="0">
                    <a:pos x="13" y="0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0" y="4"/>
                      <a:pt x="0" y="7"/>
                      <a:pt x="0" y="10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6"/>
                      <a:pt x="12" y="3"/>
                      <a:pt x="13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5" name="Freeform 185"/>
              <p:cNvSpPr>
                <a:spLocks/>
              </p:cNvSpPr>
              <p:nvPr/>
            </p:nvSpPr>
            <p:spPr bwMode="auto">
              <a:xfrm>
                <a:off x="773832" y="3100303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2"/>
                  </a:cxn>
                </a:cxnLst>
                <a:rect l="0" t="0" r="r" b="b"/>
                <a:pathLst>
                  <a:path w="12" h="12">
                    <a:moveTo>
                      <a:pt x="12" y="2"/>
                    </a:moveTo>
                    <a:cubicBezTo>
                      <a:pt x="12" y="1"/>
                      <a:pt x="12" y="1"/>
                      <a:pt x="12" y="0"/>
                    </a:cubicBezTo>
                    <a:cubicBezTo>
                      <a:pt x="8" y="0"/>
                      <a:pt x="4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6"/>
                      <a:pt x="0" y="9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9"/>
                      <a:pt x="12" y="5"/>
                      <a:pt x="12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6" name="Freeform 186"/>
              <p:cNvSpPr>
                <a:spLocks/>
              </p:cNvSpPr>
              <p:nvPr/>
            </p:nvSpPr>
            <p:spPr bwMode="auto">
              <a:xfrm>
                <a:off x="801190" y="3127298"/>
                <a:ext cx="19541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12" h="12">
                    <a:moveTo>
                      <a:pt x="1" y="12"/>
                    </a:moveTo>
                    <a:cubicBezTo>
                      <a:pt x="5" y="12"/>
                      <a:pt x="9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7" name="Freeform 187"/>
              <p:cNvSpPr>
                <a:spLocks/>
              </p:cNvSpPr>
              <p:nvPr/>
            </p:nvSpPr>
            <p:spPr bwMode="auto">
              <a:xfrm>
                <a:off x="828547" y="3100303"/>
                <a:ext cx="21495" cy="19797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8"/>
                      <a:pt x="12" y="4"/>
                      <a:pt x="12" y="0"/>
                    </a:cubicBezTo>
                    <a:cubicBezTo>
                      <a:pt x="7" y="0"/>
                      <a:pt x="3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8" name="Freeform 188"/>
              <p:cNvSpPr>
                <a:spLocks/>
              </p:cNvSpPr>
              <p:nvPr/>
            </p:nvSpPr>
            <p:spPr bwMode="auto">
              <a:xfrm>
                <a:off x="828547" y="3127298"/>
                <a:ext cx="21495" cy="197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1" y="12"/>
                  </a:cxn>
                  <a:cxn ang="0">
                    <a:pos x="12" y="0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2"/>
                      <a:pt x="7" y="12"/>
                      <a:pt x="11" y="12"/>
                    </a:cubicBezTo>
                    <a:cubicBezTo>
                      <a:pt x="12" y="8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09" name="Freeform 189"/>
              <p:cNvSpPr>
                <a:spLocks/>
              </p:cNvSpPr>
              <p:nvPr/>
            </p:nvSpPr>
            <p:spPr bwMode="auto">
              <a:xfrm>
                <a:off x="781649" y="2997718"/>
                <a:ext cx="19541" cy="5399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4"/>
                  </a:cxn>
                  <a:cxn ang="0">
                    <a:pos x="11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3" y="4"/>
                      <a:pt x="7" y="4"/>
                      <a:pt x="10" y="4"/>
                    </a:cubicBezTo>
                    <a:cubicBezTo>
                      <a:pt x="11" y="2"/>
                      <a:pt x="11" y="1"/>
                      <a:pt x="11" y="0"/>
                    </a:cubicBezTo>
                    <a:cubicBezTo>
                      <a:pt x="7" y="0"/>
                      <a:pt x="3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0" name="Freeform 190"/>
              <p:cNvSpPr>
                <a:spLocks/>
              </p:cNvSpPr>
              <p:nvPr/>
            </p:nvSpPr>
            <p:spPr bwMode="auto">
              <a:xfrm>
                <a:off x="801190" y="3030113"/>
                <a:ext cx="19541" cy="1799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1" y="1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1" h="11">
                    <a:moveTo>
                      <a:pt x="1" y="0"/>
                    </a:moveTo>
                    <a:cubicBezTo>
                      <a:pt x="1" y="4"/>
                      <a:pt x="1" y="7"/>
                      <a:pt x="0" y="11"/>
                    </a:cubicBezTo>
                    <a:cubicBezTo>
                      <a:pt x="4" y="11"/>
                      <a:pt x="7" y="11"/>
                      <a:pt x="10" y="11"/>
                    </a:cubicBezTo>
                    <a:cubicBezTo>
                      <a:pt x="10" y="11"/>
                      <a:pt x="11" y="11"/>
                      <a:pt x="11" y="1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1" name="Freeform 191"/>
              <p:cNvSpPr>
                <a:spLocks/>
              </p:cNvSpPr>
              <p:nvPr/>
            </p:nvSpPr>
            <p:spPr bwMode="auto">
              <a:xfrm>
                <a:off x="828547" y="3246080"/>
                <a:ext cx="13679" cy="1079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8" y="7"/>
                  </a:cxn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1" y="7"/>
                  </a:cxn>
                </a:cxnLst>
                <a:rect l="0" t="0" r="r" b="b"/>
                <a:pathLst>
                  <a:path w="8" h="7">
                    <a:moveTo>
                      <a:pt x="1" y="7"/>
                    </a:moveTo>
                    <a:cubicBezTo>
                      <a:pt x="3" y="7"/>
                      <a:pt x="5" y="7"/>
                      <a:pt x="8" y="7"/>
                    </a:cubicBezTo>
                    <a:cubicBezTo>
                      <a:pt x="8" y="4"/>
                      <a:pt x="8" y="2"/>
                      <a:pt x="8" y="0"/>
                    </a:cubicBezTo>
                    <a:cubicBezTo>
                      <a:pt x="6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2" name="Freeform 192"/>
              <p:cNvSpPr>
                <a:spLocks/>
              </p:cNvSpPr>
              <p:nvPr/>
            </p:nvSpPr>
            <p:spPr bwMode="auto">
              <a:xfrm>
                <a:off x="873492" y="3242481"/>
                <a:ext cx="19541" cy="125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11" y="7"/>
                  </a:cxn>
                  <a:cxn ang="0">
                    <a:pos x="11" y="0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7" y="1"/>
                      <a:pt x="4" y="1"/>
                      <a:pt x="1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4" y="8"/>
                      <a:pt x="7" y="7"/>
                      <a:pt x="11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3" name="Freeform 193"/>
              <p:cNvSpPr>
                <a:spLocks/>
              </p:cNvSpPr>
              <p:nvPr/>
            </p:nvSpPr>
            <p:spPr bwMode="auto">
              <a:xfrm>
                <a:off x="875446" y="3010316"/>
                <a:ext cx="21495" cy="1619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2" y="10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cubicBezTo>
                      <a:pt x="12" y="7"/>
                      <a:pt x="11" y="4"/>
                      <a:pt x="11" y="1"/>
                    </a:cubicBezTo>
                    <a:cubicBezTo>
                      <a:pt x="7" y="1"/>
                      <a:pt x="3" y="1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8" y="10"/>
                      <a:pt x="12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4" name="Freeform 194"/>
              <p:cNvSpPr>
                <a:spLocks/>
              </p:cNvSpPr>
              <p:nvPr/>
            </p:nvSpPr>
            <p:spPr bwMode="auto">
              <a:xfrm>
                <a:off x="873492" y="2999518"/>
                <a:ext cx="19541" cy="53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4" y="3"/>
                      <a:pt x="7" y="3"/>
                      <a:pt x="10" y="3"/>
                    </a:cubicBezTo>
                    <a:cubicBezTo>
                      <a:pt x="7" y="2"/>
                      <a:pt x="4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5" name="Freeform 195"/>
              <p:cNvSpPr>
                <a:spLocks/>
              </p:cNvSpPr>
              <p:nvPr/>
            </p:nvSpPr>
            <p:spPr bwMode="auto">
              <a:xfrm>
                <a:off x="828547" y="3224483"/>
                <a:ext cx="15633" cy="14398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9" y="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cubicBezTo>
                      <a:pt x="9" y="6"/>
                      <a:pt x="9" y="3"/>
                      <a:pt x="9" y="0"/>
                    </a:cubicBezTo>
                    <a:cubicBezTo>
                      <a:pt x="6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3" y="9"/>
                      <a:pt x="6" y="9"/>
                      <a:pt x="9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6" name="Freeform 196"/>
              <p:cNvSpPr>
                <a:spLocks/>
              </p:cNvSpPr>
              <p:nvPr/>
            </p:nvSpPr>
            <p:spPr bwMode="auto">
              <a:xfrm>
                <a:off x="750383" y="3010316"/>
                <a:ext cx="21495" cy="1619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0"/>
                  </a:cxn>
                  <a:cxn ang="0">
                    <a:pos x="12" y="9"/>
                  </a:cxn>
                  <a:cxn ang="0">
                    <a:pos x="12" y="0"/>
                  </a:cxn>
                  <a:cxn ang="0">
                    <a:pos x="2" y="1"/>
                  </a:cxn>
                  <a:cxn ang="0">
                    <a:pos x="1" y="1"/>
                  </a:cxn>
                </a:cxnLst>
                <a:rect l="0" t="0" r="r" b="b"/>
                <a:pathLst>
                  <a:path w="12" h="10">
                    <a:moveTo>
                      <a:pt x="1" y="1"/>
                    </a:moveTo>
                    <a:cubicBezTo>
                      <a:pt x="1" y="4"/>
                      <a:pt x="0" y="7"/>
                      <a:pt x="0" y="10"/>
                    </a:cubicBezTo>
                    <a:cubicBezTo>
                      <a:pt x="4" y="10"/>
                      <a:pt x="8" y="9"/>
                      <a:pt x="12" y="9"/>
                    </a:cubicBezTo>
                    <a:cubicBezTo>
                      <a:pt x="12" y="6"/>
                      <a:pt x="12" y="3"/>
                      <a:pt x="12" y="0"/>
                    </a:cubicBezTo>
                    <a:cubicBezTo>
                      <a:pt x="9" y="0"/>
                      <a:pt x="6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7" name="Freeform 197"/>
              <p:cNvSpPr>
                <a:spLocks/>
              </p:cNvSpPr>
              <p:nvPr/>
            </p:nvSpPr>
            <p:spPr bwMode="auto">
              <a:xfrm>
                <a:off x="850043" y="3010316"/>
                <a:ext cx="21495" cy="14398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2" y="9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1" y="9"/>
                  </a:cxn>
                </a:cxnLst>
                <a:rect l="0" t="0" r="r" b="b"/>
                <a:pathLst>
                  <a:path w="12" h="9">
                    <a:moveTo>
                      <a:pt x="1" y="9"/>
                    </a:moveTo>
                    <a:cubicBezTo>
                      <a:pt x="4" y="9"/>
                      <a:pt x="8" y="9"/>
                      <a:pt x="12" y="9"/>
                    </a:cubicBezTo>
                    <a:cubicBezTo>
                      <a:pt x="11" y="6"/>
                      <a:pt x="11" y="3"/>
                      <a:pt x="11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0" y="2"/>
                      <a:pt x="1" y="5"/>
                      <a:pt x="1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8" name="Freeform 198"/>
              <p:cNvSpPr>
                <a:spLocks/>
              </p:cNvSpPr>
              <p:nvPr/>
            </p:nvSpPr>
            <p:spPr bwMode="auto">
              <a:xfrm>
                <a:off x="805098" y="3224483"/>
                <a:ext cx="15633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9" y="9"/>
                  </a:cxn>
                  <a:cxn ang="0">
                    <a:pos x="9" y="0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6" y="0"/>
                      <a:pt x="4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9"/>
                      <a:pt x="7" y="9"/>
                      <a:pt x="9" y="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9" name="Freeform 199"/>
              <p:cNvSpPr>
                <a:spLocks/>
              </p:cNvSpPr>
              <p:nvPr/>
            </p:nvSpPr>
            <p:spPr bwMode="auto">
              <a:xfrm>
                <a:off x="803144" y="3008517"/>
                <a:ext cx="17587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9" y="9"/>
                  </a:cxn>
                  <a:cxn ang="0">
                    <a:pos x="10" y="9"/>
                  </a:cxn>
                  <a:cxn ang="0">
                    <a:pos x="10" y="0"/>
                  </a:cxn>
                  <a:cxn ang="0">
                    <a:pos x="9" y="0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7" y="0"/>
                      <a:pt x="4" y="0"/>
                      <a:pt x="1" y="0"/>
                    </a:cubicBezTo>
                    <a:cubicBezTo>
                      <a:pt x="1" y="3"/>
                      <a:pt x="0" y="6"/>
                      <a:pt x="0" y="9"/>
                    </a:cubicBezTo>
                    <a:cubicBezTo>
                      <a:pt x="3" y="9"/>
                      <a:pt x="6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0" name="Freeform 200"/>
              <p:cNvSpPr>
                <a:spLocks/>
              </p:cNvSpPr>
              <p:nvPr/>
            </p:nvSpPr>
            <p:spPr bwMode="auto">
              <a:xfrm>
                <a:off x="777740" y="3008517"/>
                <a:ext cx="21495" cy="1619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2" y="9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0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4" y="10"/>
                      <a:pt x="8" y="10"/>
                      <a:pt x="12" y="9"/>
                    </a:cubicBezTo>
                    <a:cubicBezTo>
                      <a:pt x="12" y="6"/>
                      <a:pt x="12" y="3"/>
                      <a:pt x="12" y="0"/>
                    </a:cubicBezTo>
                    <a:cubicBezTo>
                      <a:pt x="9" y="0"/>
                      <a:pt x="5" y="1"/>
                      <a:pt x="1" y="1"/>
                    </a:cubicBezTo>
                    <a:cubicBezTo>
                      <a:pt x="1" y="4"/>
                      <a:pt x="1" y="7"/>
                      <a:pt x="0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1" name="Freeform 201"/>
              <p:cNvSpPr>
                <a:spLocks/>
              </p:cNvSpPr>
              <p:nvPr/>
            </p:nvSpPr>
            <p:spPr bwMode="auto">
              <a:xfrm>
                <a:off x="781649" y="3222684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1" y="9"/>
                  </a:cxn>
                  <a:cxn ang="0">
                    <a:pos x="11" y="10"/>
                  </a:cxn>
                  <a:cxn ang="0">
                    <a:pos x="11" y="1"/>
                  </a:cxn>
                </a:cxnLst>
                <a:rect l="0" t="0" r="r" b="b"/>
                <a:pathLst>
                  <a:path w="11" h="10">
                    <a:moveTo>
                      <a:pt x="11" y="1"/>
                    </a:moveTo>
                    <a:cubicBezTo>
                      <a:pt x="7" y="1"/>
                      <a:pt x="4" y="0"/>
                      <a:pt x="0" y="0"/>
                    </a:cubicBezTo>
                    <a:cubicBezTo>
                      <a:pt x="0" y="3"/>
                      <a:pt x="0" y="6"/>
                      <a:pt x="1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9"/>
                      <a:pt x="8" y="10"/>
                      <a:pt x="11" y="10"/>
                    </a:cubicBezTo>
                    <a:cubicBezTo>
                      <a:pt x="11" y="7"/>
                      <a:pt x="11" y="4"/>
                      <a:pt x="11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2" name="Freeform 202"/>
              <p:cNvSpPr>
                <a:spLocks/>
              </p:cNvSpPr>
              <p:nvPr/>
            </p:nvSpPr>
            <p:spPr bwMode="auto">
              <a:xfrm>
                <a:off x="709346" y="3102102"/>
                <a:ext cx="5862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6"/>
                  </a:cxn>
                  <a:cxn ang="0">
                    <a:pos x="0" y="11"/>
                  </a:cxn>
                </a:cxnLst>
                <a:rect l="0" t="0" r="r" b="b"/>
                <a:pathLst>
                  <a:path w="3" h="11">
                    <a:moveTo>
                      <a:pt x="0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2" y="8"/>
                      <a:pt x="2" y="4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2"/>
                      <a:pt x="2" y="4"/>
                      <a:pt x="2" y="6"/>
                    </a:cubicBezTo>
                    <a:cubicBezTo>
                      <a:pt x="2" y="7"/>
                      <a:pt x="1" y="9"/>
                      <a:pt x="0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3" name="Freeform 203"/>
              <p:cNvSpPr>
                <a:spLocks/>
              </p:cNvSpPr>
              <p:nvPr/>
            </p:nvSpPr>
            <p:spPr bwMode="auto">
              <a:xfrm>
                <a:off x="850043" y="3244280"/>
                <a:ext cx="19541" cy="1079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10" y="7"/>
                  </a:cxn>
                  <a:cxn ang="0">
                    <a:pos x="11" y="0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cubicBezTo>
                      <a:pt x="7" y="0"/>
                      <a:pt x="4" y="1"/>
                      <a:pt x="0" y="1"/>
                    </a:cubicBezTo>
                    <a:cubicBezTo>
                      <a:pt x="0" y="3"/>
                      <a:pt x="0" y="5"/>
                      <a:pt x="0" y="7"/>
                    </a:cubicBezTo>
                    <a:cubicBezTo>
                      <a:pt x="3" y="7"/>
                      <a:pt x="7" y="7"/>
                      <a:pt x="10" y="7"/>
                    </a:cubicBezTo>
                    <a:cubicBezTo>
                      <a:pt x="11" y="5"/>
                      <a:pt x="11" y="3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4" name="Freeform 204"/>
              <p:cNvSpPr>
                <a:spLocks/>
              </p:cNvSpPr>
              <p:nvPr/>
            </p:nvSpPr>
            <p:spPr bwMode="auto">
              <a:xfrm>
                <a:off x="848088" y="3262278"/>
                <a:ext cx="19541" cy="53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3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5" name="Freeform 206"/>
              <p:cNvSpPr>
                <a:spLocks/>
              </p:cNvSpPr>
              <p:nvPr/>
            </p:nvSpPr>
            <p:spPr bwMode="auto">
              <a:xfrm>
                <a:off x="828547" y="3008517"/>
                <a:ext cx="15633" cy="1439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9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3" y="9"/>
                      <a:pt x="6" y="9"/>
                      <a:pt x="9" y="9"/>
                    </a:cubicBezTo>
                    <a:cubicBezTo>
                      <a:pt x="9" y="6"/>
                      <a:pt x="9" y="3"/>
                      <a:pt x="8" y="0"/>
                    </a:cubicBezTo>
                    <a:cubicBezTo>
                      <a:pt x="5" y="0"/>
                      <a:pt x="2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6" name="Freeform 207"/>
              <p:cNvSpPr>
                <a:spLocks/>
              </p:cNvSpPr>
              <p:nvPr/>
            </p:nvSpPr>
            <p:spPr bwMode="auto">
              <a:xfrm>
                <a:off x="828547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7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cubicBezTo>
                      <a:pt x="5" y="0"/>
                      <a:pt x="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8" y="1"/>
                      <a:pt x="8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7" name="Freeform 208"/>
              <p:cNvSpPr>
                <a:spLocks/>
              </p:cNvSpPr>
              <p:nvPr/>
            </p:nvSpPr>
            <p:spPr bwMode="auto">
              <a:xfrm>
                <a:off x="789465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8" y="3"/>
                  </a:cxn>
                  <a:cxn ang="0">
                    <a:pos x="7" y="0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cubicBezTo>
                      <a:pt x="5" y="0"/>
                      <a:pt x="2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2"/>
                      <a:pt x="7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8" name="Freeform 209"/>
              <p:cNvSpPr>
                <a:spLocks/>
              </p:cNvSpPr>
              <p:nvPr/>
            </p:nvSpPr>
            <p:spPr bwMode="auto">
              <a:xfrm>
                <a:off x="850043" y="2995919"/>
                <a:ext cx="19541" cy="719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5"/>
                  </a:cxn>
                  <a:cxn ang="0">
                    <a:pos x="10" y="2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cubicBezTo>
                      <a:pt x="3" y="5"/>
                      <a:pt x="7" y="5"/>
                      <a:pt x="11" y="5"/>
                    </a:cubicBezTo>
                    <a:cubicBezTo>
                      <a:pt x="10" y="4"/>
                      <a:pt x="10" y="3"/>
                      <a:pt x="10" y="2"/>
                    </a:cubicBezTo>
                    <a:cubicBezTo>
                      <a:pt x="8" y="1"/>
                      <a:pt x="6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9" name="Freeform 210"/>
              <p:cNvSpPr>
                <a:spLocks/>
              </p:cNvSpPr>
              <p:nvPr/>
            </p:nvSpPr>
            <p:spPr bwMode="auto">
              <a:xfrm>
                <a:off x="807052" y="3262278"/>
                <a:ext cx="13679" cy="539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3"/>
                  </a:cxn>
                  <a:cxn ang="0">
                    <a:pos x="8" y="0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4" y="0"/>
                      <a:pt x="1" y="0"/>
                    </a:cubicBezTo>
                    <a:cubicBezTo>
                      <a:pt x="1" y="2"/>
                      <a:pt x="1" y="3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0" name="Freeform 211"/>
              <p:cNvSpPr>
                <a:spLocks/>
              </p:cNvSpPr>
              <p:nvPr/>
            </p:nvSpPr>
            <p:spPr bwMode="auto">
              <a:xfrm>
                <a:off x="873492" y="3260478"/>
                <a:ext cx="19541" cy="7199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10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11" y="0"/>
                    </a:moveTo>
                    <a:cubicBezTo>
                      <a:pt x="7" y="0"/>
                      <a:pt x="3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1" y="1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1" name="Freeform 212"/>
              <p:cNvSpPr>
                <a:spLocks/>
              </p:cNvSpPr>
              <p:nvPr/>
            </p:nvSpPr>
            <p:spPr bwMode="auto">
              <a:xfrm>
                <a:off x="769924" y="3003118"/>
                <a:ext cx="3908" cy="180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2" name="Freeform 213"/>
              <p:cNvSpPr>
                <a:spLocks/>
              </p:cNvSpPr>
              <p:nvPr/>
            </p:nvSpPr>
            <p:spPr bwMode="auto">
              <a:xfrm>
                <a:off x="805098" y="2994119"/>
                <a:ext cx="15633" cy="719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0" y="5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cubicBezTo>
                      <a:pt x="3" y="5"/>
                      <a:pt x="6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1"/>
                      <a:pt x="3" y="1"/>
                      <a:pt x="0" y="1"/>
                    </a:cubicBezTo>
                    <a:cubicBezTo>
                      <a:pt x="0" y="2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3" name="Freeform 214"/>
              <p:cNvSpPr>
                <a:spLocks/>
              </p:cNvSpPr>
              <p:nvPr/>
            </p:nvSpPr>
            <p:spPr bwMode="auto">
              <a:xfrm>
                <a:off x="828547" y="2994119"/>
                <a:ext cx="13679" cy="89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8" y="6"/>
                  </a:cxn>
                  <a:cxn ang="0">
                    <a:pos x="8" y="1"/>
                  </a:cxn>
                  <a:cxn ang="0">
                    <a:pos x="0" y="0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5" y="6"/>
                      <a:pt x="8" y="6"/>
                    </a:cubicBezTo>
                    <a:cubicBezTo>
                      <a:pt x="8" y="4"/>
                      <a:pt x="8" y="2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4" name="Freeform 215"/>
              <p:cNvSpPr>
                <a:spLocks/>
              </p:cNvSpPr>
              <p:nvPr/>
            </p:nvSpPr>
            <p:spPr bwMode="auto">
              <a:xfrm>
                <a:off x="685897" y="3150695"/>
                <a:ext cx="11725" cy="1439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7" h="9">
                    <a:moveTo>
                      <a:pt x="1" y="7"/>
                    </a:moveTo>
                    <a:cubicBezTo>
                      <a:pt x="2" y="8"/>
                      <a:pt x="3" y="8"/>
                      <a:pt x="4" y="9"/>
                    </a:cubicBezTo>
                    <a:cubicBezTo>
                      <a:pt x="5" y="9"/>
                      <a:pt x="6" y="9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1" y="3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5" name="Freeform 216"/>
              <p:cNvSpPr>
                <a:spLocks/>
              </p:cNvSpPr>
              <p:nvPr/>
            </p:nvSpPr>
            <p:spPr bwMode="auto">
              <a:xfrm>
                <a:off x="783603" y="3244281"/>
                <a:ext cx="17587" cy="1079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0" y="0"/>
                  </a:cxn>
                  <a:cxn ang="0">
                    <a:pos x="2" y="7"/>
                  </a:cxn>
                  <a:cxn ang="0">
                    <a:pos x="10" y="7"/>
                  </a:cxn>
                  <a:cxn ang="0">
                    <a:pos x="10" y="1"/>
                  </a:cxn>
                </a:cxnLst>
                <a:rect l="0" t="0" r="r" b="b"/>
                <a:pathLst>
                  <a:path w="10" h="7">
                    <a:moveTo>
                      <a:pt x="10" y="1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7"/>
                      <a:pt x="7" y="7"/>
                      <a:pt x="10" y="7"/>
                    </a:cubicBezTo>
                    <a:cubicBezTo>
                      <a:pt x="10" y="5"/>
                      <a:pt x="10" y="3"/>
                      <a:pt x="1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6" name="Freeform 217"/>
              <p:cNvSpPr>
                <a:spLocks/>
              </p:cNvSpPr>
              <p:nvPr/>
            </p:nvSpPr>
            <p:spPr bwMode="auto">
              <a:xfrm>
                <a:off x="807052" y="3246080"/>
                <a:ext cx="13679" cy="1079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0"/>
                  </a:cxn>
                  <a:cxn ang="0">
                    <a:pos x="1" y="6"/>
                  </a:cxn>
                  <a:cxn ang="0">
                    <a:pos x="8" y="7"/>
                  </a:cxn>
                  <a:cxn ang="0">
                    <a:pos x="8" y="0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1" y="2"/>
                      <a:pt x="1" y="5"/>
                      <a:pt x="1" y="6"/>
                    </a:cubicBezTo>
                    <a:cubicBezTo>
                      <a:pt x="3" y="7"/>
                      <a:pt x="6" y="7"/>
                      <a:pt x="8" y="7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7" name="Freeform 218"/>
              <p:cNvSpPr>
                <a:spLocks/>
              </p:cNvSpPr>
              <p:nvPr/>
            </p:nvSpPr>
            <p:spPr bwMode="auto">
              <a:xfrm>
                <a:off x="703484" y="3150695"/>
                <a:ext cx="13679" cy="16198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8" y="10"/>
                  </a:cxn>
                </a:cxnLst>
                <a:rect l="0" t="0" r="r" b="b"/>
                <a:pathLst>
                  <a:path w="8" h="10">
                    <a:moveTo>
                      <a:pt x="8" y="10"/>
                    </a:moveTo>
                    <a:cubicBezTo>
                      <a:pt x="8" y="7"/>
                      <a:pt x="8" y="4"/>
                      <a:pt x="8" y="1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1" y="3"/>
                      <a:pt x="1" y="6"/>
                      <a:pt x="1" y="10"/>
                    </a:cubicBezTo>
                    <a:cubicBezTo>
                      <a:pt x="3" y="10"/>
                      <a:pt x="6" y="10"/>
                      <a:pt x="8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8" name="Freeform 219"/>
              <p:cNvSpPr>
                <a:spLocks/>
              </p:cNvSpPr>
              <p:nvPr/>
            </p:nvSpPr>
            <p:spPr bwMode="auto">
              <a:xfrm>
                <a:off x="726933" y="3197488"/>
                <a:ext cx="19541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1" y="11"/>
                  </a:cxn>
                  <a:cxn ang="0">
                    <a:pos x="9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11">
                    <a:moveTo>
                      <a:pt x="0" y="0"/>
                    </a:moveTo>
                    <a:cubicBezTo>
                      <a:pt x="0" y="4"/>
                      <a:pt x="0" y="7"/>
                      <a:pt x="1" y="10"/>
                    </a:cubicBezTo>
                    <a:cubicBezTo>
                      <a:pt x="4" y="11"/>
                      <a:pt x="7" y="11"/>
                      <a:pt x="11" y="11"/>
                    </a:cubicBezTo>
                    <a:cubicBezTo>
                      <a:pt x="10" y="8"/>
                      <a:pt x="10" y="4"/>
                      <a:pt x="9" y="1"/>
                    </a:cubicBezTo>
                    <a:cubicBezTo>
                      <a:pt x="6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9" name="Freeform 220"/>
              <p:cNvSpPr>
                <a:spLocks/>
              </p:cNvSpPr>
              <p:nvPr/>
            </p:nvSpPr>
            <p:spPr bwMode="auto">
              <a:xfrm>
                <a:off x="756245" y="3242481"/>
                <a:ext cx="11725" cy="35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0" name="Freeform 221"/>
              <p:cNvSpPr>
                <a:spLocks/>
              </p:cNvSpPr>
              <p:nvPr/>
            </p:nvSpPr>
            <p:spPr bwMode="auto">
              <a:xfrm>
                <a:off x="734750" y="3240681"/>
                <a:ext cx="15633" cy="5399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8" y="1"/>
                  </a:cxn>
                  <a:cxn ang="0">
                    <a:pos x="0" y="0"/>
                  </a:cxn>
                  <a:cxn ang="0">
                    <a:pos x="9" y="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9" y="2"/>
                      <a:pt x="8" y="2"/>
                      <a:pt x="8" y="1"/>
                    </a:cubicBezTo>
                    <a:cubicBezTo>
                      <a:pt x="6" y="1"/>
                      <a:pt x="3" y="0"/>
                      <a:pt x="0" y="0"/>
                    </a:cubicBezTo>
                    <a:cubicBezTo>
                      <a:pt x="2" y="2"/>
                      <a:pt x="5" y="3"/>
                      <a:pt x="9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1" name="Freeform 222"/>
              <p:cNvSpPr>
                <a:spLocks/>
              </p:cNvSpPr>
              <p:nvPr/>
            </p:nvSpPr>
            <p:spPr bwMode="auto">
              <a:xfrm>
                <a:off x="754291" y="3220884"/>
                <a:ext cx="21495" cy="16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12" y="10"/>
                  </a:cxn>
                  <a:cxn ang="0">
                    <a:pos x="11" y="1"/>
                  </a:cxn>
                  <a:cxn ang="0">
                    <a:pos x="0" y="0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cubicBezTo>
                      <a:pt x="0" y="3"/>
                      <a:pt x="0" y="6"/>
                      <a:pt x="1" y="9"/>
                    </a:cubicBezTo>
                    <a:cubicBezTo>
                      <a:pt x="4" y="10"/>
                      <a:pt x="8" y="10"/>
                      <a:pt x="12" y="10"/>
                    </a:cubicBezTo>
                    <a:cubicBezTo>
                      <a:pt x="12" y="7"/>
                      <a:pt x="11" y="4"/>
                      <a:pt x="11" y="1"/>
                    </a:cubicBezTo>
                    <a:cubicBezTo>
                      <a:pt x="7" y="1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2" name="Freeform 223"/>
              <p:cNvSpPr>
                <a:spLocks/>
              </p:cNvSpPr>
              <p:nvPr/>
            </p:nvSpPr>
            <p:spPr bwMode="auto">
              <a:xfrm>
                <a:off x="779695" y="3201087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11" y="11"/>
                  </a:cxn>
                  <a:cxn ang="0">
                    <a:pos x="11" y="0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3"/>
                      <a:pt x="0" y="7"/>
                      <a:pt x="1" y="10"/>
                    </a:cubicBezTo>
                    <a:cubicBezTo>
                      <a:pt x="4" y="11"/>
                      <a:pt x="8" y="11"/>
                      <a:pt x="11" y="11"/>
                    </a:cubicBezTo>
                    <a:cubicBezTo>
                      <a:pt x="11" y="8"/>
                      <a:pt x="11" y="4"/>
                      <a:pt x="1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3" name="Freeform 224"/>
              <p:cNvSpPr>
                <a:spLocks/>
              </p:cNvSpPr>
              <p:nvPr/>
            </p:nvSpPr>
            <p:spPr bwMode="auto">
              <a:xfrm>
                <a:off x="750383" y="3199288"/>
                <a:ext cx="23449" cy="179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13" y="11"/>
                  </a:cxn>
                  <a:cxn ang="0">
                    <a:pos x="12" y="1"/>
                  </a:cxn>
                  <a:cxn ang="0">
                    <a:pos x="0" y="0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cubicBezTo>
                      <a:pt x="1" y="4"/>
                      <a:pt x="1" y="7"/>
                      <a:pt x="1" y="10"/>
                    </a:cubicBezTo>
                    <a:cubicBezTo>
                      <a:pt x="5" y="11"/>
                      <a:pt x="9" y="11"/>
                      <a:pt x="13" y="11"/>
                    </a:cubicBezTo>
                    <a:cubicBezTo>
                      <a:pt x="12" y="8"/>
                      <a:pt x="12" y="4"/>
                      <a:pt x="12" y="1"/>
                    </a:cubicBezTo>
                    <a:cubicBezTo>
                      <a:pt x="8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4" name="Freeform 225"/>
              <p:cNvSpPr>
                <a:spLocks/>
              </p:cNvSpPr>
              <p:nvPr/>
            </p:nvSpPr>
            <p:spPr bwMode="auto">
              <a:xfrm>
                <a:off x="723025" y="3150695"/>
                <a:ext cx="19541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</a:cxnLst>
                <a:rect l="0" t="0" r="r" b="b"/>
                <a:pathLst>
                  <a:path w="11" h="10">
                    <a:moveTo>
                      <a:pt x="11" y="10"/>
                    </a:moveTo>
                    <a:cubicBezTo>
                      <a:pt x="11" y="6"/>
                      <a:pt x="10" y="3"/>
                      <a:pt x="10" y="0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9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5" name="Freeform 226"/>
              <p:cNvSpPr>
                <a:spLocks/>
              </p:cNvSpPr>
              <p:nvPr/>
            </p:nvSpPr>
            <p:spPr bwMode="auto">
              <a:xfrm>
                <a:off x="805098" y="3201087"/>
                <a:ext cx="15633" cy="1799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9" y="11"/>
                  </a:cxn>
                  <a:cxn ang="0">
                    <a:pos x="9" y="0"/>
                  </a:cxn>
                </a:cxnLst>
                <a:rect l="0" t="0" r="r" b="b"/>
                <a:pathLst>
                  <a:path w="9" h="11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3" y="11"/>
                      <a:pt x="6" y="11"/>
                      <a:pt x="9" y="11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6" name="Freeform 227"/>
              <p:cNvSpPr>
                <a:spLocks/>
              </p:cNvSpPr>
              <p:nvPr/>
            </p:nvSpPr>
            <p:spPr bwMode="auto">
              <a:xfrm>
                <a:off x="721071" y="3127299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7"/>
                      <a:pt x="10" y="4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7"/>
                      <a:pt x="1" y="11"/>
                    </a:cubicBezTo>
                    <a:cubicBezTo>
                      <a:pt x="4" y="11"/>
                      <a:pt x="8" y="11"/>
                      <a:pt x="1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7" name="Freeform 228"/>
              <p:cNvSpPr>
                <a:spLocks/>
              </p:cNvSpPr>
              <p:nvPr/>
            </p:nvSpPr>
            <p:spPr bwMode="auto">
              <a:xfrm>
                <a:off x="721071" y="3102102"/>
                <a:ext cx="17587" cy="1799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2"/>
                  </a:cxn>
                </a:cxnLst>
                <a:rect l="0" t="0" r="r" b="b"/>
                <a:pathLst>
                  <a:path w="10" h="11">
                    <a:moveTo>
                      <a:pt x="10" y="2"/>
                    </a:moveTo>
                    <a:cubicBezTo>
                      <a:pt x="10" y="1"/>
                      <a:pt x="10" y="1"/>
                      <a:pt x="10" y="0"/>
                    </a:cubicBezTo>
                    <a:cubicBezTo>
                      <a:pt x="7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8"/>
                      <a:pt x="10" y="5"/>
                      <a:pt x="10" y="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8" name="Freeform 229"/>
              <p:cNvSpPr>
                <a:spLocks/>
              </p:cNvSpPr>
              <p:nvPr/>
            </p:nvSpPr>
            <p:spPr bwMode="auto">
              <a:xfrm>
                <a:off x="724979" y="3172292"/>
                <a:ext cx="19541" cy="19797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2"/>
                  </a:cxn>
                  <a:cxn ang="0">
                    <a:pos x="11" y="12"/>
                  </a:cxn>
                </a:cxnLst>
                <a:rect l="0" t="0" r="r" b="b"/>
                <a:pathLst>
                  <a:path w="11" h="12">
                    <a:moveTo>
                      <a:pt x="11" y="12"/>
                    </a:moveTo>
                    <a:cubicBezTo>
                      <a:pt x="11" y="8"/>
                      <a:pt x="10" y="4"/>
                      <a:pt x="10" y="1"/>
                    </a:cubicBezTo>
                    <a:cubicBezTo>
                      <a:pt x="7" y="0"/>
                      <a:pt x="4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ubicBezTo>
                      <a:pt x="5" y="12"/>
                      <a:pt x="8" y="12"/>
                      <a:pt x="1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49" name="Freeform 230"/>
              <p:cNvSpPr>
                <a:spLocks/>
              </p:cNvSpPr>
              <p:nvPr/>
            </p:nvSpPr>
            <p:spPr bwMode="auto">
              <a:xfrm>
                <a:off x="728888" y="3219084"/>
                <a:ext cx="19541" cy="1619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0" y="0"/>
                  </a:cxn>
                  <a:cxn ang="0">
                    <a:pos x="1" y="9"/>
                  </a:cxn>
                  <a:cxn ang="0">
                    <a:pos x="11" y="10"/>
                  </a:cxn>
                  <a:cxn ang="0">
                    <a:pos x="10" y="1"/>
                  </a:cxn>
                </a:cxnLst>
                <a:rect l="0" t="0" r="r" b="b"/>
                <a:pathLst>
                  <a:path w="11" h="10">
                    <a:moveTo>
                      <a:pt x="10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4" y="10"/>
                      <a:pt x="8" y="10"/>
                      <a:pt x="11" y="10"/>
                    </a:cubicBezTo>
                    <a:cubicBezTo>
                      <a:pt x="11" y="7"/>
                      <a:pt x="10" y="4"/>
                      <a:pt x="10" y="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0" name="Freeform 231"/>
              <p:cNvSpPr>
                <a:spLocks/>
              </p:cNvSpPr>
              <p:nvPr/>
            </p:nvSpPr>
            <p:spPr bwMode="auto">
              <a:xfrm>
                <a:off x="709346" y="3197488"/>
                <a:ext cx="13679" cy="161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5" y="10"/>
                  </a:cxn>
                  <a:cxn ang="0">
                    <a:pos x="7" y="10"/>
                  </a:cxn>
                  <a:cxn ang="0">
                    <a:pos x="6" y="0"/>
                  </a:cxn>
                </a:cxnLst>
                <a:rect l="0" t="0" r="r" b="b"/>
                <a:pathLst>
                  <a:path w="7" h="10">
                    <a:moveTo>
                      <a:pt x="6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0" y="6"/>
                      <a:pt x="2" y="8"/>
                      <a:pt x="5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7" y="7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1" name="Freeform 232"/>
              <p:cNvSpPr>
                <a:spLocks/>
              </p:cNvSpPr>
              <p:nvPr/>
            </p:nvSpPr>
            <p:spPr bwMode="auto">
              <a:xfrm>
                <a:off x="930161" y="3057109"/>
                <a:ext cx="15633" cy="19797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8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2"/>
                  </a:cxn>
                </a:cxnLst>
                <a:rect l="0" t="0" r="r" b="b"/>
                <a:pathLst>
                  <a:path w="8" h="12">
                    <a:moveTo>
                      <a:pt x="1" y="12"/>
                    </a:moveTo>
                    <a:cubicBezTo>
                      <a:pt x="3" y="12"/>
                      <a:pt x="6" y="12"/>
                      <a:pt x="8" y="12"/>
                    </a:cubicBezTo>
                    <a:cubicBezTo>
                      <a:pt x="7" y="9"/>
                      <a:pt x="7" y="5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4"/>
                      <a:pt x="1" y="8"/>
                      <a:pt x="1" y="12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2" name="Freeform 233"/>
              <p:cNvSpPr>
                <a:spLocks/>
              </p:cNvSpPr>
              <p:nvPr/>
            </p:nvSpPr>
            <p:spPr bwMode="auto">
              <a:xfrm>
                <a:off x="904758" y="3031913"/>
                <a:ext cx="19541" cy="17997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1" y="11"/>
                  </a:cxn>
                  <a:cxn ang="0">
                    <a:pos x="11" y="11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8"/>
                      <a:pt x="11" y="4"/>
                      <a:pt x="10" y="1"/>
                    </a:cubicBezTo>
                    <a:cubicBezTo>
                      <a:pt x="7" y="1"/>
                      <a:pt x="4" y="0"/>
                      <a:pt x="0" y="0"/>
                    </a:cubicBezTo>
                    <a:cubicBezTo>
                      <a:pt x="1" y="4"/>
                      <a:pt x="1" y="7"/>
                      <a:pt x="1" y="11"/>
                    </a:cubicBezTo>
                    <a:cubicBezTo>
                      <a:pt x="5" y="11"/>
                      <a:pt x="8" y="11"/>
                      <a:pt x="1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3" name="Freeform 234"/>
              <p:cNvSpPr>
                <a:spLocks/>
              </p:cNvSpPr>
              <p:nvPr/>
            </p:nvSpPr>
            <p:spPr bwMode="auto">
              <a:xfrm>
                <a:off x="930161" y="3033713"/>
                <a:ext cx="9771" cy="17997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10"/>
                  </a:cxn>
                  <a:cxn ang="0">
                    <a:pos x="6" y="11"/>
                  </a:cxn>
                </a:cxnLst>
                <a:rect l="0" t="0" r="r" b="b"/>
                <a:pathLst>
                  <a:path w="6" h="11">
                    <a:moveTo>
                      <a:pt x="6" y="11"/>
                    </a:moveTo>
                    <a:cubicBezTo>
                      <a:pt x="5" y="7"/>
                      <a:pt x="3" y="4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3" y="10"/>
                      <a:pt x="4" y="10"/>
                      <a:pt x="6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4" name="Freeform 235"/>
              <p:cNvSpPr>
                <a:spLocks/>
              </p:cNvSpPr>
              <p:nvPr/>
            </p:nvSpPr>
            <p:spPr bwMode="auto">
              <a:xfrm>
                <a:off x="828547" y="3201087"/>
                <a:ext cx="17587" cy="17997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10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" y="11"/>
                  </a:cxn>
                  <a:cxn ang="0">
                    <a:pos x="9" y="11"/>
                  </a:cxn>
                </a:cxnLst>
                <a:rect l="0" t="0" r="r" b="b"/>
                <a:pathLst>
                  <a:path w="10" h="11">
                    <a:moveTo>
                      <a:pt x="9" y="11"/>
                    </a:moveTo>
                    <a:cubicBezTo>
                      <a:pt x="10" y="8"/>
                      <a:pt x="10" y="4"/>
                      <a:pt x="10" y="0"/>
                    </a:cubicBezTo>
                    <a:cubicBezTo>
                      <a:pt x="7" y="0"/>
                      <a:pt x="4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4" y="11"/>
                      <a:pt x="6" y="11"/>
                      <a:pt x="9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5" name="Freeform 236"/>
              <p:cNvSpPr>
                <a:spLocks/>
              </p:cNvSpPr>
              <p:nvPr/>
            </p:nvSpPr>
            <p:spPr bwMode="auto">
              <a:xfrm>
                <a:off x="851997" y="3030114"/>
                <a:ext cx="21495" cy="197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2" y="12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2" h="12">
                    <a:moveTo>
                      <a:pt x="1" y="11"/>
                    </a:moveTo>
                    <a:cubicBezTo>
                      <a:pt x="4" y="11"/>
                      <a:pt x="8" y="11"/>
                      <a:pt x="12" y="12"/>
                    </a:cubicBezTo>
                    <a:cubicBezTo>
                      <a:pt x="12" y="8"/>
                      <a:pt x="11" y="4"/>
                      <a:pt x="11" y="1"/>
                    </a:cubicBezTo>
                    <a:cubicBezTo>
                      <a:pt x="7" y="1"/>
                      <a:pt x="4" y="1"/>
                      <a:pt x="0" y="0"/>
                    </a:cubicBezTo>
                    <a:cubicBezTo>
                      <a:pt x="0" y="4"/>
                      <a:pt x="1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6" name="Freeform 237"/>
              <p:cNvSpPr>
                <a:spLocks/>
              </p:cNvSpPr>
              <p:nvPr/>
            </p:nvSpPr>
            <p:spPr bwMode="auto">
              <a:xfrm>
                <a:off x="934069" y="3082306"/>
                <a:ext cx="13679" cy="1619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7" y="6"/>
                      <a:pt x="6" y="3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7" name="Freeform 238"/>
              <p:cNvSpPr>
                <a:spLocks/>
              </p:cNvSpPr>
              <p:nvPr/>
            </p:nvSpPr>
            <p:spPr bwMode="auto">
              <a:xfrm>
                <a:off x="877400" y="3031913"/>
                <a:ext cx="23449" cy="17997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3" y="11"/>
                  </a:cxn>
                  <a:cxn ang="0">
                    <a:pos x="11" y="1"/>
                  </a:cxn>
                  <a:cxn ang="0">
                    <a:pos x="0" y="0"/>
                  </a:cxn>
                  <a:cxn ang="0">
                    <a:pos x="1" y="11"/>
                  </a:cxn>
                </a:cxnLst>
                <a:rect l="0" t="0" r="r" b="b"/>
                <a:pathLst>
                  <a:path w="13" h="11">
                    <a:moveTo>
                      <a:pt x="1" y="11"/>
                    </a:moveTo>
                    <a:cubicBezTo>
                      <a:pt x="5" y="11"/>
                      <a:pt x="9" y="11"/>
                      <a:pt x="13" y="11"/>
                    </a:cubicBezTo>
                    <a:cubicBezTo>
                      <a:pt x="12" y="8"/>
                      <a:pt x="12" y="4"/>
                      <a:pt x="11" y="1"/>
                    </a:cubicBezTo>
                    <a:cubicBezTo>
                      <a:pt x="8" y="1"/>
                      <a:pt x="4" y="0"/>
                      <a:pt x="0" y="0"/>
                    </a:cubicBezTo>
                    <a:cubicBezTo>
                      <a:pt x="0" y="4"/>
                      <a:pt x="0" y="7"/>
                      <a:pt x="1" y="1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8" name="Freeform 239"/>
              <p:cNvSpPr>
                <a:spLocks/>
              </p:cNvSpPr>
              <p:nvPr/>
            </p:nvSpPr>
            <p:spPr bwMode="auto">
              <a:xfrm>
                <a:off x="828547" y="3030114"/>
                <a:ext cx="17587" cy="17997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0" y="11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3" y="11"/>
                      <a:pt x="6" y="11"/>
                      <a:pt x="10" y="11"/>
                    </a:cubicBezTo>
                    <a:cubicBezTo>
                      <a:pt x="10" y="7"/>
                      <a:pt x="10" y="4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9" name="Freeform 240"/>
              <p:cNvSpPr>
                <a:spLocks/>
              </p:cNvSpPr>
              <p:nvPr/>
            </p:nvSpPr>
            <p:spPr bwMode="auto">
              <a:xfrm>
                <a:off x="934069" y="3127299"/>
                <a:ext cx="5862" cy="899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1" y="4"/>
                      <a:pt x="2" y="2"/>
                      <a:pt x="3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0" name="Freeform 241"/>
              <p:cNvSpPr>
                <a:spLocks/>
              </p:cNvSpPr>
              <p:nvPr/>
            </p:nvSpPr>
            <p:spPr bwMode="auto">
              <a:xfrm>
                <a:off x="850043" y="3222684"/>
                <a:ext cx="21495" cy="16198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12" y="0"/>
                  </a:cxn>
                  <a:cxn ang="0">
                    <a:pos x="1" y="1"/>
                  </a:cxn>
                  <a:cxn ang="0">
                    <a:pos x="0" y="10"/>
                  </a:cxn>
                  <a:cxn ang="0">
                    <a:pos x="11" y="10"/>
                  </a:cxn>
                </a:cxnLst>
                <a:rect l="0" t="0" r="r" b="b"/>
                <a:pathLst>
                  <a:path w="12" h="10">
                    <a:moveTo>
                      <a:pt x="11" y="10"/>
                    </a:moveTo>
                    <a:cubicBezTo>
                      <a:pt x="11" y="7"/>
                      <a:pt x="12" y="4"/>
                      <a:pt x="12" y="0"/>
                    </a:cubicBezTo>
                    <a:cubicBezTo>
                      <a:pt x="8" y="1"/>
                      <a:pt x="4" y="1"/>
                      <a:pt x="1" y="1"/>
                    </a:cubicBezTo>
                    <a:cubicBezTo>
                      <a:pt x="1" y="4"/>
                      <a:pt x="1" y="7"/>
                      <a:pt x="0" y="10"/>
                    </a:cubicBezTo>
                    <a:cubicBezTo>
                      <a:pt x="4" y="10"/>
                      <a:pt x="7" y="10"/>
                      <a:pt x="11" y="1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1" name="Freeform 242"/>
              <p:cNvSpPr>
                <a:spLocks/>
              </p:cNvSpPr>
              <p:nvPr/>
            </p:nvSpPr>
            <p:spPr bwMode="auto">
              <a:xfrm>
                <a:off x="851997" y="3201087"/>
                <a:ext cx="21495" cy="1799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" y="0"/>
                  </a:cxn>
                  <a:cxn ang="0">
                    <a:pos x="0" y="11"/>
                  </a:cxn>
                  <a:cxn ang="0">
                    <a:pos x="11" y="11"/>
                  </a:cxn>
                  <a:cxn ang="0">
                    <a:pos x="12" y="0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0"/>
                      <a:pt x="4" y="0"/>
                      <a:pt x="1" y="0"/>
                    </a:cubicBezTo>
                    <a:cubicBezTo>
                      <a:pt x="1" y="4"/>
                      <a:pt x="0" y="8"/>
                      <a:pt x="0" y="11"/>
                    </a:cubicBezTo>
                    <a:cubicBezTo>
                      <a:pt x="4" y="11"/>
                      <a:pt x="7" y="11"/>
                      <a:pt x="11" y="11"/>
                    </a:cubicBezTo>
                    <a:cubicBezTo>
                      <a:pt x="11" y="7"/>
                      <a:pt x="12" y="4"/>
                      <a:pt x="12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2" name="Freeform 243"/>
              <p:cNvSpPr>
                <a:spLocks/>
              </p:cNvSpPr>
              <p:nvPr/>
            </p:nvSpPr>
            <p:spPr bwMode="auto">
              <a:xfrm>
                <a:off x="875446" y="3222684"/>
                <a:ext cx="17587" cy="1439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0"/>
                  </a:cxn>
                  <a:cxn ang="0">
                    <a:pos x="0" y="9"/>
                  </a:cxn>
                  <a:cxn ang="0">
                    <a:pos x="10" y="9"/>
                  </a:cxn>
                  <a:cxn ang="0">
                    <a:pos x="9" y="0"/>
                  </a:cxn>
                </a:cxnLst>
                <a:rect l="0" t="0" r="r" b="b"/>
                <a:pathLst>
                  <a:path w="10" h="9">
                    <a:moveTo>
                      <a:pt x="9" y="0"/>
                    </a:moveTo>
                    <a:cubicBezTo>
                      <a:pt x="6" y="0"/>
                      <a:pt x="3" y="0"/>
                      <a:pt x="1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3" y="9"/>
                      <a:pt x="6" y="9"/>
                      <a:pt x="10" y="9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3" name="Freeform 244"/>
              <p:cNvSpPr>
                <a:spLocks/>
              </p:cNvSpPr>
              <p:nvPr/>
            </p:nvSpPr>
            <p:spPr bwMode="auto">
              <a:xfrm>
                <a:off x="910620" y="3150695"/>
                <a:ext cx="17587" cy="1619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0"/>
                  </a:cxn>
                  <a:cxn ang="0">
                    <a:pos x="5" y="1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" y="0"/>
                  </a:cxn>
                </a:cxnLst>
                <a:rect l="0" t="0" r="r" b="b"/>
                <a:pathLst>
                  <a:path w="10" h="10">
                    <a:moveTo>
                      <a:pt x="1" y="0"/>
                    </a:moveTo>
                    <a:cubicBezTo>
                      <a:pt x="0" y="3"/>
                      <a:pt x="0" y="6"/>
                      <a:pt x="0" y="10"/>
                    </a:cubicBezTo>
                    <a:cubicBezTo>
                      <a:pt x="2" y="10"/>
                      <a:pt x="3" y="10"/>
                      <a:pt x="5" y="10"/>
                    </a:cubicBezTo>
                    <a:cubicBezTo>
                      <a:pt x="7" y="7"/>
                      <a:pt x="9" y="3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4" name="Freeform 245"/>
              <p:cNvSpPr>
                <a:spLocks noEditPoints="1"/>
              </p:cNvSpPr>
              <p:nvPr/>
            </p:nvSpPr>
            <p:spPr bwMode="auto">
              <a:xfrm>
                <a:off x="2290223" y="1664124"/>
                <a:ext cx="156329" cy="134979"/>
              </a:xfrm>
              <a:custGeom>
                <a:avLst/>
                <a:gdLst/>
                <a:ahLst/>
                <a:cxnLst>
                  <a:cxn ang="0">
                    <a:pos x="86" y="45"/>
                  </a:cxn>
                  <a:cxn ang="0">
                    <a:pos x="77" y="40"/>
                  </a:cxn>
                  <a:cxn ang="0">
                    <a:pos x="77" y="35"/>
                  </a:cxn>
                  <a:cxn ang="0">
                    <a:pos x="83" y="29"/>
                  </a:cxn>
                  <a:cxn ang="0">
                    <a:pos x="83" y="22"/>
                  </a:cxn>
                  <a:cxn ang="0">
                    <a:pos x="73" y="9"/>
                  </a:cxn>
                  <a:cxn ang="0">
                    <a:pos x="65" y="9"/>
                  </a:cxn>
                  <a:cxn ang="0">
                    <a:pos x="60" y="14"/>
                  </a:cxn>
                  <a:cxn ang="0">
                    <a:pos x="53" y="12"/>
                  </a:cxn>
                  <a:cxn ang="0">
                    <a:pos x="53" y="5"/>
                  </a:cxn>
                  <a:cxn ang="0">
                    <a:pos x="47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14" y="15"/>
                  </a:cxn>
                  <a:cxn ang="0">
                    <a:pos x="7" y="17"/>
                  </a:cxn>
                  <a:cxn ang="0">
                    <a:pos x="0" y="32"/>
                  </a:cxn>
                  <a:cxn ang="0">
                    <a:pos x="0" y="33"/>
                  </a:cxn>
                  <a:cxn ang="0">
                    <a:pos x="2" y="39"/>
                  </a:cxn>
                  <a:cxn ang="0">
                    <a:pos x="10" y="43"/>
                  </a:cxn>
                  <a:cxn ang="0">
                    <a:pos x="11" y="48"/>
                  </a:cxn>
                  <a:cxn ang="0">
                    <a:pos x="5" y="54"/>
                  </a:cxn>
                  <a:cxn ang="0">
                    <a:pos x="5" y="61"/>
                  </a:cxn>
                  <a:cxn ang="0">
                    <a:pos x="16" y="74"/>
                  </a:cxn>
                  <a:cxn ang="0">
                    <a:pos x="22" y="74"/>
                  </a:cxn>
                  <a:cxn ang="0">
                    <a:pos x="23" y="74"/>
                  </a:cxn>
                  <a:cxn ang="0">
                    <a:pos x="29" y="69"/>
                  </a:cxn>
                  <a:cxn ang="0">
                    <a:pos x="34" y="71"/>
                  </a:cxn>
                  <a:cxn ang="0">
                    <a:pos x="35" y="77"/>
                  </a:cxn>
                  <a:cxn ang="0">
                    <a:pos x="40" y="83"/>
                  </a:cxn>
                  <a:cxn ang="0">
                    <a:pos x="57" y="81"/>
                  </a:cxn>
                  <a:cxn ang="0">
                    <a:pos x="62" y="76"/>
                  </a:cxn>
                  <a:cxn ang="0">
                    <a:pos x="62" y="67"/>
                  </a:cxn>
                  <a:cxn ang="0">
                    <a:pos x="65" y="65"/>
                  </a:cxn>
                  <a:cxn ang="0">
                    <a:pos x="72" y="68"/>
                  </a:cxn>
                  <a:cxn ang="0">
                    <a:pos x="79" y="66"/>
                  </a:cxn>
                  <a:cxn ang="0">
                    <a:pos x="88" y="52"/>
                  </a:cxn>
                  <a:cxn ang="0">
                    <a:pos x="86" y="45"/>
                  </a:cxn>
                  <a:cxn ang="0">
                    <a:pos x="43" y="58"/>
                  </a:cxn>
                  <a:cxn ang="0">
                    <a:pos x="26" y="41"/>
                  </a:cxn>
                  <a:cxn ang="0">
                    <a:pos x="43" y="24"/>
                  </a:cxn>
                  <a:cxn ang="0">
                    <a:pos x="60" y="41"/>
                  </a:cxn>
                  <a:cxn ang="0">
                    <a:pos x="43" y="58"/>
                  </a:cxn>
                </a:cxnLst>
                <a:rect l="0" t="0" r="r" b="b"/>
                <a:pathLst>
                  <a:path w="88" h="83">
                    <a:moveTo>
                      <a:pt x="86" y="45"/>
                    </a:moveTo>
                    <a:cubicBezTo>
                      <a:pt x="86" y="45"/>
                      <a:pt x="80" y="41"/>
                      <a:pt x="77" y="40"/>
                    </a:cubicBezTo>
                    <a:cubicBezTo>
                      <a:pt x="77" y="38"/>
                      <a:pt x="77" y="37"/>
                      <a:pt x="77" y="35"/>
                    </a:cubicBezTo>
                    <a:cubicBezTo>
                      <a:pt x="79" y="33"/>
                      <a:pt x="83" y="29"/>
                      <a:pt x="83" y="29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5" y="9"/>
                      <a:pt x="61" y="12"/>
                      <a:pt x="60" y="14"/>
                    </a:cubicBezTo>
                    <a:cubicBezTo>
                      <a:pt x="58" y="13"/>
                      <a:pt x="55" y="12"/>
                      <a:pt x="53" y="12"/>
                    </a:cubicBezTo>
                    <a:cubicBezTo>
                      <a:pt x="53" y="9"/>
                      <a:pt x="53" y="5"/>
                      <a:pt x="53" y="5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6" y="12"/>
                      <a:pt x="26" y="15"/>
                    </a:cubicBezTo>
                    <a:cubicBezTo>
                      <a:pt x="24" y="16"/>
                      <a:pt x="23" y="17"/>
                      <a:pt x="22" y="18"/>
                    </a:cubicBezTo>
                    <a:cubicBezTo>
                      <a:pt x="19" y="17"/>
                      <a:pt x="14" y="15"/>
                      <a:pt x="14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8" y="42"/>
                      <a:pt x="10" y="43"/>
                    </a:cubicBezTo>
                    <a:cubicBezTo>
                      <a:pt x="10" y="45"/>
                      <a:pt x="11" y="47"/>
                      <a:pt x="11" y="48"/>
                    </a:cubicBezTo>
                    <a:cubicBezTo>
                      <a:pt x="9" y="50"/>
                      <a:pt x="5" y="54"/>
                      <a:pt x="5" y="54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4"/>
                      <a:pt x="22" y="75"/>
                      <a:pt x="22" y="74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74"/>
                      <a:pt x="27" y="71"/>
                      <a:pt x="29" y="69"/>
                    </a:cubicBezTo>
                    <a:cubicBezTo>
                      <a:pt x="31" y="70"/>
                      <a:pt x="33" y="70"/>
                      <a:pt x="34" y="71"/>
                    </a:cubicBezTo>
                    <a:cubicBezTo>
                      <a:pt x="35" y="73"/>
                      <a:pt x="35" y="77"/>
                      <a:pt x="35" y="77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57" y="81"/>
                      <a:pt x="57" y="81"/>
                      <a:pt x="57" y="81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2" y="76"/>
                      <a:pt x="62" y="70"/>
                      <a:pt x="62" y="67"/>
                    </a:cubicBezTo>
                    <a:cubicBezTo>
                      <a:pt x="63" y="66"/>
                      <a:pt x="64" y="66"/>
                      <a:pt x="65" y="65"/>
                    </a:cubicBezTo>
                    <a:cubicBezTo>
                      <a:pt x="68" y="66"/>
                      <a:pt x="72" y="68"/>
                      <a:pt x="72" y="68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88" y="52"/>
                      <a:pt x="88" y="52"/>
                      <a:pt x="88" y="52"/>
                    </a:cubicBezTo>
                    <a:lnTo>
                      <a:pt x="86" y="45"/>
                    </a:lnTo>
                    <a:close/>
                    <a:moveTo>
                      <a:pt x="43" y="58"/>
                    </a:moveTo>
                    <a:cubicBezTo>
                      <a:pt x="34" y="58"/>
                      <a:pt x="26" y="51"/>
                      <a:pt x="26" y="41"/>
                    </a:cubicBezTo>
                    <a:cubicBezTo>
                      <a:pt x="26" y="32"/>
                      <a:pt x="34" y="24"/>
                      <a:pt x="43" y="24"/>
                    </a:cubicBezTo>
                    <a:cubicBezTo>
                      <a:pt x="52" y="24"/>
                      <a:pt x="60" y="32"/>
                      <a:pt x="60" y="41"/>
                    </a:cubicBezTo>
                    <a:cubicBezTo>
                      <a:pt x="60" y="51"/>
                      <a:pt x="52" y="58"/>
                      <a:pt x="43" y="5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5" name="Freeform 246"/>
              <p:cNvSpPr>
                <a:spLocks noEditPoints="1"/>
              </p:cNvSpPr>
              <p:nvPr/>
            </p:nvSpPr>
            <p:spPr bwMode="auto">
              <a:xfrm>
                <a:off x="2342984" y="1710917"/>
                <a:ext cx="46899" cy="4319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3"/>
                  </a:cxn>
                  <a:cxn ang="0">
                    <a:pos x="14" y="27"/>
                  </a:cxn>
                  <a:cxn ang="0">
                    <a:pos x="27" y="13"/>
                  </a:cxn>
                  <a:cxn ang="0">
                    <a:pos x="14" y="0"/>
                  </a:cxn>
                  <a:cxn ang="0">
                    <a:pos x="14" y="23"/>
                  </a:cxn>
                  <a:cxn ang="0">
                    <a:pos x="4" y="13"/>
                  </a:cxn>
                  <a:cxn ang="0">
                    <a:pos x="14" y="3"/>
                  </a:cxn>
                  <a:cxn ang="0">
                    <a:pos x="24" y="13"/>
                  </a:cxn>
                  <a:cxn ang="0">
                    <a:pos x="14" y="23"/>
                  </a:cxn>
                </a:cxnLst>
                <a:rect l="0" t="0" r="r" b="b"/>
                <a:pathLst>
                  <a:path w="27" h="27">
                    <a:moveTo>
                      <a:pt x="14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3"/>
                    </a:cubicBezTo>
                    <a:cubicBezTo>
                      <a:pt x="27" y="6"/>
                      <a:pt x="21" y="0"/>
                      <a:pt x="14" y="0"/>
                    </a:cubicBezTo>
                    <a:close/>
                    <a:moveTo>
                      <a:pt x="14" y="23"/>
                    </a:moveTo>
                    <a:cubicBezTo>
                      <a:pt x="8" y="23"/>
                      <a:pt x="4" y="19"/>
                      <a:pt x="4" y="13"/>
                    </a:cubicBezTo>
                    <a:cubicBezTo>
                      <a:pt x="4" y="8"/>
                      <a:pt x="8" y="3"/>
                      <a:pt x="14" y="3"/>
                    </a:cubicBezTo>
                    <a:cubicBezTo>
                      <a:pt x="19" y="3"/>
                      <a:pt x="24" y="8"/>
                      <a:pt x="24" y="13"/>
                    </a:cubicBezTo>
                    <a:cubicBezTo>
                      <a:pt x="24" y="19"/>
                      <a:pt x="19" y="23"/>
                      <a:pt x="14" y="2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6" name="Freeform 247"/>
              <p:cNvSpPr>
                <a:spLocks noEditPoints="1"/>
              </p:cNvSpPr>
              <p:nvPr/>
            </p:nvSpPr>
            <p:spPr bwMode="auto">
              <a:xfrm>
                <a:off x="2147573" y="1622730"/>
                <a:ext cx="138742" cy="124181"/>
              </a:xfrm>
              <a:custGeom>
                <a:avLst/>
                <a:gdLst/>
                <a:ahLst/>
                <a:cxnLst>
                  <a:cxn ang="0">
                    <a:pos x="70" y="37"/>
                  </a:cxn>
                  <a:cxn ang="0">
                    <a:pos x="70" y="32"/>
                  </a:cxn>
                  <a:cxn ang="0">
                    <a:pos x="76" y="27"/>
                  </a:cxn>
                  <a:cxn ang="0">
                    <a:pos x="76" y="20"/>
                  </a:cxn>
                  <a:cxn ang="0">
                    <a:pos x="66" y="9"/>
                  </a:cxn>
                  <a:cxn ang="0">
                    <a:pos x="59" y="9"/>
                  </a:cxn>
                  <a:cxn ang="0">
                    <a:pos x="54" y="13"/>
                  </a:cxn>
                  <a:cxn ang="0">
                    <a:pos x="48" y="11"/>
                  </a:cxn>
                  <a:cxn ang="0">
                    <a:pos x="48" y="5"/>
                  </a:cxn>
                  <a:cxn ang="0">
                    <a:pos x="43" y="0"/>
                  </a:cxn>
                  <a:cxn ang="0">
                    <a:pos x="28" y="1"/>
                  </a:cxn>
                  <a:cxn ang="0">
                    <a:pos x="23" y="6"/>
                  </a:cxn>
                  <a:cxn ang="0">
                    <a:pos x="23" y="14"/>
                  </a:cxn>
                  <a:cxn ang="0">
                    <a:pos x="19" y="17"/>
                  </a:cxn>
                  <a:cxn ang="0">
                    <a:pos x="13" y="14"/>
                  </a:cxn>
                  <a:cxn ang="0">
                    <a:pos x="6" y="16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9" y="40"/>
                  </a:cxn>
                  <a:cxn ang="0">
                    <a:pos x="10" y="44"/>
                  </a:cxn>
                  <a:cxn ang="0">
                    <a:pos x="4" y="49"/>
                  </a:cxn>
                  <a:cxn ang="0">
                    <a:pos x="4" y="56"/>
                  </a:cxn>
                  <a:cxn ang="0">
                    <a:pos x="14" y="68"/>
                  </a:cxn>
                  <a:cxn ang="0">
                    <a:pos x="20" y="68"/>
                  </a:cxn>
                  <a:cxn ang="0">
                    <a:pos x="21" y="68"/>
                  </a:cxn>
                  <a:cxn ang="0">
                    <a:pos x="26" y="63"/>
                  </a:cxn>
                  <a:cxn ang="0">
                    <a:pos x="31" y="65"/>
                  </a:cxn>
                  <a:cxn ang="0">
                    <a:pos x="32" y="71"/>
                  </a:cxn>
                  <a:cxn ang="0">
                    <a:pos x="36" y="76"/>
                  </a:cxn>
                  <a:cxn ang="0">
                    <a:pos x="52" y="74"/>
                  </a:cxn>
                  <a:cxn ang="0">
                    <a:pos x="56" y="70"/>
                  </a:cxn>
                  <a:cxn ang="0">
                    <a:pos x="56" y="62"/>
                  </a:cxn>
                  <a:cxn ang="0">
                    <a:pos x="59" y="59"/>
                  </a:cxn>
                  <a:cxn ang="0">
                    <a:pos x="65" y="63"/>
                  </a:cxn>
                  <a:cxn ang="0">
                    <a:pos x="72" y="61"/>
                  </a:cxn>
                  <a:cxn ang="0">
                    <a:pos x="79" y="48"/>
                  </a:cxn>
                  <a:cxn ang="0">
                    <a:pos x="78" y="41"/>
                  </a:cxn>
                  <a:cxn ang="0">
                    <a:pos x="70" y="37"/>
                  </a:cxn>
                  <a:cxn ang="0">
                    <a:pos x="39" y="53"/>
                  </a:cxn>
                  <a:cxn ang="0">
                    <a:pos x="23" y="38"/>
                  </a:cxn>
                  <a:cxn ang="0">
                    <a:pos x="39" y="23"/>
                  </a:cxn>
                  <a:cxn ang="0">
                    <a:pos x="54" y="38"/>
                  </a:cxn>
                  <a:cxn ang="0">
                    <a:pos x="39" y="53"/>
                  </a:cxn>
                </a:cxnLst>
                <a:rect l="0" t="0" r="r" b="b"/>
                <a:pathLst>
                  <a:path w="79" h="76">
                    <a:moveTo>
                      <a:pt x="70" y="37"/>
                    </a:moveTo>
                    <a:cubicBezTo>
                      <a:pt x="70" y="35"/>
                      <a:pt x="70" y="34"/>
                      <a:pt x="70" y="32"/>
                    </a:cubicBezTo>
                    <a:cubicBezTo>
                      <a:pt x="72" y="31"/>
                      <a:pt x="76" y="27"/>
                      <a:pt x="76" y="27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5" y="12"/>
                      <a:pt x="54" y="13"/>
                    </a:cubicBezTo>
                    <a:cubicBezTo>
                      <a:pt x="52" y="12"/>
                      <a:pt x="50" y="11"/>
                      <a:pt x="48" y="11"/>
                    </a:cubicBezTo>
                    <a:cubicBezTo>
                      <a:pt x="48" y="9"/>
                      <a:pt x="48" y="5"/>
                      <a:pt x="48" y="5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6"/>
                      <a:pt x="23" y="11"/>
                      <a:pt x="23" y="14"/>
                    </a:cubicBezTo>
                    <a:cubicBezTo>
                      <a:pt x="22" y="15"/>
                      <a:pt x="21" y="16"/>
                      <a:pt x="19" y="17"/>
                    </a:cubicBezTo>
                    <a:cubicBezTo>
                      <a:pt x="17" y="16"/>
                      <a:pt x="13" y="14"/>
                      <a:pt x="13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7" y="39"/>
                      <a:pt x="9" y="40"/>
                    </a:cubicBezTo>
                    <a:cubicBezTo>
                      <a:pt x="9" y="41"/>
                      <a:pt x="9" y="43"/>
                      <a:pt x="10" y="44"/>
                    </a:cubicBezTo>
                    <a:cubicBezTo>
                      <a:pt x="8" y="46"/>
                      <a:pt x="4" y="49"/>
                      <a:pt x="4" y="49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4" y="68"/>
                      <a:pt x="20" y="68"/>
                      <a:pt x="20" y="68"/>
                    </a:cubicBezTo>
                    <a:cubicBezTo>
                      <a:pt x="20" y="68"/>
                      <a:pt x="21" y="68"/>
                      <a:pt x="21" y="68"/>
                    </a:cubicBezTo>
                    <a:cubicBezTo>
                      <a:pt x="21" y="68"/>
                      <a:pt x="24" y="65"/>
                      <a:pt x="26" y="63"/>
                    </a:cubicBezTo>
                    <a:cubicBezTo>
                      <a:pt x="28" y="64"/>
                      <a:pt x="29" y="64"/>
                      <a:pt x="31" y="65"/>
                    </a:cubicBezTo>
                    <a:cubicBezTo>
                      <a:pt x="31" y="67"/>
                      <a:pt x="32" y="71"/>
                      <a:pt x="32" y="71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52" y="74"/>
                      <a:pt x="52" y="74"/>
                      <a:pt x="52" y="74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6" y="70"/>
                      <a:pt x="56" y="64"/>
                      <a:pt x="56" y="62"/>
                    </a:cubicBezTo>
                    <a:cubicBezTo>
                      <a:pt x="57" y="61"/>
                      <a:pt x="58" y="60"/>
                      <a:pt x="59" y="59"/>
                    </a:cubicBezTo>
                    <a:cubicBezTo>
                      <a:pt x="61" y="60"/>
                      <a:pt x="65" y="63"/>
                      <a:pt x="65" y="63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3" y="38"/>
                      <a:pt x="70" y="37"/>
                    </a:cubicBezTo>
                    <a:close/>
                    <a:moveTo>
                      <a:pt x="39" y="53"/>
                    </a:moveTo>
                    <a:cubicBezTo>
                      <a:pt x="30" y="53"/>
                      <a:pt x="23" y="46"/>
                      <a:pt x="23" y="38"/>
                    </a:cubicBezTo>
                    <a:cubicBezTo>
                      <a:pt x="23" y="30"/>
                      <a:pt x="30" y="23"/>
                      <a:pt x="39" y="23"/>
                    </a:cubicBezTo>
                    <a:cubicBezTo>
                      <a:pt x="47" y="23"/>
                      <a:pt x="54" y="30"/>
                      <a:pt x="54" y="38"/>
                    </a:cubicBezTo>
                    <a:cubicBezTo>
                      <a:pt x="54" y="46"/>
                      <a:pt x="47" y="53"/>
                      <a:pt x="39" y="5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7" name="Freeform 248"/>
              <p:cNvSpPr>
                <a:spLocks noEditPoints="1"/>
              </p:cNvSpPr>
              <p:nvPr/>
            </p:nvSpPr>
            <p:spPr bwMode="auto">
              <a:xfrm>
                <a:off x="2194471" y="1664124"/>
                <a:ext cx="42990" cy="3959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2"/>
                  </a:cxn>
                  <a:cxn ang="0">
                    <a:pos x="13" y="24"/>
                  </a:cxn>
                  <a:cxn ang="0">
                    <a:pos x="25" y="12"/>
                  </a:cxn>
                  <a:cxn ang="0">
                    <a:pos x="13" y="0"/>
                  </a:cxn>
                  <a:cxn ang="0">
                    <a:pos x="13" y="21"/>
                  </a:cxn>
                  <a:cxn ang="0">
                    <a:pos x="4" y="12"/>
                  </a:cxn>
                  <a:cxn ang="0">
                    <a:pos x="13" y="3"/>
                  </a:cxn>
                  <a:cxn ang="0">
                    <a:pos x="22" y="12"/>
                  </a:cxn>
                  <a:cxn ang="0">
                    <a:pos x="13" y="21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21"/>
                    </a:moveTo>
                    <a:cubicBezTo>
                      <a:pt x="8" y="21"/>
                      <a:pt x="4" y="17"/>
                      <a:pt x="4" y="12"/>
                    </a:cubicBezTo>
                    <a:cubicBezTo>
                      <a:pt x="4" y="7"/>
                      <a:pt x="8" y="3"/>
                      <a:pt x="13" y="3"/>
                    </a:cubicBezTo>
                    <a:cubicBezTo>
                      <a:pt x="18" y="3"/>
                      <a:pt x="22" y="7"/>
                      <a:pt x="22" y="12"/>
                    </a:cubicBezTo>
                    <a:cubicBezTo>
                      <a:pt x="22" y="17"/>
                      <a:pt x="18" y="21"/>
                      <a:pt x="13" y="21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8" name="Freeform 249"/>
              <p:cNvSpPr>
                <a:spLocks noEditPoints="1"/>
              </p:cNvSpPr>
              <p:nvPr/>
            </p:nvSpPr>
            <p:spPr bwMode="auto">
              <a:xfrm>
                <a:off x="2235508" y="1545342"/>
                <a:ext cx="97706" cy="84587"/>
              </a:xfrm>
              <a:custGeom>
                <a:avLst/>
                <a:gdLst/>
                <a:ahLst/>
                <a:cxnLst>
                  <a:cxn ang="0">
                    <a:pos x="6" y="27"/>
                  </a:cxn>
                  <a:cxn ang="0">
                    <a:pos x="7" y="30"/>
                  </a:cxn>
                  <a:cxn ang="0">
                    <a:pos x="3" y="34"/>
                  </a:cxn>
                  <a:cxn ang="0">
                    <a:pos x="3" y="38"/>
                  </a:cxn>
                  <a:cxn ang="0">
                    <a:pos x="10" y="46"/>
                  </a:cxn>
                  <a:cxn ang="0">
                    <a:pos x="14" y="47"/>
                  </a:cxn>
                  <a:cxn ang="0">
                    <a:pos x="14" y="46"/>
                  </a:cxn>
                  <a:cxn ang="0">
                    <a:pos x="18" y="43"/>
                  </a:cxn>
                  <a:cxn ang="0">
                    <a:pos x="21" y="44"/>
                  </a:cxn>
                  <a:cxn ang="0">
                    <a:pos x="22" y="49"/>
                  </a:cxn>
                  <a:cxn ang="0">
                    <a:pos x="25" y="52"/>
                  </a:cxn>
                  <a:cxn ang="0">
                    <a:pos x="36" y="51"/>
                  </a:cxn>
                  <a:cxn ang="0">
                    <a:pos x="39" y="48"/>
                  </a:cxn>
                  <a:cxn ang="0">
                    <a:pos x="38" y="42"/>
                  </a:cxn>
                  <a:cxn ang="0">
                    <a:pos x="41" y="41"/>
                  </a:cxn>
                  <a:cxn ang="0">
                    <a:pos x="45" y="43"/>
                  </a:cxn>
                  <a:cxn ang="0">
                    <a:pos x="50" y="42"/>
                  </a:cxn>
                  <a:cxn ang="0">
                    <a:pos x="55" y="33"/>
                  </a:cxn>
                  <a:cxn ang="0">
                    <a:pos x="54" y="28"/>
                  </a:cxn>
                  <a:cxn ang="0">
                    <a:pos x="48" y="25"/>
                  </a:cxn>
                  <a:cxn ang="0">
                    <a:pos x="48" y="22"/>
                  </a:cxn>
                  <a:cxn ang="0">
                    <a:pos x="52" y="19"/>
                  </a:cxn>
                  <a:cxn ang="0">
                    <a:pos x="52" y="14"/>
                  </a:cxn>
                  <a:cxn ang="0">
                    <a:pos x="45" y="6"/>
                  </a:cxn>
                  <a:cxn ang="0">
                    <a:pos x="41" y="6"/>
                  </a:cxn>
                  <a:cxn ang="0">
                    <a:pos x="37" y="9"/>
                  </a:cxn>
                  <a:cxn ang="0">
                    <a:pos x="33" y="7"/>
                  </a:cxn>
                  <a:cxn ang="0">
                    <a:pos x="33" y="3"/>
                  </a:cxn>
                  <a:cxn ang="0">
                    <a:pos x="30" y="0"/>
                  </a:cxn>
                  <a:cxn ang="0">
                    <a:pos x="19" y="1"/>
                  </a:cxn>
                  <a:cxn ang="0">
                    <a:pos x="16" y="4"/>
                  </a:cxn>
                  <a:cxn ang="0">
                    <a:pos x="16" y="9"/>
                  </a:cxn>
                  <a:cxn ang="0">
                    <a:pos x="13" y="11"/>
                  </a:cxn>
                  <a:cxn ang="0">
                    <a:pos x="9" y="9"/>
                  </a:cxn>
                  <a:cxn ang="0">
                    <a:pos x="4" y="11"/>
                  </a:cxn>
                  <a:cxn ang="0">
                    <a:pos x="0" y="20"/>
                  </a:cxn>
                  <a:cxn ang="0">
                    <a:pos x="0" y="21"/>
                  </a:cxn>
                  <a:cxn ang="0">
                    <a:pos x="1" y="25"/>
                  </a:cxn>
                  <a:cxn ang="0">
                    <a:pos x="6" y="27"/>
                  </a:cxn>
                  <a:cxn ang="0">
                    <a:pos x="27" y="15"/>
                  </a:cxn>
                  <a:cxn ang="0">
                    <a:pos x="37" y="26"/>
                  </a:cxn>
                  <a:cxn ang="0">
                    <a:pos x="27" y="36"/>
                  </a:cxn>
                  <a:cxn ang="0">
                    <a:pos x="16" y="26"/>
                  </a:cxn>
                  <a:cxn ang="0">
                    <a:pos x="27" y="15"/>
                  </a:cxn>
                </a:cxnLst>
                <a:rect l="0" t="0" r="r" b="b"/>
                <a:pathLst>
                  <a:path w="55" h="52">
                    <a:moveTo>
                      <a:pt x="6" y="27"/>
                    </a:moveTo>
                    <a:cubicBezTo>
                      <a:pt x="6" y="28"/>
                      <a:pt x="6" y="29"/>
                      <a:pt x="7" y="30"/>
                    </a:cubicBezTo>
                    <a:cubicBezTo>
                      <a:pt x="5" y="31"/>
                      <a:pt x="3" y="34"/>
                      <a:pt x="3" y="34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4" y="47"/>
                      <a:pt x="14" y="47"/>
                    </a:cubicBezTo>
                    <a:cubicBezTo>
                      <a:pt x="14" y="47"/>
                      <a:pt x="14" y="46"/>
                      <a:pt x="14" y="46"/>
                    </a:cubicBezTo>
                    <a:cubicBezTo>
                      <a:pt x="14" y="46"/>
                      <a:pt x="17" y="44"/>
                      <a:pt x="18" y="43"/>
                    </a:cubicBezTo>
                    <a:cubicBezTo>
                      <a:pt x="19" y="44"/>
                      <a:pt x="20" y="44"/>
                      <a:pt x="21" y="44"/>
                    </a:cubicBezTo>
                    <a:cubicBezTo>
                      <a:pt x="21" y="46"/>
                      <a:pt x="22" y="49"/>
                      <a:pt x="22" y="49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4"/>
                      <a:pt x="38" y="42"/>
                    </a:cubicBezTo>
                    <a:cubicBezTo>
                      <a:pt x="39" y="42"/>
                      <a:pt x="40" y="41"/>
                      <a:pt x="41" y="41"/>
                    </a:cubicBezTo>
                    <a:cubicBezTo>
                      <a:pt x="42" y="41"/>
                      <a:pt x="45" y="43"/>
                      <a:pt x="45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0" y="26"/>
                      <a:pt x="48" y="25"/>
                    </a:cubicBezTo>
                    <a:cubicBezTo>
                      <a:pt x="48" y="24"/>
                      <a:pt x="48" y="23"/>
                      <a:pt x="48" y="22"/>
                    </a:cubicBezTo>
                    <a:cubicBezTo>
                      <a:pt x="49" y="21"/>
                      <a:pt x="52" y="19"/>
                      <a:pt x="52" y="19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38" y="8"/>
                      <a:pt x="37" y="9"/>
                    </a:cubicBezTo>
                    <a:cubicBezTo>
                      <a:pt x="36" y="8"/>
                      <a:pt x="35" y="8"/>
                      <a:pt x="33" y="7"/>
                    </a:cubicBezTo>
                    <a:cubicBezTo>
                      <a:pt x="33" y="6"/>
                      <a:pt x="33" y="3"/>
                      <a:pt x="33" y="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8"/>
                      <a:pt x="16" y="9"/>
                    </a:cubicBezTo>
                    <a:cubicBezTo>
                      <a:pt x="15" y="10"/>
                      <a:pt x="14" y="11"/>
                      <a:pt x="13" y="11"/>
                    </a:cubicBezTo>
                    <a:cubicBezTo>
                      <a:pt x="12" y="11"/>
                      <a:pt x="9" y="9"/>
                      <a:pt x="9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4" y="26"/>
                      <a:pt x="6" y="27"/>
                    </a:cubicBezTo>
                    <a:close/>
                    <a:moveTo>
                      <a:pt x="27" y="15"/>
                    </a:moveTo>
                    <a:cubicBezTo>
                      <a:pt x="33" y="15"/>
                      <a:pt x="37" y="20"/>
                      <a:pt x="37" y="26"/>
                    </a:cubicBezTo>
                    <a:cubicBezTo>
                      <a:pt x="37" y="32"/>
                      <a:pt x="33" y="36"/>
                      <a:pt x="27" y="36"/>
                    </a:cubicBezTo>
                    <a:cubicBezTo>
                      <a:pt x="21" y="36"/>
                      <a:pt x="16" y="32"/>
                      <a:pt x="16" y="26"/>
                    </a:cubicBezTo>
                    <a:cubicBezTo>
                      <a:pt x="16" y="20"/>
                      <a:pt x="21" y="15"/>
                      <a:pt x="27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9" name="Freeform 250"/>
              <p:cNvSpPr>
                <a:spLocks noEditPoints="1"/>
              </p:cNvSpPr>
              <p:nvPr/>
            </p:nvSpPr>
            <p:spPr bwMode="auto">
              <a:xfrm>
                <a:off x="2268728" y="1572338"/>
                <a:ext cx="29312" cy="26996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17" y="9"/>
                  </a:cxn>
                  <a:cxn ang="0">
                    <a:pos x="9" y="0"/>
                  </a:cxn>
                  <a:cxn ang="0">
                    <a:pos x="0" y="9"/>
                  </a:cxn>
                  <a:cxn ang="0">
                    <a:pos x="9" y="17"/>
                  </a:cxn>
                  <a:cxn ang="0">
                    <a:pos x="9" y="3"/>
                  </a:cxn>
                  <a:cxn ang="0">
                    <a:pos x="15" y="9"/>
                  </a:cxn>
                  <a:cxn ang="0">
                    <a:pos x="9" y="15"/>
                  </a:cxn>
                  <a:cxn ang="0">
                    <a:pos x="2" y="9"/>
                  </a:cxn>
                  <a:cxn ang="0">
                    <a:pos x="9" y="3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13" y="17"/>
                      <a:pt x="17" y="14"/>
                      <a:pt x="17" y="9"/>
                    </a:cubicBezTo>
                    <a:cubicBezTo>
                      <a:pt x="17" y="4"/>
                      <a:pt x="13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7"/>
                      <a:pt x="9" y="17"/>
                    </a:cubicBezTo>
                    <a:close/>
                    <a:moveTo>
                      <a:pt x="9" y="3"/>
                    </a:moveTo>
                    <a:cubicBezTo>
                      <a:pt x="12" y="3"/>
                      <a:pt x="15" y="5"/>
                      <a:pt x="15" y="9"/>
                    </a:cubicBezTo>
                    <a:cubicBezTo>
                      <a:pt x="15" y="12"/>
                      <a:pt x="12" y="15"/>
                      <a:pt x="9" y="15"/>
                    </a:cubicBezTo>
                    <a:cubicBezTo>
                      <a:pt x="5" y="15"/>
                      <a:pt x="2" y="12"/>
                      <a:pt x="2" y="9"/>
                    </a:cubicBezTo>
                    <a:cubicBezTo>
                      <a:pt x="2" y="5"/>
                      <a:pt x="5" y="3"/>
                      <a:pt x="9" y="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0" name="Freeform 251"/>
              <p:cNvSpPr>
                <a:spLocks/>
              </p:cNvSpPr>
              <p:nvPr/>
            </p:nvSpPr>
            <p:spPr bwMode="auto">
              <a:xfrm>
                <a:off x="3988346" y="2603579"/>
                <a:ext cx="109430" cy="61191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12"/>
                  </a:cxn>
                  <a:cxn ang="0">
                    <a:pos x="28" y="34"/>
                  </a:cxn>
                  <a:cxn ang="0">
                    <a:pos x="62" y="24"/>
                  </a:cxn>
                  <a:cxn ang="0">
                    <a:pos x="32" y="4"/>
                  </a:cxn>
                </a:cxnLst>
                <a:rect l="0" t="0" r="r" b="b"/>
                <a:pathLst>
                  <a:path w="62" h="38">
                    <a:moveTo>
                      <a:pt x="32" y="4"/>
                    </a:moveTo>
                    <a:cubicBezTo>
                      <a:pt x="12" y="0"/>
                      <a:pt x="0" y="12"/>
                      <a:pt x="0" y="12"/>
                    </a:cubicBezTo>
                    <a:cubicBezTo>
                      <a:pt x="0" y="12"/>
                      <a:pt x="8" y="29"/>
                      <a:pt x="28" y="34"/>
                    </a:cubicBezTo>
                    <a:cubicBezTo>
                      <a:pt x="47" y="38"/>
                      <a:pt x="62" y="24"/>
                      <a:pt x="62" y="24"/>
                    </a:cubicBezTo>
                    <a:cubicBezTo>
                      <a:pt x="62" y="24"/>
                      <a:pt x="53" y="8"/>
                      <a:pt x="32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1" name="Freeform 252"/>
              <p:cNvSpPr>
                <a:spLocks/>
              </p:cNvSpPr>
              <p:nvPr/>
            </p:nvSpPr>
            <p:spPr bwMode="auto">
              <a:xfrm>
                <a:off x="4033290" y="2531590"/>
                <a:ext cx="93797" cy="755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3" y="4"/>
                  </a:cxn>
                  <a:cxn ang="0">
                    <a:pos x="18" y="11"/>
                  </a:cxn>
                  <a:cxn ang="0">
                    <a:pos x="0" y="39"/>
                  </a:cxn>
                  <a:cxn ang="0">
                    <a:pos x="35" y="35"/>
                  </a:cxn>
                </a:cxnLst>
                <a:rect l="0" t="0" r="r" b="b"/>
                <a:pathLst>
                  <a:path w="53" h="46">
                    <a:moveTo>
                      <a:pt x="35" y="35"/>
                    </a:moveTo>
                    <a:cubicBezTo>
                      <a:pt x="52" y="25"/>
                      <a:pt x="53" y="4"/>
                      <a:pt x="53" y="4"/>
                    </a:cubicBezTo>
                    <a:cubicBezTo>
                      <a:pt x="53" y="4"/>
                      <a:pt x="36" y="0"/>
                      <a:pt x="18" y="11"/>
                    </a:cubicBezTo>
                    <a:cubicBezTo>
                      <a:pt x="0" y="21"/>
                      <a:pt x="0" y="39"/>
                      <a:pt x="0" y="39"/>
                    </a:cubicBezTo>
                    <a:cubicBezTo>
                      <a:pt x="0" y="39"/>
                      <a:pt x="18" y="46"/>
                      <a:pt x="35" y="3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2" name="Freeform 253"/>
              <p:cNvSpPr>
                <a:spLocks/>
              </p:cNvSpPr>
              <p:nvPr/>
            </p:nvSpPr>
            <p:spPr bwMode="auto">
              <a:xfrm>
                <a:off x="3925814" y="2637774"/>
                <a:ext cx="109430" cy="6299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0" y="13"/>
                  </a:cxn>
                  <a:cxn ang="0">
                    <a:pos x="28" y="34"/>
                  </a:cxn>
                  <a:cxn ang="0">
                    <a:pos x="62" y="24"/>
                  </a:cxn>
                  <a:cxn ang="0">
                    <a:pos x="33" y="4"/>
                  </a:cxn>
                </a:cxnLst>
                <a:rect l="0" t="0" r="r" b="b"/>
                <a:pathLst>
                  <a:path w="62" h="39">
                    <a:moveTo>
                      <a:pt x="33" y="4"/>
                    </a:moveTo>
                    <a:cubicBezTo>
                      <a:pt x="13" y="0"/>
                      <a:pt x="0" y="13"/>
                      <a:pt x="0" y="13"/>
                    </a:cubicBezTo>
                    <a:cubicBezTo>
                      <a:pt x="0" y="13"/>
                      <a:pt x="8" y="30"/>
                      <a:pt x="28" y="34"/>
                    </a:cubicBezTo>
                    <a:cubicBezTo>
                      <a:pt x="47" y="39"/>
                      <a:pt x="62" y="24"/>
                      <a:pt x="62" y="24"/>
                    </a:cubicBezTo>
                    <a:cubicBezTo>
                      <a:pt x="62" y="24"/>
                      <a:pt x="53" y="9"/>
                      <a:pt x="33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3" name="Freeform 254"/>
              <p:cNvSpPr>
                <a:spLocks/>
              </p:cNvSpPr>
              <p:nvPr/>
            </p:nvSpPr>
            <p:spPr bwMode="auto">
              <a:xfrm>
                <a:off x="3865237" y="2671969"/>
                <a:ext cx="109430" cy="62990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0" y="13"/>
                  </a:cxn>
                  <a:cxn ang="0">
                    <a:pos x="28" y="35"/>
                  </a:cxn>
                  <a:cxn ang="0">
                    <a:pos x="63" y="25"/>
                  </a:cxn>
                  <a:cxn ang="0">
                    <a:pos x="33" y="5"/>
                  </a:cxn>
                </a:cxnLst>
                <a:rect l="0" t="0" r="r" b="b"/>
                <a:pathLst>
                  <a:path w="63" h="39">
                    <a:moveTo>
                      <a:pt x="33" y="5"/>
                    </a:moveTo>
                    <a:cubicBezTo>
                      <a:pt x="13" y="0"/>
                      <a:pt x="0" y="13"/>
                      <a:pt x="0" y="13"/>
                    </a:cubicBezTo>
                    <a:cubicBezTo>
                      <a:pt x="0" y="13"/>
                      <a:pt x="8" y="30"/>
                      <a:pt x="28" y="35"/>
                    </a:cubicBezTo>
                    <a:cubicBezTo>
                      <a:pt x="48" y="39"/>
                      <a:pt x="63" y="25"/>
                      <a:pt x="63" y="25"/>
                    </a:cubicBezTo>
                    <a:cubicBezTo>
                      <a:pt x="63" y="25"/>
                      <a:pt x="53" y="9"/>
                      <a:pt x="33" y="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4" name="Freeform 255"/>
              <p:cNvSpPr>
                <a:spLocks/>
              </p:cNvSpPr>
              <p:nvPr/>
            </p:nvSpPr>
            <p:spPr bwMode="auto">
              <a:xfrm>
                <a:off x="3804659" y="2707963"/>
                <a:ext cx="109430" cy="61191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0" y="12"/>
                  </a:cxn>
                  <a:cxn ang="0">
                    <a:pos x="27" y="34"/>
                  </a:cxn>
                  <a:cxn ang="0">
                    <a:pos x="62" y="24"/>
                  </a:cxn>
                  <a:cxn ang="0">
                    <a:pos x="32" y="4"/>
                  </a:cxn>
                </a:cxnLst>
                <a:rect l="0" t="0" r="r" b="b"/>
                <a:pathLst>
                  <a:path w="62" h="38">
                    <a:moveTo>
                      <a:pt x="32" y="4"/>
                    </a:moveTo>
                    <a:cubicBezTo>
                      <a:pt x="12" y="0"/>
                      <a:pt x="0" y="12"/>
                      <a:pt x="0" y="12"/>
                    </a:cubicBezTo>
                    <a:cubicBezTo>
                      <a:pt x="0" y="12"/>
                      <a:pt x="8" y="30"/>
                      <a:pt x="27" y="34"/>
                    </a:cubicBezTo>
                    <a:cubicBezTo>
                      <a:pt x="47" y="38"/>
                      <a:pt x="62" y="24"/>
                      <a:pt x="62" y="24"/>
                    </a:cubicBezTo>
                    <a:cubicBezTo>
                      <a:pt x="62" y="24"/>
                      <a:pt x="52" y="9"/>
                      <a:pt x="32" y="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5" name="Freeform 256"/>
              <p:cNvSpPr>
                <a:spLocks/>
              </p:cNvSpPr>
              <p:nvPr/>
            </p:nvSpPr>
            <p:spPr bwMode="auto">
              <a:xfrm>
                <a:off x="3962942" y="2518992"/>
                <a:ext cx="6839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26"/>
                  </a:cxn>
                  <a:cxn ang="0">
                    <a:pos x="12" y="61"/>
                  </a:cxn>
                  <a:cxn ang="0">
                    <a:pos x="34" y="35"/>
                  </a:cxn>
                  <a:cxn ang="0">
                    <a:pos x="30" y="0"/>
                  </a:cxn>
                </a:cxnLst>
                <a:rect l="0" t="0" r="r" b="b"/>
                <a:pathLst>
                  <a:path w="39" h="61">
                    <a:moveTo>
                      <a:pt x="30" y="0"/>
                    </a:moveTo>
                    <a:cubicBezTo>
                      <a:pt x="30" y="0"/>
                      <a:pt x="10" y="7"/>
                      <a:pt x="5" y="26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5"/>
                      <a:pt x="34" y="35"/>
                    </a:cubicBezTo>
                    <a:cubicBezTo>
                      <a:pt x="39" y="15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6" name="Freeform 257"/>
              <p:cNvSpPr>
                <a:spLocks/>
              </p:cNvSpPr>
              <p:nvPr/>
            </p:nvSpPr>
            <p:spPr bwMode="auto">
              <a:xfrm>
                <a:off x="3902365" y="2553187"/>
                <a:ext cx="68394" cy="9898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27"/>
                  </a:cxn>
                  <a:cxn ang="0">
                    <a:pos x="12" y="61"/>
                  </a:cxn>
                  <a:cxn ang="0">
                    <a:pos x="34" y="36"/>
                  </a:cxn>
                  <a:cxn ang="0">
                    <a:pos x="30" y="0"/>
                  </a:cxn>
                </a:cxnLst>
                <a:rect l="0" t="0" r="r" b="b"/>
                <a:pathLst>
                  <a:path w="39" h="61">
                    <a:moveTo>
                      <a:pt x="30" y="0"/>
                    </a:moveTo>
                    <a:cubicBezTo>
                      <a:pt x="30" y="0"/>
                      <a:pt x="10" y="7"/>
                      <a:pt x="5" y="27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6"/>
                      <a:pt x="34" y="36"/>
                    </a:cubicBezTo>
                    <a:cubicBezTo>
                      <a:pt x="39" y="16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7" name="Freeform 258"/>
              <p:cNvSpPr>
                <a:spLocks/>
              </p:cNvSpPr>
              <p:nvPr/>
            </p:nvSpPr>
            <p:spPr bwMode="auto">
              <a:xfrm>
                <a:off x="3841787" y="2589182"/>
                <a:ext cx="68394" cy="9898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" y="26"/>
                  </a:cxn>
                  <a:cxn ang="0">
                    <a:pos x="12" y="61"/>
                  </a:cxn>
                  <a:cxn ang="0">
                    <a:pos x="33" y="35"/>
                  </a:cxn>
                  <a:cxn ang="0">
                    <a:pos x="29" y="0"/>
                  </a:cxn>
                </a:cxnLst>
                <a:rect l="0" t="0" r="r" b="b"/>
                <a:pathLst>
                  <a:path w="39" h="61">
                    <a:moveTo>
                      <a:pt x="29" y="0"/>
                    </a:moveTo>
                    <a:cubicBezTo>
                      <a:pt x="29" y="0"/>
                      <a:pt x="10" y="7"/>
                      <a:pt x="5" y="26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8" y="55"/>
                      <a:pt x="33" y="35"/>
                    </a:cubicBezTo>
                    <a:cubicBezTo>
                      <a:pt x="39" y="15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8" name="Freeform 259"/>
              <p:cNvSpPr>
                <a:spLocks/>
              </p:cNvSpPr>
              <p:nvPr/>
            </p:nvSpPr>
            <p:spPr bwMode="auto">
              <a:xfrm>
                <a:off x="3779256" y="2623376"/>
                <a:ext cx="68394" cy="9898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5" y="27"/>
                  </a:cxn>
                  <a:cxn ang="0">
                    <a:pos x="12" y="61"/>
                  </a:cxn>
                  <a:cxn ang="0">
                    <a:pos x="34" y="35"/>
                  </a:cxn>
                  <a:cxn ang="0">
                    <a:pos x="29" y="0"/>
                  </a:cxn>
                </a:cxnLst>
                <a:rect l="0" t="0" r="r" b="b"/>
                <a:pathLst>
                  <a:path w="39" h="61">
                    <a:moveTo>
                      <a:pt x="29" y="0"/>
                    </a:moveTo>
                    <a:cubicBezTo>
                      <a:pt x="29" y="0"/>
                      <a:pt x="10" y="7"/>
                      <a:pt x="5" y="27"/>
                    </a:cubicBezTo>
                    <a:cubicBezTo>
                      <a:pt x="0" y="46"/>
                      <a:pt x="12" y="61"/>
                      <a:pt x="12" y="61"/>
                    </a:cubicBezTo>
                    <a:cubicBezTo>
                      <a:pt x="12" y="61"/>
                      <a:pt x="29" y="55"/>
                      <a:pt x="34" y="35"/>
                    </a:cubicBezTo>
                    <a:cubicBezTo>
                      <a:pt x="39" y="15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79" name="Freeform 260"/>
              <p:cNvSpPr>
                <a:spLocks/>
              </p:cNvSpPr>
              <p:nvPr/>
            </p:nvSpPr>
            <p:spPr bwMode="auto">
              <a:xfrm>
                <a:off x="3749944" y="2729560"/>
                <a:ext cx="42990" cy="3239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4" y="19"/>
                  </a:cxn>
                  <a:cxn ang="0">
                    <a:pos x="25" y="6"/>
                  </a:cxn>
                  <a:cxn ang="0">
                    <a:pos x="21" y="0"/>
                  </a:cxn>
                </a:cxnLst>
                <a:rect l="0" t="0" r="r" b="b"/>
                <a:pathLst>
                  <a:path w="25" h="19">
                    <a:moveTo>
                      <a:pt x="21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" y="14"/>
                      <a:pt x="1" y="14"/>
                    </a:cubicBezTo>
                    <a:cubicBezTo>
                      <a:pt x="2" y="16"/>
                      <a:pt x="3" y="17"/>
                      <a:pt x="4" y="19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0" name="Freeform 261"/>
              <p:cNvSpPr>
                <a:spLocks/>
              </p:cNvSpPr>
              <p:nvPr/>
            </p:nvSpPr>
            <p:spPr bwMode="auto">
              <a:xfrm>
                <a:off x="4316636" y="2151849"/>
                <a:ext cx="164145" cy="66590"/>
              </a:xfrm>
              <a:custGeom>
                <a:avLst/>
                <a:gdLst/>
                <a:ahLst/>
                <a:cxnLst>
                  <a:cxn ang="0">
                    <a:pos x="47" y="16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47" y="41"/>
                  </a:cxn>
                  <a:cxn ang="0">
                    <a:pos x="93" y="28"/>
                  </a:cxn>
                  <a:cxn ang="0">
                    <a:pos x="93" y="0"/>
                  </a:cxn>
                  <a:cxn ang="0">
                    <a:pos x="47" y="16"/>
                  </a:cxn>
                </a:cxnLst>
                <a:rect l="0" t="0" r="r" b="b"/>
                <a:pathLst>
                  <a:path w="93" h="41">
                    <a:moveTo>
                      <a:pt x="47" y="1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22" y="41"/>
                      <a:pt x="47" y="41"/>
                    </a:cubicBezTo>
                    <a:cubicBezTo>
                      <a:pt x="72" y="41"/>
                      <a:pt x="93" y="28"/>
                      <a:pt x="93" y="28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1" name="Freeform 262"/>
              <p:cNvSpPr>
                <a:spLocks/>
              </p:cNvSpPr>
              <p:nvPr/>
            </p:nvSpPr>
            <p:spPr bwMode="auto">
              <a:xfrm>
                <a:off x="4275600" y="2079860"/>
                <a:ext cx="246218" cy="125981"/>
              </a:xfrm>
              <a:custGeom>
                <a:avLst/>
                <a:gdLst/>
                <a:ahLst/>
                <a:cxnLst>
                  <a:cxn ang="0">
                    <a:pos x="119" y="29"/>
                  </a:cxn>
                  <a:cxn ang="0">
                    <a:pos x="126" y="26"/>
                  </a:cxn>
                  <a:cxn ang="0">
                    <a:pos x="63" y="0"/>
                  </a:cxn>
                  <a:cxn ang="0">
                    <a:pos x="0" y="26"/>
                  </a:cxn>
                  <a:cxn ang="0">
                    <a:pos x="63" y="49"/>
                  </a:cxn>
                  <a:cxn ang="0">
                    <a:pos x="113" y="31"/>
                  </a:cxn>
                  <a:cxn ang="0">
                    <a:pos x="113" y="58"/>
                  </a:cxn>
                  <a:cxn ang="0">
                    <a:pos x="110" y="58"/>
                  </a:cxn>
                  <a:cxn ang="0">
                    <a:pos x="110" y="70"/>
                  </a:cxn>
                  <a:cxn ang="0">
                    <a:pos x="120" y="70"/>
                  </a:cxn>
                  <a:cxn ang="0">
                    <a:pos x="120" y="58"/>
                  </a:cxn>
                  <a:cxn ang="0">
                    <a:pos x="119" y="58"/>
                  </a:cxn>
                  <a:cxn ang="0">
                    <a:pos x="119" y="29"/>
                  </a:cxn>
                </a:cxnLst>
                <a:rect l="0" t="0" r="r" b="b"/>
                <a:pathLst>
                  <a:path w="126" h="70">
                    <a:moveTo>
                      <a:pt x="119" y="29"/>
                    </a:moveTo>
                    <a:lnTo>
                      <a:pt x="126" y="26"/>
                    </a:lnTo>
                    <a:lnTo>
                      <a:pt x="63" y="0"/>
                    </a:lnTo>
                    <a:lnTo>
                      <a:pt x="0" y="26"/>
                    </a:lnTo>
                    <a:lnTo>
                      <a:pt x="63" y="49"/>
                    </a:lnTo>
                    <a:lnTo>
                      <a:pt x="113" y="31"/>
                    </a:lnTo>
                    <a:lnTo>
                      <a:pt x="113" y="58"/>
                    </a:lnTo>
                    <a:lnTo>
                      <a:pt x="110" y="58"/>
                    </a:lnTo>
                    <a:lnTo>
                      <a:pt x="110" y="70"/>
                    </a:lnTo>
                    <a:lnTo>
                      <a:pt x="120" y="70"/>
                    </a:lnTo>
                    <a:lnTo>
                      <a:pt x="120" y="58"/>
                    </a:lnTo>
                    <a:lnTo>
                      <a:pt x="119" y="58"/>
                    </a:lnTo>
                    <a:lnTo>
                      <a:pt x="119" y="2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2" name="Freeform 263"/>
              <p:cNvSpPr>
                <a:spLocks noEditPoints="1"/>
              </p:cNvSpPr>
              <p:nvPr/>
            </p:nvSpPr>
            <p:spPr bwMode="auto">
              <a:xfrm>
                <a:off x="3714770" y="4972014"/>
                <a:ext cx="330245" cy="226765"/>
              </a:xfrm>
              <a:custGeom>
                <a:avLst/>
                <a:gdLst/>
                <a:ahLst/>
                <a:cxnLst>
                  <a:cxn ang="0">
                    <a:pos x="179" y="18"/>
                  </a:cxn>
                  <a:cxn ang="0">
                    <a:pos x="179" y="7"/>
                  </a:cxn>
                  <a:cxn ang="0">
                    <a:pos x="177" y="6"/>
                  </a:cxn>
                  <a:cxn ang="0">
                    <a:pos x="145" y="0"/>
                  </a:cxn>
                  <a:cxn ang="0">
                    <a:pos x="94" y="18"/>
                  </a:cxn>
                  <a:cxn ang="0">
                    <a:pos x="43" y="0"/>
                  </a:cxn>
                  <a:cxn ang="0">
                    <a:pos x="10" y="6"/>
                  </a:cxn>
                  <a:cxn ang="0">
                    <a:pos x="9" y="7"/>
                  </a:cxn>
                  <a:cxn ang="0">
                    <a:pos x="9" y="18"/>
                  </a:cxn>
                  <a:cxn ang="0">
                    <a:pos x="0" y="24"/>
                  </a:cxn>
                  <a:cxn ang="0">
                    <a:pos x="0" y="136"/>
                  </a:cxn>
                  <a:cxn ang="0">
                    <a:pos x="82" y="136"/>
                  </a:cxn>
                  <a:cxn ang="0">
                    <a:pos x="94" y="140"/>
                  </a:cxn>
                  <a:cxn ang="0">
                    <a:pos x="106" y="136"/>
                  </a:cxn>
                  <a:cxn ang="0">
                    <a:pos x="187" y="136"/>
                  </a:cxn>
                  <a:cxn ang="0">
                    <a:pos x="187" y="24"/>
                  </a:cxn>
                  <a:cxn ang="0">
                    <a:pos x="179" y="18"/>
                  </a:cxn>
                  <a:cxn ang="0">
                    <a:pos x="93" y="127"/>
                  </a:cxn>
                  <a:cxn ang="0">
                    <a:pos x="39" y="115"/>
                  </a:cxn>
                  <a:cxn ang="0">
                    <a:pos x="14" y="120"/>
                  </a:cxn>
                  <a:cxn ang="0">
                    <a:pos x="14" y="10"/>
                  </a:cxn>
                  <a:cxn ang="0">
                    <a:pos x="43" y="6"/>
                  </a:cxn>
                  <a:cxn ang="0">
                    <a:pos x="90" y="22"/>
                  </a:cxn>
                  <a:cxn ang="0">
                    <a:pos x="90" y="87"/>
                  </a:cxn>
                  <a:cxn ang="0">
                    <a:pos x="93" y="84"/>
                  </a:cxn>
                  <a:cxn ang="0">
                    <a:pos x="93" y="127"/>
                  </a:cxn>
                  <a:cxn ang="0">
                    <a:pos x="174" y="120"/>
                  </a:cxn>
                  <a:cxn ang="0">
                    <a:pos x="148" y="115"/>
                  </a:cxn>
                  <a:cxn ang="0">
                    <a:pos x="95" y="127"/>
                  </a:cxn>
                  <a:cxn ang="0">
                    <a:pos x="95" y="84"/>
                  </a:cxn>
                  <a:cxn ang="0">
                    <a:pos x="98" y="87"/>
                  </a:cxn>
                  <a:cxn ang="0">
                    <a:pos x="98" y="22"/>
                  </a:cxn>
                  <a:cxn ang="0">
                    <a:pos x="145" y="6"/>
                  </a:cxn>
                  <a:cxn ang="0">
                    <a:pos x="174" y="10"/>
                  </a:cxn>
                  <a:cxn ang="0">
                    <a:pos x="174" y="120"/>
                  </a:cxn>
                </a:cxnLst>
                <a:rect l="0" t="0" r="r" b="b"/>
                <a:pathLst>
                  <a:path w="187" h="140">
                    <a:moveTo>
                      <a:pt x="179" y="18"/>
                    </a:move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7" y="6"/>
                      <a:pt x="163" y="0"/>
                      <a:pt x="145" y="0"/>
                    </a:cubicBezTo>
                    <a:cubicBezTo>
                      <a:pt x="125" y="0"/>
                      <a:pt x="108" y="6"/>
                      <a:pt x="94" y="18"/>
                    </a:cubicBezTo>
                    <a:cubicBezTo>
                      <a:pt x="80" y="6"/>
                      <a:pt x="63" y="0"/>
                      <a:pt x="43" y="0"/>
                    </a:cubicBezTo>
                    <a:cubicBezTo>
                      <a:pt x="25" y="0"/>
                      <a:pt x="11" y="6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3" y="19"/>
                      <a:pt x="0" y="20"/>
                      <a:pt x="0" y="24"/>
                    </a:cubicBezTo>
                    <a:cubicBezTo>
                      <a:pt x="0" y="39"/>
                      <a:pt x="0" y="136"/>
                      <a:pt x="0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5" y="138"/>
                      <a:pt x="89" y="140"/>
                      <a:pt x="94" y="140"/>
                    </a:cubicBezTo>
                    <a:cubicBezTo>
                      <a:pt x="99" y="140"/>
                      <a:pt x="103" y="138"/>
                      <a:pt x="106" y="136"/>
                    </a:cubicBezTo>
                    <a:cubicBezTo>
                      <a:pt x="187" y="136"/>
                      <a:pt x="187" y="136"/>
                      <a:pt x="187" y="136"/>
                    </a:cubicBezTo>
                    <a:cubicBezTo>
                      <a:pt x="187" y="136"/>
                      <a:pt x="187" y="29"/>
                      <a:pt x="187" y="24"/>
                    </a:cubicBezTo>
                    <a:cubicBezTo>
                      <a:pt x="187" y="21"/>
                      <a:pt x="184" y="19"/>
                      <a:pt x="179" y="18"/>
                    </a:cubicBezTo>
                    <a:close/>
                    <a:moveTo>
                      <a:pt x="93" y="127"/>
                    </a:moveTo>
                    <a:cubicBezTo>
                      <a:pt x="86" y="124"/>
                      <a:pt x="63" y="115"/>
                      <a:pt x="39" y="115"/>
                    </a:cubicBezTo>
                    <a:cubicBezTo>
                      <a:pt x="29" y="115"/>
                      <a:pt x="21" y="117"/>
                      <a:pt x="14" y="12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8" y="9"/>
                      <a:pt x="29" y="6"/>
                      <a:pt x="43" y="6"/>
                    </a:cubicBezTo>
                    <a:cubicBezTo>
                      <a:pt x="62" y="6"/>
                      <a:pt x="77" y="11"/>
                      <a:pt x="90" y="22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3" y="84"/>
                      <a:pt x="93" y="84"/>
                      <a:pt x="93" y="84"/>
                    </a:cubicBezTo>
                    <a:lnTo>
                      <a:pt x="93" y="127"/>
                    </a:lnTo>
                    <a:close/>
                    <a:moveTo>
                      <a:pt x="174" y="120"/>
                    </a:moveTo>
                    <a:cubicBezTo>
                      <a:pt x="166" y="116"/>
                      <a:pt x="158" y="115"/>
                      <a:pt x="148" y="115"/>
                    </a:cubicBezTo>
                    <a:cubicBezTo>
                      <a:pt x="124" y="115"/>
                      <a:pt x="102" y="124"/>
                      <a:pt x="95" y="127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98" y="87"/>
                      <a:pt x="98" y="87"/>
                      <a:pt x="98" y="87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11" y="11"/>
                      <a:pt x="126" y="6"/>
                      <a:pt x="145" y="6"/>
                    </a:cubicBezTo>
                    <a:cubicBezTo>
                      <a:pt x="158" y="6"/>
                      <a:pt x="170" y="9"/>
                      <a:pt x="174" y="10"/>
                    </a:cubicBezTo>
                    <a:lnTo>
                      <a:pt x="174" y="12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3" name="Freeform 264"/>
              <p:cNvSpPr>
                <a:spLocks/>
              </p:cNvSpPr>
              <p:nvPr/>
            </p:nvSpPr>
            <p:spPr bwMode="auto">
              <a:xfrm>
                <a:off x="3757760" y="4999010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4" name="Freeform 265"/>
              <p:cNvSpPr>
                <a:spLocks/>
              </p:cNvSpPr>
              <p:nvPr/>
            </p:nvSpPr>
            <p:spPr bwMode="auto">
              <a:xfrm>
                <a:off x="3757760" y="5018807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5" name="Freeform 266"/>
              <p:cNvSpPr>
                <a:spLocks/>
              </p:cNvSpPr>
              <p:nvPr/>
            </p:nvSpPr>
            <p:spPr bwMode="auto">
              <a:xfrm>
                <a:off x="3757760" y="5038604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8"/>
                  </a:cxn>
                  <a:cxn ang="0">
                    <a:pos x="56" y="14"/>
                  </a:cxn>
                  <a:cxn ang="0">
                    <a:pos x="0" y="8"/>
                  </a:cxn>
                </a:cxnLst>
                <a:rect l="0" t="0" r="r" b="b"/>
                <a:pathLst>
                  <a:path w="56" h="18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4"/>
                      <a:pt x="54" y="18"/>
                      <a:pt x="54" y="18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6" name="Freeform 267"/>
              <p:cNvSpPr>
                <a:spLocks/>
              </p:cNvSpPr>
              <p:nvPr/>
            </p:nvSpPr>
            <p:spPr bwMode="auto">
              <a:xfrm>
                <a:off x="3757760" y="5058401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7" name="Freeform 268"/>
              <p:cNvSpPr>
                <a:spLocks/>
              </p:cNvSpPr>
              <p:nvPr/>
            </p:nvSpPr>
            <p:spPr bwMode="auto">
              <a:xfrm>
                <a:off x="3757760" y="5078198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8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8" name="Freeform 269"/>
              <p:cNvSpPr>
                <a:spLocks/>
              </p:cNvSpPr>
              <p:nvPr/>
            </p:nvSpPr>
            <p:spPr bwMode="auto">
              <a:xfrm>
                <a:off x="3757760" y="5096195"/>
                <a:ext cx="99660" cy="323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89" name="Freeform 270"/>
              <p:cNvSpPr>
                <a:spLocks/>
              </p:cNvSpPr>
              <p:nvPr/>
            </p:nvSpPr>
            <p:spPr bwMode="auto">
              <a:xfrm>
                <a:off x="3757760" y="5115992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2"/>
                  </a:cxn>
                  <a:cxn ang="0">
                    <a:pos x="54" y="19"/>
                  </a:cxn>
                  <a:cxn ang="0">
                    <a:pos x="56" y="15"/>
                  </a:cxn>
                  <a:cxn ang="0">
                    <a:pos x="0" y="8"/>
                  </a:cxn>
                </a:cxnLst>
                <a:rect l="0" t="0" r="r" b="b"/>
                <a:pathLst>
                  <a:path w="56" h="19">
                    <a:moveTo>
                      <a:pt x="0" y="8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9" y="5"/>
                      <a:pt x="54" y="19"/>
                      <a:pt x="54" y="19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5" y="14"/>
                      <a:pt x="29" y="0"/>
                      <a:pt x="0" y="8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0" name="Freeform 271"/>
              <p:cNvSpPr>
                <a:spLocks/>
              </p:cNvSpPr>
              <p:nvPr/>
            </p:nvSpPr>
            <p:spPr bwMode="auto">
              <a:xfrm>
                <a:off x="3904319" y="4999010"/>
                <a:ext cx="99660" cy="30595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5"/>
                  </a:cxn>
                  <a:cxn ang="0">
                    <a:pos x="2" y="19"/>
                  </a:cxn>
                </a:cxnLst>
                <a:rect l="0" t="0" r="r" b="b"/>
                <a:pathLst>
                  <a:path w="56" h="19">
                    <a:moveTo>
                      <a:pt x="2" y="19"/>
                    </a:moveTo>
                    <a:cubicBezTo>
                      <a:pt x="2" y="19"/>
                      <a:pt x="27" y="5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5"/>
                    </a:cubicBez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1" name="Freeform 272"/>
              <p:cNvSpPr>
                <a:spLocks/>
              </p:cNvSpPr>
              <p:nvPr/>
            </p:nvSpPr>
            <p:spPr bwMode="auto">
              <a:xfrm>
                <a:off x="3904319" y="5018807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3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7" y="5"/>
                      <a:pt x="55" y="13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5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2" name="Freeform 273"/>
              <p:cNvSpPr>
                <a:spLocks/>
              </p:cNvSpPr>
              <p:nvPr/>
            </p:nvSpPr>
            <p:spPr bwMode="auto">
              <a:xfrm>
                <a:off x="3904319" y="5038604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7" y="5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3" name="Freeform 274"/>
              <p:cNvSpPr>
                <a:spLocks/>
              </p:cNvSpPr>
              <p:nvPr/>
            </p:nvSpPr>
            <p:spPr bwMode="auto">
              <a:xfrm>
                <a:off x="3904319" y="5060201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8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4" name="Freeform 275"/>
              <p:cNvSpPr>
                <a:spLocks/>
              </p:cNvSpPr>
              <p:nvPr/>
            </p:nvSpPr>
            <p:spPr bwMode="auto">
              <a:xfrm>
                <a:off x="3904319" y="5078198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9"/>
                  </a:cxn>
                  <a:cxn ang="0">
                    <a:pos x="55" y="13"/>
                  </a:cxn>
                  <a:cxn ang="0">
                    <a:pos x="56" y="8"/>
                  </a:cxn>
                  <a:cxn ang="0">
                    <a:pos x="0" y="15"/>
                  </a:cxn>
                </a:cxnLst>
                <a:rect l="0" t="0" r="r" b="b"/>
                <a:pathLst>
                  <a:path w="56" h="19">
                    <a:moveTo>
                      <a:pt x="0" y="1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7" y="5"/>
                      <a:pt x="55" y="13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27" y="0"/>
                      <a:pt x="1" y="15"/>
                      <a:pt x="0" y="1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5" name="Freeform 276"/>
              <p:cNvSpPr>
                <a:spLocks/>
              </p:cNvSpPr>
              <p:nvPr/>
            </p:nvSpPr>
            <p:spPr bwMode="auto">
              <a:xfrm>
                <a:off x="3904319" y="5097995"/>
                <a:ext cx="99660" cy="3059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7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6" name="Freeform 277"/>
              <p:cNvSpPr>
                <a:spLocks/>
              </p:cNvSpPr>
              <p:nvPr/>
            </p:nvSpPr>
            <p:spPr bwMode="auto">
              <a:xfrm>
                <a:off x="3904319" y="5117792"/>
                <a:ext cx="99660" cy="2879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8"/>
                  </a:cxn>
                  <a:cxn ang="0">
                    <a:pos x="55" y="12"/>
                  </a:cxn>
                  <a:cxn ang="0">
                    <a:pos x="56" y="7"/>
                  </a:cxn>
                  <a:cxn ang="0">
                    <a:pos x="0" y="14"/>
                  </a:cxn>
                </a:cxnLst>
                <a:rect l="0" t="0" r="r" b="b"/>
                <a:pathLst>
                  <a:path w="56" h="18">
                    <a:moveTo>
                      <a:pt x="0" y="14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7" y="4"/>
                      <a:pt x="55" y="12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27" y="0"/>
                      <a:pt x="1" y="14"/>
                      <a:pt x="0" y="14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7" name="Freeform 278"/>
              <p:cNvSpPr>
                <a:spLocks noEditPoints="1"/>
              </p:cNvSpPr>
              <p:nvPr/>
            </p:nvSpPr>
            <p:spPr bwMode="auto">
              <a:xfrm>
                <a:off x="619457" y="3798595"/>
                <a:ext cx="263805" cy="235764"/>
              </a:xfrm>
              <a:custGeom>
                <a:avLst/>
                <a:gdLst/>
                <a:ahLst/>
                <a:cxnLst>
                  <a:cxn ang="0">
                    <a:pos x="48" y="110"/>
                  </a:cxn>
                  <a:cxn ang="0">
                    <a:pos x="116" y="42"/>
                  </a:cxn>
                  <a:cxn ang="0">
                    <a:pos x="135" y="0"/>
                  </a:cxn>
                  <a:cxn ang="0">
                    <a:pos x="92" y="16"/>
                  </a:cxn>
                  <a:cxn ang="0">
                    <a:pos x="23" y="83"/>
                  </a:cxn>
                  <a:cxn ang="0">
                    <a:pos x="22" y="83"/>
                  </a:cxn>
                  <a:cxn ang="0">
                    <a:pos x="0" y="106"/>
                  </a:cxn>
                  <a:cxn ang="0">
                    <a:pos x="27" y="131"/>
                  </a:cxn>
                  <a:cxn ang="0">
                    <a:pos x="48" y="110"/>
                  </a:cxn>
                  <a:cxn ang="0">
                    <a:pos x="48" y="110"/>
                  </a:cxn>
                  <a:cxn ang="0">
                    <a:pos x="27" y="121"/>
                  </a:cxn>
                  <a:cxn ang="0">
                    <a:pos x="10" y="106"/>
                  </a:cxn>
                  <a:cxn ang="0">
                    <a:pos x="18" y="98"/>
                  </a:cxn>
                  <a:cxn ang="0">
                    <a:pos x="35" y="114"/>
                  </a:cxn>
                  <a:cxn ang="0">
                    <a:pos x="27" y="121"/>
                  </a:cxn>
                  <a:cxn ang="0">
                    <a:pos x="111" y="43"/>
                  </a:cxn>
                  <a:cxn ang="0">
                    <a:pos x="112" y="29"/>
                  </a:cxn>
                  <a:cxn ang="0">
                    <a:pos x="102" y="31"/>
                  </a:cxn>
                  <a:cxn ang="0">
                    <a:pos x="103" y="21"/>
                  </a:cxn>
                  <a:cxn ang="0">
                    <a:pos x="91" y="21"/>
                  </a:cxn>
                  <a:cxn ang="0">
                    <a:pos x="93" y="18"/>
                  </a:cxn>
                  <a:cxn ang="0">
                    <a:pos x="118" y="10"/>
                  </a:cxn>
                  <a:cxn ang="0">
                    <a:pos x="124" y="16"/>
                  </a:cxn>
                  <a:cxn ang="0">
                    <a:pos x="113" y="40"/>
                  </a:cxn>
                  <a:cxn ang="0">
                    <a:pos x="111" y="43"/>
                  </a:cxn>
                </a:cxnLst>
                <a:rect l="0" t="0" r="r" b="b"/>
                <a:pathLst>
                  <a:path w="135" h="131">
                    <a:moveTo>
                      <a:pt x="48" y="110"/>
                    </a:moveTo>
                    <a:lnTo>
                      <a:pt x="116" y="42"/>
                    </a:lnTo>
                    <a:lnTo>
                      <a:pt x="135" y="0"/>
                    </a:lnTo>
                    <a:lnTo>
                      <a:pt x="92" y="16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0" y="106"/>
                    </a:lnTo>
                    <a:lnTo>
                      <a:pt x="27" y="131"/>
                    </a:lnTo>
                    <a:lnTo>
                      <a:pt x="48" y="110"/>
                    </a:lnTo>
                    <a:lnTo>
                      <a:pt x="48" y="110"/>
                    </a:lnTo>
                    <a:close/>
                    <a:moveTo>
                      <a:pt x="27" y="121"/>
                    </a:moveTo>
                    <a:lnTo>
                      <a:pt x="10" y="106"/>
                    </a:lnTo>
                    <a:lnTo>
                      <a:pt x="18" y="98"/>
                    </a:lnTo>
                    <a:lnTo>
                      <a:pt x="35" y="114"/>
                    </a:lnTo>
                    <a:lnTo>
                      <a:pt x="27" y="121"/>
                    </a:lnTo>
                    <a:close/>
                    <a:moveTo>
                      <a:pt x="111" y="43"/>
                    </a:moveTo>
                    <a:lnTo>
                      <a:pt x="112" y="29"/>
                    </a:lnTo>
                    <a:lnTo>
                      <a:pt x="102" y="31"/>
                    </a:lnTo>
                    <a:lnTo>
                      <a:pt x="103" y="21"/>
                    </a:lnTo>
                    <a:lnTo>
                      <a:pt x="91" y="21"/>
                    </a:lnTo>
                    <a:lnTo>
                      <a:pt x="93" y="18"/>
                    </a:lnTo>
                    <a:lnTo>
                      <a:pt x="118" y="10"/>
                    </a:lnTo>
                    <a:lnTo>
                      <a:pt x="124" y="16"/>
                    </a:lnTo>
                    <a:lnTo>
                      <a:pt x="113" y="40"/>
                    </a:lnTo>
                    <a:lnTo>
                      <a:pt x="111" y="43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8" name="Freeform 279"/>
              <p:cNvSpPr>
                <a:spLocks/>
              </p:cNvSpPr>
              <p:nvPr/>
            </p:nvSpPr>
            <p:spPr bwMode="auto">
              <a:xfrm>
                <a:off x="4910686" y="4075752"/>
                <a:ext cx="54715" cy="55791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20" y="25"/>
                  </a:cxn>
                  <a:cxn ang="0">
                    <a:pos x="19" y="26"/>
                  </a:cxn>
                  <a:cxn ang="0">
                    <a:pos x="16" y="26"/>
                  </a:cxn>
                  <a:cxn ang="0">
                    <a:pos x="13" y="26"/>
                  </a:cxn>
                  <a:cxn ang="0">
                    <a:pos x="11" y="23"/>
                  </a:cxn>
                  <a:cxn ang="0">
                    <a:pos x="10" y="20"/>
                  </a:cxn>
                  <a:cxn ang="0">
                    <a:pos x="10" y="17"/>
                  </a:cxn>
                  <a:cxn ang="0">
                    <a:pos x="10" y="14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6" y="8"/>
                  </a:cxn>
                  <a:cxn ang="0">
                    <a:pos x="19" y="9"/>
                  </a:cxn>
                  <a:cxn ang="0">
                    <a:pos x="21" y="10"/>
                  </a:cxn>
                  <a:cxn ang="0">
                    <a:pos x="21" y="12"/>
                  </a:cxn>
                  <a:cxn ang="0">
                    <a:pos x="22" y="13"/>
                  </a:cxn>
                  <a:cxn ang="0">
                    <a:pos x="32" y="13"/>
                  </a:cxn>
                  <a:cxn ang="0">
                    <a:pos x="27" y="3"/>
                  </a:cxn>
                  <a:cxn ang="0">
                    <a:pos x="17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1" y="10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4" y="30"/>
                  </a:cxn>
                  <a:cxn ang="0">
                    <a:pos x="9" y="33"/>
                  </a:cxn>
                  <a:cxn ang="0">
                    <a:pos x="17" y="35"/>
                  </a:cxn>
                  <a:cxn ang="0">
                    <a:pos x="23" y="33"/>
                  </a:cxn>
                  <a:cxn ang="0">
                    <a:pos x="28" y="30"/>
                  </a:cxn>
                  <a:cxn ang="0">
                    <a:pos x="31" y="26"/>
                  </a:cxn>
                  <a:cxn ang="0">
                    <a:pos x="32" y="21"/>
                  </a:cxn>
                  <a:cxn ang="0">
                    <a:pos x="22" y="21"/>
                  </a:cxn>
                  <a:cxn ang="0">
                    <a:pos x="21" y="23"/>
                  </a:cxn>
                </a:cxnLst>
                <a:rect l="0" t="0" r="r" b="b"/>
                <a:pathLst>
                  <a:path w="32" h="35">
                    <a:moveTo>
                      <a:pt x="21" y="23"/>
                    </a:moveTo>
                    <a:cubicBezTo>
                      <a:pt x="21" y="24"/>
                      <a:pt x="21" y="24"/>
                      <a:pt x="20" y="25"/>
                    </a:cubicBezTo>
                    <a:cubicBezTo>
                      <a:pt x="20" y="25"/>
                      <a:pt x="19" y="26"/>
                      <a:pt x="19" y="26"/>
                    </a:cubicBezTo>
                    <a:cubicBezTo>
                      <a:pt x="18" y="26"/>
                      <a:pt x="17" y="26"/>
                      <a:pt x="16" y="26"/>
                    </a:cubicBezTo>
                    <a:cubicBezTo>
                      <a:pt x="15" y="26"/>
                      <a:pt x="14" y="26"/>
                      <a:pt x="13" y="26"/>
                    </a:cubicBezTo>
                    <a:cubicBezTo>
                      <a:pt x="12" y="25"/>
                      <a:pt x="12" y="24"/>
                      <a:pt x="11" y="23"/>
                    </a:cubicBezTo>
                    <a:cubicBezTo>
                      <a:pt x="11" y="23"/>
                      <a:pt x="10" y="22"/>
                      <a:pt x="10" y="20"/>
                    </a:cubicBezTo>
                    <a:cubicBezTo>
                      <a:pt x="10" y="19"/>
                      <a:pt x="10" y="18"/>
                      <a:pt x="10" y="17"/>
                    </a:cubicBezTo>
                    <a:cubicBezTo>
                      <a:pt x="10" y="16"/>
                      <a:pt x="10" y="15"/>
                      <a:pt x="10" y="14"/>
                    </a:cubicBezTo>
                    <a:cubicBezTo>
                      <a:pt x="10" y="13"/>
                      <a:pt x="11" y="12"/>
                      <a:pt x="11" y="11"/>
                    </a:cubicBezTo>
                    <a:cubicBezTo>
                      <a:pt x="12" y="10"/>
                      <a:pt x="12" y="9"/>
                      <a:pt x="13" y="9"/>
                    </a:cubicBezTo>
                    <a:cubicBezTo>
                      <a:pt x="14" y="8"/>
                      <a:pt x="15" y="8"/>
                      <a:pt x="16" y="8"/>
                    </a:cubicBezTo>
                    <a:cubicBezTo>
                      <a:pt x="17" y="8"/>
                      <a:pt x="18" y="8"/>
                      <a:pt x="19" y="9"/>
                    </a:cubicBezTo>
                    <a:cubicBezTo>
                      <a:pt x="20" y="9"/>
                      <a:pt x="20" y="9"/>
                      <a:pt x="21" y="10"/>
                    </a:cubicBezTo>
                    <a:cubicBezTo>
                      <a:pt x="21" y="10"/>
                      <a:pt x="21" y="11"/>
                      <a:pt x="21" y="12"/>
                    </a:cubicBezTo>
                    <a:cubicBezTo>
                      <a:pt x="22" y="12"/>
                      <a:pt x="22" y="13"/>
                      <a:pt x="2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30" y="5"/>
                      <a:pt x="27" y="3"/>
                    </a:cubicBezTo>
                    <a:cubicBezTo>
                      <a:pt x="25" y="1"/>
                      <a:pt x="21" y="0"/>
                      <a:pt x="17" y="0"/>
                    </a:cubicBezTo>
                    <a:cubicBezTo>
                      <a:pt x="14" y="0"/>
                      <a:pt x="12" y="0"/>
                      <a:pt x="10" y="1"/>
                    </a:cubicBezTo>
                    <a:cubicBezTo>
                      <a:pt x="7" y="2"/>
                      <a:pt x="6" y="3"/>
                      <a:pt x="4" y="4"/>
                    </a:cubicBezTo>
                    <a:cubicBezTo>
                      <a:pt x="3" y="6"/>
                      <a:pt x="2" y="8"/>
                      <a:pt x="1" y="10"/>
                    </a:cubicBezTo>
                    <a:cubicBezTo>
                      <a:pt x="0" y="12"/>
                      <a:pt x="0" y="14"/>
                      <a:pt x="0" y="17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1" y="26"/>
                      <a:pt x="3" y="28"/>
                      <a:pt x="4" y="30"/>
                    </a:cubicBezTo>
                    <a:cubicBezTo>
                      <a:pt x="5" y="31"/>
                      <a:pt x="7" y="32"/>
                      <a:pt x="9" y="33"/>
                    </a:cubicBezTo>
                    <a:cubicBezTo>
                      <a:pt x="11" y="34"/>
                      <a:pt x="14" y="35"/>
                      <a:pt x="17" y="35"/>
                    </a:cubicBezTo>
                    <a:cubicBezTo>
                      <a:pt x="19" y="35"/>
                      <a:pt x="21" y="34"/>
                      <a:pt x="23" y="33"/>
                    </a:cubicBezTo>
                    <a:cubicBezTo>
                      <a:pt x="25" y="33"/>
                      <a:pt x="27" y="32"/>
                      <a:pt x="28" y="30"/>
                    </a:cubicBezTo>
                    <a:cubicBezTo>
                      <a:pt x="29" y="29"/>
                      <a:pt x="30" y="27"/>
                      <a:pt x="31" y="26"/>
                    </a:cubicBezTo>
                    <a:cubicBezTo>
                      <a:pt x="32" y="24"/>
                      <a:pt x="32" y="22"/>
                      <a:pt x="3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1" y="22"/>
                      <a:pt x="21" y="23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9" name="Freeform 280"/>
              <p:cNvSpPr>
                <a:spLocks noEditPoints="1"/>
              </p:cNvSpPr>
              <p:nvPr/>
            </p:nvSpPr>
            <p:spPr bwMode="auto">
              <a:xfrm>
                <a:off x="4883329" y="4046957"/>
                <a:ext cx="117247" cy="109783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60" y="61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7" y="8"/>
                  </a:cxn>
                  <a:cxn ang="0">
                    <a:pos x="52" y="8"/>
                  </a:cxn>
                  <a:cxn ang="0">
                    <a:pos x="52" y="54"/>
                  </a:cxn>
                  <a:cxn ang="0">
                    <a:pos x="7" y="54"/>
                  </a:cxn>
                  <a:cxn ang="0">
                    <a:pos x="7" y="8"/>
                  </a:cxn>
                </a:cxnLst>
                <a:rect l="0" t="0" r="r" b="b"/>
                <a:pathLst>
                  <a:path w="60" h="61">
                    <a:moveTo>
                      <a:pt x="0" y="61"/>
                    </a:moveTo>
                    <a:lnTo>
                      <a:pt x="60" y="61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  <a:moveTo>
                      <a:pt x="7" y="8"/>
                    </a:moveTo>
                    <a:lnTo>
                      <a:pt x="52" y="8"/>
                    </a:lnTo>
                    <a:lnTo>
                      <a:pt x="52" y="54"/>
                    </a:lnTo>
                    <a:lnTo>
                      <a:pt x="7" y="54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0" name="Freeform 281"/>
              <p:cNvSpPr>
                <a:spLocks noEditPoints="1"/>
              </p:cNvSpPr>
              <p:nvPr/>
            </p:nvSpPr>
            <p:spPr bwMode="auto">
              <a:xfrm>
                <a:off x="5027933" y="4066754"/>
                <a:ext cx="37128" cy="4679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26"/>
                  </a:cxn>
                  <a:cxn ang="0">
                    <a:pos x="6" y="25"/>
                  </a:cxn>
                  <a:cxn ang="0">
                    <a:pos x="7" y="21"/>
                  </a:cxn>
                  <a:cxn ang="0">
                    <a:pos x="13" y="18"/>
                  </a:cxn>
                  <a:cxn ang="0">
                    <a:pos x="14" y="22"/>
                  </a:cxn>
                  <a:cxn ang="0">
                    <a:pos x="19" y="19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15"/>
                  </a:cxn>
                  <a:cxn ang="0">
                    <a:pos x="8" y="16"/>
                  </a:cxn>
                </a:cxnLst>
                <a:rect l="0" t="0" r="r" b="b"/>
                <a:pathLst>
                  <a:path w="19" h="26">
                    <a:moveTo>
                      <a:pt x="7" y="2"/>
                    </a:moveTo>
                    <a:lnTo>
                      <a:pt x="0" y="26"/>
                    </a:lnTo>
                    <a:lnTo>
                      <a:pt x="6" y="25"/>
                    </a:lnTo>
                    <a:lnTo>
                      <a:pt x="7" y="21"/>
                    </a:lnTo>
                    <a:lnTo>
                      <a:pt x="13" y="18"/>
                    </a:lnTo>
                    <a:lnTo>
                      <a:pt x="14" y="22"/>
                    </a:lnTo>
                    <a:lnTo>
                      <a:pt x="19" y="19"/>
                    </a:lnTo>
                    <a:lnTo>
                      <a:pt x="13" y="0"/>
                    </a:lnTo>
                    <a:lnTo>
                      <a:pt x="7" y="2"/>
                    </a:lnTo>
                    <a:close/>
                    <a:moveTo>
                      <a:pt x="8" y="16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2" y="15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1" name="Freeform 282"/>
              <p:cNvSpPr>
                <a:spLocks noEditPoints="1"/>
              </p:cNvSpPr>
              <p:nvPr/>
            </p:nvSpPr>
            <p:spPr bwMode="auto">
              <a:xfrm>
                <a:off x="5215528" y="4012762"/>
                <a:ext cx="72302" cy="134979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0" y="15"/>
                  </a:cxn>
                  <a:cxn ang="0">
                    <a:pos x="0" y="75"/>
                  </a:cxn>
                  <a:cxn ang="0">
                    <a:pos x="37" y="61"/>
                  </a:cxn>
                  <a:cxn ang="0">
                    <a:pos x="37" y="0"/>
                  </a:cxn>
                  <a:cxn ang="0">
                    <a:pos x="7" y="65"/>
                  </a:cxn>
                  <a:cxn ang="0">
                    <a:pos x="7" y="19"/>
                  </a:cxn>
                  <a:cxn ang="0">
                    <a:pos x="30" y="11"/>
                  </a:cxn>
                  <a:cxn ang="0">
                    <a:pos x="30" y="56"/>
                  </a:cxn>
                  <a:cxn ang="0">
                    <a:pos x="7" y="65"/>
                  </a:cxn>
                </a:cxnLst>
                <a:rect l="0" t="0" r="r" b="b"/>
                <a:pathLst>
                  <a:path w="37" h="75">
                    <a:moveTo>
                      <a:pt x="37" y="0"/>
                    </a:moveTo>
                    <a:lnTo>
                      <a:pt x="0" y="15"/>
                    </a:lnTo>
                    <a:lnTo>
                      <a:pt x="0" y="75"/>
                    </a:lnTo>
                    <a:lnTo>
                      <a:pt x="37" y="61"/>
                    </a:lnTo>
                    <a:lnTo>
                      <a:pt x="37" y="0"/>
                    </a:lnTo>
                    <a:close/>
                    <a:moveTo>
                      <a:pt x="7" y="65"/>
                    </a:moveTo>
                    <a:lnTo>
                      <a:pt x="7" y="19"/>
                    </a:lnTo>
                    <a:lnTo>
                      <a:pt x="30" y="11"/>
                    </a:lnTo>
                    <a:lnTo>
                      <a:pt x="30" y="56"/>
                    </a:lnTo>
                    <a:lnTo>
                      <a:pt x="7" y="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2" name="Freeform 283"/>
              <p:cNvSpPr>
                <a:spLocks noEditPoints="1"/>
              </p:cNvSpPr>
              <p:nvPr/>
            </p:nvSpPr>
            <p:spPr bwMode="auto">
              <a:xfrm>
                <a:off x="5119776" y="4068554"/>
                <a:ext cx="54715" cy="53992"/>
              </a:xfrm>
              <a:custGeom>
                <a:avLst/>
                <a:gdLst/>
                <a:ahLst/>
                <a:cxnLst>
                  <a:cxn ang="0">
                    <a:pos x="24" y="33"/>
                  </a:cxn>
                  <a:cxn ang="0">
                    <a:pos x="27" y="31"/>
                  </a:cxn>
                  <a:cxn ang="0">
                    <a:pos x="30" y="28"/>
                  </a:cxn>
                  <a:cxn ang="0">
                    <a:pos x="31" y="23"/>
                  </a:cxn>
                  <a:cxn ang="0">
                    <a:pos x="31" y="20"/>
                  </a:cxn>
                  <a:cxn ang="0">
                    <a:pos x="29" y="18"/>
                  </a:cxn>
                  <a:cxn ang="0">
                    <a:pos x="28" y="16"/>
                  </a:cxn>
                  <a:cxn ang="0">
                    <a:pos x="25" y="15"/>
                  </a:cxn>
                  <a:cxn ang="0">
                    <a:pos x="28" y="12"/>
                  </a:cxn>
                  <a:cxn ang="0">
                    <a:pos x="29" y="8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24" y="1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33"/>
                  </a:cxn>
                  <a:cxn ang="0">
                    <a:pos x="19" y="33"/>
                  </a:cxn>
                  <a:cxn ang="0">
                    <a:pos x="24" y="33"/>
                  </a:cxn>
                  <a:cxn ang="0">
                    <a:pos x="11" y="8"/>
                  </a:cxn>
                  <a:cxn ang="0">
                    <a:pos x="16" y="8"/>
                  </a:cxn>
                  <a:cxn ang="0">
                    <a:pos x="19" y="8"/>
                  </a:cxn>
                  <a:cxn ang="0">
                    <a:pos x="20" y="10"/>
                  </a:cxn>
                  <a:cxn ang="0">
                    <a:pos x="19" y="12"/>
                  </a:cxn>
                  <a:cxn ang="0">
                    <a:pos x="16" y="13"/>
                  </a:cxn>
                  <a:cxn ang="0">
                    <a:pos x="11" y="13"/>
                  </a:cxn>
                  <a:cxn ang="0">
                    <a:pos x="11" y="8"/>
                  </a:cxn>
                  <a:cxn ang="0">
                    <a:pos x="17" y="25"/>
                  </a:cxn>
                  <a:cxn ang="0">
                    <a:pos x="11" y="25"/>
                  </a:cxn>
                  <a:cxn ang="0">
                    <a:pos x="11" y="19"/>
                  </a:cxn>
                  <a:cxn ang="0">
                    <a:pos x="17" y="19"/>
                  </a:cxn>
                  <a:cxn ang="0">
                    <a:pos x="21" y="22"/>
                  </a:cxn>
                  <a:cxn ang="0">
                    <a:pos x="20" y="24"/>
                  </a:cxn>
                  <a:cxn ang="0">
                    <a:pos x="20" y="25"/>
                  </a:cxn>
                  <a:cxn ang="0">
                    <a:pos x="18" y="25"/>
                  </a:cxn>
                  <a:cxn ang="0">
                    <a:pos x="17" y="25"/>
                  </a:cxn>
                </a:cxnLst>
                <a:rect l="0" t="0" r="r" b="b"/>
                <a:pathLst>
                  <a:path w="31" h="33">
                    <a:moveTo>
                      <a:pt x="24" y="33"/>
                    </a:moveTo>
                    <a:cubicBezTo>
                      <a:pt x="25" y="32"/>
                      <a:pt x="26" y="32"/>
                      <a:pt x="27" y="31"/>
                    </a:cubicBezTo>
                    <a:cubicBezTo>
                      <a:pt x="29" y="30"/>
                      <a:pt x="29" y="29"/>
                      <a:pt x="30" y="28"/>
                    </a:cubicBezTo>
                    <a:cubicBezTo>
                      <a:pt x="31" y="26"/>
                      <a:pt x="31" y="25"/>
                      <a:pt x="31" y="23"/>
                    </a:cubicBezTo>
                    <a:cubicBezTo>
                      <a:pt x="31" y="22"/>
                      <a:pt x="31" y="21"/>
                      <a:pt x="31" y="20"/>
                    </a:cubicBezTo>
                    <a:cubicBezTo>
                      <a:pt x="30" y="19"/>
                      <a:pt x="30" y="18"/>
                      <a:pt x="29" y="18"/>
                    </a:cubicBezTo>
                    <a:cubicBezTo>
                      <a:pt x="29" y="17"/>
                      <a:pt x="28" y="16"/>
                      <a:pt x="28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7" y="14"/>
                      <a:pt x="28" y="13"/>
                      <a:pt x="28" y="12"/>
                    </a:cubicBezTo>
                    <a:cubicBezTo>
                      <a:pt x="29" y="11"/>
                      <a:pt x="29" y="10"/>
                      <a:pt x="29" y="8"/>
                    </a:cubicBezTo>
                    <a:cubicBezTo>
                      <a:pt x="29" y="7"/>
                      <a:pt x="29" y="6"/>
                      <a:pt x="29" y="5"/>
                    </a:cubicBezTo>
                    <a:cubicBezTo>
                      <a:pt x="29" y="4"/>
                      <a:pt x="28" y="4"/>
                      <a:pt x="27" y="3"/>
                    </a:cubicBezTo>
                    <a:cubicBezTo>
                      <a:pt x="27" y="2"/>
                      <a:pt x="26" y="1"/>
                      <a:pt x="24" y="1"/>
                    </a:cubicBezTo>
                    <a:cubicBezTo>
                      <a:pt x="23" y="0"/>
                      <a:pt x="21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33"/>
                      <a:pt x="22" y="33"/>
                      <a:pt x="24" y="33"/>
                    </a:cubicBezTo>
                    <a:close/>
                    <a:moveTo>
                      <a:pt x="11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19" y="9"/>
                      <a:pt x="20" y="9"/>
                      <a:pt x="20" y="10"/>
                    </a:cubicBezTo>
                    <a:cubicBezTo>
                      <a:pt x="20" y="11"/>
                      <a:pt x="19" y="12"/>
                      <a:pt x="19" y="12"/>
                    </a:cubicBezTo>
                    <a:cubicBezTo>
                      <a:pt x="18" y="13"/>
                      <a:pt x="17" y="13"/>
                      <a:pt x="16" y="13"/>
                    </a:cubicBezTo>
                    <a:cubicBezTo>
                      <a:pt x="11" y="13"/>
                      <a:pt x="11" y="13"/>
                      <a:pt x="11" y="13"/>
                    </a:cubicBezTo>
                    <a:lnTo>
                      <a:pt x="11" y="8"/>
                    </a:lnTo>
                    <a:close/>
                    <a:moveTo>
                      <a:pt x="17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20" y="19"/>
                      <a:pt x="21" y="20"/>
                      <a:pt x="21" y="22"/>
                    </a:cubicBezTo>
                    <a:cubicBezTo>
                      <a:pt x="21" y="23"/>
                      <a:pt x="21" y="23"/>
                      <a:pt x="20" y="24"/>
                    </a:cubicBezTo>
                    <a:cubicBezTo>
                      <a:pt x="20" y="24"/>
                      <a:pt x="20" y="25"/>
                      <a:pt x="20" y="25"/>
                    </a:cubicBezTo>
                    <a:cubicBezTo>
                      <a:pt x="19" y="25"/>
                      <a:pt x="19" y="25"/>
                      <a:pt x="18" y="25"/>
                    </a:cubicBezTo>
                    <a:cubicBezTo>
                      <a:pt x="18" y="25"/>
                      <a:pt x="17" y="25"/>
                      <a:pt x="17" y="25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3" name="Freeform 284"/>
              <p:cNvSpPr>
                <a:spLocks/>
              </p:cNvSpPr>
              <p:nvPr/>
            </p:nvSpPr>
            <p:spPr bwMode="auto">
              <a:xfrm>
                <a:off x="5233115" y="4059555"/>
                <a:ext cx="37128" cy="43193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3" y="18"/>
                  </a:cxn>
                  <a:cxn ang="0">
                    <a:pos x="12" y="19"/>
                  </a:cxn>
                  <a:cxn ang="0">
                    <a:pos x="11" y="20"/>
                  </a:cxn>
                  <a:cxn ang="0">
                    <a:pos x="9" y="20"/>
                  </a:cxn>
                  <a:cxn ang="0">
                    <a:pos x="8" y="19"/>
                  </a:cxn>
                  <a:cxn ang="0">
                    <a:pos x="7" y="17"/>
                  </a:cxn>
                  <a:cxn ang="0">
                    <a:pos x="7" y="15"/>
                  </a:cxn>
                  <a:cxn ang="0">
                    <a:pos x="7" y="12"/>
                  </a:cxn>
                  <a:cxn ang="0">
                    <a:pos x="8" y="10"/>
                  </a:cxn>
                  <a:cxn ang="0">
                    <a:pos x="9" y="8"/>
                  </a:cxn>
                  <a:cxn ang="0">
                    <a:pos x="11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20" y="8"/>
                  </a:cxn>
                  <a:cxn ang="0">
                    <a:pos x="18" y="1"/>
                  </a:cxn>
                  <a:cxn ang="0">
                    <a:pos x="11" y="1"/>
                  </a:cxn>
                  <a:cxn ang="0">
                    <a:pos x="7" y="3"/>
                  </a:cxn>
                  <a:cxn ang="0">
                    <a:pos x="3" y="6"/>
                  </a:cxn>
                  <a:cxn ang="0">
                    <a:pos x="1" y="11"/>
                  </a:cxn>
                  <a:cxn ang="0">
                    <a:pos x="0" y="16"/>
                  </a:cxn>
                  <a:cxn ang="0">
                    <a:pos x="1" y="21"/>
                  </a:cxn>
                  <a:cxn ang="0">
                    <a:pos x="3" y="25"/>
                  </a:cxn>
                  <a:cxn ang="0">
                    <a:pos x="7" y="26"/>
                  </a:cxn>
                  <a:cxn ang="0">
                    <a:pos x="11" y="26"/>
                  </a:cxn>
                  <a:cxn ang="0">
                    <a:pos x="15" y="24"/>
                  </a:cxn>
                  <a:cxn ang="0">
                    <a:pos x="18" y="21"/>
                  </a:cxn>
                  <a:cxn ang="0">
                    <a:pos x="20" y="17"/>
                  </a:cxn>
                  <a:cxn ang="0">
                    <a:pos x="21" y="13"/>
                  </a:cxn>
                  <a:cxn ang="0">
                    <a:pos x="14" y="15"/>
                  </a:cxn>
                  <a:cxn ang="0">
                    <a:pos x="14" y="17"/>
                  </a:cxn>
                </a:cxnLst>
                <a:rect l="0" t="0" r="r" b="b"/>
                <a:pathLst>
                  <a:path w="21" h="27">
                    <a:moveTo>
                      <a:pt x="14" y="17"/>
                    </a:moveTo>
                    <a:cubicBezTo>
                      <a:pt x="14" y="17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0" y="20"/>
                      <a:pt x="10" y="20"/>
                      <a:pt x="9" y="20"/>
                    </a:cubicBezTo>
                    <a:cubicBezTo>
                      <a:pt x="9" y="20"/>
                      <a:pt x="8" y="19"/>
                      <a:pt x="8" y="19"/>
                    </a:cubicBezTo>
                    <a:cubicBezTo>
                      <a:pt x="7" y="18"/>
                      <a:pt x="7" y="18"/>
                      <a:pt x="7" y="17"/>
                    </a:cubicBezTo>
                    <a:cubicBezTo>
                      <a:pt x="7" y="16"/>
                      <a:pt x="7" y="15"/>
                      <a:pt x="7" y="15"/>
                    </a:cubicBezTo>
                    <a:cubicBezTo>
                      <a:pt x="7" y="14"/>
                      <a:pt x="7" y="13"/>
                      <a:pt x="7" y="12"/>
                    </a:cubicBezTo>
                    <a:cubicBezTo>
                      <a:pt x="7" y="11"/>
                      <a:pt x="7" y="10"/>
                      <a:pt x="8" y="10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4" y="8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9" y="3"/>
                      <a:pt x="18" y="1"/>
                    </a:cubicBezTo>
                    <a:cubicBezTo>
                      <a:pt x="16" y="0"/>
                      <a:pt x="14" y="0"/>
                      <a:pt x="11" y="1"/>
                    </a:cubicBezTo>
                    <a:cubicBezTo>
                      <a:pt x="9" y="1"/>
                      <a:pt x="8" y="2"/>
                      <a:pt x="7" y="3"/>
                    </a:cubicBezTo>
                    <a:cubicBezTo>
                      <a:pt x="5" y="4"/>
                      <a:pt x="4" y="5"/>
                      <a:pt x="3" y="6"/>
                    </a:cubicBezTo>
                    <a:cubicBezTo>
                      <a:pt x="2" y="8"/>
                      <a:pt x="2" y="9"/>
                      <a:pt x="1" y="11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0" y="18"/>
                      <a:pt x="1" y="20"/>
                      <a:pt x="1" y="21"/>
                    </a:cubicBezTo>
                    <a:cubicBezTo>
                      <a:pt x="2" y="23"/>
                      <a:pt x="2" y="24"/>
                      <a:pt x="3" y="25"/>
                    </a:cubicBezTo>
                    <a:cubicBezTo>
                      <a:pt x="4" y="25"/>
                      <a:pt x="5" y="26"/>
                      <a:pt x="7" y="26"/>
                    </a:cubicBezTo>
                    <a:cubicBezTo>
                      <a:pt x="8" y="27"/>
                      <a:pt x="9" y="26"/>
                      <a:pt x="11" y="26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6" y="23"/>
                      <a:pt x="17" y="22"/>
                      <a:pt x="18" y="21"/>
                    </a:cubicBezTo>
                    <a:cubicBezTo>
                      <a:pt x="19" y="19"/>
                      <a:pt x="19" y="18"/>
                      <a:pt x="20" y="17"/>
                    </a:cubicBezTo>
                    <a:cubicBezTo>
                      <a:pt x="20" y="16"/>
                      <a:pt x="21" y="14"/>
                      <a:pt x="21" y="1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6"/>
                      <a:pt x="14" y="16"/>
                      <a:pt x="14" y="17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4" name="Freeform 285"/>
              <p:cNvSpPr>
                <a:spLocks/>
              </p:cNvSpPr>
              <p:nvPr/>
            </p:nvSpPr>
            <p:spPr bwMode="auto">
              <a:xfrm>
                <a:off x="5164721" y="4007363"/>
                <a:ext cx="115293" cy="2339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13"/>
                  </a:cxn>
                  <a:cxn ang="0">
                    <a:pos x="24" y="13"/>
                  </a:cxn>
                  <a:cxn ang="0">
                    <a:pos x="59" y="1"/>
                  </a:cxn>
                  <a:cxn ang="0">
                    <a:pos x="36" y="0"/>
                  </a:cxn>
                </a:cxnLst>
                <a:rect l="0" t="0" r="r" b="b"/>
                <a:pathLst>
                  <a:path w="59" h="13">
                    <a:moveTo>
                      <a:pt x="36" y="0"/>
                    </a:moveTo>
                    <a:lnTo>
                      <a:pt x="0" y="13"/>
                    </a:lnTo>
                    <a:lnTo>
                      <a:pt x="24" y="13"/>
                    </a:lnTo>
                    <a:lnTo>
                      <a:pt x="5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5" name="Freeform 286"/>
              <p:cNvSpPr>
                <a:spLocks noEditPoints="1"/>
              </p:cNvSpPr>
              <p:nvPr/>
            </p:nvSpPr>
            <p:spPr bwMode="auto">
              <a:xfrm>
                <a:off x="4992759" y="3931775"/>
                <a:ext cx="117247" cy="107983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0" y="0"/>
                  </a:cxn>
                  <a:cxn ang="0">
                    <a:pos x="0" y="60"/>
                  </a:cxn>
                  <a:cxn ang="0">
                    <a:pos x="60" y="60"/>
                  </a:cxn>
                  <a:cxn ang="0">
                    <a:pos x="60" y="0"/>
                  </a:cxn>
                  <a:cxn ang="0">
                    <a:pos x="52" y="54"/>
                  </a:cxn>
                  <a:cxn ang="0">
                    <a:pos x="7" y="54"/>
                  </a:cxn>
                  <a:cxn ang="0">
                    <a:pos x="7" y="7"/>
                  </a:cxn>
                  <a:cxn ang="0">
                    <a:pos x="52" y="7"/>
                  </a:cxn>
                  <a:cxn ang="0">
                    <a:pos x="52" y="54"/>
                  </a:cxn>
                </a:cxnLst>
                <a:rect l="0" t="0" r="r" b="b"/>
                <a:pathLst>
                  <a:path w="60" h="60">
                    <a:moveTo>
                      <a:pt x="60" y="0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60" y="60"/>
                    </a:lnTo>
                    <a:lnTo>
                      <a:pt x="60" y="0"/>
                    </a:lnTo>
                    <a:close/>
                    <a:moveTo>
                      <a:pt x="52" y="54"/>
                    </a:moveTo>
                    <a:lnTo>
                      <a:pt x="7" y="54"/>
                    </a:lnTo>
                    <a:lnTo>
                      <a:pt x="7" y="7"/>
                    </a:lnTo>
                    <a:lnTo>
                      <a:pt x="52" y="7"/>
                    </a:lnTo>
                    <a:lnTo>
                      <a:pt x="52" y="54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6" name="Freeform 287"/>
              <p:cNvSpPr>
                <a:spLocks noEditPoints="1"/>
              </p:cNvSpPr>
              <p:nvPr/>
            </p:nvSpPr>
            <p:spPr bwMode="auto">
              <a:xfrm>
                <a:off x="5121730" y="3906579"/>
                <a:ext cx="70348" cy="134979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6" y="60"/>
                  </a:cxn>
                  <a:cxn ang="0">
                    <a:pos x="36" y="0"/>
                  </a:cxn>
                  <a:cxn ang="0">
                    <a:pos x="0" y="14"/>
                  </a:cxn>
                  <a:cxn ang="0">
                    <a:pos x="0" y="75"/>
                  </a:cxn>
                  <a:cxn ang="0">
                    <a:pos x="29" y="11"/>
                  </a:cxn>
                  <a:cxn ang="0">
                    <a:pos x="29" y="56"/>
                  </a:cxn>
                  <a:cxn ang="0">
                    <a:pos x="7" y="64"/>
                  </a:cxn>
                  <a:cxn ang="0">
                    <a:pos x="7" y="19"/>
                  </a:cxn>
                  <a:cxn ang="0">
                    <a:pos x="29" y="11"/>
                  </a:cxn>
                </a:cxnLst>
                <a:rect l="0" t="0" r="r" b="b"/>
                <a:pathLst>
                  <a:path w="36" h="75">
                    <a:moveTo>
                      <a:pt x="0" y="75"/>
                    </a:moveTo>
                    <a:lnTo>
                      <a:pt x="36" y="60"/>
                    </a:lnTo>
                    <a:lnTo>
                      <a:pt x="36" y="0"/>
                    </a:lnTo>
                    <a:lnTo>
                      <a:pt x="0" y="14"/>
                    </a:lnTo>
                    <a:lnTo>
                      <a:pt x="0" y="75"/>
                    </a:lnTo>
                    <a:close/>
                    <a:moveTo>
                      <a:pt x="29" y="11"/>
                    </a:moveTo>
                    <a:lnTo>
                      <a:pt x="29" y="56"/>
                    </a:lnTo>
                    <a:lnTo>
                      <a:pt x="7" y="64"/>
                    </a:lnTo>
                    <a:lnTo>
                      <a:pt x="7" y="19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7" name="Freeform 288"/>
              <p:cNvSpPr>
                <a:spLocks/>
              </p:cNvSpPr>
              <p:nvPr/>
            </p:nvSpPr>
            <p:spPr bwMode="auto">
              <a:xfrm>
                <a:off x="4992759" y="3901179"/>
                <a:ext cx="193457" cy="23396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34" y="0"/>
                  </a:cxn>
                  <a:cxn ang="0">
                    <a:pos x="0" y="13"/>
                  </a:cxn>
                  <a:cxn ang="0">
                    <a:pos x="64" y="13"/>
                  </a:cxn>
                  <a:cxn ang="0">
                    <a:pos x="99" y="0"/>
                  </a:cxn>
                </a:cxnLst>
                <a:rect l="0" t="0" r="r" b="b"/>
                <a:pathLst>
                  <a:path w="99" h="13">
                    <a:moveTo>
                      <a:pt x="99" y="0"/>
                    </a:moveTo>
                    <a:lnTo>
                      <a:pt x="34" y="0"/>
                    </a:lnTo>
                    <a:lnTo>
                      <a:pt x="0" y="13"/>
                    </a:lnTo>
                    <a:lnTo>
                      <a:pt x="64" y="1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8" name="Freeform 289"/>
              <p:cNvSpPr>
                <a:spLocks noEditPoints="1"/>
              </p:cNvSpPr>
              <p:nvPr/>
            </p:nvSpPr>
            <p:spPr bwMode="auto">
              <a:xfrm>
                <a:off x="5024025" y="3956971"/>
                <a:ext cx="60577" cy="53992"/>
              </a:xfrm>
              <a:custGeom>
                <a:avLst/>
                <a:gdLst/>
                <a:ahLst/>
                <a:cxnLst>
                  <a:cxn ang="0">
                    <a:pos x="10" y="26"/>
                  </a:cxn>
                  <a:cxn ang="0">
                    <a:pos x="20" y="26"/>
                  </a:cxn>
                  <a:cxn ang="0">
                    <a:pos x="22" y="30"/>
                  </a:cxn>
                  <a:cxn ang="0">
                    <a:pos x="31" y="30"/>
                  </a:cxn>
                  <a:cxn ang="0">
                    <a:pos x="20" y="0"/>
                  </a:cxn>
                  <a:cxn ang="0">
                    <a:pos x="11" y="0"/>
                  </a:cxn>
                  <a:cxn ang="0">
                    <a:pos x="0" y="30"/>
                  </a:cxn>
                  <a:cxn ang="0">
                    <a:pos x="9" y="30"/>
                  </a:cxn>
                  <a:cxn ang="0">
                    <a:pos x="10" y="2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8" y="19"/>
                  </a:cxn>
                  <a:cxn ang="0">
                    <a:pos x="13" y="19"/>
                  </a:cxn>
                  <a:cxn ang="0">
                    <a:pos x="16" y="10"/>
                  </a:cxn>
                </a:cxnLst>
                <a:rect l="0" t="0" r="r" b="b"/>
                <a:pathLst>
                  <a:path w="31" h="30">
                    <a:moveTo>
                      <a:pt x="10" y="26"/>
                    </a:moveTo>
                    <a:lnTo>
                      <a:pt x="20" y="26"/>
                    </a:lnTo>
                    <a:lnTo>
                      <a:pt x="22" y="30"/>
                    </a:lnTo>
                    <a:lnTo>
                      <a:pt x="31" y="30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0" y="30"/>
                    </a:lnTo>
                    <a:lnTo>
                      <a:pt x="9" y="30"/>
                    </a:lnTo>
                    <a:lnTo>
                      <a:pt x="10" y="26"/>
                    </a:lnTo>
                    <a:close/>
                    <a:moveTo>
                      <a:pt x="16" y="10"/>
                    </a:moveTo>
                    <a:lnTo>
                      <a:pt x="16" y="10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09" name="Freeform 290"/>
              <p:cNvSpPr>
                <a:spLocks noEditPoints="1"/>
              </p:cNvSpPr>
              <p:nvPr/>
            </p:nvSpPr>
            <p:spPr bwMode="auto">
              <a:xfrm>
                <a:off x="5145180" y="3953371"/>
                <a:ext cx="31266" cy="44993"/>
              </a:xfrm>
              <a:custGeom>
                <a:avLst/>
                <a:gdLst/>
                <a:ahLst/>
                <a:cxnLst>
                  <a:cxn ang="0">
                    <a:pos x="14" y="23"/>
                  </a:cxn>
                  <a:cxn ang="0">
                    <a:pos x="16" y="21"/>
                  </a:cxn>
                  <a:cxn ang="0">
                    <a:pos x="18" y="18"/>
                  </a:cxn>
                  <a:cxn ang="0">
                    <a:pos x="18" y="15"/>
                  </a:cxn>
                  <a:cxn ang="0">
                    <a:pos x="18" y="12"/>
                  </a:cxn>
                  <a:cxn ang="0">
                    <a:pos x="17" y="11"/>
                  </a:cxn>
                  <a:cxn ang="0">
                    <a:pos x="16" y="10"/>
                  </a:cxn>
                  <a:cxn ang="0">
                    <a:pos x="15" y="10"/>
                  </a:cxn>
                  <a:cxn ang="0">
                    <a:pos x="17" y="7"/>
                  </a:cxn>
                  <a:cxn ang="0">
                    <a:pos x="17" y="4"/>
                  </a:cxn>
                  <a:cxn ang="0">
                    <a:pos x="17" y="3"/>
                  </a:cxn>
                  <a:cxn ang="0">
                    <a:pos x="16" y="1"/>
                  </a:cxn>
                  <a:cxn ang="0">
                    <a:pos x="14" y="0"/>
                  </a:cxn>
                  <a:cxn ang="0">
                    <a:pos x="11" y="1"/>
                  </a:cxn>
                  <a:cxn ang="0">
                    <a:pos x="0" y="4"/>
                  </a:cxn>
                  <a:cxn ang="0">
                    <a:pos x="0" y="28"/>
                  </a:cxn>
                  <a:cxn ang="0">
                    <a:pos x="11" y="24"/>
                  </a:cxn>
                  <a:cxn ang="0">
                    <a:pos x="14" y="23"/>
                  </a:cxn>
                  <a:cxn ang="0">
                    <a:pos x="6" y="8"/>
                  </a:cxn>
                  <a:cxn ang="0">
                    <a:pos x="9" y="7"/>
                  </a:cxn>
                  <a:cxn ang="0">
                    <a:pos x="11" y="7"/>
                  </a:cxn>
                  <a:cxn ang="0">
                    <a:pos x="11" y="8"/>
                  </a:cxn>
                  <a:cxn ang="0">
                    <a:pos x="11" y="9"/>
                  </a:cxn>
                  <a:cxn ang="0">
                    <a:pos x="9" y="10"/>
                  </a:cxn>
                  <a:cxn ang="0">
                    <a:pos x="6" y="11"/>
                  </a:cxn>
                  <a:cxn ang="0">
                    <a:pos x="6" y="8"/>
                  </a:cxn>
                  <a:cxn ang="0">
                    <a:pos x="10" y="19"/>
                  </a:cxn>
                  <a:cxn ang="0">
                    <a:pos x="6" y="20"/>
                  </a:cxn>
                  <a:cxn ang="0">
                    <a:pos x="6" y="16"/>
                  </a:cxn>
                  <a:cxn ang="0">
                    <a:pos x="10" y="15"/>
                  </a:cxn>
                  <a:cxn ang="0">
                    <a:pos x="12" y="16"/>
                  </a:cxn>
                  <a:cxn ang="0">
                    <a:pos x="12" y="17"/>
                  </a:cxn>
                  <a:cxn ang="0">
                    <a:pos x="11" y="18"/>
                  </a:cxn>
                  <a:cxn ang="0">
                    <a:pos x="11" y="19"/>
                  </a:cxn>
                  <a:cxn ang="0">
                    <a:pos x="10" y="19"/>
                  </a:cxn>
                </a:cxnLst>
                <a:rect l="0" t="0" r="r" b="b"/>
                <a:pathLst>
                  <a:path w="18" h="28">
                    <a:moveTo>
                      <a:pt x="14" y="23"/>
                    </a:moveTo>
                    <a:cubicBezTo>
                      <a:pt x="15" y="22"/>
                      <a:pt x="15" y="21"/>
                      <a:pt x="16" y="21"/>
                    </a:cubicBezTo>
                    <a:cubicBezTo>
                      <a:pt x="17" y="20"/>
                      <a:pt x="17" y="19"/>
                      <a:pt x="18" y="18"/>
                    </a:cubicBezTo>
                    <a:cubicBezTo>
                      <a:pt x="18" y="17"/>
                      <a:pt x="18" y="16"/>
                      <a:pt x="18" y="15"/>
                    </a:cubicBezTo>
                    <a:cubicBezTo>
                      <a:pt x="18" y="14"/>
                      <a:pt x="18" y="13"/>
                      <a:pt x="18" y="12"/>
                    </a:cubicBezTo>
                    <a:cubicBezTo>
                      <a:pt x="18" y="12"/>
                      <a:pt x="18" y="11"/>
                      <a:pt x="17" y="11"/>
                    </a:cubicBezTo>
                    <a:cubicBezTo>
                      <a:pt x="17" y="11"/>
                      <a:pt x="17" y="10"/>
                      <a:pt x="16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6" y="9"/>
                      <a:pt x="16" y="8"/>
                      <a:pt x="17" y="7"/>
                    </a:cubicBezTo>
                    <a:cubicBezTo>
                      <a:pt x="17" y="7"/>
                      <a:pt x="17" y="6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2"/>
                      <a:pt x="17" y="1"/>
                      <a:pt x="16" y="1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2" y="0"/>
                      <a:pt x="11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4"/>
                      <a:pt x="13" y="23"/>
                      <a:pt x="14" y="23"/>
                    </a:cubicBezTo>
                    <a:close/>
                    <a:moveTo>
                      <a:pt x="6" y="8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6"/>
                      <a:pt x="11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6" y="11"/>
                      <a:pt x="6" y="11"/>
                      <a:pt x="6" y="11"/>
                    </a:cubicBezTo>
                    <a:lnTo>
                      <a:pt x="6" y="8"/>
                    </a:lnTo>
                    <a:close/>
                    <a:moveTo>
                      <a:pt x="10" y="19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4"/>
                      <a:pt x="12" y="15"/>
                      <a:pt x="12" y="16"/>
                    </a:cubicBezTo>
                    <a:cubicBezTo>
                      <a:pt x="12" y="16"/>
                      <a:pt x="12" y="17"/>
                      <a:pt x="12" y="17"/>
                    </a:cubicBezTo>
                    <a:cubicBezTo>
                      <a:pt x="12" y="17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0" y="19"/>
                      <a:pt x="10" y="19"/>
                      <a:pt x="10" y="19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0" name="Freeform 291"/>
              <p:cNvSpPr>
                <a:spLocks noEditPoints="1"/>
              </p:cNvSpPr>
              <p:nvPr/>
            </p:nvSpPr>
            <p:spPr bwMode="auto">
              <a:xfrm>
                <a:off x="5086556" y="4039758"/>
                <a:ext cx="117247" cy="107983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4"/>
                  </a:cxn>
                  <a:cxn ang="0">
                    <a:pos x="0" y="60"/>
                  </a:cxn>
                  <a:cxn ang="0">
                    <a:pos x="60" y="60"/>
                  </a:cxn>
                  <a:cxn ang="0">
                    <a:pos x="60" y="0"/>
                  </a:cxn>
                  <a:cxn ang="0">
                    <a:pos x="26" y="0"/>
                  </a:cxn>
                  <a:cxn ang="0">
                    <a:pos x="15" y="4"/>
                  </a:cxn>
                  <a:cxn ang="0">
                    <a:pos x="53" y="52"/>
                  </a:cxn>
                  <a:cxn ang="0">
                    <a:pos x="7" y="52"/>
                  </a:cxn>
                  <a:cxn ang="0">
                    <a:pos x="7" y="7"/>
                  </a:cxn>
                  <a:cxn ang="0">
                    <a:pos x="53" y="7"/>
                  </a:cxn>
                  <a:cxn ang="0">
                    <a:pos x="53" y="52"/>
                  </a:cxn>
                </a:cxnLst>
                <a:rect l="0" t="0" r="r" b="b"/>
                <a:pathLst>
                  <a:path w="60" h="60">
                    <a:moveTo>
                      <a:pt x="15" y="4"/>
                    </a:moveTo>
                    <a:lnTo>
                      <a:pt x="0" y="4"/>
                    </a:lnTo>
                    <a:lnTo>
                      <a:pt x="0" y="60"/>
                    </a:lnTo>
                    <a:lnTo>
                      <a:pt x="60" y="60"/>
                    </a:lnTo>
                    <a:lnTo>
                      <a:pt x="60" y="0"/>
                    </a:lnTo>
                    <a:lnTo>
                      <a:pt x="26" y="0"/>
                    </a:lnTo>
                    <a:lnTo>
                      <a:pt x="15" y="4"/>
                    </a:lnTo>
                    <a:close/>
                    <a:moveTo>
                      <a:pt x="53" y="52"/>
                    </a:moveTo>
                    <a:lnTo>
                      <a:pt x="7" y="52"/>
                    </a:lnTo>
                    <a:lnTo>
                      <a:pt x="7" y="7"/>
                    </a:lnTo>
                    <a:lnTo>
                      <a:pt x="53" y="7"/>
                    </a:lnTo>
                    <a:lnTo>
                      <a:pt x="53" y="52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1" name="Freeform 292"/>
              <p:cNvSpPr>
                <a:spLocks/>
              </p:cNvSpPr>
              <p:nvPr/>
            </p:nvSpPr>
            <p:spPr bwMode="auto">
              <a:xfrm>
                <a:off x="4883329" y="4016362"/>
                <a:ext cx="103568" cy="2339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34" y="0"/>
                  </a:cxn>
                  <a:cxn ang="0">
                    <a:pos x="0" y="13"/>
                  </a:cxn>
                  <a:cxn ang="0">
                    <a:pos x="53" y="13"/>
                  </a:cxn>
                  <a:cxn ang="0">
                    <a:pos x="53" y="0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34" y="0"/>
                    </a:lnTo>
                    <a:lnTo>
                      <a:pt x="0" y="13"/>
                    </a:lnTo>
                    <a:lnTo>
                      <a:pt x="53" y="1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2" name="Freeform 293"/>
              <p:cNvSpPr>
                <a:spLocks/>
              </p:cNvSpPr>
              <p:nvPr/>
            </p:nvSpPr>
            <p:spPr bwMode="auto">
              <a:xfrm>
                <a:off x="5012300" y="4046957"/>
                <a:ext cx="70348" cy="10978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42"/>
                  </a:cxn>
                  <a:cxn ang="0">
                    <a:pos x="7" y="5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61"/>
                  </a:cxn>
                  <a:cxn ang="0">
                    <a:pos x="36" y="47"/>
                  </a:cxn>
                  <a:cxn ang="0">
                    <a:pos x="36" y="0"/>
                  </a:cxn>
                  <a:cxn ang="0">
                    <a:pos x="29" y="0"/>
                  </a:cxn>
                </a:cxnLst>
                <a:rect l="0" t="0" r="r" b="b"/>
                <a:pathLst>
                  <a:path w="36" h="61">
                    <a:moveTo>
                      <a:pt x="29" y="0"/>
                    </a:moveTo>
                    <a:lnTo>
                      <a:pt x="29" y="42"/>
                    </a:lnTo>
                    <a:lnTo>
                      <a:pt x="7" y="50"/>
                    </a:lnTo>
                    <a:lnTo>
                      <a:pt x="6" y="6"/>
                    </a:lnTo>
                    <a:lnTo>
                      <a:pt x="2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61"/>
                    </a:lnTo>
                    <a:lnTo>
                      <a:pt x="36" y="47"/>
                    </a:lnTo>
                    <a:lnTo>
                      <a:pt x="3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3" name="Freeform 294"/>
              <p:cNvSpPr>
                <a:spLocks noEditPoints="1"/>
              </p:cNvSpPr>
              <p:nvPr/>
            </p:nvSpPr>
            <p:spPr bwMode="auto">
              <a:xfrm>
                <a:off x="4844247" y="2216639"/>
                <a:ext cx="244264" cy="224965"/>
              </a:xfrm>
              <a:custGeom>
                <a:avLst/>
                <a:gdLst/>
                <a:ahLst/>
                <a:cxnLst>
                  <a:cxn ang="0">
                    <a:pos x="138" y="65"/>
                  </a:cxn>
                  <a:cxn ang="0">
                    <a:pos x="126" y="30"/>
                  </a:cxn>
                  <a:cxn ang="0">
                    <a:pos x="86" y="2"/>
                  </a:cxn>
                  <a:cxn ang="0">
                    <a:pos x="69" y="0"/>
                  </a:cxn>
                  <a:cxn ang="0">
                    <a:pos x="48" y="3"/>
                  </a:cxn>
                  <a:cxn ang="0">
                    <a:pos x="9" y="34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13" y="110"/>
                  </a:cxn>
                  <a:cxn ang="0">
                    <a:pos x="47" y="135"/>
                  </a:cxn>
                  <a:cxn ang="0">
                    <a:pos x="69" y="138"/>
                  </a:cxn>
                  <a:cxn ang="0">
                    <a:pos x="98" y="132"/>
                  </a:cxn>
                  <a:cxn ang="0">
                    <a:pos x="123" y="112"/>
                  </a:cxn>
                  <a:cxn ang="0">
                    <a:pos x="138" y="69"/>
                  </a:cxn>
                  <a:cxn ang="0">
                    <a:pos x="138" y="65"/>
                  </a:cxn>
                  <a:cxn ang="0">
                    <a:pos x="124" y="65"/>
                  </a:cxn>
                  <a:cxn ang="0">
                    <a:pos x="110" y="90"/>
                  </a:cxn>
                  <a:cxn ang="0">
                    <a:pos x="119" y="106"/>
                  </a:cxn>
                  <a:cxn ang="0">
                    <a:pos x="95" y="126"/>
                  </a:cxn>
                  <a:cxn ang="0">
                    <a:pos x="88" y="114"/>
                  </a:cxn>
                  <a:cxn ang="0">
                    <a:pos x="59" y="114"/>
                  </a:cxn>
                  <a:cxn ang="0">
                    <a:pos x="50" y="129"/>
                  </a:cxn>
                  <a:cxn ang="0">
                    <a:pos x="17" y="104"/>
                  </a:cxn>
                  <a:cxn ang="0">
                    <a:pos x="28" y="85"/>
                  </a:cxn>
                  <a:cxn ang="0">
                    <a:pos x="14" y="61"/>
                  </a:cxn>
                  <a:cxn ang="0">
                    <a:pos x="7" y="61"/>
                  </a:cxn>
                  <a:cxn ang="0">
                    <a:pos x="17" y="34"/>
                  </a:cxn>
                  <a:cxn ang="0">
                    <a:pos x="37" y="34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69" y="7"/>
                  </a:cxn>
                  <a:cxn ang="0">
                    <a:pos x="82" y="8"/>
                  </a:cxn>
                  <a:cxn ang="0">
                    <a:pos x="81" y="10"/>
                  </a:cxn>
                  <a:cxn ang="0">
                    <a:pos x="95" y="34"/>
                  </a:cxn>
                  <a:cxn ang="0">
                    <a:pos x="121" y="34"/>
                  </a:cxn>
                  <a:cxn ang="0">
                    <a:pos x="131" y="65"/>
                  </a:cxn>
                  <a:cxn ang="0">
                    <a:pos x="124" y="65"/>
                  </a:cxn>
                </a:cxnLst>
                <a:rect l="0" t="0" r="r" b="b"/>
                <a:pathLst>
                  <a:path w="138" h="138">
                    <a:moveTo>
                      <a:pt x="138" y="65"/>
                    </a:moveTo>
                    <a:cubicBezTo>
                      <a:pt x="137" y="52"/>
                      <a:pt x="133" y="40"/>
                      <a:pt x="126" y="30"/>
                    </a:cubicBezTo>
                    <a:cubicBezTo>
                      <a:pt x="117" y="16"/>
                      <a:pt x="102" y="6"/>
                      <a:pt x="86" y="2"/>
                    </a:cubicBezTo>
                    <a:cubicBezTo>
                      <a:pt x="80" y="1"/>
                      <a:pt x="75" y="0"/>
                      <a:pt x="69" y="0"/>
                    </a:cubicBezTo>
                    <a:cubicBezTo>
                      <a:pt x="62" y="0"/>
                      <a:pt x="54" y="1"/>
                      <a:pt x="48" y="3"/>
                    </a:cubicBezTo>
                    <a:cubicBezTo>
                      <a:pt x="31" y="9"/>
                      <a:pt x="18" y="20"/>
                      <a:pt x="9" y="34"/>
                    </a:cubicBezTo>
                    <a:cubicBezTo>
                      <a:pt x="5" y="42"/>
                      <a:pt x="2" y="51"/>
                      <a:pt x="0" y="61"/>
                    </a:cubicBezTo>
                    <a:cubicBezTo>
                      <a:pt x="0" y="63"/>
                      <a:pt x="0" y="66"/>
                      <a:pt x="0" y="69"/>
                    </a:cubicBezTo>
                    <a:cubicBezTo>
                      <a:pt x="0" y="84"/>
                      <a:pt x="5" y="98"/>
                      <a:pt x="13" y="110"/>
                    </a:cubicBezTo>
                    <a:cubicBezTo>
                      <a:pt x="22" y="121"/>
                      <a:pt x="33" y="130"/>
                      <a:pt x="47" y="135"/>
                    </a:cubicBezTo>
                    <a:cubicBezTo>
                      <a:pt x="54" y="137"/>
                      <a:pt x="61" y="138"/>
                      <a:pt x="69" y="138"/>
                    </a:cubicBezTo>
                    <a:cubicBezTo>
                      <a:pt x="79" y="138"/>
                      <a:pt x="89" y="136"/>
                      <a:pt x="98" y="132"/>
                    </a:cubicBezTo>
                    <a:cubicBezTo>
                      <a:pt x="108" y="127"/>
                      <a:pt x="116" y="121"/>
                      <a:pt x="123" y="112"/>
                    </a:cubicBezTo>
                    <a:cubicBezTo>
                      <a:pt x="132" y="101"/>
                      <a:pt x="138" y="85"/>
                      <a:pt x="138" y="69"/>
                    </a:cubicBezTo>
                    <a:cubicBezTo>
                      <a:pt x="138" y="68"/>
                      <a:pt x="138" y="67"/>
                      <a:pt x="138" y="65"/>
                    </a:cubicBezTo>
                    <a:close/>
                    <a:moveTo>
                      <a:pt x="124" y="65"/>
                    </a:moveTo>
                    <a:cubicBezTo>
                      <a:pt x="110" y="90"/>
                      <a:pt x="110" y="90"/>
                      <a:pt x="110" y="90"/>
                    </a:cubicBezTo>
                    <a:cubicBezTo>
                      <a:pt x="119" y="106"/>
                      <a:pt x="119" y="106"/>
                      <a:pt x="119" y="106"/>
                    </a:cubicBezTo>
                    <a:cubicBezTo>
                      <a:pt x="113" y="115"/>
                      <a:pt x="104" y="121"/>
                      <a:pt x="95" y="126"/>
                    </a:cubicBezTo>
                    <a:cubicBezTo>
                      <a:pt x="88" y="114"/>
                      <a:pt x="88" y="114"/>
                      <a:pt x="88" y="114"/>
                    </a:cubicBezTo>
                    <a:cubicBezTo>
                      <a:pt x="59" y="114"/>
                      <a:pt x="59" y="114"/>
                      <a:pt x="59" y="114"/>
                    </a:cubicBezTo>
                    <a:cubicBezTo>
                      <a:pt x="50" y="129"/>
                      <a:pt x="50" y="129"/>
                      <a:pt x="50" y="129"/>
                    </a:cubicBezTo>
                    <a:cubicBezTo>
                      <a:pt x="37" y="124"/>
                      <a:pt x="25" y="116"/>
                      <a:pt x="17" y="104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8" y="51"/>
                      <a:pt x="12" y="42"/>
                      <a:pt x="1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7" y="8"/>
                      <a:pt x="63" y="7"/>
                      <a:pt x="69" y="7"/>
                    </a:cubicBezTo>
                    <a:cubicBezTo>
                      <a:pt x="73" y="7"/>
                      <a:pt x="78" y="7"/>
                      <a:pt x="82" y="8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27" y="43"/>
                      <a:pt x="131" y="54"/>
                      <a:pt x="131" y="65"/>
                    </a:cubicBezTo>
                    <a:lnTo>
                      <a:pt x="124" y="65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4" name="Freeform 295"/>
              <p:cNvSpPr>
                <a:spLocks/>
              </p:cNvSpPr>
              <p:nvPr/>
            </p:nvSpPr>
            <p:spPr bwMode="auto">
              <a:xfrm>
                <a:off x="4916549" y="2288628"/>
                <a:ext cx="99660" cy="791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21"/>
                  </a:cxn>
                  <a:cxn ang="0">
                    <a:pos x="13" y="44"/>
                  </a:cxn>
                  <a:cxn ang="0">
                    <a:pos x="38" y="44"/>
                  </a:cxn>
                  <a:cxn ang="0">
                    <a:pos x="51" y="21"/>
                  </a:cxn>
                  <a:cxn ang="0">
                    <a:pos x="38" y="0"/>
                  </a:cxn>
                  <a:cxn ang="0">
                    <a:pos x="13" y="0"/>
                  </a:cxn>
                </a:cxnLst>
                <a:rect l="0" t="0" r="r" b="b"/>
                <a:pathLst>
                  <a:path w="51" h="44">
                    <a:moveTo>
                      <a:pt x="13" y="0"/>
                    </a:moveTo>
                    <a:lnTo>
                      <a:pt x="0" y="21"/>
                    </a:lnTo>
                    <a:lnTo>
                      <a:pt x="13" y="44"/>
                    </a:lnTo>
                    <a:lnTo>
                      <a:pt x="38" y="44"/>
                    </a:lnTo>
                    <a:lnTo>
                      <a:pt x="51" y="21"/>
                    </a:lnTo>
                    <a:lnTo>
                      <a:pt x="38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5" name="Freeform 296"/>
              <p:cNvSpPr>
                <a:spLocks/>
              </p:cNvSpPr>
              <p:nvPr/>
            </p:nvSpPr>
            <p:spPr bwMode="auto">
              <a:xfrm>
                <a:off x="748429" y="4333113"/>
                <a:ext cx="175870" cy="68389"/>
              </a:xfrm>
              <a:custGeom>
                <a:avLst/>
                <a:gdLst/>
                <a:ahLst/>
                <a:cxnLst>
                  <a:cxn ang="0">
                    <a:pos x="46" y="38"/>
                  </a:cxn>
                  <a:cxn ang="0">
                    <a:pos x="90" y="0"/>
                  </a:cxn>
                  <a:cxn ang="0">
                    <a:pos x="0" y="0"/>
                  </a:cxn>
                  <a:cxn ang="0">
                    <a:pos x="46" y="38"/>
                  </a:cxn>
                </a:cxnLst>
                <a:rect l="0" t="0" r="r" b="b"/>
                <a:pathLst>
                  <a:path w="90" h="38">
                    <a:moveTo>
                      <a:pt x="46" y="38"/>
                    </a:moveTo>
                    <a:lnTo>
                      <a:pt x="90" y="0"/>
                    </a:lnTo>
                    <a:lnTo>
                      <a:pt x="0" y="0"/>
                    </a:lnTo>
                    <a:lnTo>
                      <a:pt x="46" y="38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6" name="Freeform 297"/>
              <p:cNvSpPr>
                <a:spLocks/>
              </p:cNvSpPr>
              <p:nvPr/>
            </p:nvSpPr>
            <p:spPr bwMode="auto">
              <a:xfrm>
                <a:off x="742566" y="4338512"/>
                <a:ext cx="189549" cy="100784"/>
              </a:xfrm>
              <a:custGeom>
                <a:avLst/>
                <a:gdLst/>
                <a:ahLst/>
                <a:cxnLst>
                  <a:cxn ang="0">
                    <a:pos x="49" y="41"/>
                  </a:cxn>
                  <a:cxn ang="0">
                    <a:pos x="0" y="0"/>
                  </a:cxn>
                  <a:cxn ang="0">
                    <a:pos x="0" y="56"/>
                  </a:cxn>
                  <a:cxn ang="0">
                    <a:pos x="97" y="56"/>
                  </a:cxn>
                  <a:cxn ang="0">
                    <a:pos x="97" y="0"/>
                  </a:cxn>
                  <a:cxn ang="0">
                    <a:pos x="49" y="41"/>
                  </a:cxn>
                </a:cxnLst>
                <a:rect l="0" t="0" r="r" b="b"/>
                <a:pathLst>
                  <a:path w="97" h="56">
                    <a:moveTo>
                      <a:pt x="49" y="41"/>
                    </a:moveTo>
                    <a:lnTo>
                      <a:pt x="0" y="0"/>
                    </a:lnTo>
                    <a:lnTo>
                      <a:pt x="0" y="56"/>
                    </a:lnTo>
                    <a:lnTo>
                      <a:pt x="97" y="56"/>
                    </a:lnTo>
                    <a:lnTo>
                      <a:pt x="97" y="0"/>
                    </a:lnTo>
                    <a:lnTo>
                      <a:pt x="49" y="41"/>
                    </a:ln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7" name="Freeform 298"/>
              <p:cNvSpPr>
                <a:spLocks noEditPoints="1"/>
              </p:cNvSpPr>
              <p:nvPr/>
            </p:nvSpPr>
            <p:spPr bwMode="auto">
              <a:xfrm>
                <a:off x="3200839" y="2171646"/>
                <a:ext cx="300933" cy="278957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0" y="86"/>
                  </a:cxn>
                  <a:cxn ang="0">
                    <a:pos x="4" y="112"/>
                  </a:cxn>
                  <a:cxn ang="0">
                    <a:pos x="58" y="116"/>
                  </a:cxn>
                  <a:cxn ang="0">
                    <a:pos x="57" y="166"/>
                  </a:cxn>
                  <a:cxn ang="0">
                    <a:pos x="85" y="171"/>
                  </a:cxn>
                  <a:cxn ang="0">
                    <a:pos x="171" y="86"/>
                  </a:cxn>
                  <a:cxn ang="0">
                    <a:pos x="85" y="0"/>
                  </a:cxn>
                  <a:cxn ang="0">
                    <a:pos x="127" y="29"/>
                  </a:cxn>
                  <a:cxn ang="0">
                    <a:pos x="144" y="44"/>
                  </a:cxn>
                  <a:cxn ang="0">
                    <a:pos x="127" y="59"/>
                  </a:cxn>
                  <a:cxn ang="0">
                    <a:pos x="109" y="44"/>
                  </a:cxn>
                  <a:cxn ang="0">
                    <a:pos x="127" y="29"/>
                  </a:cxn>
                  <a:cxn ang="0">
                    <a:pos x="27" y="91"/>
                  </a:cxn>
                  <a:cxn ang="0">
                    <a:pos x="9" y="76"/>
                  </a:cxn>
                  <a:cxn ang="0">
                    <a:pos x="27" y="61"/>
                  </a:cxn>
                  <a:cxn ang="0">
                    <a:pos x="45" y="76"/>
                  </a:cxn>
                  <a:cxn ang="0">
                    <a:pos x="27" y="91"/>
                  </a:cxn>
                  <a:cxn ang="0">
                    <a:pos x="48" y="57"/>
                  </a:cxn>
                  <a:cxn ang="0">
                    <a:pos x="30" y="42"/>
                  </a:cxn>
                  <a:cxn ang="0">
                    <a:pos x="48" y="27"/>
                  </a:cxn>
                  <a:cxn ang="0">
                    <a:pos x="65" y="42"/>
                  </a:cxn>
                  <a:cxn ang="0">
                    <a:pos x="48" y="57"/>
                  </a:cxn>
                  <a:cxn ang="0">
                    <a:pos x="69" y="24"/>
                  </a:cxn>
                  <a:cxn ang="0">
                    <a:pos x="87" y="9"/>
                  </a:cxn>
                  <a:cxn ang="0">
                    <a:pos x="104" y="24"/>
                  </a:cxn>
                  <a:cxn ang="0">
                    <a:pos x="87" y="39"/>
                  </a:cxn>
                  <a:cxn ang="0">
                    <a:pos x="69" y="24"/>
                  </a:cxn>
                  <a:cxn ang="0">
                    <a:pos x="99" y="159"/>
                  </a:cxn>
                  <a:cxn ang="0">
                    <a:pos x="82" y="144"/>
                  </a:cxn>
                  <a:cxn ang="0">
                    <a:pos x="99" y="129"/>
                  </a:cxn>
                  <a:cxn ang="0">
                    <a:pos x="117" y="144"/>
                  </a:cxn>
                  <a:cxn ang="0">
                    <a:pos x="99" y="159"/>
                  </a:cxn>
                  <a:cxn ang="0">
                    <a:pos x="135" y="133"/>
                  </a:cxn>
                  <a:cxn ang="0">
                    <a:pos x="117" y="118"/>
                  </a:cxn>
                  <a:cxn ang="0">
                    <a:pos x="135" y="103"/>
                  </a:cxn>
                  <a:cxn ang="0">
                    <a:pos x="152" y="118"/>
                  </a:cxn>
                  <a:cxn ang="0">
                    <a:pos x="135" y="133"/>
                  </a:cxn>
                  <a:cxn ang="0">
                    <a:pos x="144" y="96"/>
                  </a:cxn>
                  <a:cxn ang="0">
                    <a:pos x="127" y="81"/>
                  </a:cxn>
                  <a:cxn ang="0">
                    <a:pos x="144" y="66"/>
                  </a:cxn>
                  <a:cxn ang="0">
                    <a:pos x="162" y="81"/>
                  </a:cxn>
                  <a:cxn ang="0">
                    <a:pos x="144" y="96"/>
                  </a:cxn>
                </a:cxnLst>
                <a:rect l="0" t="0" r="r" b="b"/>
                <a:pathLst>
                  <a:path w="171" h="171">
                    <a:moveTo>
                      <a:pt x="85" y="0"/>
                    </a:moveTo>
                    <a:cubicBezTo>
                      <a:pt x="38" y="0"/>
                      <a:pt x="0" y="39"/>
                      <a:pt x="0" y="86"/>
                    </a:cubicBezTo>
                    <a:cubicBezTo>
                      <a:pt x="0" y="96"/>
                      <a:pt x="1" y="102"/>
                      <a:pt x="4" y="112"/>
                    </a:cubicBezTo>
                    <a:cubicBezTo>
                      <a:pt x="10" y="130"/>
                      <a:pt x="44" y="96"/>
                      <a:pt x="58" y="116"/>
                    </a:cubicBezTo>
                    <a:cubicBezTo>
                      <a:pt x="72" y="136"/>
                      <a:pt x="26" y="154"/>
                      <a:pt x="57" y="166"/>
                    </a:cubicBezTo>
                    <a:cubicBezTo>
                      <a:pt x="71" y="170"/>
                      <a:pt x="75" y="171"/>
                      <a:pt x="85" y="171"/>
                    </a:cubicBezTo>
                    <a:cubicBezTo>
                      <a:pt x="132" y="171"/>
                      <a:pt x="171" y="133"/>
                      <a:pt x="171" y="86"/>
                    </a:cubicBezTo>
                    <a:cubicBezTo>
                      <a:pt x="171" y="39"/>
                      <a:pt x="132" y="0"/>
                      <a:pt x="85" y="0"/>
                    </a:cubicBezTo>
                    <a:close/>
                    <a:moveTo>
                      <a:pt x="127" y="29"/>
                    </a:moveTo>
                    <a:cubicBezTo>
                      <a:pt x="136" y="29"/>
                      <a:pt x="144" y="36"/>
                      <a:pt x="144" y="44"/>
                    </a:cubicBezTo>
                    <a:cubicBezTo>
                      <a:pt x="144" y="52"/>
                      <a:pt x="136" y="59"/>
                      <a:pt x="127" y="59"/>
                    </a:cubicBezTo>
                    <a:cubicBezTo>
                      <a:pt x="117" y="59"/>
                      <a:pt x="109" y="52"/>
                      <a:pt x="109" y="44"/>
                    </a:cubicBezTo>
                    <a:cubicBezTo>
                      <a:pt x="109" y="36"/>
                      <a:pt x="117" y="29"/>
                      <a:pt x="127" y="29"/>
                    </a:cubicBezTo>
                    <a:close/>
                    <a:moveTo>
                      <a:pt x="27" y="91"/>
                    </a:moveTo>
                    <a:cubicBezTo>
                      <a:pt x="17" y="91"/>
                      <a:pt x="9" y="84"/>
                      <a:pt x="9" y="76"/>
                    </a:cubicBezTo>
                    <a:cubicBezTo>
                      <a:pt x="9" y="68"/>
                      <a:pt x="17" y="61"/>
                      <a:pt x="27" y="61"/>
                    </a:cubicBezTo>
                    <a:cubicBezTo>
                      <a:pt x="37" y="61"/>
                      <a:pt x="45" y="68"/>
                      <a:pt x="45" y="76"/>
                    </a:cubicBezTo>
                    <a:cubicBezTo>
                      <a:pt x="45" y="84"/>
                      <a:pt x="37" y="91"/>
                      <a:pt x="27" y="91"/>
                    </a:cubicBezTo>
                    <a:close/>
                    <a:moveTo>
                      <a:pt x="48" y="57"/>
                    </a:moveTo>
                    <a:cubicBezTo>
                      <a:pt x="38" y="57"/>
                      <a:pt x="30" y="50"/>
                      <a:pt x="30" y="42"/>
                    </a:cubicBezTo>
                    <a:cubicBezTo>
                      <a:pt x="30" y="33"/>
                      <a:pt x="38" y="27"/>
                      <a:pt x="48" y="27"/>
                    </a:cubicBezTo>
                    <a:cubicBezTo>
                      <a:pt x="57" y="27"/>
                      <a:pt x="65" y="33"/>
                      <a:pt x="65" y="42"/>
                    </a:cubicBezTo>
                    <a:cubicBezTo>
                      <a:pt x="65" y="50"/>
                      <a:pt x="57" y="57"/>
                      <a:pt x="48" y="57"/>
                    </a:cubicBezTo>
                    <a:close/>
                    <a:moveTo>
                      <a:pt x="69" y="24"/>
                    </a:moveTo>
                    <a:cubicBezTo>
                      <a:pt x="69" y="16"/>
                      <a:pt x="77" y="9"/>
                      <a:pt x="87" y="9"/>
                    </a:cubicBezTo>
                    <a:cubicBezTo>
                      <a:pt x="96" y="9"/>
                      <a:pt x="104" y="16"/>
                      <a:pt x="104" y="24"/>
                    </a:cubicBezTo>
                    <a:cubicBezTo>
                      <a:pt x="104" y="33"/>
                      <a:pt x="96" y="39"/>
                      <a:pt x="87" y="39"/>
                    </a:cubicBezTo>
                    <a:cubicBezTo>
                      <a:pt x="77" y="39"/>
                      <a:pt x="69" y="33"/>
                      <a:pt x="69" y="24"/>
                    </a:cubicBezTo>
                    <a:close/>
                    <a:moveTo>
                      <a:pt x="99" y="159"/>
                    </a:moveTo>
                    <a:cubicBezTo>
                      <a:pt x="90" y="159"/>
                      <a:pt x="82" y="152"/>
                      <a:pt x="82" y="144"/>
                    </a:cubicBezTo>
                    <a:cubicBezTo>
                      <a:pt x="82" y="136"/>
                      <a:pt x="90" y="129"/>
                      <a:pt x="99" y="129"/>
                    </a:cubicBezTo>
                    <a:cubicBezTo>
                      <a:pt x="109" y="129"/>
                      <a:pt x="117" y="136"/>
                      <a:pt x="117" y="144"/>
                    </a:cubicBezTo>
                    <a:cubicBezTo>
                      <a:pt x="117" y="152"/>
                      <a:pt x="109" y="159"/>
                      <a:pt x="99" y="159"/>
                    </a:cubicBezTo>
                    <a:close/>
                    <a:moveTo>
                      <a:pt x="135" y="133"/>
                    </a:moveTo>
                    <a:cubicBezTo>
                      <a:pt x="125" y="133"/>
                      <a:pt x="117" y="127"/>
                      <a:pt x="117" y="118"/>
                    </a:cubicBezTo>
                    <a:cubicBezTo>
                      <a:pt x="117" y="110"/>
                      <a:pt x="125" y="103"/>
                      <a:pt x="135" y="103"/>
                    </a:cubicBezTo>
                    <a:cubicBezTo>
                      <a:pt x="144" y="103"/>
                      <a:pt x="152" y="110"/>
                      <a:pt x="152" y="118"/>
                    </a:cubicBezTo>
                    <a:cubicBezTo>
                      <a:pt x="152" y="127"/>
                      <a:pt x="144" y="133"/>
                      <a:pt x="135" y="133"/>
                    </a:cubicBezTo>
                    <a:close/>
                    <a:moveTo>
                      <a:pt x="144" y="96"/>
                    </a:moveTo>
                    <a:cubicBezTo>
                      <a:pt x="134" y="96"/>
                      <a:pt x="127" y="89"/>
                      <a:pt x="127" y="81"/>
                    </a:cubicBezTo>
                    <a:cubicBezTo>
                      <a:pt x="127" y="72"/>
                      <a:pt x="134" y="66"/>
                      <a:pt x="144" y="66"/>
                    </a:cubicBezTo>
                    <a:cubicBezTo>
                      <a:pt x="154" y="66"/>
                      <a:pt x="162" y="72"/>
                      <a:pt x="162" y="81"/>
                    </a:cubicBezTo>
                    <a:cubicBezTo>
                      <a:pt x="162" y="89"/>
                      <a:pt x="154" y="96"/>
                      <a:pt x="144" y="96"/>
                    </a:cubicBezTo>
                    <a:close/>
                  </a:path>
                </a:pathLst>
              </a:custGeom>
              <a:solidFill>
                <a:srgbClr val="C7C8C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18" name="Oval 30"/>
              <p:cNvSpPr>
                <a:spLocks noChangeArrowheads="1"/>
              </p:cNvSpPr>
              <p:nvPr/>
            </p:nvSpPr>
            <p:spPr bwMode="auto">
              <a:xfrm>
                <a:off x="953605" y="3960570"/>
                <a:ext cx="361511" cy="33474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11922" y="1988558"/>
              <a:ext cx="895416" cy="895416"/>
              <a:chOff x="5675954" y="2249137"/>
              <a:chExt cx="648072" cy="648072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5" name="Freeform 428"/>
              <p:cNvSpPr>
                <a:spLocks/>
              </p:cNvSpPr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01891" y="1886754"/>
              <a:ext cx="860620" cy="860620"/>
              <a:chOff x="4792557" y="2249137"/>
              <a:chExt cx="648072" cy="648072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3" name="Freeform 70"/>
              <p:cNvSpPr>
                <a:spLocks noEditPoints="1"/>
              </p:cNvSpPr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288000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828343">
                  <a:lnSpc>
                    <a:spcPct val="150000"/>
                  </a:lnSpc>
                </a:pPr>
                <a:endParaRPr lang="en-GB" sz="3599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54283" y="3903848"/>
              <a:ext cx="504720" cy="504720"/>
              <a:chOff x="3909160" y="2249137"/>
              <a:chExt cx="648072" cy="64807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9" name="university7"/>
              <p:cNvSpPr>
                <a:spLocks/>
              </p:cNvSpPr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586244" y="3317071"/>
              <a:ext cx="504720" cy="504720"/>
              <a:chOff x="6559351" y="2249137"/>
              <a:chExt cx="648072" cy="64807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7" name="AutoShape 75"/>
              <p:cNvSpPr>
                <a:spLocks/>
              </p:cNvSpPr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21888" tIns="121888" rIns="121888" bIns="121888"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6398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cxnSp>
        <p:nvCxnSpPr>
          <p:cNvPr id="3" name="直接连接符 2"/>
          <p:cNvCxnSpPr/>
          <p:nvPr userDrawn="1"/>
        </p:nvCxnSpPr>
        <p:spPr>
          <a:xfrm flipV="1">
            <a:off x="669925" y="3777396"/>
            <a:ext cx="10850562" cy="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4">
            <a:extLst>
              <a:ext uri="{FF2B5EF4-FFF2-40B4-BE49-F238E27FC236}">
                <a16:creationId xmlns:a16="http://schemas.microsoft.com/office/drawing/2014/main" id="{7BA387FD-48BA-6D32-BEFD-CCEF4D2F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407976"/>
            <a:ext cx="4140201" cy="206381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SOFTWARE ENGINEERING</a:t>
            </a:r>
            <a:endParaRPr lang="zh-CN" altLang="en-US" sz="1600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5B1BE6B5-EBC3-FE86-067B-18B0B5EF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58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84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7" r:id="rId3"/>
    <p:sldLayoutId id="2147483678" r:id="rId4"/>
    <p:sldLayoutId id="2147483650" r:id="rId5"/>
    <p:sldLayoutId id="2147483660" r:id="rId6"/>
    <p:sldLayoutId id="2147483668" r:id="rId7"/>
    <p:sldLayoutId id="2147483679" r:id="rId8"/>
    <p:sldLayoutId id="214748369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D79FE1-229C-40C9-AB03-1732DA50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644E74-7FF4-4F27-A580-1CB7F236F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08C78-94AC-40E2-B48E-63A4216FB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A7A4-1FE5-419A-B848-F22D7B460099}" type="datetimeFigureOut">
              <a:rPr lang="zh-CN" altLang="en-US" smtClean="0"/>
              <a:t>2023/8/20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69E2D2-7905-4777-BDB2-921AA2DBB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619A8F-8CB2-46CE-A8B0-733DBC521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5CE7E-9A1D-45F9-9098-FB9F2FBD6A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02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48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430372-0888-4FD6-BE51-F09654EB5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584" y="2148303"/>
            <a:ext cx="11417300" cy="1015663"/>
          </a:xfrm>
        </p:spPr>
        <p:txBody>
          <a:bodyPr>
            <a:spAutoFit/>
          </a:bodyPr>
          <a:lstStyle/>
          <a:p>
            <a:r>
              <a:rPr lang="zh-CN" altLang="en-US" dirty="0"/>
              <a:t>面向对象实现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05032E7-1BCC-4855-998E-F1D4ADB8C6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spAutoFit/>
          </a:bodyPr>
          <a:lstStyle/>
          <a:p>
            <a:r>
              <a:rPr lang="en-US" altLang="zh-CN" dirty="0"/>
              <a:t>Object Oriented Implementation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1C66A11-9547-4AC9-BBFF-5B0CC3073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spAutoFit/>
          </a:bodyPr>
          <a:lstStyle/>
          <a:p>
            <a:pPr lvl="0"/>
            <a:r>
              <a:rPr lang="zh-CN" altLang="en-US" dirty="0"/>
              <a:t>主讲：杨谊</a:t>
            </a:r>
            <a:endParaRPr lang="af-ZA" altLang="zh-CN" dirty="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393E6E0D-41F7-C4EF-8D9B-1E97ADA2EFD2}"/>
              </a:ext>
            </a:extLst>
          </p:cNvPr>
          <p:cNvSpPr/>
          <p:nvPr/>
        </p:nvSpPr>
        <p:spPr>
          <a:xfrm>
            <a:off x="4619311" y="5475426"/>
            <a:ext cx="2953378" cy="4888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南方医科大学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7E3D2261-2FCD-4C22-5B93-070093B2546F}"/>
              </a:ext>
            </a:extLst>
          </p:cNvPr>
          <p:cNvSpPr txBox="1">
            <a:spLocks/>
          </p:cNvSpPr>
          <p:nvPr/>
        </p:nvSpPr>
        <p:spPr>
          <a:xfrm>
            <a:off x="371584" y="986391"/>
            <a:ext cx="11417300" cy="6463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6000" b="1" i="0" u="none" strike="noStrike" kern="1200" cap="none" spc="60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微软雅黑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SG" altLang="en-US" sz="3600" dirty="0"/>
              <a:t>软件</a:t>
            </a:r>
            <a:r>
              <a:rPr lang="zh-CN" altLang="en-US" sz="3600" dirty="0"/>
              <a:t>工程</a:t>
            </a:r>
            <a:endParaRPr lang="zh-SG" altLang="en-US" sz="3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446525-073B-0F93-473E-4B48F604BF5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27" y="4884275"/>
            <a:ext cx="900000" cy="720000"/>
          </a:xfrm>
          <a:prstGeom prst="hexagon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3DCE7A5-2951-C938-DBC6-B754B4577F05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86" y="6024210"/>
            <a:ext cx="900000" cy="720000"/>
          </a:xfrm>
          <a:prstGeom prst="hexagon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75FDDDA-EE8E-7DB7-28A1-F6DBD06402A1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968" y="5654302"/>
            <a:ext cx="900000" cy="720000"/>
          </a:xfrm>
          <a:prstGeom prst="hexagon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270B6E-F92A-EC29-5D19-0BACE46A2254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04" y="5653198"/>
            <a:ext cx="900000" cy="720000"/>
          </a:xfrm>
          <a:prstGeom prst="hexagon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D89DF6C-1F3D-F7F7-1732-44D9B67298E9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" y="28695"/>
            <a:ext cx="900000" cy="720000"/>
          </a:xfrm>
          <a:prstGeom prst="hexagon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3D3BC8F-D0E8-BEB6-0848-70EF166185AA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86" y="5264253"/>
            <a:ext cx="900000" cy="720000"/>
          </a:xfrm>
          <a:prstGeom prst="hexagon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EC1679E-1DC9-4C0F-9A32-9FF756231F3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0" y="412543"/>
            <a:ext cx="900000" cy="720000"/>
          </a:xfrm>
          <a:prstGeom prst="hexagon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02E6E9E-2270-8F7E-8879-BD9975638567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" y="788177"/>
            <a:ext cx="900000" cy="720000"/>
          </a:xfrm>
          <a:prstGeom prst="hexagon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19F5A4A-E70D-A28B-E902-4C834E7FBF54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22" y="5244275"/>
            <a:ext cx="900000" cy="720000"/>
          </a:xfrm>
          <a:prstGeom prst="hexagon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719158B-FD86-E64C-8368-ACAA2D626814}"/>
              </a:ext>
            </a:extLst>
          </p:cNvPr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651" y="4857830"/>
            <a:ext cx="900000" cy="720000"/>
          </a:xfrm>
          <a:prstGeom prst="hexagon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3F189FA-9209-E021-4754-7BFEC47FCD39}"/>
              </a:ext>
            </a:extLst>
          </p:cNvPr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22" y="6024210"/>
            <a:ext cx="900000" cy="720000"/>
          </a:xfrm>
          <a:prstGeom prst="hexagon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BE180AB-8CA7-46E4-28E2-274408123FE9}"/>
              </a:ext>
            </a:extLst>
          </p:cNvPr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22" y="4464340"/>
            <a:ext cx="900000" cy="720000"/>
          </a:xfrm>
          <a:prstGeom prst="hexagon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6D8F0DDD-05C3-0FD1-D074-44BA0FA2BA9B}"/>
              </a:ext>
            </a:extLst>
          </p:cNvPr>
          <p:cNvPicPr preferRelativeResize="0"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640" y="5653198"/>
            <a:ext cx="900000" cy="72000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184356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测试策略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2575942" y="1720676"/>
            <a:ext cx="9063252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软件的经典测试策略是从“小”到“大”。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3394CB-E135-1B2E-94FA-035FD1518FE4}"/>
              </a:ext>
            </a:extLst>
          </p:cNvPr>
          <p:cNvSpPr txBox="1"/>
          <p:nvPr/>
        </p:nvSpPr>
        <p:spPr>
          <a:xfrm>
            <a:off x="2575942" y="2819744"/>
            <a:ext cx="9063253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ea"/>
              </a:rPr>
              <a:t>单元测试</a:t>
            </a:r>
            <a:r>
              <a:rPr lang="en-US" altLang="zh-CN" sz="2400" b="1" dirty="0">
                <a:latin typeface="+mn-ea"/>
              </a:rPr>
              <a:t>——</a:t>
            </a:r>
            <a:r>
              <a:rPr lang="zh-CN" altLang="en-US" sz="2400" b="1" dirty="0">
                <a:latin typeface="+mn-ea"/>
              </a:rPr>
              <a:t>集成测试</a:t>
            </a:r>
            <a:r>
              <a:rPr lang="en-US" altLang="zh-CN" sz="2400" b="1" dirty="0">
                <a:latin typeface="+mn-ea"/>
              </a:rPr>
              <a:t>——</a:t>
            </a:r>
            <a:r>
              <a:rPr lang="zh-CN" altLang="en-US" sz="2400" b="1" dirty="0">
                <a:latin typeface="+mn-ea"/>
              </a:rPr>
              <a:t>确认测试</a:t>
            </a:r>
            <a:r>
              <a:rPr lang="en-US" altLang="zh-CN" sz="2400" b="1" dirty="0">
                <a:latin typeface="+mn-ea"/>
              </a:rPr>
              <a:t>——</a:t>
            </a:r>
            <a:r>
              <a:rPr lang="zh-CN" altLang="en-US" sz="2400" b="1" dirty="0">
                <a:latin typeface="+mn-ea"/>
              </a:rPr>
              <a:t>系统测试</a:t>
            </a:r>
            <a:endParaRPr lang="zh-SG" altLang="en-US" sz="2400" b="1" dirty="0">
              <a:latin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02E00E-911B-4EF1-1E69-AFEBE682888B}"/>
              </a:ext>
            </a:extLst>
          </p:cNvPr>
          <p:cNvSpPr txBox="1"/>
          <p:nvPr/>
        </p:nvSpPr>
        <p:spPr>
          <a:xfrm>
            <a:off x="2575942" y="3918812"/>
            <a:ext cx="9063252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ea"/>
              </a:rPr>
              <a:t>回归测试，以发现修改的副作用。</a:t>
            </a:r>
            <a:endParaRPr lang="zh-SG" altLang="en-US" sz="2400" b="1" dirty="0">
              <a:latin typeface="+mn-ea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F64036E-5629-A79B-925B-9F027F08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125" y="1787498"/>
            <a:ext cx="334856" cy="373711"/>
          </a:xfrm>
          <a:prstGeom prst="rect">
            <a:avLst/>
          </a:prstGeom>
        </p:spPr>
      </p:pic>
      <p:pic>
        <p:nvPicPr>
          <p:cNvPr id="97" name="图片 96">
            <a:extLst>
              <a:ext uri="{FF2B5EF4-FFF2-40B4-BE49-F238E27FC236}">
                <a16:creationId xmlns:a16="http://schemas.microsoft.com/office/drawing/2014/main" id="{93030FBE-94AA-7834-FFA9-B4FD7A4B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125" y="2884217"/>
            <a:ext cx="334856" cy="373711"/>
          </a:xfrm>
          <a:prstGeom prst="rect">
            <a:avLst/>
          </a:prstGeom>
        </p:spPr>
      </p:pic>
      <p:pic>
        <p:nvPicPr>
          <p:cNvPr id="98" name="图片 97">
            <a:extLst>
              <a:ext uri="{FF2B5EF4-FFF2-40B4-BE49-F238E27FC236}">
                <a16:creationId xmlns:a16="http://schemas.microsoft.com/office/drawing/2014/main" id="{2200881B-EF33-8A92-2555-DDF92AD74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125" y="3980936"/>
            <a:ext cx="334856" cy="3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测试策略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1217989" y="1222533"/>
            <a:ext cx="10150596" cy="3498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面向对象新特点：封装、继承、多态</a:t>
            </a:r>
            <a:endParaRPr lang="en-US" altLang="zh-CN" sz="24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这些变化带来了产生新错误的可能，带来了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测试的变化</a:t>
            </a:r>
            <a:r>
              <a:rPr lang="zh-CN" altLang="en-US" sz="2400" b="1" dirty="0">
                <a:latin typeface="+mn-ea"/>
              </a:rPr>
              <a:t>：</a:t>
            </a:r>
            <a:endParaRPr lang="en-US" altLang="zh-CN" sz="24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）系统的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基本构造单元</a:t>
            </a:r>
            <a:r>
              <a:rPr lang="zh-CN" altLang="en-US" sz="2400" b="1" dirty="0">
                <a:latin typeface="+mn-ea"/>
              </a:rPr>
              <a:t>不再是传统的功能模块，而是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类和对象</a:t>
            </a:r>
            <a:r>
              <a:rPr lang="zh-CN" altLang="en-US" sz="2400" b="1" dirty="0">
                <a:latin typeface="+mn-ea"/>
              </a:rPr>
              <a:t>。</a:t>
            </a:r>
            <a:endParaRPr lang="en-US" altLang="zh-CN" sz="24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在测试过程中，不能仅检查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输入数据</a:t>
            </a:r>
            <a:r>
              <a:rPr lang="zh-CN" altLang="en-US" sz="2400" b="1" dirty="0">
                <a:latin typeface="+mn-ea"/>
              </a:rPr>
              <a:t>产生的输出结果是否与预期结果相吻合，还要考虑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对象</a:t>
            </a:r>
            <a:r>
              <a:rPr lang="zh-CN" altLang="en-US" sz="2400" b="1" dirty="0">
                <a:latin typeface="+mn-ea"/>
              </a:rPr>
              <a:t>的状态变化、方法间的相互影响等。</a:t>
            </a:r>
            <a:endParaRPr lang="en-US" altLang="zh-CN" sz="24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系统的功能实现</a:t>
            </a:r>
            <a:r>
              <a:rPr lang="zh-CN" altLang="en-US" sz="2400" b="1" dirty="0">
                <a:latin typeface="+mn-ea"/>
              </a:rPr>
              <a:t>体现在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对象间的协作</a:t>
            </a:r>
            <a:r>
              <a:rPr lang="zh-CN" altLang="en-US" sz="2400" b="1" dirty="0">
                <a:latin typeface="+mn-ea"/>
              </a:rPr>
              <a:t>上，而不只是简单的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过程调用</a:t>
            </a:r>
            <a:r>
              <a:rPr lang="zh-CN" altLang="en-US" sz="2400" b="1" dirty="0">
                <a:latin typeface="+mn-ea"/>
              </a:rPr>
              <a:t>。</a:t>
            </a:r>
            <a:endParaRPr lang="en-US" altLang="zh-CN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44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测试策略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1217989" y="1222533"/>
            <a:ext cx="10150596" cy="4616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3</a:t>
            </a:r>
            <a:r>
              <a:rPr lang="zh-CN" altLang="en-US" sz="2400" b="1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封装</a:t>
            </a:r>
            <a:r>
              <a:rPr lang="zh-CN" altLang="en-US" sz="2400" b="1" dirty="0">
                <a:latin typeface="+mn-ea"/>
              </a:rPr>
              <a:t>对测试的影响</a:t>
            </a:r>
            <a:endParaRPr lang="en-US" altLang="zh-CN" sz="24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封装使对象的内部状态隐蔽，如果类中未提供足够的存取函数来表明对象的实现方式和内部状态，则类的信息隐蔽机制将给测试带来困难。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4</a:t>
            </a:r>
            <a:r>
              <a:rPr lang="zh-CN" altLang="en-US" sz="2400" b="1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继承</a:t>
            </a:r>
            <a:r>
              <a:rPr lang="zh-CN" altLang="en-US" sz="2400" b="1" dirty="0">
                <a:latin typeface="+mn-ea"/>
              </a:rPr>
              <a:t>对测试的影响</a:t>
            </a:r>
            <a:endParaRPr lang="en-US" altLang="zh-CN" sz="24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继承削弱了封装性，一个类得到了充分的测试，当其被子类继承后，继承的方法在子类的环境中的行为特征需要重新测试。</a:t>
            </a:r>
            <a:endParaRPr lang="en-US" altLang="zh-CN" sz="24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5</a:t>
            </a:r>
            <a:r>
              <a:rPr lang="zh-CN" altLang="en-US" sz="2400" b="1" dirty="0">
                <a:latin typeface="+mn-ea"/>
              </a:rPr>
              <a:t>）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多态</a:t>
            </a:r>
            <a:r>
              <a:rPr lang="zh-CN" altLang="en-US" sz="2400" b="1" dirty="0">
                <a:latin typeface="+mn-ea"/>
              </a:rPr>
              <a:t>对测试的影响</a:t>
            </a:r>
            <a:endParaRPr lang="en-US" altLang="zh-CN" sz="2400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多态依赖于不规则的类层次的动态绑定，可能产生非预期的结果。</a:t>
            </a:r>
          </a:p>
        </p:txBody>
      </p:sp>
    </p:spTree>
    <p:extLst>
      <p:ext uri="{BB962C8B-B14F-4D97-AF65-F5344CB8AC3E}">
        <p14:creationId xmlns:p14="http://schemas.microsoft.com/office/powerpoint/2010/main" val="35189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AE4BE40-2B5A-85F0-07FF-F06F7F3DC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1" y="1477454"/>
            <a:ext cx="6972931" cy="4036804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7148535" y="1099023"/>
            <a:ext cx="4872867" cy="5271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1</a:t>
            </a:r>
            <a:r>
              <a:rPr lang="zh-CN" altLang="en-US" b="1" dirty="0">
                <a:latin typeface="+mn-ea"/>
              </a:rPr>
              <a:t>）</a:t>
            </a: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OOA Test </a:t>
            </a: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和 </a:t>
            </a: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OOD Test </a:t>
            </a:r>
            <a:r>
              <a:rPr lang="zh-CN" altLang="en-US" b="1" dirty="0">
                <a:latin typeface="+mn-ea"/>
              </a:rPr>
              <a:t>是对分析结果和设计结果的测试。主要是对分析设计产生的文本进行测试，是软件开发前期的关键性测试。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2</a:t>
            </a:r>
            <a:r>
              <a:rPr lang="zh-CN" altLang="en-US" b="1" dirty="0">
                <a:latin typeface="+mn-ea"/>
              </a:rPr>
              <a:t>）</a:t>
            </a:r>
            <a:r>
              <a:rPr lang="en-US" altLang="zh-CN" b="1" dirty="0">
                <a:solidFill>
                  <a:srgbClr val="0070C0"/>
                </a:solidFill>
                <a:latin typeface="+mn-ea"/>
              </a:rPr>
              <a:t>OOP Test </a:t>
            </a:r>
            <a:r>
              <a:rPr lang="zh-CN" altLang="en-US" b="1" dirty="0">
                <a:latin typeface="+mn-ea"/>
              </a:rPr>
              <a:t>主要针对编程风格和代码实现进行测试。在面向对象单元测试和面向对象集成测试中体现。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3</a:t>
            </a:r>
            <a:r>
              <a:rPr lang="zh-CN" altLang="en-US" b="1" dirty="0">
                <a:latin typeface="+mn-ea"/>
              </a:rPr>
              <a:t>）面向对象</a:t>
            </a: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单元测试</a:t>
            </a:r>
            <a:r>
              <a:rPr lang="zh-CN" altLang="en-US" b="1" dirty="0">
                <a:latin typeface="+mn-ea"/>
              </a:rPr>
              <a:t>是对程序内部具体单一的功能模块的测试。主要是对类和类成员函数的测试。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4</a:t>
            </a:r>
            <a:r>
              <a:rPr lang="zh-CN" altLang="en-US" b="1" dirty="0">
                <a:latin typeface="+mn-ea"/>
              </a:rPr>
              <a:t>）面向对象</a:t>
            </a: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集成测试</a:t>
            </a:r>
            <a:r>
              <a:rPr lang="zh-CN" altLang="en-US" b="1" dirty="0">
                <a:latin typeface="+mn-ea"/>
              </a:rPr>
              <a:t>主要对系统内部的相互服务进行测试，如成员函数间的相互作用、类间的信息传递等。</a:t>
            </a:r>
            <a:endParaRPr lang="en-US" altLang="zh-CN" b="1" dirty="0">
              <a:latin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b="1" dirty="0">
                <a:latin typeface="+mn-ea"/>
              </a:rPr>
              <a:t>（</a:t>
            </a:r>
            <a:r>
              <a:rPr lang="en-US" altLang="zh-CN" b="1" dirty="0">
                <a:latin typeface="+mn-ea"/>
              </a:rPr>
              <a:t>5</a:t>
            </a:r>
            <a:r>
              <a:rPr lang="zh-CN" altLang="en-US" b="1" dirty="0">
                <a:latin typeface="+mn-ea"/>
              </a:rPr>
              <a:t>）面向对象</a:t>
            </a:r>
            <a:r>
              <a:rPr lang="zh-CN" altLang="en-US" b="1" dirty="0">
                <a:solidFill>
                  <a:srgbClr val="0070C0"/>
                </a:solidFill>
                <a:latin typeface="+mn-ea"/>
              </a:rPr>
              <a:t>系统测试</a:t>
            </a:r>
            <a:r>
              <a:rPr lang="zh-CN" altLang="en-US" b="1" dirty="0">
                <a:latin typeface="+mn-ea"/>
              </a:rPr>
              <a:t>主要以用户需求为测试标注，也要借鉴</a:t>
            </a:r>
            <a:r>
              <a:rPr lang="en-US" altLang="zh-CN" b="1" dirty="0">
                <a:latin typeface="+mn-ea"/>
              </a:rPr>
              <a:t>OOA Test </a:t>
            </a:r>
            <a:r>
              <a:rPr lang="zh-CN" altLang="en-US" b="1" dirty="0">
                <a:latin typeface="+mn-ea"/>
              </a:rPr>
              <a:t>的结果。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测试策略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9278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0880951" cy="584775"/>
          </a:xfrm>
        </p:spPr>
        <p:txBody>
          <a:bodyPr/>
          <a:lstStyle/>
          <a:p>
            <a:r>
              <a:rPr lang="zh-CN" altLang="en-US"/>
              <a:t>面向对象实现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D38F4CA-E0D0-8204-9382-0216FBED6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58" y="1918091"/>
            <a:ext cx="1571676" cy="1503550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CC31B43A-8DBA-9BA0-59F0-7EE2A6E538AF}"/>
              </a:ext>
            </a:extLst>
          </p:cNvPr>
          <p:cNvSpPr/>
          <p:nvPr/>
        </p:nvSpPr>
        <p:spPr>
          <a:xfrm>
            <a:off x="3650015" y="1385243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3115CFD8-E59E-00EF-EF3E-DCF7EC1E08EA}"/>
              </a:ext>
            </a:extLst>
          </p:cNvPr>
          <p:cNvSpPr/>
          <p:nvPr/>
        </p:nvSpPr>
        <p:spPr>
          <a:xfrm>
            <a:off x="4846518" y="2396000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BE55216-40C2-3599-F008-84FB8F02ED7A}"/>
              </a:ext>
            </a:extLst>
          </p:cNvPr>
          <p:cNvSpPr/>
          <p:nvPr/>
        </p:nvSpPr>
        <p:spPr>
          <a:xfrm>
            <a:off x="3650015" y="3406757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901F55A-000F-E930-3356-2BE80D904DB5}"/>
              </a:ext>
            </a:extLst>
          </p:cNvPr>
          <p:cNvSpPr/>
          <p:nvPr/>
        </p:nvSpPr>
        <p:spPr>
          <a:xfrm>
            <a:off x="4846518" y="4417514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A3A14B0-92F9-57C0-C31B-797676C571A7}"/>
              </a:ext>
            </a:extLst>
          </p:cNvPr>
          <p:cNvSpPr txBox="1"/>
          <p:nvPr/>
        </p:nvSpPr>
        <p:spPr>
          <a:xfrm>
            <a:off x="4267514" y="1394871"/>
            <a:ext cx="587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了解面向对象程序设计语言的特点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5C812EE-31FF-DFD5-44CC-1590CD8A6B38}"/>
              </a:ext>
            </a:extLst>
          </p:cNvPr>
          <p:cNvSpPr txBox="1"/>
          <p:nvPr/>
        </p:nvSpPr>
        <p:spPr>
          <a:xfrm>
            <a:off x="5527246" y="2409423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掌握选择面向对象语言的原则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805DA35-9AEA-3FFB-B0DA-B49D7BF28080}"/>
              </a:ext>
            </a:extLst>
          </p:cNvPr>
          <p:cNvSpPr txBox="1"/>
          <p:nvPr/>
        </p:nvSpPr>
        <p:spPr>
          <a:xfrm>
            <a:off x="4267514" y="3423975"/>
            <a:ext cx="504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掌握面向对象测试的主要策略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C38045D-85CD-423A-38A9-69AF53188D91}"/>
              </a:ext>
            </a:extLst>
          </p:cNvPr>
          <p:cNvSpPr txBox="1"/>
          <p:nvPr/>
        </p:nvSpPr>
        <p:spPr>
          <a:xfrm>
            <a:off x="5527245" y="4438527"/>
            <a:ext cx="600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掌握测试类的设计方法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D84776C-8263-33A8-AE68-A578ED05650C}"/>
              </a:ext>
            </a:extLst>
          </p:cNvPr>
          <p:cNvSpPr txBox="1"/>
          <p:nvPr/>
        </p:nvSpPr>
        <p:spPr>
          <a:xfrm>
            <a:off x="1933495" y="125459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4">
                    <a:lumMod val="50000"/>
                  </a:schemeClr>
                </a:solidFill>
              </a:rPr>
              <a:t>目标</a:t>
            </a:r>
            <a:endParaRPr lang="zh-SG" alt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F436D6EB-3087-7142-A0AD-3FD64DC2C79B}"/>
              </a:ext>
            </a:extLst>
          </p:cNvPr>
          <p:cNvSpPr/>
          <p:nvPr/>
        </p:nvSpPr>
        <p:spPr>
          <a:xfrm>
            <a:off x="3675583" y="5428270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chemeClr val="accent1"/>
            </a:solidFill>
          </a:ln>
          <a:effectLst>
            <a:outerShdw blurRad="2540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899164-DBFE-05DE-2C3D-6EB4C0C3CE5C}"/>
              </a:ext>
            </a:extLst>
          </p:cNvPr>
          <p:cNvSpPr txBox="1"/>
          <p:nvPr/>
        </p:nvSpPr>
        <p:spPr>
          <a:xfrm>
            <a:off x="4370097" y="5453079"/>
            <a:ext cx="600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4">
                    <a:lumMod val="50000"/>
                  </a:schemeClr>
                </a:solidFill>
              </a:rPr>
              <a:t>了解常用的集成测试方法</a:t>
            </a:r>
            <a:endParaRPr lang="zh-SG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0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B4A97-F7BD-EC7C-31B8-5D54F4AB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8EE191-CFED-52DF-8E58-6FE3987765F1}"/>
              </a:ext>
            </a:extLst>
          </p:cNvPr>
          <p:cNvSpPr/>
          <p:nvPr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268754-D74C-6DC5-5AA5-E87CECEFF196}"/>
              </a:ext>
            </a:extLst>
          </p:cNvPr>
          <p:cNvSpPr/>
          <p:nvPr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AC09EF-6967-2945-BF32-203AE168E3F5}"/>
              </a:ext>
            </a:extLst>
          </p:cNvPr>
          <p:cNvSpPr/>
          <p:nvPr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EFFBCF-574A-684C-C200-3DEB1DA48B91}"/>
              </a:ext>
            </a:extLst>
          </p:cNvPr>
          <p:cNvGrpSpPr/>
          <p:nvPr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7F8D33-1E06-79AE-6BB2-17E8626B666A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96F11C-F511-EA88-A96F-8344306381B4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54C14494-29CD-1F46-B623-E0C51E4828BD}"/>
              </a:ext>
            </a:extLst>
          </p:cNvPr>
          <p:cNvSpPr/>
          <p:nvPr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68596A7-AC51-51ED-EF6F-208E7300C8BD}"/>
              </a:ext>
            </a:extLst>
          </p:cNvPr>
          <p:cNvSpPr/>
          <p:nvPr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0FB2CED-9878-DFB5-0DD4-BE9ED0580AB5}"/>
              </a:ext>
            </a:extLst>
          </p:cNvPr>
          <p:cNvGrpSpPr/>
          <p:nvPr/>
        </p:nvGrpSpPr>
        <p:grpSpPr>
          <a:xfrm>
            <a:off x="5102841" y="1155423"/>
            <a:ext cx="5894000" cy="691322"/>
            <a:chOff x="5139627" y="1317583"/>
            <a:chExt cx="5894000" cy="69132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40DA004-2D98-4DF1-F5DC-C0A40866F4B4}"/>
                </a:ext>
              </a:extLst>
            </p:cNvPr>
            <p:cNvSpPr/>
            <p:nvPr/>
          </p:nvSpPr>
          <p:spPr>
            <a:xfrm>
              <a:off x="5701408" y="1374328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994C410-19B8-F5AE-8A22-AF8BD24E15EF}"/>
                </a:ext>
              </a:extLst>
            </p:cNvPr>
            <p:cNvSpPr/>
            <p:nvPr/>
          </p:nvSpPr>
          <p:spPr>
            <a:xfrm>
              <a:off x="5139627" y="1317583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73A30A6-087E-B22F-2604-79786290ABB0}"/>
                </a:ext>
              </a:extLst>
            </p:cNvPr>
            <p:cNvSpPr txBox="1"/>
            <p:nvPr/>
          </p:nvSpPr>
          <p:spPr>
            <a:xfrm>
              <a:off x="5165854" y="135159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文本占位符 28">
              <a:extLst>
                <a:ext uri="{FF2B5EF4-FFF2-40B4-BE49-F238E27FC236}">
                  <a16:creationId xmlns:a16="http://schemas.microsoft.com/office/drawing/2014/main" id="{8F03C96A-A2D2-49CF-2597-C2419635C001}"/>
                </a:ext>
              </a:extLst>
            </p:cNvPr>
            <p:cNvSpPr txBox="1">
              <a:spLocks/>
            </p:cNvSpPr>
            <p:nvPr/>
          </p:nvSpPr>
          <p:spPr>
            <a:xfrm>
              <a:off x="5958774" y="1371827"/>
              <a:ext cx="4432913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0070C0"/>
                  </a:solidFill>
                </a:rPr>
                <a:t>程序设计语言</a:t>
              </a:r>
              <a:endParaRPr lang="zh-SG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83686A0-551E-7A3C-95EB-9EA87FE6285F}"/>
              </a:ext>
            </a:extLst>
          </p:cNvPr>
          <p:cNvGrpSpPr/>
          <p:nvPr/>
        </p:nvGrpSpPr>
        <p:grpSpPr>
          <a:xfrm>
            <a:off x="5102841" y="2271640"/>
            <a:ext cx="5894000" cy="691322"/>
            <a:chOff x="5139627" y="2242784"/>
            <a:chExt cx="5894000" cy="69132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366FE6B-9E1F-66CF-2E61-EE25C141DFC7}"/>
                </a:ext>
              </a:extLst>
            </p:cNvPr>
            <p:cNvSpPr/>
            <p:nvPr/>
          </p:nvSpPr>
          <p:spPr>
            <a:xfrm>
              <a:off x="5701408" y="2299529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558FACD-6330-4F7C-65D5-954660E4B946}"/>
                </a:ext>
              </a:extLst>
            </p:cNvPr>
            <p:cNvSpPr/>
            <p:nvPr/>
          </p:nvSpPr>
          <p:spPr>
            <a:xfrm>
              <a:off x="5139627" y="2242784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7DB71C2-A955-55D4-5E0C-C5E907DD315D}"/>
                </a:ext>
              </a:extLst>
            </p:cNvPr>
            <p:cNvSpPr txBox="1"/>
            <p:nvPr/>
          </p:nvSpPr>
          <p:spPr>
            <a:xfrm>
              <a:off x="5139627" y="2283294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文本占位符 29">
              <a:extLst>
                <a:ext uri="{FF2B5EF4-FFF2-40B4-BE49-F238E27FC236}">
                  <a16:creationId xmlns:a16="http://schemas.microsoft.com/office/drawing/2014/main" id="{1AD76FB6-4A47-E15F-F6A2-A8E8BF245427}"/>
                </a:ext>
              </a:extLst>
            </p:cNvPr>
            <p:cNvSpPr txBox="1">
              <a:spLocks/>
            </p:cNvSpPr>
            <p:nvPr/>
          </p:nvSpPr>
          <p:spPr>
            <a:xfrm>
              <a:off x="5958773" y="2294948"/>
              <a:ext cx="49303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程序设计风格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A13FAF0-75B5-2071-9461-9102C94563B7}"/>
              </a:ext>
            </a:extLst>
          </p:cNvPr>
          <p:cNvGrpSpPr/>
          <p:nvPr/>
        </p:nvGrpSpPr>
        <p:grpSpPr>
          <a:xfrm>
            <a:off x="5102841" y="3387857"/>
            <a:ext cx="5913053" cy="693337"/>
            <a:chOff x="5139627" y="3167985"/>
            <a:chExt cx="5913053" cy="69333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05AEC3C-0A37-A220-C735-25BBAB156FAC}"/>
                </a:ext>
              </a:extLst>
            </p:cNvPr>
            <p:cNvSpPr/>
            <p:nvPr/>
          </p:nvSpPr>
          <p:spPr>
            <a:xfrm>
              <a:off x="5720461" y="3224730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D765CC9-6CC5-66C2-698E-C40A6162EDBD}"/>
                </a:ext>
              </a:extLst>
            </p:cNvPr>
            <p:cNvSpPr/>
            <p:nvPr/>
          </p:nvSpPr>
          <p:spPr>
            <a:xfrm>
              <a:off x="5158680" y="316798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C850352-097B-26DA-4BBC-B59EB604F2C9}"/>
                </a:ext>
              </a:extLst>
            </p:cNvPr>
            <p:cNvSpPr txBox="1"/>
            <p:nvPr/>
          </p:nvSpPr>
          <p:spPr>
            <a:xfrm>
              <a:off x="5139627" y="321499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文本占位符 30">
              <a:extLst>
                <a:ext uri="{FF2B5EF4-FFF2-40B4-BE49-F238E27FC236}">
                  <a16:creationId xmlns:a16="http://schemas.microsoft.com/office/drawing/2014/main" id="{566ADFA8-6881-FE09-1364-D7B03010424C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3238299"/>
              <a:ext cx="50748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测试策略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1E962AC-EB1D-953C-E360-F0BEED782C3D}"/>
              </a:ext>
            </a:extLst>
          </p:cNvPr>
          <p:cNvGrpSpPr/>
          <p:nvPr/>
        </p:nvGrpSpPr>
        <p:grpSpPr>
          <a:xfrm>
            <a:off x="5102841" y="4506089"/>
            <a:ext cx="6436767" cy="693337"/>
            <a:chOff x="5139627" y="4095201"/>
            <a:chExt cx="643676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510DF69-65DD-AF8C-94E0-B725BBAF7007}"/>
                </a:ext>
              </a:extLst>
            </p:cNvPr>
            <p:cNvSpPr/>
            <p:nvPr/>
          </p:nvSpPr>
          <p:spPr>
            <a:xfrm>
              <a:off x="5720461" y="4151946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C9CD6AC-7660-AF6B-14BD-E04D9E5A5F0D}"/>
                </a:ext>
              </a:extLst>
            </p:cNvPr>
            <p:cNvSpPr/>
            <p:nvPr/>
          </p:nvSpPr>
          <p:spPr>
            <a:xfrm>
              <a:off x="5158680" y="4095201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977BE69-9B29-EA07-FC79-AD126C059C90}"/>
                </a:ext>
              </a:extLst>
            </p:cNvPr>
            <p:cNvSpPr txBox="1"/>
            <p:nvPr/>
          </p:nvSpPr>
          <p:spPr>
            <a:xfrm>
              <a:off x="5139627" y="414220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文本占位符 30">
              <a:extLst>
                <a:ext uri="{FF2B5EF4-FFF2-40B4-BE49-F238E27FC236}">
                  <a16:creationId xmlns:a16="http://schemas.microsoft.com/office/drawing/2014/main" id="{C6A7866C-EDD2-F49E-890F-CE208A72E3F0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4165515"/>
              <a:ext cx="55985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设计测试用例</a:t>
              </a:r>
              <a:endParaRPr lang="zh-SG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20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面向对象程序设计语言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pic>
        <p:nvPicPr>
          <p:cNvPr id="100" name="图片 99">
            <a:extLst>
              <a:ext uri="{FF2B5EF4-FFF2-40B4-BE49-F238E27FC236}">
                <a16:creationId xmlns:a16="http://schemas.microsoft.com/office/drawing/2014/main" id="{F9FDCAF0-752B-E5A9-5CD8-A8BBF62D5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092" y="1131342"/>
            <a:ext cx="8103358" cy="4368571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102" name="文本框 101">
            <a:extLst>
              <a:ext uri="{FF2B5EF4-FFF2-40B4-BE49-F238E27FC236}">
                <a16:creationId xmlns:a16="http://schemas.microsoft.com/office/drawing/2014/main" id="{6D3D4B23-8A32-6752-1C3B-BB53DFE80181}"/>
              </a:ext>
            </a:extLst>
          </p:cNvPr>
          <p:cNvSpPr txBox="1"/>
          <p:nvPr/>
        </p:nvSpPr>
        <p:spPr>
          <a:xfrm>
            <a:off x="2982860" y="5612746"/>
            <a:ext cx="6103506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SG" sz="2400" b="1" dirty="0">
                <a:solidFill>
                  <a:schemeClr val="accent4">
                    <a:lumMod val="50000"/>
                  </a:schemeClr>
                </a:solidFill>
              </a:rPr>
              <a:t>JAVA    C++    C#    PYTHON     GO</a:t>
            </a:r>
          </a:p>
        </p:txBody>
      </p:sp>
    </p:spTree>
    <p:extLst>
      <p:ext uri="{BB962C8B-B14F-4D97-AF65-F5344CB8AC3E}">
        <p14:creationId xmlns:p14="http://schemas.microsoft.com/office/powerpoint/2010/main" val="15614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6832135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面向对象程序设计语言的特点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4015681" y="2068438"/>
            <a:ext cx="1911411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易维护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A02E00E-911B-4EF1-1E69-AFEBE682888B}"/>
              </a:ext>
            </a:extLst>
          </p:cNvPr>
          <p:cNvSpPr txBox="1"/>
          <p:nvPr/>
        </p:nvSpPr>
        <p:spPr>
          <a:xfrm>
            <a:off x="4015681" y="3913786"/>
            <a:ext cx="1722226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ea"/>
              </a:rPr>
              <a:t>易测试</a:t>
            </a:r>
            <a:endParaRPr lang="zh-SG" altLang="en-US" sz="2400" b="1" dirty="0">
              <a:latin typeface="+mn-ea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F64036E-5629-A79B-925B-9F027F085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549" y="2130562"/>
            <a:ext cx="334856" cy="373711"/>
          </a:xfrm>
          <a:prstGeom prst="rect">
            <a:avLst/>
          </a:prstGeom>
        </p:spPr>
      </p:pic>
      <p:pic>
        <p:nvPicPr>
          <p:cNvPr id="97" name="图片 96">
            <a:extLst>
              <a:ext uri="{FF2B5EF4-FFF2-40B4-BE49-F238E27FC236}">
                <a16:creationId xmlns:a16="http://schemas.microsoft.com/office/drawing/2014/main" id="{93030FBE-94AA-7834-FFA9-B4FD7A4B9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549" y="3053236"/>
            <a:ext cx="334856" cy="373711"/>
          </a:xfrm>
          <a:prstGeom prst="rect">
            <a:avLst/>
          </a:prstGeom>
        </p:spPr>
      </p:pic>
      <p:pic>
        <p:nvPicPr>
          <p:cNvPr id="98" name="图片 97">
            <a:extLst>
              <a:ext uri="{FF2B5EF4-FFF2-40B4-BE49-F238E27FC236}">
                <a16:creationId xmlns:a16="http://schemas.microsoft.com/office/drawing/2014/main" id="{2200881B-EF33-8A92-2555-DDF92AD74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549" y="3975910"/>
            <a:ext cx="334856" cy="373711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E4CA73ED-4F8E-616C-CFDA-9ED48F0D49EA}"/>
              </a:ext>
            </a:extLst>
          </p:cNvPr>
          <p:cNvSpPr/>
          <p:nvPr/>
        </p:nvSpPr>
        <p:spPr>
          <a:xfrm>
            <a:off x="1026269" y="1995351"/>
            <a:ext cx="1504480" cy="64413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抽 象</a:t>
            </a:r>
            <a:endParaRPr lang="zh-SG" altLang="en-US" sz="2400" b="1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05D13840-4EAB-2AA0-41E3-D0066FD1AC5F}"/>
              </a:ext>
            </a:extLst>
          </p:cNvPr>
          <p:cNvSpPr/>
          <p:nvPr/>
        </p:nvSpPr>
        <p:spPr>
          <a:xfrm>
            <a:off x="1026269" y="2930904"/>
            <a:ext cx="1504480" cy="6441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封 装</a:t>
            </a:r>
            <a:endParaRPr lang="zh-SG" altLang="en-US" sz="2400" b="1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E49FDF7-7F88-7528-C28E-FBAB96D8A8D5}"/>
              </a:ext>
            </a:extLst>
          </p:cNvPr>
          <p:cNvSpPr/>
          <p:nvPr/>
        </p:nvSpPr>
        <p:spPr>
          <a:xfrm>
            <a:off x="1026269" y="3866457"/>
            <a:ext cx="1504480" cy="644134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继 承</a:t>
            </a:r>
            <a:endParaRPr lang="zh-SG" altLang="en-US" sz="2400" b="1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ED2C126-BA54-BF40-90E6-37F56001A8F7}"/>
              </a:ext>
            </a:extLst>
          </p:cNvPr>
          <p:cNvSpPr/>
          <p:nvPr/>
        </p:nvSpPr>
        <p:spPr>
          <a:xfrm>
            <a:off x="1026269" y="4802010"/>
            <a:ext cx="1504480" cy="64413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多 态</a:t>
            </a:r>
            <a:endParaRPr lang="zh-SG" altLang="en-US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84D6E2-7559-00DC-801E-9AD74F3E09AF}"/>
              </a:ext>
            </a:extLst>
          </p:cNvPr>
          <p:cNvSpPr txBox="1"/>
          <p:nvPr/>
        </p:nvSpPr>
        <p:spPr>
          <a:xfrm>
            <a:off x="4015681" y="2991112"/>
            <a:ext cx="1962462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易扩展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656D91-4900-7CEA-48D9-4E073121CE23}"/>
              </a:ext>
            </a:extLst>
          </p:cNvPr>
          <p:cNvSpPr txBox="1"/>
          <p:nvPr/>
        </p:nvSpPr>
        <p:spPr>
          <a:xfrm>
            <a:off x="4015681" y="4836460"/>
            <a:ext cx="2591581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ea"/>
              </a:rPr>
              <a:t>方便建模</a:t>
            </a:r>
            <a:endParaRPr lang="zh-SG" altLang="en-US" sz="2400" b="1" dirty="0">
              <a:latin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9DE77EE-D81F-BDC3-F76B-97A12BB00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549" y="4898583"/>
            <a:ext cx="334856" cy="37371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A9C30E5-51F2-88D6-8C61-B331ABA3FE2F}"/>
              </a:ext>
            </a:extLst>
          </p:cNvPr>
          <p:cNvSpPr txBox="1"/>
          <p:nvPr/>
        </p:nvSpPr>
        <p:spPr>
          <a:xfrm>
            <a:off x="9506015" y="2079794"/>
            <a:ext cx="1911411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代码冗余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B9D047-7CBA-4D59-AC6E-D81703B24270}"/>
              </a:ext>
            </a:extLst>
          </p:cNvPr>
          <p:cNvSpPr txBox="1"/>
          <p:nvPr/>
        </p:nvSpPr>
        <p:spPr>
          <a:xfrm>
            <a:off x="9506015" y="3925142"/>
            <a:ext cx="2457214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ea"/>
              </a:rPr>
              <a:t>运行速度慢</a:t>
            </a:r>
            <a:endParaRPr lang="zh-SG" altLang="en-US" sz="2400" b="1" dirty="0">
              <a:latin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F18F2DE-B024-F500-91BC-C708B62D77D9}"/>
              </a:ext>
            </a:extLst>
          </p:cNvPr>
          <p:cNvSpPr txBox="1"/>
          <p:nvPr/>
        </p:nvSpPr>
        <p:spPr>
          <a:xfrm>
            <a:off x="9506015" y="3002468"/>
            <a:ext cx="1962462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耦合性高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58ECD24-C536-B3E8-FE24-C4BEF7819F0D}"/>
              </a:ext>
            </a:extLst>
          </p:cNvPr>
          <p:cNvSpPr txBox="1"/>
          <p:nvPr/>
        </p:nvSpPr>
        <p:spPr>
          <a:xfrm>
            <a:off x="9506015" y="4847816"/>
            <a:ext cx="2591581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ea"/>
              </a:rPr>
              <a:t>失去灵活性</a:t>
            </a:r>
            <a:endParaRPr lang="zh-SG" altLang="en-US" sz="2400" b="1" dirty="0">
              <a:latin typeface="+mn-ea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DA59052-7C63-4AF8-403A-140ED6AB630D}"/>
              </a:ext>
            </a:extLst>
          </p:cNvPr>
          <p:cNvCxnSpPr>
            <a:cxnSpLocks/>
          </p:cNvCxnSpPr>
          <p:nvPr/>
        </p:nvCxnSpPr>
        <p:spPr>
          <a:xfrm>
            <a:off x="8160478" y="1045029"/>
            <a:ext cx="75840" cy="5812971"/>
          </a:xfrm>
          <a:prstGeom prst="line">
            <a:avLst/>
          </a:prstGeom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3EC8C89-1C38-7FC6-8CC8-1D8F9A20FAC8}"/>
              </a:ext>
            </a:extLst>
          </p:cNvPr>
          <p:cNvCxnSpPr>
            <a:cxnSpLocks/>
          </p:cNvCxnSpPr>
          <p:nvPr/>
        </p:nvCxnSpPr>
        <p:spPr>
          <a:xfrm>
            <a:off x="8237052" y="1045029"/>
            <a:ext cx="69615" cy="5812971"/>
          </a:xfrm>
          <a:prstGeom prst="line">
            <a:avLst/>
          </a:prstGeom>
          <a:ln w="1905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extLst>
              <a:ext uri="{FF2B5EF4-FFF2-40B4-BE49-F238E27FC236}">
                <a16:creationId xmlns:a16="http://schemas.microsoft.com/office/drawing/2014/main" id="{EE3A74F7-3397-9786-9467-E3DAD53E5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757" y="2185958"/>
            <a:ext cx="334856" cy="37371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24C08DC-3446-28F8-55A7-1CC861291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757" y="3108632"/>
            <a:ext cx="334856" cy="37371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26C1E1A-982A-AF12-1E62-D5F2DD02F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757" y="4031306"/>
            <a:ext cx="334856" cy="37371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61F276F-A182-D0F6-F501-2A98D9A6D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757" y="4953979"/>
            <a:ext cx="334856" cy="3737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6D403E2-CCD0-FABA-8C69-44F46BC68135}"/>
              </a:ext>
            </a:extLst>
          </p:cNvPr>
          <p:cNvSpPr txBox="1"/>
          <p:nvPr/>
        </p:nvSpPr>
        <p:spPr>
          <a:xfrm>
            <a:off x="6188419" y="2079794"/>
            <a:ext cx="1911411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模块化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9F4CE06-96EA-EEB0-98B1-8224C3B156BC}"/>
              </a:ext>
            </a:extLst>
          </p:cNvPr>
          <p:cNvSpPr txBox="1"/>
          <p:nvPr/>
        </p:nvSpPr>
        <p:spPr>
          <a:xfrm>
            <a:off x="6188419" y="3925142"/>
            <a:ext cx="1722226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ea"/>
              </a:rPr>
              <a:t>数据安全</a:t>
            </a:r>
            <a:endParaRPr lang="zh-SG" altLang="en-US" sz="2400" b="1" dirty="0">
              <a:latin typeface="+mn-ea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1F0E3B0-E232-661E-8EAF-52EB7532D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287" y="2141918"/>
            <a:ext cx="334856" cy="37371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42C51A5-ECAB-A854-67E6-4534CFEB6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287" y="3064592"/>
            <a:ext cx="334856" cy="37371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DB40207-140B-915C-805E-8D61C1135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287" y="3987266"/>
            <a:ext cx="334856" cy="373711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E26DE72F-4700-3B66-73FD-5CD8E0221C3C}"/>
              </a:ext>
            </a:extLst>
          </p:cNvPr>
          <p:cNvSpPr txBox="1"/>
          <p:nvPr/>
        </p:nvSpPr>
        <p:spPr>
          <a:xfrm>
            <a:off x="6188419" y="3002468"/>
            <a:ext cx="1962462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+mn-ea"/>
              </a:rPr>
              <a:t>数据隔离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C85EEFD-A3A0-6D9C-3691-EFE1E8E21D37}"/>
              </a:ext>
            </a:extLst>
          </p:cNvPr>
          <p:cNvSpPr txBox="1"/>
          <p:nvPr/>
        </p:nvSpPr>
        <p:spPr>
          <a:xfrm>
            <a:off x="6188419" y="4847816"/>
            <a:ext cx="1670353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ea"/>
              </a:rPr>
              <a:t>方便协作</a:t>
            </a:r>
            <a:endParaRPr lang="zh-SG" altLang="en-US" sz="2400" b="1" dirty="0">
              <a:latin typeface="+mn-ea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C26B8F3-486D-E7E7-699A-A8110F56C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287" y="4909939"/>
            <a:ext cx="334856" cy="373711"/>
          </a:xfrm>
          <a:prstGeom prst="rect">
            <a:avLst/>
          </a:prstGeom>
        </p:spPr>
      </p:pic>
      <p:sp>
        <p:nvSpPr>
          <p:cNvPr id="105" name="文本框 104">
            <a:extLst>
              <a:ext uri="{FF2B5EF4-FFF2-40B4-BE49-F238E27FC236}">
                <a16:creationId xmlns:a16="http://schemas.microsoft.com/office/drawing/2014/main" id="{C13AC697-B6AB-44EE-23CF-5DBEDBE8A49E}"/>
              </a:ext>
            </a:extLst>
          </p:cNvPr>
          <p:cNvSpPr txBox="1"/>
          <p:nvPr/>
        </p:nvSpPr>
        <p:spPr>
          <a:xfrm>
            <a:off x="4930181" y="1211028"/>
            <a:ext cx="1416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</a:rPr>
              <a:t>优  点</a:t>
            </a:r>
            <a:endParaRPr lang="zh-SG" altLang="en-US" sz="2800" dirty="0"/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4F385034-E7F2-4CF7-4955-1CCA8AC8E9EB}"/>
              </a:ext>
            </a:extLst>
          </p:cNvPr>
          <p:cNvSpPr txBox="1"/>
          <p:nvPr/>
        </p:nvSpPr>
        <p:spPr>
          <a:xfrm>
            <a:off x="9501326" y="1213782"/>
            <a:ext cx="1416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</a:rPr>
              <a:t>缺  点</a:t>
            </a:r>
            <a:endParaRPr lang="zh-SG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59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6" grpId="0"/>
      <p:bldP spid="1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选择面向对象语言的原则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0C9EC3-E45C-21BE-7E92-277024C312AA}"/>
              </a:ext>
            </a:extLst>
          </p:cNvPr>
          <p:cNvSpPr txBox="1"/>
          <p:nvPr/>
        </p:nvSpPr>
        <p:spPr>
          <a:xfrm>
            <a:off x="1375352" y="1303276"/>
            <a:ext cx="2333297" cy="46166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/>
              <a:t>适合项目需求</a:t>
            </a:r>
            <a:endParaRPr lang="en-US" altLang="zh-CN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D36C9E3-A77B-0A1F-4570-4726A313A603}"/>
              </a:ext>
            </a:extLst>
          </p:cNvPr>
          <p:cNvSpPr txBox="1"/>
          <p:nvPr/>
        </p:nvSpPr>
        <p:spPr>
          <a:xfrm>
            <a:off x="3762703" y="2037584"/>
            <a:ext cx="2333297" cy="461665"/>
          </a:xfrm>
          <a:prstGeom prst="rect">
            <a:avLst/>
          </a:prstGeom>
          <a:solidFill>
            <a:srgbClr val="F2641C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/>
              <a:t>可扩展性</a:t>
            </a:r>
            <a:endParaRPr lang="en-US" altLang="zh-CN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B7B4AC-3ABE-CCAD-402C-B797CF28E8A7}"/>
              </a:ext>
            </a:extLst>
          </p:cNvPr>
          <p:cNvSpPr txBox="1"/>
          <p:nvPr/>
        </p:nvSpPr>
        <p:spPr>
          <a:xfrm>
            <a:off x="6159061" y="2757326"/>
            <a:ext cx="2333297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/>
              <a:t>可维护性</a:t>
            </a:r>
            <a:endParaRPr lang="en-US" altLang="zh-CN" sz="2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1AA54F-42BF-192D-D7C7-B06A8137FE5F}"/>
              </a:ext>
            </a:extLst>
          </p:cNvPr>
          <p:cNvSpPr txBox="1"/>
          <p:nvPr/>
        </p:nvSpPr>
        <p:spPr>
          <a:xfrm>
            <a:off x="8564429" y="3492437"/>
            <a:ext cx="2333297" cy="461665"/>
          </a:xfrm>
          <a:prstGeom prst="rect">
            <a:avLst/>
          </a:prstGeom>
          <a:solidFill>
            <a:srgbClr val="DF9049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/>
              <a:t>可重用</a:t>
            </a:r>
            <a:endParaRPr lang="en-US" altLang="zh-CN" sz="24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989878A-DF81-6654-9955-EB215FE74055}"/>
              </a:ext>
            </a:extLst>
          </p:cNvPr>
          <p:cNvSpPr txBox="1"/>
          <p:nvPr/>
        </p:nvSpPr>
        <p:spPr>
          <a:xfrm>
            <a:off x="6159061" y="4257290"/>
            <a:ext cx="2333297" cy="46166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/>
              <a:t>社区支持</a:t>
            </a:r>
            <a:endParaRPr lang="en-US" altLang="zh-CN" sz="24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B73BE5E-84D8-C079-67FE-DACBF1400ED2}"/>
              </a:ext>
            </a:extLst>
          </p:cNvPr>
          <p:cNvSpPr txBox="1"/>
          <p:nvPr/>
        </p:nvSpPr>
        <p:spPr>
          <a:xfrm>
            <a:off x="3762703" y="4903755"/>
            <a:ext cx="2333297" cy="461665"/>
          </a:xfrm>
          <a:prstGeom prst="rect">
            <a:avLst/>
          </a:prstGeom>
          <a:solidFill>
            <a:srgbClr val="F2641C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/>
              <a:t>学习成本</a:t>
            </a:r>
            <a:endParaRPr lang="en-US" altLang="zh-CN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70542E-9CCA-0FF4-D6D0-A744F64AC0DE}"/>
              </a:ext>
            </a:extLst>
          </p:cNvPr>
          <p:cNvSpPr txBox="1"/>
          <p:nvPr/>
        </p:nvSpPr>
        <p:spPr>
          <a:xfrm>
            <a:off x="1375352" y="5734665"/>
            <a:ext cx="2333297" cy="46166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/>
              <a:t>性能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52136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B4A97-F7BD-EC7C-31B8-5D54F4AB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8EE191-CFED-52DF-8E58-6FE3987765F1}"/>
              </a:ext>
            </a:extLst>
          </p:cNvPr>
          <p:cNvSpPr/>
          <p:nvPr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268754-D74C-6DC5-5AA5-E87CECEFF196}"/>
              </a:ext>
            </a:extLst>
          </p:cNvPr>
          <p:cNvSpPr/>
          <p:nvPr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AC09EF-6967-2945-BF32-203AE168E3F5}"/>
              </a:ext>
            </a:extLst>
          </p:cNvPr>
          <p:cNvSpPr/>
          <p:nvPr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EFFBCF-574A-684C-C200-3DEB1DA48B91}"/>
              </a:ext>
            </a:extLst>
          </p:cNvPr>
          <p:cNvGrpSpPr/>
          <p:nvPr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7F8D33-1E06-79AE-6BB2-17E8626B666A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96F11C-F511-EA88-A96F-8344306381B4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54C14494-29CD-1F46-B623-E0C51E4828BD}"/>
              </a:ext>
            </a:extLst>
          </p:cNvPr>
          <p:cNvSpPr/>
          <p:nvPr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68596A7-AC51-51ED-EF6F-208E7300C8BD}"/>
              </a:ext>
            </a:extLst>
          </p:cNvPr>
          <p:cNvSpPr/>
          <p:nvPr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0FB2CED-9878-DFB5-0DD4-BE9ED0580AB5}"/>
              </a:ext>
            </a:extLst>
          </p:cNvPr>
          <p:cNvGrpSpPr/>
          <p:nvPr/>
        </p:nvGrpSpPr>
        <p:grpSpPr>
          <a:xfrm>
            <a:off x="5102841" y="1155423"/>
            <a:ext cx="5894000" cy="691322"/>
            <a:chOff x="5139627" y="1317583"/>
            <a:chExt cx="5894000" cy="69132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40DA004-2D98-4DF1-F5DC-C0A40866F4B4}"/>
                </a:ext>
              </a:extLst>
            </p:cNvPr>
            <p:cNvSpPr/>
            <p:nvPr/>
          </p:nvSpPr>
          <p:spPr>
            <a:xfrm>
              <a:off x="5701408" y="1374328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994C410-19B8-F5AE-8A22-AF8BD24E15EF}"/>
                </a:ext>
              </a:extLst>
            </p:cNvPr>
            <p:cNvSpPr/>
            <p:nvPr/>
          </p:nvSpPr>
          <p:spPr>
            <a:xfrm>
              <a:off x="5139627" y="1317583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73A30A6-087E-B22F-2604-79786290ABB0}"/>
                </a:ext>
              </a:extLst>
            </p:cNvPr>
            <p:cNvSpPr txBox="1"/>
            <p:nvPr/>
          </p:nvSpPr>
          <p:spPr>
            <a:xfrm>
              <a:off x="5165854" y="135159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文本占位符 28">
              <a:extLst>
                <a:ext uri="{FF2B5EF4-FFF2-40B4-BE49-F238E27FC236}">
                  <a16:creationId xmlns:a16="http://schemas.microsoft.com/office/drawing/2014/main" id="{8F03C96A-A2D2-49CF-2597-C2419635C001}"/>
                </a:ext>
              </a:extLst>
            </p:cNvPr>
            <p:cNvSpPr txBox="1">
              <a:spLocks/>
            </p:cNvSpPr>
            <p:nvPr/>
          </p:nvSpPr>
          <p:spPr>
            <a:xfrm>
              <a:off x="5958774" y="1371827"/>
              <a:ext cx="4432913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程序设计语言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83686A0-551E-7A3C-95EB-9EA87FE6285F}"/>
              </a:ext>
            </a:extLst>
          </p:cNvPr>
          <p:cNvGrpSpPr/>
          <p:nvPr/>
        </p:nvGrpSpPr>
        <p:grpSpPr>
          <a:xfrm>
            <a:off x="5102841" y="2271640"/>
            <a:ext cx="5894000" cy="691322"/>
            <a:chOff x="5139627" y="2242784"/>
            <a:chExt cx="5894000" cy="69132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366FE6B-9E1F-66CF-2E61-EE25C141DFC7}"/>
                </a:ext>
              </a:extLst>
            </p:cNvPr>
            <p:cNvSpPr/>
            <p:nvPr/>
          </p:nvSpPr>
          <p:spPr>
            <a:xfrm>
              <a:off x="5701408" y="2299529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558FACD-6330-4F7C-65D5-954660E4B946}"/>
                </a:ext>
              </a:extLst>
            </p:cNvPr>
            <p:cNvSpPr/>
            <p:nvPr/>
          </p:nvSpPr>
          <p:spPr>
            <a:xfrm>
              <a:off x="5139627" y="2242784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7DB71C2-A955-55D4-5E0C-C5E907DD315D}"/>
                </a:ext>
              </a:extLst>
            </p:cNvPr>
            <p:cNvSpPr txBox="1"/>
            <p:nvPr/>
          </p:nvSpPr>
          <p:spPr>
            <a:xfrm>
              <a:off x="5139627" y="2283294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文本占位符 29">
              <a:extLst>
                <a:ext uri="{FF2B5EF4-FFF2-40B4-BE49-F238E27FC236}">
                  <a16:creationId xmlns:a16="http://schemas.microsoft.com/office/drawing/2014/main" id="{1AD76FB6-4A47-E15F-F6A2-A8E8BF245427}"/>
                </a:ext>
              </a:extLst>
            </p:cNvPr>
            <p:cNvSpPr txBox="1">
              <a:spLocks/>
            </p:cNvSpPr>
            <p:nvPr/>
          </p:nvSpPr>
          <p:spPr>
            <a:xfrm>
              <a:off x="5958773" y="2294948"/>
              <a:ext cx="49303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0070C0"/>
                  </a:solidFill>
                </a:rPr>
                <a:t>程序设计风格</a:t>
              </a:r>
              <a:endParaRPr lang="zh-SG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A13FAF0-75B5-2071-9461-9102C94563B7}"/>
              </a:ext>
            </a:extLst>
          </p:cNvPr>
          <p:cNvGrpSpPr/>
          <p:nvPr/>
        </p:nvGrpSpPr>
        <p:grpSpPr>
          <a:xfrm>
            <a:off x="5102841" y="3387857"/>
            <a:ext cx="5913053" cy="693337"/>
            <a:chOff x="5139627" y="3167985"/>
            <a:chExt cx="5913053" cy="69333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05AEC3C-0A37-A220-C735-25BBAB156FAC}"/>
                </a:ext>
              </a:extLst>
            </p:cNvPr>
            <p:cNvSpPr/>
            <p:nvPr/>
          </p:nvSpPr>
          <p:spPr>
            <a:xfrm>
              <a:off x="5720461" y="3224730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D765CC9-6CC5-66C2-698E-C40A6162EDBD}"/>
                </a:ext>
              </a:extLst>
            </p:cNvPr>
            <p:cNvSpPr/>
            <p:nvPr/>
          </p:nvSpPr>
          <p:spPr>
            <a:xfrm>
              <a:off x="5158680" y="316798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C850352-097B-26DA-4BBC-B59EB604F2C9}"/>
                </a:ext>
              </a:extLst>
            </p:cNvPr>
            <p:cNvSpPr txBox="1"/>
            <p:nvPr/>
          </p:nvSpPr>
          <p:spPr>
            <a:xfrm>
              <a:off x="5139627" y="321499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文本占位符 30">
              <a:extLst>
                <a:ext uri="{FF2B5EF4-FFF2-40B4-BE49-F238E27FC236}">
                  <a16:creationId xmlns:a16="http://schemas.microsoft.com/office/drawing/2014/main" id="{566ADFA8-6881-FE09-1364-D7B03010424C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3238299"/>
              <a:ext cx="50748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测试策略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1E962AC-EB1D-953C-E360-F0BEED782C3D}"/>
              </a:ext>
            </a:extLst>
          </p:cNvPr>
          <p:cNvGrpSpPr/>
          <p:nvPr/>
        </p:nvGrpSpPr>
        <p:grpSpPr>
          <a:xfrm>
            <a:off x="5102841" y="4506089"/>
            <a:ext cx="6436767" cy="693337"/>
            <a:chOff x="5139627" y="4095201"/>
            <a:chExt cx="643676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510DF69-65DD-AF8C-94E0-B725BBAF7007}"/>
                </a:ext>
              </a:extLst>
            </p:cNvPr>
            <p:cNvSpPr/>
            <p:nvPr/>
          </p:nvSpPr>
          <p:spPr>
            <a:xfrm>
              <a:off x="5720461" y="4151946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C9CD6AC-7660-AF6B-14BD-E04D9E5A5F0D}"/>
                </a:ext>
              </a:extLst>
            </p:cNvPr>
            <p:cNvSpPr/>
            <p:nvPr/>
          </p:nvSpPr>
          <p:spPr>
            <a:xfrm>
              <a:off x="5158680" y="4095201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977BE69-9B29-EA07-FC79-AD126C059C90}"/>
                </a:ext>
              </a:extLst>
            </p:cNvPr>
            <p:cNvSpPr txBox="1"/>
            <p:nvPr/>
          </p:nvSpPr>
          <p:spPr>
            <a:xfrm>
              <a:off x="5139627" y="414220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文本占位符 30">
              <a:extLst>
                <a:ext uri="{FF2B5EF4-FFF2-40B4-BE49-F238E27FC236}">
                  <a16:creationId xmlns:a16="http://schemas.microsoft.com/office/drawing/2014/main" id="{C6A7866C-EDD2-F49E-890F-CE208A72E3F0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4165515"/>
              <a:ext cx="55985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设计测试用例</a:t>
              </a:r>
              <a:endParaRPr lang="zh-SG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36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915DF984-1074-91E8-FA7B-CC8702C4E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689903"/>
              </p:ext>
            </p:extLst>
          </p:nvPr>
        </p:nvGraphicFramePr>
        <p:xfrm>
          <a:off x="-1606145" y="11035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图示 16">
            <a:extLst>
              <a:ext uri="{FF2B5EF4-FFF2-40B4-BE49-F238E27FC236}">
                <a16:creationId xmlns:a16="http://schemas.microsoft.com/office/drawing/2014/main" id="{AAEBE886-9AA0-3B54-6CD1-CDB93A32F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35421"/>
              </p:ext>
            </p:extLst>
          </p:nvPr>
        </p:nvGraphicFramePr>
        <p:xfrm>
          <a:off x="2205501" y="11035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图示 18">
            <a:extLst>
              <a:ext uri="{FF2B5EF4-FFF2-40B4-BE49-F238E27FC236}">
                <a16:creationId xmlns:a16="http://schemas.microsoft.com/office/drawing/2014/main" id="{1D514E8C-7E08-5B8A-1BF4-DCD8BBFB7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310414"/>
              </p:ext>
            </p:extLst>
          </p:nvPr>
        </p:nvGraphicFramePr>
        <p:xfrm>
          <a:off x="6017146" y="11035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1D64984-941C-52C2-F1EA-2EA275E14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363" y="361663"/>
            <a:ext cx="11254908" cy="584775"/>
          </a:xfrm>
        </p:spPr>
        <p:txBody>
          <a:bodyPr/>
          <a:lstStyle/>
          <a:p>
            <a:pPr lvl="0">
              <a:defRPr/>
            </a:pPr>
            <a:r>
              <a:rPr lang="zh-CN" altLang="en-US" dirty="0"/>
              <a:t>程序设计风格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2A74FDDD-CB12-C80B-EC4D-17C1ACCC0AAB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84" y="6136337"/>
            <a:ext cx="900000" cy="720000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243042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35B4A97-F7BD-EC7C-31B8-5D54F4AB0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8EE191-CFED-52DF-8E58-6FE3987765F1}"/>
              </a:ext>
            </a:extLst>
          </p:cNvPr>
          <p:cNvSpPr/>
          <p:nvPr/>
        </p:nvSpPr>
        <p:spPr>
          <a:xfrm>
            <a:off x="0" y="0"/>
            <a:ext cx="3340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268754-D74C-6DC5-5AA5-E87CECEFF196}"/>
              </a:ext>
            </a:extLst>
          </p:cNvPr>
          <p:cNvSpPr/>
          <p:nvPr/>
        </p:nvSpPr>
        <p:spPr>
          <a:xfrm>
            <a:off x="793958" y="1612900"/>
            <a:ext cx="1015662" cy="3632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AC09EF-6967-2945-BF32-203AE168E3F5}"/>
              </a:ext>
            </a:extLst>
          </p:cNvPr>
          <p:cNvSpPr/>
          <p:nvPr/>
        </p:nvSpPr>
        <p:spPr>
          <a:xfrm>
            <a:off x="1609466" y="2173056"/>
            <a:ext cx="352556" cy="2671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EFFBCF-574A-684C-C200-3DEB1DA48B91}"/>
              </a:ext>
            </a:extLst>
          </p:cNvPr>
          <p:cNvGrpSpPr/>
          <p:nvPr/>
        </p:nvGrpSpPr>
        <p:grpSpPr>
          <a:xfrm>
            <a:off x="514222" y="2081808"/>
            <a:ext cx="3022600" cy="2748508"/>
            <a:chOff x="5722092" y="-1107478"/>
            <a:chExt cx="3022600" cy="274850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7F8D33-1E06-79AE-6BB2-17E8626B666A}"/>
                </a:ext>
              </a:extLst>
            </p:cNvPr>
            <p:cNvSpPr txBox="1"/>
            <p:nvPr/>
          </p:nvSpPr>
          <p:spPr>
            <a:xfrm>
              <a:off x="6360266" y="-1107478"/>
              <a:ext cx="101566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C96F11C-F511-EA88-A96F-8344306381B4}"/>
                </a:ext>
              </a:extLst>
            </p:cNvPr>
            <p:cNvSpPr/>
            <p:nvPr/>
          </p:nvSpPr>
          <p:spPr>
            <a:xfrm>
              <a:off x="5722092" y="1117810"/>
              <a:ext cx="3022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sz="2800" b="1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54C14494-29CD-1F46-B623-E0C51E4828BD}"/>
              </a:ext>
            </a:extLst>
          </p:cNvPr>
          <p:cNvSpPr/>
          <p:nvPr/>
        </p:nvSpPr>
        <p:spPr>
          <a:xfrm>
            <a:off x="757406" y="2768600"/>
            <a:ext cx="72453" cy="132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68596A7-AC51-51ED-EF6F-208E7300C8BD}"/>
              </a:ext>
            </a:extLst>
          </p:cNvPr>
          <p:cNvSpPr/>
          <p:nvPr/>
        </p:nvSpPr>
        <p:spPr>
          <a:xfrm>
            <a:off x="3404633" y="0"/>
            <a:ext cx="45719" cy="6878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0FB2CED-9878-DFB5-0DD4-BE9ED0580AB5}"/>
              </a:ext>
            </a:extLst>
          </p:cNvPr>
          <p:cNvGrpSpPr/>
          <p:nvPr/>
        </p:nvGrpSpPr>
        <p:grpSpPr>
          <a:xfrm>
            <a:off x="5102841" y="1155423"/>
            <a:ext cx="5894000" cy="691322"/>
            <a:chOff x="5139627" y="1317583"/>
            <a:chExt cx="5894000" cy="691322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40DA004-2D98-4DF1-F5DC-C0A40866F4B4}"/>
                </a:ext>
              </a:extLst>
            </p:cNvPr>
            <p:cNvSpPr/>
            <p:nvPr/>
          </p:nvSpPr>
          <p:spPr>
            <a:xfrm>
              <a:off x="5701408" y="1374328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E994C410-19B8-F5AE-8A22-AF8BD24E15EF}"/>
                </a:ext>
              </a:extLst>
            </p:cNvPr>
            <p:cNvSpPr/>
            <p:nvPr/>
          </p:nvSpPr>
          <p:spPr>
            <a:xfrm>
              <a:off x="5139627" y="1317583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73A30A6-087E-B22F-2604-79786290ABB0}"/>
                </a:ext>
              </a:extLst>
            </p:cNvPr>
            <p:cNvSpPr txBox="1"/>
            <p:nvPr/>
          </p:nvSpPr>
          <p:spPr>
            <a:xfrm>
              <a:off x="5165854" y="135159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1" name="文本占位符 28">
              <a:extLst>
                <a:ext uri="{FF2B5EF4-FFF2-40B4-BE49-F238E27FC236}">
                  <a16:creationId xmlns:a16="http://schemas.microsoft.com/office/drawing/2014/main" id="{8F03C96A-A2D2-49CF-2597-C2419635C001}"/>
                </a:ext>
              </a:extLst>
            </p:cNvPr>
            <p:cNvSpPr txBox="1">
              <a:spLocks/>
            </p:cNvSpPr>
            <p:nvPr/>
          </p:nvSpPr>
          <p:spPr>
            <a:xfrm>
              <a:off x="5958774" y="1371827"/>
              <a:ext cx="4432913" cy="58477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程序设计语言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83686A0-551E-7A3C-95EB-9EA87FE6285F}"/>
              </a:ext>
            </a:extLst>
          </p:cNvPr>
          <p:cNvGrpSpPr/>
          <p:nvPr/>
        </p:nvGrpSpPr>
        <p:grpSpPr>
          <a:xfrm>
            <a:off x="5102841" y="2271640"/>
            <a:ext cx="5894000" cy="691322"/>
            <a:chOff x="5139627" y="2242784"/>
            <a:chExt cx="5894000" cy="69132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366FE6B-9E1F-66CF-2E61-EE25C141DFC7}"/>
                </a:ext>
              </a:extLst>
            </p:cNvPr>
            <p:cNvSpPr/>
            <p:nvPr/>
          </p:nvSpPr>
          <p:spPr>
            <a:xfrm>
              <a:off x="5701408" y="2299529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558FACD-6330-4F7C-65D5-954660E4B946}"/>
                </a:ext>
              </a:extLst>
            </p:cNvPr>
            <p:cNvSpPr/>
            <p:nvPr/>
          </p:nvSpPr>
          <p:spPr>
            <a:xfrm>
              <a:off x="5139627" y="2242784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7DB71C2-A955-55D4-5E0C-C5E907DD315D}"/>
                </a:ext>
              </a:extLst>
            </p:cNvPr>
            <p:cNvSpPr txBox="1"/>
            <p:nvPr/>
          </p:nvSpPr>
          <p:spPr>
            <a:xfrm>
              <a:off x="5139627" y="2283294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02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文本占位符 29">
              <a:extLst>
                <a:ext uri="{FF2B5EF4-FFF2-40B4-BE49-F238E27FC236}">
                  <a16:creationId xmlns:a16="http://schemas.microsoft.com/office/drawing/2014/main" id="{1AD76FB6-4A47-E15F-F6A2-A8E8BF245427}"/>
                </a:ext>
              </a:extLst>
            </p:cNvPr>
            <p:cNvSpPr txBox="1">
              <a:spLocks/>
            </p:cNvSpPr>
            <p:nvPr/>
          </p:nvSpPr>
          <p:spPr>
            <a:xfrm>
              <a:off x="5958773" y="2294948"/>
              <a:ext cx="49303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363632"/>
                  </a:solidFill>
                </a:rPr>
                <a:t>程序设计风格</a:t>
              </a:r>
              <a:endParaRPr lang="zh-SG" altLang="en-US" dirty="0">
                <a:solidFill>
                  <a:srgbClr val="363632"/>
                </a:solidFill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A13FAF0-75B5-2071-9461-9102C94563B7}"/>
              </a:ext>
            </a:extLst>
          </p:cNvPr>
          <p:cNvGrpSpPr/>
          <p:nvPr/>
        </p:nvGrpSpPr>
        <p:grpSpPr>
          <a:xfrm>
            <a:off x="5102841" y="3387857"/>
            <a:ext cx="5913053" cy="693337"/>
            <a:chOff x="5139627" y="3167985"/>
            <a:chExt cx="5913053" cy="69333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05AEC3C-0A37-A220-C735-25BBAB156FAC}"/>
                </a:ext>
              </a:extLst>
            </p:cNvPr>
            <p:cNvSpPr/>
            <p:nvPr/>
          </p:nvSpPr>
          <p:spPr>
            <a:xfrm>
              <a:off x="5720461" y="3224730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4D765CC9-6CC5-66C2-698E-C40A6162EDBD}"/>
                </a:ext>
              </a:extLst>
            </p:cNvPr>
            <p:cNvSpPr/>
            <p:nvPr/>
          </p:nvSpPr>
          <p:spPr>
            <a:xfrm>
              <a:off x="5158680" y="3167985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C850352-097B-26DA-4BBC-B59EB604F2C9}"/>
                </a:ext>
              </a:extLst>
            </p:cNvPr>
            <p:cNvSpPr txBox="1"/>
            <p:nvPr/>
          </p:nvSpPr>
          <p:spPr>
            <a:xfrm>
              <a:off x="5139627" y="3214991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03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3" name="文本占位符 30">
              <a:extLst>
                <a:ext uri="{FF2B5EF4-FFF2-40B4-BE49-F238E27FC236}">
                  <a16:creationId xmlns:a16="http://schemas.microsoft.com/office/drawing/2014/main" id="{566ADFA8-6881-FE09-1364-D7B03010424C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3238299"/>
              <a:ext cx="507485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rgbClr val="0070C0"/>
                  </a:solidFill>
                </a:rPr>
                <a:t>测试策略</a:t>
              </a:r>
              <a:endParaRPr lang="zh-SG" alt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1E962AC-EB1D-953C-E360-F0BEED782C3D}"/>
              </a:ext>
            </a:extLst>
          </p:cNvPr>
          <p:cNvGrpSpPr/>
          <p:nvPr/>
        </p:nvGrpSpPr>
        <p:grpSpPr>
          <a:xfrm>
            <a:off x="5102841" y="4506089"/>
            <a:ext cx="6436767" cy="693337"/>
            <a:chOff x="5139627" y="4095201"/>
            <a:chExt cx="6436767" cy="69333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510DF69-65DD-AF8C-94E0-B725BBAF7007}"/>
                </a:ext>
              </a:extLst>
            </p:cNvPr>
            <p:cNvSpPr/>
            <p:nvPr/>
          </p:nvSpPr>
          <p:spPr>
            <a:xfrm>
              <a:off x="5720461" y="4151946"/>
              <a:ext cx="5332219" cy="577832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C9CD6AC-7660-AF6B-14BD-E04D9E5A5F0D}"/>
                </a:ext>
              </a:extLst>
            </p:cNvPr>
            <p:cNvSpPr/>
            <p:nvPr/>
          </p:nvSpPr>
          <p:spPr>
            <a:xfrm>
              <a:off x="5158680" y="4095201"/>
              <a:ext cx="691322" cy="691322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977BE69-9B29-EA07-FC79-AD126C059C90}"/>
                </a:ext>
              </a:extLst>
            </p:cNvPr>
            <p:cNvSpPr txBox="1"/>
            <p:nvPr/>
          </p:nvSpPr>
          <p:spPr>
            <a:xfrm>
              <a:off x="5139627" y="4142207"/>
              <a:ext cx="838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2D3A5C"/>
                  </a:solidFill>
                  <a:latin typeface="+mn-ea"/>
                </a:defRPr>
              </a:lvl1pPr>
            </a:lstStyle>
            <a:p>
              <a:r>
                <a:rPr lang="en-US" altLang="zh-CN" dirty="0">
                  <a:solidFill>
                    <a:prstClr val="white"/>
                  </a:solidFill>
                  <a:latin typeface="微软雅黑"/>
                  <a:ea typeface="微软雅黑"/>
                </a:rPr>
                <a:t>04</a:t>
              </a:r>
              <a:endParaRPr lang="zh-CN" altLang="en-US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文本占位符 30">
              <a:extLst>
                <a:ext uri="{FF2B5EF4-FFF2-40B4-BE49-F238E27FC236}">
                  <a16:creationId xmlns:a16="http://schemas.microsoft.com/office/drawing/2014/main" id="{C6A7866C-EDD2-F49E-890F-CE208A72E3F0}"/>
                </a:ext>
              </a:extLst>
            </p:cNvPr>
            <p:cNvSpPr txBox="1">
              <a:spLocks/>
            </p:cNvSpPr>
            <p:nvPr/>
          </p:nvSpPr>
          <p:spPr>
            <a:xfrm>
              <a:off x="5977827" y="4165515"/>
              <a:ext cx="55985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zh-CN" altLang="en-US" sz="3200" b="1" kern="1200" noProof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solidFill>
                    <a:schemeClr val="tx1"/>
                  </a:solidFill>
                </a:rPr>
                <a:t>设计测试用例</a:t>
              </a:r>
              <a:endParaRPr lang="zh-SG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02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互联网行业橙色模板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EE7A13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互联网蓝色配色">
      <a:dk1>
        <a:sysClr val="windowText" lastClr="000000"/>
      </a:dk1>
      <a:lt1>
        <a:sysClr val="window" lastClr="FFFFFF"/>
      </a:lt1>
      <a:dk2>
        <a:srgbClr val="363632"/>
      </a:dk2>
      <a:lt2>
        <a:srgbClr val="E7E6E6"/>
      </a:lt2>
      <a:accent1>
        <a:srgbClr val="017BDE"/>
      </a:accent1>
      <a:accent2>
        <a:srgbClr val="36363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自定义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623</Words>
  <Application>Microsoft Office PowerPoint</Application>
  <PresentationFormat>宽屏</PresentationFormat>
  <Paragraphs>120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Century Gothic</vt:lpstr>
      <vt:lpstr>Segoe UI Light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yy</cp:lastModifiedBy>
  <cp:revision>427</cp:revision>
  <dcterms:created xsi:type="dcterms:W3CDTF">2019-10-22T02:12:38Z</dcterms:created>
  <dcterms:modified xsi:type="dcterms:W3CDTF">2023-08-20T13:29:38Z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2019-10-22T02:42:39.0414251Z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16778f22-84d4-40d7-b317-abcc406d45b1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