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80" r:id="rId3"/>
  </p:sldMasterIdLst>
  <p:notesMasterIdLst>
    <p:notesMasterId r:id="rId20"/>
  </p:notesMasterIdLst>
  <p:handoutMasterIdLst>
    <p:handoutMasterId r:id="rId21"/>
  </p:handoutMasterIdLst>
  <p:sldIdLst>
    <p:sldId id="2151" r:id="rId4"/>
    <p:sldId id="2152" r:id="rId5"/>
    <p:sldId id="2153" r:id="rId6"/>
    <p:sldId id="2154" r:id="rId7"/>
    <p:sldId id="2156" r:id="rId8"/>
    <p:sldId id="2155" r:id="rId9"/>
    <p:sldId id="2157" r:id="rId10"/>
    <p:sldId id="2158" r:id="rId11"/>
    <p:sldId id="2159" r:id="rId12"/>
    <p:sldId id="2160" r:id="rId13"/>
    <p:sldId id="2162" r:id="rId14"/>
    <p:sldId id="2163" r:id="rId15"/>
    <p:sldId id="2164" r:id="rId16"/>
    <p:sldId id="2088" r:id="rId17"/>
    <p:sldId id="2166" r:id="rId18"/>
    <p:sldId id="216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橙色配色" id="{9F036C89-CCFD-45AF-8856-0FE7F20BAC9A}">
          <p14:sldIdLst>
            <p14:sldId id="2151"/>
            <p14:sldId id="2152"/>
            <p14:sldId id="2153"/>
            <p14:sldId id="2154"/>
            <p14:sldId id="2156"/>
            <p14:sldId id="2155"/>
            <p14:sldId id="2157"/>
            <p14:sldId id="2158"/>
            <p14:sldId id="2159"/>
            <p14:sldId id="2160"/>
            <p14:sldId id="2162"/>
            <p14:sldId id="2163"/>
            <p14:sldId id="2164"/>
            <p14:sldId id="2088"/>
            <p14:sldId id="2166"/>
            <p14:sldId id="21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856"/>
    <a:srgbClr val="DF9049"/>
    <a:srgbClr val="F2641C"/>
    <a:srgbClr val="435AE4"/>
    <a:srgbClr val="363632"/>
    <a:srgbClr val="783D09"/>
    <a:srgbClr val="666666"/>
    <a:srgbClr val="F8F8F8"/>
    <a:srgbClr val="EAEAEA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7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465" y="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C16A6DC-90C3-42E3-AA92-B1393ED03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4B71E4-7CC4-4D65-B076-31FF84827D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87407-2E5D-4029-8E71-058E012A2057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DBE3D4-1D26-4C4D-90D8-58CB94AEB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BBFF39-E98D-4219-9A27-592F44E94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9F8DA-1AD6-4846-9DC7-D6A2F8D66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666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A95A-77B0-4719-AAAD-4D119BFCB41D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7B77-24BD-44C4-A4CE-F1E742A70E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16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1471109" y="3254858"/>
            <a:ext cx="9249782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6284242" y="1721826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3996427" y="858713"/>
            <a:ext cx="1018385" cy="914776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975432" y="3750173"/>
            <a:ext cx="506396" cy="446519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3034824" y="3988052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7290810" y="906327"/>
            <a:ext cx="684622" cy="608236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5507392" y="1561219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6100206" y="3081777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1FE2DF61-D2D5-4B00-AACD-3A351D685F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7350" y="2148303"/>
            <a:ext cx="11417300" cy="1015663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互联网行业年度总结模板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9EBF1CC6-E801-4CB4-928C-66602FAF68F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350" y="3342536"/>
            <a:ext cx="11417300" cy="276999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200" kern="1200" spc="6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SIMPLE GENERAL TEMPLATE FOR ANNUAL SUMMARY OF ATMOSPHERE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6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B07767-782E-4937-999B-350ABBF2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407976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SOFTWARE ENGINEERING</a:t>
            </a:r>
            <a:endParaRPr lang="zh-CN" altLang="en-US" sz="1600" dirty="0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C8C1A390-2B22-3E4C-76A5-BB000F39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7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1471109" y="3254858"/>
            <a:ext cx="9249782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6284242" y="1721826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3996427" y="858713"/>
            <a:ext cx="1018385" cy="914776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975432" y="3750173"/>
            <a:ext cx="506396" cy="446519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3034824" y="3988052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7290810" y="906327"/>
            <a:ext cx="684622" cy="608236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5507392" y="1561219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6100206" y="3081777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1FE2DF61-D2D5-4B00-AACD-3A351D685F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7350" y="2148303"/>
            <a:ext cx="11417300" cy="1015663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互联网行业年度总结模板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9EBF1CC6-E801-4CB4-928C-66602FAF68F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350" y="3342536"/>
            <a:ext cx="11417300" cy="276999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200" kern="1200" spc="6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SIMPLE GENERAL TEMPLATE FOR ANNUAL SUMMARY OF ATMOSPHERE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2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20152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9584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9924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3330909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3274164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4646608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4589863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46368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33146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201270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332632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4660177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377663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1186464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129719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16373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2502163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2445418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3817862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3761117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380812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2485928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1183963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2497582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3831431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486DD7A-5D07-48D4-ADD3-CFF23031BD1D}"/>
              </a:ext>
            </a:extLst>
          </p:cNvPr>
          <p:cNvSpPr/>
          <p:nvPr userDrawn="1"/>
        </p:nvSpPr>
        <p:spPr>
          <a:xfrm>
            <a:off x="5764545" y="50948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ADA43C0-3AB7-4B73-A699-B1B9022D90CA}"/>
              </a:ext>
            </a:extLst>
          </p:cNvPr>
          <p:cNvSpPr/>
          <p:nvPr userDrawn="1"/>
        </p:nvSpPr>
        <p:spPr>
          <a:xfrm>
            <a:off x="5202763" y="50380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5729AC-3424-4BEE-B993-47D4FD573975}"/>
              </a:ext>
            </a:extLst>
          </p:cNvPr>
          <p:cNvSpPr txBox="1"/>
          <p:nvPr userDrawn="1"/>
        </p:nvSpPr>
        <p:spPr>
          <a:xfrm>
            <a:off x="5183710" y="5085071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04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1910" y="510837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</p:spTree>
    <p:extLst>
      <p:ext uri="{BB962C8B-B14F-4D97-AF65-F5344CB8AC3E}">
        <p14:creationId xmlns:p14="http://schemas.microsoft.com/office/powerpoint/2010/main" val="123221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84E8E4-3F42-436C-B5AB-08969962D687}"/>
              </a:ext>
            </a:extLst>
          </p:cNvPr>
          <p:cNvGrpSpPr/>
          <p:nvPr userDrawn="1"/>
        </p:nvGrpSpPr>
        <p:grpSpPr>
          <a:xfrm>
            <a:off x="5183709" y="748719"/>
            <a:ext cx="5398824" cy="691322"/>
            <a:chOff x="5183709" y="1129719"/>
            <a:chExt cx="5398824" cy="6913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B77D86-1B1B-4646-8C55-65EA5CC103BD}"/>
                </a:ext>
              </a:extLst>
            </p:cNvPr>
            <p:cNvSpPr/>
            <p:nvPr userDrawn="1"/>
          </p:nvSpPr>
          <p:spPr>
            <a:xfrm>
              <a:off x="5745491" y="118646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DC55351-7961-4B0E-84C1-5EC6777B6865}"/>
                </a:ext>
              </a:extLst>
            </p:cNvPr>
            <p:cNvSpPr/>
            <p:nvPr userDrawn="1"/>
          </p:nvSpPr>
          <p:spPr>
            <a:xfrm>
              <a:off x="5183709" y="112971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80D717-D195-4AA3-AB4D-5B6074B1B6CA}"/>
                </a:ext>
              </a:extLst>
            </p:cNvPr>
            <p:cNvSpPr txBox="1"/>
            <p:nvPr userDrawn="1"/>
          </p:nvSpPr>
          <p:spPr>
            <a:xfrm>
              <a:off x="5209936" y="116373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C3FA44-7268-4D7F-BD83-33C71586C5C1}"/>
              </a:ext>
            </a:extLst>
          </p:cNvPr>
          <p:cNvGrpSpPr/>
          <p:nvPr userDrawn="1"/>
        </p:nvGrpSpPr>
        <p:grpSpPr>
          <a:xfrm>
            <a:off x="5164656" y="3056793"/>
            <a:ext cx="5417877" cy="693337"/>
            <a:chOff x="5164656" y="3761117"/>
            <a:chExt cx="5417877" cy="6933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EFE2DE-2528-47FC-81F2-6411D580404B}"/>
                </a:ext>
              </a:extLst>
            </p:cNvPr>
            <p:cNvSpPr/>
            <p:nvPr userDrawn="1"/>
          </p:nvSpPr>
          <p:spPr>
            <a:xfrm>
              <a:off x="5745491" y="3817862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5BDF89A-A3BD-44F3-BF7F-760BB7C14A74}"/>
                </a:ext>
              </a:extLst>
            </p:cNvPr>
            <p:cNvSpPr/>
            <p:nvPr userDrawn="1"/>
          </p:nvSpPr>
          <p:spPr>
            <a:xfrm>
              <a:off x="5183709" y="3761117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97E9D01-96DB-4B90-AD82-4F6D5892572C}"/>
                </a:ext>
              </a:extLst>
            </p:cNvPr>
            <p:cNvSpPr txBox="1"/>
            <p:nvPr userDrawn="1"/>
          </p:nvSpPr>
          <p:spPr>
            <a:xfrm>
              <a:off x="5164656" y="380812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47FC08-8842-4651-B156-88DF31082C4D}"/>
              </a:ext>
            </a:extLst>
          </p:cNvPr>
          <p:cNvGrpSpPr/>
          <p:nvPr userDrawn="1"/>
        </p:nvGrpSpPr>
        <p:grpSpPr>
          <a:xfrm>
            <a:off x="5183709" y="1902756"/>
            <a:ext cx="5398824" cy="691322"/>
            <a:chOff x="5183709" y="2445418"/>
            <a:chExt cx="5398824" cy="69132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F1BAEAF-FB6A-4C01-8912-1D2BA637A259}"/>
                </a:ext>
              </a:extLst>
            </p:cNvPr>
            <p:cNvGrpSpPr/>
            <p:nvPr userDrawn="1"/>
          </p:nvGrpSpPr>
          <p:grpSpPr>
            <a:xfrm>
              <a:off x="5183709" y="2445418"/>
              <a:ext cx="5398824" cy="691322"/>
              <a:chOff x="5183709" y="2445418"/>
              <a:chExt cx="5398824" cy="69132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7BB2480-8CDB-4147-BCA0-E522734950A7}"/>
                  </a:ext>
                </a:extLst>
              </p:cNvPr>
              <p:cNvSpPr/>
              <p:nvPr userDrawn="1"/>
            </p:nvSpPr>
            <p:spPr>
              <a:xfrm>
                <a:off x="5745491" y="2502163"/>
                <a:ext cx="4837042" cy="577832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82426E0-271D-42AF-A714-CFCE857BB78F}"/>
                  </a:ext>
                </a:extLst>
              </p:cNvPr>
              <p:cNvSpPr/>
              <p:nvPr userDrawn="1"/>
            </p:nvSpPr>
            <p:spPr>
              <a:xfrm>
                <a:off x="5183709" y="2445418"/>
                <a:ext cx="691322" cy="691322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ECB42A8-21C2-4C96-B3F9-066B33787C8C}"/>
                </a:ext>
              </a:extLst>
            </p:cNvPr>
            <p:cNvSpPr txBox="1"/>
            <p:nvPr userDrawn="1"/>
          </p:nvSpPr>
          <p:spPr>
            <a:xfrm>
              <a:off x="5183709" y="2485928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2383" y="81680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383" y="196607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383" y="311534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E28D930-B892-473C-8EA6-520301EA969A}"/>
              </a:ext>
            </a:extLst>
          </p:cNvPr>
          <p:cNvGrpSpPr/>
          <p:nvPr userDrawn="1"/>
        </p:nvGrpSpPr>
        <p:grpSpPr>
          <a:xfrm>
            <a:off x="5183710" y="4212845"/>
            <a:ext cx="5417877" cy="693337"/>
            <a:chOff x="5183710" y="5038065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486DD7A-5D07-48D4-ADD3-CFF23031BD1D}"/>
                </a:ext>
              </a:extLst>
            </p:cNvPr>
            <p:cNvSpPr/>
            <p:nvPr userDrawn="1"/>
          </p:nvSpPr>
          <p:spPr>
            <a:xfrm>
              <a:off x="5764545" y="5094810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ADA43C0-3AB7-4B73-A699-B1B9022D90CA}"/>
                </a:ext>
              </a:extLst>
            </p:cNvPr>
            <p:cNvSpPr/>
            <p:nvPr userDrawn="1"/>
          </p:nvSpPr>
          <p:spPr>
            <a:xfrm>
              <a:off x="5202763" y="503806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5729AC-3424-4BEE-B993-47D4FD573975}"/>
                </a:ext>
              </a:extLst>
            </p:cNvPr>
            <p:cNvSpPr txBox="1"/>
            <p:nvPr userDrawn="1"/>
          </p:nvSpPr>
          <p:spPr>
            <a:xfrm>
              <a:off x="5183710" y="508507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383" y="426461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0D0AFA-3F6D-4306-9F7F-ACC5B131D5B7}"/>
              </a:ext>
            </a:extLst>
          </p:cNvPr>
          <p:cNvGrpSpPr/>
          <p:nvPr userDrawn="1"/>
        </p:nvGrpSpPr>
        <p:grpSpPr>
          <a:xfrm>
            <a:off x="5164656" y="5368899"/>
            <a:ext cx="5417877" cy="693337"/>
            <a:chOff x="5164656" y="5749899"/>
            <a:chExt cx="5417877" cy="69333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062C0DA-AA13-4335-A4FA-DE76009011A4}"/>
                </a:ext>
              </a:extLst>
            </p:cNvPr>
            <p:cNvSpPr/>
            <p:nvPr userDrawn="1"/>
          </p:nvSpPr>
          <p:spPr>
            <a:xfrm>
              <a:off x="5745491" y="580664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6D2B477-0515-44B6-989F-A4BF21CE00CE}"/>
                </a:ext>
              </a:extLst>
            </p:cNvPr>
            <p:cNvSpPr/>
            <p:nvPr userDrawn="1"/>
          </p:nvSpPr>
          <p:spPr>
            <a:xfrm>
              <a:off x="5183709" y="574989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6685B53-7B20-40BB-9243-C944E7C349C5}"/>
                </a:ext>
              </a:extLst>
            </p:cNvPr>
            <p:cNvSpPr txBox="1"/>
            <p:nvPr userDrawn="1"/>
          </p:nvSpPr>
          <p:spPr>
            <a:xfrm>
              <a:off x="5164656" y="5796905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135B55A9-3405-4D34-BCD0-925666C85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383" y="541388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会议总结</a:t>
            </a:r>
          </a:p>
        </p:txBody>
      </p:sp>
    </p:spTree>
    <p:extLst>
      <p:ext uri="{BB962C8B-B14F-4D97-AF65-F5344CB8AC3E}">
        <p14:creationId xmlns:p14="http://schemas.microsoft.com/office/powerpoint/2010/main" val="106255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C0FBFBD-6B3F-4A71-B6F5-F6E121BF4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1272" y="-165"/>
            <a:ext cx="12193272" cy="6858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5D9E87-AB50-46C7-ABAC-E98DDAC8DB91}"/>
              </a:ext>
            </a:extLst>
          </p:cNvPr>
          <p:cNvGrpSpPr/>
          <p:nvPr userDrawn="1"/>
        </p:nvGrpSpPr>
        <p:grpSpPr>
          <a:xfrm>
            <a:off x="8922881" y="3459700"/>
            <a:ext cx="3082306" cy="2768712"/>
            <a:chOff x="5361651" y="1304562"/>
            <a:chExt cx="593384" cy="5330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CDCDD9-02C0-4698-AA66-95EB3FE837E7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2E077D-2F44-4F57-BC9A-08384B13C49E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179C31C-0F06-479D-BB61-1460784FE9E9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A623C7-FE7F-499A-8F07-40327BF009C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3A5A0-BD76-4842-8DC5-672D52703CF6}"/>
              </a:ext>
            </a:extLst>
          </p:cNvPr>
          <p:cNvGrpSpPr/>
          <p:nvPr userDrawn="1"/>
        </p:nvGrpSpPr>
        <p:grpSpPr>
          <a:xfrm>
            <a:off x="10100201" y="2910770"/>
            <a:ext cx="506396" cy="446519"/>
            <a:chOff x="5345632" y="1300230"/>
            <a:chExt cx="609403" cy="53734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BE5AEDB-0B22-4E50-B1E8-AD832AF0582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695A34-5011-4347-AAB6-49CC92204715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0B5EF-0E75-4B88-9B3F-2A457007A1A9}"/>
              </a:ext>
            </a:extLst>
          </p:cNvPr>
          <p:cNvGrpSpPr/>
          <p:nvPr userDrawn="1"/>
        </p:nvGrpSpPr>
        <p:grpSpPr>
          <a:xfrm>
            <a:off x="6821636" y="4801161"/>
            <a:ext cx="488940" cy="468146"/>
            <a:chOff x="5386625" y="1332586"/>
            <a:chExt cx="568410" cy="5049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D3B6BC-DDF5-42F5-AB70-82123D35EA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F7402-0744-40FF-B0EE-650E8AE9914B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DCE93D-47F4-43C9-9E02-77B9E27B5740}"/>
              </a:ext>
            </a:extLst>
          </p:cNvPr>
          <p:cNvGrpSpPr/>
          <p:nvPr userDrawn="1"/>
        </p:nvGrpSpPr>
        <p:grpSpPr>
          <a:xfrm>
            <a:off x="9426451" y="706385"/>
            <a:ext cx="1018385" cy="914776"/>
            <a:chOff x="5361651" y="1304562"/>
            <a:chExt cx="593384" cy="53301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FBFF24D-6FF7-4C63-8726-F610394FE3F2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282DAD0-FDBF-4CC2-9A4F-500288C31ADD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56C1A6-1946-4EA9-ACA0-6C049EB6DD51}"/>
              </a:ext>
            </a:extLst>
          </p:cNvPr>
          <p:cNvGrpSpPr/>
          <p:nvPr userDrawn="1"/>
        </p:nvGrpSpPr>
        <p:grpSpPr>
          <a:xfrm>
            <a:off x="1445256" y="4651668"/>
            <a:ext cx="808866" cy="718618"/>
            <a:chOff x="5386625" y="1332586"/>
            <a:chExt cx="568410" cy="5049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FB8B837-B89B-45FE-ABC2-F3288C1B7A38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1E8DC9-BFC3-4518-9A30-F266C92FFC93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FD1651-19AA-46F7-8484-2F2B566BCB10}"/>
              </a:ext>
            </a:extLst>
          </p:cNvPr>
          <p:cNvGrpSpPr/>
          <p:nvPr userDrawn="1"/>
        </p:nvGrpSpPr>
        <p:grpSpPr>
          <a:xfrm>
            <a:off x="6770332" y="1550343"/>
            <a:ext cx="331586" cy="294590"/>
            <a:chOff x="5386625" y="1332586"/>
            <a:chExt cx="568410" cy="50499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DDABB85-3D7A-4EF7-9303-BEDC3DA100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FBA5BD-6C19-4797-AF82-E88819BBDA5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8CE416C-B44D-4FFC-9289-1941E7A9B979}"/>
              </a:ext>
            </a:extLst>
          </p:cNvPr>
          <p:cNvGrpSpPr/>
          <p:nvPr userDrawn="1"/>
        </p:nvGrpSpPr>
        <p:grpSpPr>
          <a:xfrm>
            <a:off x="5151824" y="5045145"/>
            <a:ext cx="139670" cy="124086"/>
            <a:chOff x="5386625" y="1332586"/>
            <a:chExt cx="568410" cy="50499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094FBE8-64FB-4A0A-86D0-CD64BE000B3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F40CA46-5F8C-4DC9-AFFB-90E5B624C0F8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F4C8C-B578-4DB9-8D54-0167D2186E55}"/>
              </a:ext>
            </a:extLst>
          </p:cNvPr>
          <p:cNvGrpSpPr/>
          <p:nvPr userDrawn="1"/>
        </p:nvGrpSpPr>
        <p:grpSpPr>
          <a:xfrm>
            <a:off x="3772743" y="4576323"/>
            <a:ext cx="246180" cy="224838"/>
            <a:chOff x="5386625" y="1332586"/>
            <a:chExt cx="568410" cy="50499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BBBCCF7-C634-4EB2-9640-E3DB75A575B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A740A0-3932-4D0D-9130-3379DB876A6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F719E7-8538-4413-A6F1-300FA4FC55F7}"/>
              </a:ext>
            </a:extLst>
          </p:cNvPr>
          <p:cNvGrpSpPr/>
          <p:nvPr userDrawn="1"/>
        </p:nvGrpSpPr>
        <p:grpSpPr>
          <a:xfrm>
            <a:off x="4081432" y="928181"/>
            <a:ext cx="452286" cy="401821"/>
            <a:chOff x="5386625" y="1332586"/>
            <a:chExt cx="568410" cy="50499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85F33-FEC1-41A3-AC07-FB1F0FF5F69A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082B591-225A-4A89-80EC-AE116590B99E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BF652-A6FD-4679-9E9E-4C6E6C7B3C58}"/>
              </a:ext>
            </a:extLst>
          </p:cNvPr>
          <p:cNvCxnSpPr>
            <a:cxnSpLocks/>
          </p:cNvCxnSpPr>
          <p:nvPr userDrawn="1"/>
        </p:nvCxnSpPr>
        <p:spPr>
          <a:xfrm>
            <a:off x="5841364" y="3443441"/>
            <a:ext cx="3897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A40C9C-0D1D-4E3A-9377-95223312FF2C}"/>
              </a:ext>
            </a:extLst>
          </p:cNvPr>
          <p:cNvGrpSpPr/>
          <p:nvPr userDrawn="1"/>
        </p:nvGrpSpPr>
        <p:grpSpPr>
          <a:xfrm>
            <a:off x="661024" y="406521"/>
            <a:ext cx="1550268" cy="1392544"/>
            <a:chOff x="5361651" y="1304562"/>
            <a:chExt cx="593384" cy="5330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846C1-0979-4EF1-BD37-88AB0116AC7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397951-730B-47E3-9E7F-23CF189BDCEF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CAD3B1-F57F-40DC-B067-F96291F9D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886" y="1147500"/>
            <a:ext cx="3795574" cy="377026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23900" b="1" i="1" kern="1200" spc="600" noProof="0">
                <a:solidFill>
                  <a:schemeClr val="accent1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3900" i="1" dirty="0">
                <a:solidFill>
                  <a:schemeClr val="accent1"/>
                </a:solidFill>
                <a:effectLst/>
                <a:latin typeface="Arial"/>
                <a:ea typeface="微软雅黑"/>
              </a:rPr>
              <a:t>01</a:t>
            </a:r>
            <a:endParaRPr lang="zh-CN" altLang="en-US" sz="23900" i="1" dirty="0">
              <a:solidFill>
                <a:schemeClr val="accent1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AC408FE-39D6-43C5-8C71-DB30EFBEE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14" y="2297776"/>
            <a:ext cx="3998772" cy="1015663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lang="zh-CN" altLang="en-US" sz="6000" b="1" kern="1200" spc="600" noProof="0">
                <a:solidFill>
                  <a:schemeClr val="accent2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accent2"/>
                </a:solidFill>
                <a:effectLst/>
                <a:latin typeface="Arial"/>
                <a:ea typeface="微软雅黑"/>
              </a:rPr>
              <a:t>工作回顾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2EC19E0-239B-4B72-A470-9C7BB447E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0314" y="3578337"/>
            <a:ext cx="3998772" cy="480131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FontTx/>
              <a:buNone/>
              <a:defRPr lang="en-US" alt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2800"/>
              <a:t>Please Add Text Herea</a:t>
            </a:r>
          </a:p>
        </p:txBody>
      </p:sp>
    </p:spTree>
    <p:extLst>
      <p:ext uri="{BB962C8B-B14F-4D97-AF65-F5344CB8AC3E}">
        <p14:creationId xmlns:p14="http://schemas.microsoft.com/office/powerpoint/2010/main" val="147740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34DFF6A-3389-4EF4-8B79-FA5F98336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54DAA0-DE0E-4A5B-BE6A-35F37E800A89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F4AC827-D731-4E1F-BF6A-796333B07DF7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7912679-E8F4-47FC-BB94-0FF8D9892D3F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D54897-4800-4934-9115-4DBBBF98F48C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ED72EF-A180-4CC3-8E7A-B7463D00304E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A1BECAD9-4D5B-413B-BB00-E40F544B6D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226354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95AA32D-BBEB-432A-A205-1918C678BF7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90FF544-B1F6-44BF-BD8D-41896F07FEFF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AD76520-51F8-44B0-BDA6-5D1DFFBBC9E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11CC43B-434A-4B18-954B-15696074415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4CB9D09-47D0-4A5D-98D3-E173BD296D64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F08A1D1-EA11-4B84-A0A9-8E26D962AB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95631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EDC8336-33DB-43E9-90C7-87C7386B1F23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EB76F48-7528-449C-B5E6-36B2BA02E49A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4C8459E-2424-4FC6-A4BD-E186A447A60E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D6D6CD-80E6-46AE-B716-641B6DFB2E7D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E33151-DCF9-4FDD-8919-F438C4296501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8CDF8AF-CB79-4250-B7B0-C9B842021E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700442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2B27DF08-95D8-450F-AAE7-B6CB60FD4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052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261A416-E7E8-498B-8702-C610A128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7535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E5B100C-500D-4EAC-9ACA-0ECACB061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8A94565-B639-43A7-8218-D4E8A23A1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0501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EB1B31A-A9B5-42DC-8FE9-0D6BFF99513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F4F7064-9C1F-4891-9830-99AC3BCCC2DC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DA57472-BF95-4EDD-99B8-92697078FDC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29FFD02-C970-4203-A89D-B94EA651DDEA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6A1FB04-408C-4194-9401-C189F119CE15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E947071E-1D7B-43AB-81CD-78A24D106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48976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20152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9584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9924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3330909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3274164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4646608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4589863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46368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33146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201270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332632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4660177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54953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9E96E817-4586-4443-BDC9-4E3ABD911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452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D97D1A5-BA96-4BD9-8E1B-05ED15BCA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0235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58A3836B-914D-420F-A2F1-442966187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17772CD9-C0E5-4A31-91E7-02E042FFD1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7801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4475AA1-D7C8-4668-A229-1AC2C6B00B9C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E746BBA-35D7-4729-9FA1-CB7983D37519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1384D97-4AE5-4ECE-9242-4DBAE33CF911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638F205-FDDA-44C2-9721-940967DB922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BC6359C-3DBD-4573-9531-5C3992E1FC6A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B0036596-54C0-4AE6-911F-B0E57CE6B6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278110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7416613" y="2279553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1857845" y="579765"/>
            <a:ext cx="1724118" cy="1548708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843211" y="3562952"/>
            <a:ext cx="1069606" cy="943136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2149452" y="4303929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8184427" y="1117736"/>
            <a:ext cx="613484" cy="545034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6214441" y="1123212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5505374" y="2904725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3269931" y="3051414"/>
            <a:ext cx="5652139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45BB200-FDED-4C48-AAF0-2C5D812FC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525" y="1581289"/>
            <a:ext cx="4552950" cy="144655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8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5D09408B-D9ED-4A72-92D7-1A4F5B86EA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9525" y="3081177"/>
            <a:ext cx="4552950" cy="92333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54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3636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860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95D90B-93BE-418D-8A02-A9117A62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CBCE-5B83-4B4F-8C88-629D54051E67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B32317-05A9-4145-9B7F-FD97EF68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37D009-8B1E-4A0F-A173-D5D75AD5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A10A-DC33-404A-BCE2-BBE1DECB4B8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2E008A1-2A25-437C-B4AC-5AA8D2FC0F2B}"/>
              </a:ext>
            </a:extLst>
          </p:cNvPr>
          <p:cNvCxnSpPr>
            <a:cxnSpLocks/>
          </p:cNvCxnSpPr>
          <p:nvPr userDrawn="1"/>
        </p:nvCxnSpPr>
        <p:spPr>
          <a:xfrm>
            <a:off x="831850" y="609600"/>
            <a:ext cx="3937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B9BEDBF-D1BE-4BC9-9673-CEC2AC81E20D}"/>
              </a:ext>
            </a:extLst>
          </p:cNvPr>
          <p:cNvCxnSpPr>
            <a:cxnSpLocks/>
          </p:cNvCxnSpPr>
          <p:nvPr userDrawn="1"/>
        </p:nvCxnSpPr>
        <p:spPr>
          <a:xfrm>
            <a:off x="7423150" y="609600"/>
            <a:ext cx="393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82C3CAE-232D-43F5-8FCD-CC3B92DFB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6944" y="309890"/>
            <a:ext cx="2618112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132B8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890655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8723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418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59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1186464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129719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16373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2502163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2445418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3817862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3761117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380812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2485928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1183963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2497582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3831431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486DD7A-5D07-48D4-ADD3-CFF23031BD1D}"/>
              </a:ext>
            </a:extLst>
          </p:cNvPr>
          <p:cNvSpPr/>
          <p:nvPr userDrawn="1"/>
        </p:nvSpPr>
        <p:spPr>
          <a:xfrm>
            <a:off x="5764545" y="50948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ADA43C0-3AB7-4B73-A699-B1B9022D90CA}"/>
              </a:ext>
            </a:extLst>
          </p:cNvPr>
          <p:cNvSpPr/>
          <p:nvPr userDrawn="1"/>
        </p:nvSpPr>
        <p:spPr>
          <a:xfrm>
            <a:off x="5202763" y="50380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5729AC-3424-4BEE-B993-47D4FD573975}"/>
              </a:ext>
            </a:extLst>
          </p:cNvPr>
          <p:cNvSpPr txBox="1"/>
          <p:nvPr userDrawn="1"/>
        </p:nvSpPr>
        <p:spPr>
          <a:xfrm>
            <a:off x="5183710" y="5085071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04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1910" y="510837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</p:spTree>
    <p:extLst>
      <p:ext uri="{BB962C8B-B14F-4D97-AF65-F5344CB8AC3E}">
        <p14:creationId xmlns:p14="http://schemas.microsoft.com/office/powerpoint/2010/main" val="1009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84E8E4-3F42-436C-B5AB-08969962D687}"/>
              </a:ext>
            </a:extLst>
          </p:cNvPr>
          <p:cNvGrpSpPr/>
          <p:nvPr userDrawn="1"/>
        </p:nvGrpSpPr>
        <p:grpSpPr>
          <a:xfrm>
            <a:off x="5183709" y="748719"/>
            <a:ext cx="5398824" cy="691322"/>
            <a:chOff x="5183709" y="1129719"/>
            <a:chExt cx="5398824" cy="6913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B77D86-1B1B-4646-8C55-65EA5CC103BD}"/>
                </a:ext>
              </a:extLst>
            </p:cNvPr>
            <p:cNvSpPr/>
            <p:nvPr userDrawn="1"/>
          </p:nvSpPr>
          <p:spPr>
            <a:xfrm>
              <a:off x="5745491" y="118646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DC55351-7961-4B0E-84C1-5EC6777B6865}"/>
                </a:ext>
              </a:extLst>
            </p:cNvPr>
            <p:cNvSpPr/>
            <p:nvPr userDrawn="1"/>
          </p:nvSpPr>
          <p:spPr>
            <a:xfrm>
              <a:off x="5183709" y="112971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80D717-D195-4AA3-AB4D-5B6074B1B6CA}"/>
                </a:ext>
              </a:extLst>
            </p:cNvPr>
            <p:cNvSpPr txBox="1"/>
            <p:nvPr userDrawn="1"/>
          </p:nvSpPr>
          <p:spPr>
            <a:xfrm>
              <a:off x="5209936" y="116373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C3FA44-7268-4D7F-BD83-33C71586C5C1}"/>
              </a:ext>
            </a:extLst>
          </p:cNvPr>
          <p:cNvGrpSpPr/>
          <p:nvPr userDrawn="1"/>
        </p:nvGrpSpPr>
        <p:grpSpPr>
          <a:xfrm>
            <a:off x="5164656" y="3056793"/>
            <a:ext cx="5417877" cy="693337"/>
            <a:chOff x="5164656" y="3761117"/>
            <a:chExt cx="5417877" cy="6933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EFE2DE-2528-47FC-81F2-6411D580404B}"/>
                </a:ext>
              </a:extLst>
            </p:cNvPr>
            <p:cNvSpPr/>
            <p:nvPr userDrawn="1"/>
          </p:nvSpPr>
          <p:spPr>
            <a:xfrm>
              <a:off x="5745491" y="3817862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5BDF89A-A3BD-44F3-BF7F-760BB7C14A74}"/>
                </a:ext>
              </a:extLst>
            </p:cNvPr>
            <p:cNvSpPr/>
            <p:nvPr userDrawn="1"/>
          </p:nvSpPr>
          <p:spPr>
            <a:xfrm>
              <a:off x="5183709" y="3761117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97E9D01-96DB-4B90-AD82-4F6D5892572C}"/>
                </a:ext>
              </a:extLst>
            </p:cNvPr>
            <p:cNvSpPr txBox="1"/>
            <p:nvPr userDrawn="1"/>
          </p:nvSpPr>
          <p:spPr>
            <a:xfrm>
              <a:off x="5164656" y="380812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47FC08-8842-4651-B156-88DF31082C4D}"/>
              </a:ext>
            </a:extLst>
          </p:cNvPr>
          <p:cNvGrpSpPr/>
          <p:nvPr userDrawn="1"/>
        </p:nvGrpSpPr>
        <p:grpSpPr>
          <a:xfrm>
            <a:off x="5183709" y="1902756"/>
            <a:ext cx="5398824" cy="691322"/>
            <a:chOff x="5183709" y="2445418"/>
            <a:chExt cx="5398824" cy="69132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F1BAEAF-FB6A-4C01-8912-1D2BA637A259}"/>
                </a:ext>
              </a:extLst>
            </p:cNvPr>
            <p:cNvGrpSpPr/>
            <p:nvPr userDrawn="1"/>
          </p:nvGrpSpPr>
          <p:grpSpPr>
            <a:xfrm>
              <a:off x="5183709" y="2445418"/>
              <a:ext cx="5398824" cy="691322"/>
              <a:chOff x="5183709" y="2445418"/>
              <a:chExt cx="5398824" cy="69132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7BB2480-8CDB-4147-BCA0-E522734950A7}"/>
                  </a:ext>
                </a:extLst>
              </p:cNvPr>
              <p:cNvSpPr/>
              <p:nvPr userDrawn="1"/>
            </p:nvSpPr>
            <p:spPr>
              <a:xfrm>
                <a:off x="5745491" y="2502163"/>
                <a:ext cx="4837042" cy="577832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82426E0-271D-42AF-A714-CFCE857BB78F}"/>
                  </a:ext>
                </a:extLst>
              </p:cNvPr>
              <p:cNvSpPr/>
              <p:nvPr userDrawn="1"/>
            </p:nvSpPr>
            <p:spPr>
              <a:xfrm>
                <a:off x="5183709" y="2445418"/>
                <a:ext cx="691322" cy="691322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ECB42A8-21C2-4C96-B3F9-066B33787C8C}"/>
                </a:ext>
              </a:extLst>
            </p:cNvPr>
            <p:cNvSpPr txBox="1"/>
            <p:nvPr userDrawn="1"/>
          </p:nvSpPr>
          <p:spPr>
            <a:xfrm>
              <a:off x="5183709" y="2485928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2383" y="81680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383" y="196607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383" y="311534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E28D930-B892-473C-8EA6-520301EA969A}"/>
              </a:ext>
            </a:extLst>
          </p:cNvPr>
          <p:cNvGrpSpPr/>
          <p:nvPr userDrawn="1"/>
        </p:nvGrpSpPr>
        <p:grpSpPr>
          <a:xfrm>
            <a:off x="5183710" y="4212845"/>
            <a:ext cx="5417877" cy="693337"/>
            <a:chOff x="5183710" y="5038065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486DD7A-5D07-48D4-ADD3-CFF23031BD1D}"/>
                </a:ext>
              </a:extLst>
            </p:cNvPr>
            <p:cNvSpPr/>
            <p:nvPr userDrawn="1"/>
          </p:nvSpPr>
          <p:spPr>
            <a:xfrm>
              <a:off x="5764545" y="5094810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ADA43C0-3AB7-4B73-A699-B1B9022D90CA}"/>
                </a:ext>
              </a:extLst>
            </p:cNvPr>
            <p:cNvSpPr/>
            <p:nvPr userDrawn="1"/>
          </p:nvSpPr>
          <p:spPr>
            <a:xfrm>
              <a:off x="5202763" y="503806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5729AC-3424-4BEE-B993-47D4FD573975}"/>
                </a:ext>
              </a:extLst>
            </p:cNvPr>
            <p:cNvSpPr txBox="1"/>
            <p:nvPr userDrawn="1"/>
          </p:nvSpPr>
          <p:spPr>
            <a:xfrm>
              <a:off x="5183710" y="508507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383" y="426461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0D0AFA-3F6D-4306-9F7F-ACC5B131D5B7}"/>
              </a:ext>
            </a:extLst>
          </p:cNvPr>
          <p:cNvGrpSpPr/>
          <p:nvPr userDrawn="1"/>
        </p:nvGrpSpPr>
        <p:grpSpPr>
          <a:xfrm>
            <a:off x="5164656" y="5368899"/>
            <a:ext cx="5417877" cy="693337"/>
            <a:chOff x="5164656" y="5749899"/>
            <a:chExt cx="5417877" cy="69333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062C0DA-AA13-4335-A4FA-DE76009011A4}"/>
                </a:ext>
              </a:extLst>
            </p:cNvPr>
            <p:cNvSpPr/>
            <p:nvPr userDrawn="1"/>
          </p:nvSpPr>
          <p:spPr>
            <a:xfrm>
              <a:off x="5745491" y="580664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6D2B477-0515-44B6-989F-A4BF21CE00CE}"/>
                </a:ext>
              </a:extLst>
            </p:cNvPr>
            <p:cNvSpPr/>
            <p:nvPr userDrawn="1"/>
          </p:nvSpPr>
          <p:spPr>
            <a:xfrm>
              <a:off x="5183709" y="574989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6685B53-7B20-40BB-9243-C944E7C349C5}"/>
                </a:ext>
              </a:extLst>
            </p:cNvPr>
            <p:cNvSpPr txBox="1"/>
            <p:nvPr userDrawn="1"/>
          </p:nvSpPr>
          <p:spPr>
            <a:xfrm>
              <a:off x="5164656" y="5796905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135B55A9-3405-4D34-BCD0-925666C85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383" y="541388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会议总结</a:t>
            </a:r>
          </a:p>
        </p:txBody>
      </p:sp>
    </p:spTree>
    <p:extLst>
      <p:ext uri="{BB962C8B-B14F-4D97-AF65-F5344CB8AC3E}">
        <p14:creationId xmlns:p14="http://schemas.microsoft.com/office/powerpoint/2010/main" val="284499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C0FBFBD-6B3F-4A71-B6F5-F6E121BF4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1272" y="-165"/>
            <a:ext cx="12193272" cy="6858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5D9E87-AB50-46C7-ABAC-E98DDAC8DB91}"/>
              </a:ext>
            </a:extLst>
          </p:cNvPr>
          <p:cNvGrpSpPr/>
          <p:nvPr userDrawn="1"/>
        </p:nvGrpSpPr>
        <p:grpSpPr>
          <a:xfrm>
            <a:off x="8922881" y="3459700"/>
            <a:ext cx="3082306" cy="2768712"/>
            <a:chOff x="5361651" y="1304562"/>
            <a:chExt cx="593384" cy="5330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CDCDD9-02C0-4698-AA66-95EB3FE837E7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2E077D-2F44-4F57-BC9A-08384B13C49E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179C31C-0F06-479D-BB61-1460784FE9E9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A623C7-FE7F-499A-8F07-40327BF009C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3A5A0-BD76-4842-8DC5-672D52703CF6}"/>
              </a:ext>
            </a:extLst>
          </p:cNvPr>
          <p:cNvGrpSpPr/>
          <p:nvPr userDrawn="1"/>
        </p:nvGrpSpPr>
        <p:grpSpPr>
          <a:xfrm>
            <a:off x="10100201" y="2910770"/>
            <a:ext cx="506396" cy="446519"/>
            <a:chOff x="5345632" y="1300230"/>
            <a:chExt cx="609403" cy="53734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BE5AEDB-0B22-4E50-B1E8-AD832AF0582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695A34-5011-4347-AAB6-49CC92204715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0B5EF-0E75-4B88-9B3F-2A457007A1A9}"/>
              </a:ext>
            </a:extLst>
          </p:cNvPr>
          <p:cNvGrpSpPr/>
          <p:nvPr userDrawn="1"/>
        </p:nvGrpSpPr>
        <p:grpSpPr>
          <a:xfrm>
            <a:off x="6821636" y="4801161"/>
            <a:ext cx="488940" cy="468146"/>
            <a:chOff x="5386625" y="1332586"/>
            <a:chExt cx="568410" cy="5049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D3B6BC-DDF5-42F5-AB70-82123D35EA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F7402-0744-40FF-B0EE-650E8AE9914B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DCE93D-47F4-43C9-9E02-77B9E27B5740}"/>
              </a:ext>
            </a:extLst>
          </p:cNvPr>
          <p:cNvGrpSpPr/>
          <p:nvPr userDrawn="1"/>
        </p:nvGrpSpPr>
        <p:grpSpPr>
          <a:xfrm>
            <a:off x="9426451" y="706385"/>
            <a:ext cx="1018385" cy="914776"/>
            <a:chOff x="5361651" y="1304562"/>
            <a:chExt cx="593384" cy="53301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FBFF24D-6FF7-4C63-8726-F610394FE3F2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282DAD0-FDBF-4CC2-9A4F-500288C31ADD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56C1A6-1946-4EA9-ACA0-6C049EB6DD51}"/>
              </a:ext>
            </a:extLst>
          </p:cNvPr>
          <p:cNvGrpSpPr/>
          <p:nvPr userDrawn="1"/>
        </p:nvGrpSpPr>
        <p:grpSpPr>
          <a:xfrm>
            <a:off x="1445256" y="4651668"/>
            <a:ext cx="808866" cy="718618"/>
            <a:chOff x="5386625" y="1332586"/>
            <a:chExt cx="568410" cy="5049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FB8B837-B89B-45FE-ABC2-F3288C1B7A38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1E8DC9-BFC3-4518-9A30-F266C92FFC93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FD1651-19AA-46F7-8484-2F2B566BCB10}"/>
              </a:ext>
            </a:extLst>
          </p:cNvPr>
          <p:cNvGrpSpPr/>
          <p:nvPr userDrawn="1"/>
        </p:nvGrpSpPr>
        <p:grpSpPr>
          <a:xfrm>
            <a:off x="6770332" y="1550343"/>
            <a:ext cx="331586" cy="294590"/>
            <a:chOff x="5386625" y="1332586"/>
            <a:chExt cx="568410" cy="50499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DDABB85-3D7A-4EF7-9303-BEDC3DA100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FBA5BD-6C19-4797-AF82-E88819BBDA5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8CE416C-B44D-4FFC-9289-1941E7A9B979}"/>
              </a:ext>
            </a:extLst>
          </p:cNvPr>
          <p:cNvGrpSpPr/>
          <p:nvPr userDrawn="1"/>
        </p:nvGrpSpPr>
        <p:grpSpPr>
          <a:xfrm>
            <a:off x="5151824" y="5045145"/>
            <a:ext cx="139670" cy="124086"/>
            <a:chOff x="5386625" y="1332586"/>
            <a:chExt cx="568410" cy="50499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094FBE8-64FB-4A0A-86D0-CD64BE000B3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F40CA46-5F8C-4DC9-AFFB-90E5B624C0F8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F4C8C-B578-4DB9-8D54-0167D2186E55}"/>
              </a:ext>
            </a:extLst>
          </p:cNvPr>
          <p:cNvGrpSpPr/>
          <p:nvPr userDrawn="1"/>
        </p:nvGrpSpPr>
        <p:grpSpPr>
          <a:xfrm>
            <a:off x="3772743" y="4576323"/>
            <a:ext cx="246180" cy="224838"/>
            <a:chOff x="5386625" y="1332586"/>
            <a:chExt cx="568410" cy="50499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BBBCCF7-C634-4EB2-9640-E3DB75A575B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A740A0-3932-4D0D-9130-3379DB876A6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F719E7-8538-4413-A6F1-300FA4FC55F7}"/>
              </a:ext>
            </a:extLst>
          </p:cNvPr>
          <p:cNvGrpSpPr/>
          <p:nvPr userDrawn="1"/>
        </p:nvGrpSpPr>
        <p:grpSpPr>
          <a:xfrm>
            <a:off x="4081432" y="928181"/>
            <a:ext cx="452286" cy="401821"/>
            <a:chOff x="5386625" y="1332586"/>
            <a:chExt cx="568410" cy="50499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85F33-FEC1-41A3-AC07-FB1F0FF5F69A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082B591-225A-4A89-80EC-AE116590B99E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BF652-A6FD-4679-9E9E-4C6E6C7B3C58}"/>
              </a:ext>
            </a:extLst>
          </p:cNvPr>
          <p:cNvCxnSpPr>
            <a:cxnSpLocks/>
          </p:cNvCxnSpPr>
          <p:nvPr userDrawn="1"/>
        </p:nvCxnSpPr>
        <p:spPr>
          <a:xfrm>
            <a:off x="5841364" y="3443441"/>
            <a:ext cx="3897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A40C9C-0D1D-4E3A-9377-95223312FF2C}"/>
              </a:ext>
            </a:extLst>
          </p:cNvPr>
          <p:cNvGrpSpPr/>
          <p:nvPr userDrawn="1"/>
        </p:nvGrpSpPr>
        <p:grpSpPr>
          <a:xfrm>
            <a:off x="661024" y="406521"/>
            <a:ext cx="1550268" cy="1392544"/>
            <a:chOff x="5361651" y="1304562"/>
            <a:chExt cx="593384" cy="5330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846C1-0979-4EF1-BD37-88AB0116AC7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397951-730B-47E3-9E7F-23CF189BDCEF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CAD3B1-F57F-40DC-B067-F96291F9D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886" y="1147500"/>
            <a:ext cx="3795574" cy="377026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23900" b="1" i="1" kern="1200" spc="600" noProof="0">
                <a:solidFill>
                  <a:schemeClr val="accent1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3900" i="1" dirty="0">
                <a:solidFill>
                  <a:schemeClr val="accent1"/>
                </a:solidFill>
                <a:effectLst/>
                <a:latin typeface="Arial"/>
                <a:ea typeface="微软雅黑"/>
              </a:rPr>
              <a:t>01</a:t>
            </a:r>
            <a:endParaRPr lang="zh-CN" altLang="en-US" sz="23900" i="1" dirty="0">
              <a:solidFill>
                <a:schemeClr val="accent1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AC408FE-39D6-43C5-8C71-DB30EFBEE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14" y="2297776"/>
            <a:ext cx="3998772" cy="1015663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lang="zh-CN" altLang="en-US" sz="6000" b="1" kern="1200" spc="600" noProof="0">
                <a:solidFill>
                  <a:schemeClr val="accent2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accent2"/>
                </a:solidFill>
                <a:effectLst/>
                <a:latin typeface="Arial"/>
                <a:ea typeface="微软雅黑"/>
              </a:rPr>
              <a:t>工作回顾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2EC19E0-239B-4B72-A470-9C7BB447E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0314" y="3578337"/>
            <a:ext cx="3998772" cy="480131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FontTx/>
              <a:buNone/>
              <a:defRPr lang="en-US" alt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2800"/>
              <a:t>Please Add Text Herea</a:t>
            </a:r>
          </a:p>
        </p:txBody>
      </p:sp>
    </p:spTree>
    <p:extLst>
      <p:ext uri="{BB962C8B-B14F-4D97-AF65-F5344CB8AC3E}">
        <p14:creationId xmlns:p14="http://schemas.microsoft.com/office/powerpoint/2010/main" val="45953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34DFF6A-3389-4EF4-8B79-FA5F98336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54DAA0-DE0E-4A5B-BE6A-35F37E800A89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F4AC827-D731-4E1F-BF6A-796333B07DF7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7912679-E8F4-47FC-BB94-0FF8D9892D3F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D54897-4800-4934-9115-4DBBBF98F48C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ED72EF-A180-4CC3-8E7A-B7463D00304E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565E0505-2CA6-46DA-BD43-F4C2D35BC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04015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EDC8336-33DB-43E9-90C7-87C7386B1F23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EB76F48-7528-449C-B5E6-36B2BA02E49A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4C8459E-2424-4FC6-A4BD-E186A447A60E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D6D6CD-80E6-46AE-B716-641B6DFB2E7D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E33151-DCF9-4FDD-8919-F438C4296501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0EDAD7E8-FA33-4154-8FBA-E357336B9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5400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7416613" y="2279553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1857845" y="579765"/>
            <a:ext cx="1724118" cy="1548708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843211" y="3562952"/>
            <a:ext cx="1069606" cy="943136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2149452" y="4303929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8184427" y="1117736"/>
            <a:ext cx="613484" cy="545034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6214441" y="1123212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5505374" y="2904725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3269931" y="3051414"/>
            <a:ext cx="5652139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45BB200-FDED-4C48-AAF0-2C5D812FC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525" y="1581289"/>
            <a:ext cx="4552950" cy="144655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8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5D09408B-D9ED-4A72-92D7-1A4F5B86EA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9525" y="3081177"/>
            <a:ext cx="4552950" cy="92333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54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3636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85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3013849"/>
            <a:ext cx="7643973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24" y="3884152"/>
            <a:ext cx="7643973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610599" y="1269454"/>
            <a:ext cx="2765725" cy="2507942"/>
            <a:chOff x="254283" y="1886754"/>
            <a:chExt cx="5836681" cy="5292666"/>
          </a:xfrm>
        </p:grpSpPr>
        <p:grpSp>
          <p:nvGrpSpPr>
            <p:cNvPr id="8" name="组合 7"/>
            <p:cNvGrpSpPr/>
            <p:nvPr/>
          </p:nvGrpSpPr>
          <p:grpSpPr>
            <a:xfrm flipH="1">
              <a:off x="773576" y="2329256"/>
              <a:ext cx="4930983" cy="4850164"/>
              <a:chOff x="4" y="1009025"/>
              <a:chExt cx="5518411" cy="5427964"/>
            </a:xfrm>
          </p:grpSpPr>
          <p:sp>
            <p:nvSpPr>
              <p:cNvPr id="2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58" y="1012624"/>
                <a:ext cx="5467604" cy="5104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1315122" y="3048111"/>
                <a:ext cx="2688858" cy="3388878"/>
              </a:xfrm>
              <a:custGeom>
                <a:avLst/>
                <a:gdLst/>
                <a:ahLst/>
                <a:cxnLst>
                  <a:cxn ang="0">
                    <a:pos x="534" y="1813"/>
                  </a:cxn>
                  <a:cxn ang="0">
                    <a:pos x="439" y="1553"/>
                  </a:cxn>
                  <a:cxn ang="0">
                    <a:pos x="148" y="1532"/>
                  </a:cxn>
                  <a:cxn ang="0">
                    <a:pos x="135" y="1370"/>
                  </a:cxn>
                  <a:cxn ang="0">
                    <a:pos x="109" y="1290"/>
                  </a:cxn>
                  <a:cxn ang="0">
                    <a:pos x="109" y="1154"/>
                  </a:cxn>
                  <a:cxn ang="0">
                    <a:pos x="5" y="1059"/>
                  </a:cxn>
                  <a:cxn ang="0">
                    <a:pos x="136" y="870"/>
                  </a:cxn>
                  <a:cxn ang="0">
                    <a:pos x="343" y="190"/>
                  </a:cxn>
                  <a:cxn ang="0">
                    <a:pos x="1150" y="116"/>
                  </a:cxn>
                  <a:cxn ang="0">
                    <a:pos x="1461" y="453"/>
                  </a:cxn>
                  <a:cxn ang="0">
                    <a:pos x="1451" y="937"/>
                  </a:cxn>
                  <a:cxn ang="0">
                    <a:pos x="1173" y="1321"/>
                  </a:cxn>
                  <a:cxn ang="0">
                    <a:pos x="1301" y="1807"/>
                  </a:cxn>
                  <a:cxn ang="0">
                    <a:pos x="534" y="1813"/>
                  </a:cxn>
                </a:cxnLst>
                <a:rect l="0" t="0" r="r" b="b"/>
                <a:pathLst>
                  <a:path w="1522" h="1813">
                    <a:moveTo>
                      <a:pt x="534" y="1813"/>
                    </a:moveTo>
                    <a:cubicBezTo>
                      <a:pt x="534" y="1813"/>
                      <a:pt x="464" y="1592"/>
                      <a:pt x="439" y="1553"/>
                    </a:cubicBezTo>
                    <a:cubicBezTo>
                      <a:pt x="413" y="1514"/>
                      <a:pt x="212" y="1576"/>
                      <a:pt x="148" y="1532"/>
                    </a:cubicBezTo>
                    <a:cubicBezTo>
                      <a:pt x="83" y="1489"/>
                      <a:pt x="135" y="1370"/>
                      <a:pt x="135" y="1370"/>
                    </a:cubicBezTo>
                    <a:cubicBezTo>
                      <a:pt x="135" y="1370"/>
                      <a:pt x="32" y="1362"/>
                      <a:pt x="109" y="1290"/>
                    </a:cubicBezTo>
                    <a:cubicBezTo>
                      <a:pt x="32" y="1272"/>
                      <a:pt x="117" y="1182"/>
                      <a:pt x="109" y="1154"/>
                    </a:cubicBezTo>
                    <a:cubicBezTo>
                      <a:pt x="47" y="1144"/>
                      <a:pt x="0" y="1100"/>
                      <a:pt x="5" y="1059"/>
                    </a:cubicBezTo>
                    <a:cubicBezTo>
                      <a:pt x="11" y="1018"/>
                      <a:pt x="154" y="906"/>
                      <a:pt x="136" y="870"/>
                    </a:cubicBezTo>
                    <a:cubicBezTo>
                      <a:pt x="118" y="834"/>
                      <a:pt x="8" y="466"/>
                      <a:pt x="343" y="190"/>
                    </a:cubicBezTo>
                    <a:cubicBezTo>
                      <a:pt x="553" y="18"/>
                      <a:pt x="897" y="0"/>
                      <a:pt x="1150" y="116"/>
                    </a:cubicBezTo>
                    <a:cubicBezTo>
                      <a:pt x="1301" y="185"/>
                      <a:pt x="1415" y="320"/>
                      <a:pt x="1461" y="453"/>
                    </a:cubicBezTo>
                    <a:cubicBezTo>
                      <a:pt x="1517" y="612"/>
                      <a:pt x="1522" y="801"/>
                      <a:pt x="1451" y="937"/>
                    </a:cubicBezTo>
                    <a:cubicBezTo>
                      <a:pt x="1363" y="1106"/>
                      <a:pt x="1187" y="1215"/>
                      <a:pt x="1173" y="1321"/>
                    </a:cubicBezTo>
                    <a:cubicBezTo>
                      <a:pt x="1147" y="1514"/>
                      <a:pt x="1301" y="1807"/>
                      <a:pt x="1301" y="1807"/>
                    </a:cubicBezTo>
                    <a:lnTo>
                      <a:pt x="534" y="181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1793878" y="3336066"/>
                <a:ext cx="541289" cy="604707"/>
              </a:xfrm>
              <a:custGeom>
                <a:avLst/>
                <a:gdLst/>
                <a:ahLst/>
                <a:cxnLst>
                  <a:cxn ang="0">
                    <a:pos x="18" y="225"/>
                  </a:cxn>
                  <a:cxn ang="0">
                    <a:pos x="0" y="371"/>
                  </a:cxn>
                  <a:cxn ang="0">
                    <a:pos x="169" y="371"/>
                  </a:cxn>
                  <a:cxn ang="0">
                    <a:pos x="260" y="196"/>
                  </a:cxn>
                  <a:cxn ang="0">
                    <a:pos x="164" y="138"/>
                  </a:cxn>
                  <a:cxn ang="0">
                    <a:pos x="306" y="136"/>
                  </a:cxn>
                  <a:cxn ang="0">
                    <a:pos x="306" y="0"/>
                  </a:cxn>
                  <a:cxn ang="0">
                    <a:pos x="108" y="104"/>
                  </a:cxn>
                  <a:cxn ang="0">
                    <a:pos x="43" y="165"/>
                  </a:cxn>
                  <a:cxn ang="0">
                    <a:pos x="196" y="225"/>
                  </a:cxn>
                  <a:cxn ang="0">
                    <a:pos x="18" y="225"/>
                  </a:cxn>
                </a:cxnLst>
                <a:rect l="0" t="0" r="r" b="b"/>
                <a:pathLst>
                  <a:path w="306" h="371">
                    <a:moveTo>
                      <a:pt x="18" y="225"/>
                    </a:moveTo>
                    <a:cubicBezTo>
                      <a:pt x="9" y="225"/>
                      <a:pt x="0" y="371"/>
                      <a:pt x="0" y="371"/>
                    </a:cubicBezTo>
                    <a:cubicBezTo>
                      <a:pt x="169" y="371"/>
                      <a:pt x="169" y="371"/>
                      <a:pt x="169" y="371"/>
                    </a:cubicBezTo>
                    <a:cubicBezTo>
                      <a:pt x="260" y="196"/>
                      <a:pt x="260" y="196"/>
                      <a:pt x="260" y="196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306" y="136"/>
                      <a:pt x="306" y="136"/>
                      <a:pt x="306" y="136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233" y="23"/>
                      <a:pt x="165" y="57"/>
                      <a:pt x="108" y="104"/>
                    </a:cubicBezTo>
                    <a:cubicBezTo>
                      <a:pt x="84" y="124"/>
                      <a:pt x="63" y="144"/>
                      <a:pt x="43" y="165"/>
                    </a:cubicBezTo>
                    <a:cubicBezTo>
                      <a:pt x="196" y="225"/>
                      <a:pt x="196" y="225"/>
                      <a:pt x="196" y="225"/>
                    </a:cubicBezTo>
                    <a:cubicBezTo>
                      <a:pt x="196" y="225"/>
                      <a:pt x="26" y="225"/>
                      <a:pt x="18" y="2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1801695" y="3998364"/>
                <a:ext cx="504161" cy="248362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0"/>
                  </a:cxn>
                  <a:cxn ang="0">
                    <a:pos x="164" y="138"/>
                  </a:cxn>
                  <a:cxn ang="0">
                    <a:pos x="258" y="101"/>
                  </a:cxn>
                  <a:cxn ang="0">
                    <a:pos x="112" y="0"/>
                  </a:cxn>
                </a:cxnLst>
                <a:rect l="0" t="0" r="r" b="b"/>
                <a:pathLst>
                  <a:path w="258" h="138">
                    <a:moveTo>
                      <a:pt x="112" y="0"/>
                    </a:moveTo>
                    <a:lnTo>
                      <a:pt x="0" y="0"/>
                    </a:lnTo>
                    <a:lnTo>
                      <a:pt x="164" y="138"/>
                    </a:lnTo>
                    <a:lnTo>
                      <a:pt x="258" y="10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2214012" y="3798595"/>
                <a:ext cx="1645362" cy="721689"/>
              </a:xfrm>
              <a:custGeom>
                <a:avLst/>
                <a:gdLst/>
                <a:ahLst/>
                <a:cxnLst>
                  <a:cxn ang="0">
                    <a:pos x="923" y="194"/>
                  </a:cxn>
                  <a:cxn ang="0">
                    <a:pos x="733" y="201"/>
                  </a:cxn>
                  <a:cxn ang="0">
                    <a:pos x="719" y="248"/>
                  </a:cxn>
                  <a:cxn ang="0">
                    <a:pos x="786" y="280"/>
                  </a:cxn>
                  <a:cxn ang="0">
                    <a:pos x="689" y="268"/>
                  </a:cxn>
                  <a:cxn ang="0">
                    <a:pos x="724" y="178"/>
                  </a:cxn>
                  <a:cxn ang="0">
                    <a:pos x="919" y="164"/>
                  </a:cxn>
                  <a:cxn ang="0">
                    <a:pos x="891" y="59"/>
                  </a:cxn>
                  <a:cxn ang="0">
                    <a:pos x="866" y="0"/>
                  </a:cxn>
                  <a:cxn ang="0">
                    <a:pos x="684" y="134"/>
                  </a:cxn>
                  <a:cxn ang="0">
                    <a:pos x="529" y="87"/>
                  </a:cxn>
                  <a:cxn ang="0">
                    <a:pos x="374" y="177"/>
                  </a:cxn>
                  <a:cxn ang="0">
                    <a:pos x="198" y="172"/>
                  </a:cxn>
                  <a:cxn ang="0">
                    <a:pos x="190" y="251"/>
                  </a:cxn>
                  <a:cxn ang="0">
                    <a:pos x="307" y="296"/>
                  </a:cxn>
                  <a:cxn ang="0">
                    <a:pos x="295" y="341"/>
                  </a:cxn>
                  <a:cxn ang="0">
                    <a:pos x="204" y="312"/>
                  </a:cxn>
                  <a:cxn ang="0">
                    <a:pos x="58" y="251"/>
                  </a:cxn>
                  <a:cxn ang="0">
                    <a:pos x="0" y="283"/>
                  </a:cxn>
                  <a:cxn ang="0">
                    <a:pos x="0" y="382"/>
                  </a:cxn>
                  <a:cxn ang="0">
                    <a:pos x="90" y="443"/>
                  </a:cxn>
                  <a:cxn ang="0">
                    <a:pos x="371" y="443"/>
                  </a:cxn>
                  <a:cxn ang="0">
                    <a:pos x="423" y="327"/>
                  </a:cxn>
                  <a:cxn ang="0">
                    <a:pos x="364" y="252"/>
                  </a:cxn>
                  <a:cxn ang="0">
                    <a:pos x="532" y="259"/>
                  </a:cxn>
                  <a:cxn ang="0">
                    <a:pos x="457" y="331"/>
                  </a:cxn>
                  <a:cxn ang="0">
                    <a:pos x="543" y="334"/>
                  </a:cxn>
                  <a:cxn ang="0">
                    <a:pos x="654" y="291"/>
                  </a:cxn>
                  <a:cxn ang="0">
                    <a:pos x="733" y="359"/>
                  </a:cxn>
                  <a:cxn ang="0">
                    <a:pos x="925" y="356"/>
                  </a:cxn>
                  <a:cxn ang="0">
                    <a:pos x="923" y="194"/>
                  </a:cxn>
                </a:cxnLst>
                <a:rect l="0" t="0" r="r" b="b"/>
                <a:pathLst>
                  <a:path w="932" h="443">
                    <a:moveTo>
                      <a:pt x="923" y="194"/>
                    </a:moveTo>
                    <a:cubicBezTo>
                      <a:pt x="733" y="201"/>
                      <a:pt x="733" y="201"/>
                      <a:pt x="733" y="201"/>
                    </a:cubicBezTo>
                    <a:cubicBezTo>
                      <a:pt x="719" y="248"/>
                      <a:pt x="719" y="248"/>
                      <a:pt x="719" y="248"/>
                    </a:cubicBezTo>
                    <a:cubicBezTo>
                      <a:pt x="786" y="280"/>
                      <a:pt x="786" y="280"/>
                      <a:pt x="786" y="280"/>
                    </a:cubicBezTo>
                    <a:cubicBezTo>
                      <a:pt x="689" y="268"/>
                      <a:pt x="689" y="268"/>
                      <a:pt x="689" y="268"/>
                    </a:cubicBezTo>
                    <a:cubicBezTo>
                      <a:pt x="724" y="178"/>
                      <a:pt x="724" y="178"/>
                      <a:pt x="724" y="178"/>
                    </a:cubicBezTo>
                    <a:cubicBezTo>
                      <a:pt x="919" y="164"/>
                      <a:pt x="919" y="164"/>
                      <a:pt x="919" y="164"/>
                    </a:cubicBezTo>
                    <a:cubicBezTo>
                      <a:pt x="912" y="128"/>
                      <a:pt x="903" y="93"/>
                      <a:pt x="891" y="59"/>
                    </a:cubicBezTo>
                    <a:cubicBezTo>
                      <a:pt x="884" y="40"/>
                      <a:pt x="876" y="20"/>
                      <a:pt x="866" y="0"/>
                    </a:cubicBezTo>
                    <a:cubicBezTo>
                      <a:pt x="684" y="134"/>
                      <a:pt x="684" y="134"/>
                      <a:pt x="684" y="134"/>
                    </a:cubicBezTo>
                    <a:cubicBezTo>
                      <a:pt x="529" y="87"/>
                      <a:pt x="529" y="87"/>
                      <a:pt x="529" y="87"/>
                    </a:cubicBezTo>
                    <a:cubicBezTo>
                      <a:pt x="374" y="177"/>
                      <a:pt x="374" y="177"/>
                      <a:pt x="374" y="177"/>
                    </a:cubicBezTo>
                    <a:cubicBezTo>
                      <a:pt x="198" y="172"/>
                      <a:pt x="198" y="172"/>
                      <a:pt x="198" y="172"/>
                    </a:cubicBezTo>
                    <a:cubicBezTo>
                      <a:pt x="190" y="251"/>
                      <a:pt x="190" y="251"/>
                      <a:pt x="190" y="251"/>
                    </a:cubicBezTo>
                    <a:cubicBezTo>
                      <a:pt x="307" y="296"/>
                      <a:pt x="307" y="296"/>
                      <a:pt x="307" y="296"/>
                    </a:cubicBezTo>
                    <a:cubicBezTo>
                      <a:pt x="295" y="341"/>
                      <a:pt x="295" y="341"/>
                      <a:pt x="295" y="341"/>
                    </a:cubicBezTo>
                    <a:cubicBezTo>
                      <a:pt x="204" y="312"/>
                      <a:pt x="204" y="312"/>
                      <a:pt x="204" y="312"/>
                    </a:cubicBezTo>
                    <a:cubicBezTo>
                      <a:pt x="58" y="251"/>
                      <a:pt x="58" y="251"/>
                      <a:pt x="58" y="251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90" y="443"/>
                      <a:pt x="90" y="443"/>
                      <a:pt x="90" y="443"/>
                    </a:cubicBezTo>
                    <a:cubicBezTo>
                      <a:pt x="371" y="443"/>
                      <a:pt x="371" y="443"/>
                      <a:pt x="371" y="443"/>
                    </a:cubicBezTo>
                    <a:cubicBezTo>
                      <a:pt x="423" y="327"/>
                      <a:pt x="423" y="327"/>
                      <a:pt x="423" y="327"/>
                    </a:cubicBezTo>
                    <a:cubicBezTo>
                      <a:pt x="364" y="252"/>
                      <a:pt x="364" y="252"/>
                      <a:pt x="364" y="252"/>
                    </a:cubicBezTo>
                    <a:cubicBezTo>
                      <a:pt x="532" y="259"/>
                      <a:pt x="532" y="259"/>
                      <a:pt x="532" y="259"/>
                    </a:cubicBezTo>
                    <a:cubicBezTo>
                      <a:pt x="457" y="331"/>
                      <a:pt x="457" y="331"/>
                      <a:pt x="457" y="331"/>
                    </a:cubicBezTo>
                    <a:cubicBezTo>
                      <a:pt x="543" y="334"/>
                      <a:pt x="543" y="334"/>
                      <a:pt x="543" y="334"/>
                    </a:cubicBezTo>
                    <a:cubicBezTo>
                      <a:pt x="654" y="291"/>
                      <a:pt x="654" y="291"/>
                      <a:pt x="654" y="291"/>
                    </a:cubicBezTo>
                    <a:cubicBezTo>
                      <a:pt x="733" y="359"/>
                      <a:pt x="733" y="359"/>
                      <a:pt x="733" y="359"/>
                    </a:cubicBezTo>
                    <a:cubicBezTo>
                      <a:pt x="925" y="356"/>
                      <a:pt x="925" y="356"/>
                      <a:pt x="925" y="356"/>
                    </a:cubicBezTo>
                    <a:cubicBezTo>
                      <a:pt x="932" y="304"/>
                      <a:pt x="931" y="248"/>
                      <a:pt x="923" y="19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2718173" y="4563477"/>
                <a:ext cx="433813" cy="311352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58" y="191"/>
                  </a:cxn>
                  <a:cxn ang="0">
                    <a:pos x="246" y="150"/>
                  </a:cxn>
                  <a:cxn ang="0">
                    <a:pos x="111" y="0"/>
                  </a:cxn>
                  <a:cxn ang="0">
                    <a:pos x="0" y="26"/>
                  </a:cxn>
                </a:cxnLst>
                <a:rect l="0" t="0" r="r" b="b"/>
                <a:pathLst>
                  <a:path w="246" h="191">
                    <a:moveTo>
                      <a:pt x="0" y="26"/>
                    </a:moveTo>
                    <a:cubicBezTo>
                      <a:pt x="158" y="191"/>
                      <a:pt x="158" y="191"/>
                      <a:pt x="158" y="191"/>
                    </a:cubicBezTo>
                    <a:cubicBezTo>
                      <a:pt x="246" y="150"/>
                      <a:pt x="246" y="150"/>
                      <a:pt x="246" y="15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20" y="26"/>
                      <a:pt x="0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2952667" y="4388904"/>
                <a:ext cx="504161" cy="257360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80" y="143"/>
                  </a:cxn>
                  <a:cxn ang="0">
                    <a:pos x="258" y="103"/>
                  </a:cxn>
                  <a:cxn ang="0">
                    <a:pos x="258" y="0"/>
                  </a:cxn>
                  <a:cxn ang="0">
                    <a:pos x="28" y="0"/>
                  </a:cxn>
                  <a:cxn ang="0">
                    <a:pos x="0" y="72"/>
                  </a:cxn>
                </a:cxnLst>
                <a:rect l="0" t="0" r="r" b="b"/>
                <a:pathLst>
                  <a:path w="258" h="143">
                    <a:moveTo>
                      <a:pt x="0" y="72"/>
                    </a:moveTo>
                    <a:lnTo>
                      <a:pt x="80" y="143"/>
                    </a:lnTo>
                    <a:lnTo>
                      <a:pt x="258" y="103"/>
                    </a:lnTo>
                    <a:lnTo>
                      <a:pt x="258" y="0"/>
                    </a:lnTo>
                    <a:lnTo>
                      <a:pt x="28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2845190" y="3318069"/>
                <a:ext cx="449446" cy="572312"/>
              </a:xfrm>
              <a:custGeom>
                <a:avLst/>
                <a:gdLst/>
                <a:ahLst/>
                <a:cxnLst>
                  <a:cxn ang="0">
                    <a:pos x="128" y="202"/>
                  </a:cxn>
                  <a:cxn ang="0">
                    <a:pos x="121" y="333"/>
                  </a:cxn>
                  <a:cxn ang="0">
                    <a:pos x="171" y="352"/>
                  </a:cxn>
                  <a:cxn ang="0">
                    <a:pos x="247" y="238"/>
                  </a:cxn>
                  <a:cxn ang="0">
                    <a:pos x="254" y="50"/>
                  </a:cxn>
                  <a:cxn ang="0">
                    <a:pos x="249" y="48"/>
                  </a:cxn>
                  <a:cxn ang="0">
                    <a:pos x="107" y="0"/>
                  </a:cxn>
                  <a:cxn ang="0">
                    <a:pos x="0" y="162"/>
                  </a:cxn>
                  <a:cxn ang="0">
                    <a:pos x="128" y="202"/>
                  </a:cxn>
                </a:cxnLst>
                <a:rect l="0" t="0" r="r" b="b"/>
                <a:pathLst>
                  <a:path w="254" h="352">
                    <a:moveTo>
                      <a:pt x="128" y="202"/>
                    </a:moveTo>
                    <a:cubicBezTo>
                      <a:pt x="121" y="333"/>
                      <a:pt x="121" y="333"/>
                      <a:pt x="121" y="333"/>
                    </a:cubicBezTo>
                    <a:cubicBezTo>
                      <a:pt x="171" y="352"/>
                      <a:pt x="171" y="352"/>
                      <a:pt x="171" y="352"/>
                    </a:cubicBezTo>
                    <a:cubicBezTo>
                      <a:pt x="247" y="238"/>
                      <a:pt x="247" y="238"/>
                      <a:pt x="247" y="238"/>
                    </a:cubicBezTo>
                    <a:cubicBezTo>
                      <a:pt x="254" y="50"/>
                      <a:pt x="254" y="50"/>
                      <a:pt x="254" y="50"/>
                    </a:cubicBezTo>
                    <a:cubicBezTo>
                      <a:pt x="252" y="49"/>
                      <a:pt x="251" y="48"/>
                      <a:pt x="249" y="48"/>
                    </a:cubicBezTo>
                    <a:cubicBezTo>
                      <a:pt x="204" y="27"/>
                      <a:pt x="156" y="11"/>
                      <a:pt x="107" y="0"/>
                    </a:cubicBezTo>
                    <a:cubicBezTo>
                      <a:pt x="0" y="162"/>
                      <a:pt x="0" y="162"/>
                      <a:pt x="0" y="162"/>
                    </a:cubicBezTo>
                    <a:lnTo>
                      <a:pt x="128" y="20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3296590" y="3472845"/>
                <a:ext cx="396685" cy="442732"/>
              </a:xfrm>
              <a:custGeom>
                <a:avLst/>
                <a:gdLst/>
                <a:ahLst/>
                <a:cxnLst>
                  <a:cxn ang="0">
                    <a:pos x="47" y="133"/>
                  </a:cxn>
                  <a:cxn ang="0">
                    <a:pos x="0" y="193"/>
                  </a:cxn>
                  <a:cxn ang="0">
                    <a:pos x="0" y="272"/>
                  </a:cxn>
                  <a:cxn ang="0">
                    <a:pos x="82" y="272"/>
                  </a:cxn>
                  <a:cxn ang="0">
                    <a:pos x="225" y="152"/>
                  </a:cxn>
                  <a:cxn ang="0">
                    <a:pos x="77" y="0"/>
                  </a:cxn>
                  <a:cxn ang="0">
                    <a:pos x="41" y="33"/>
                  </a:cxn>
                  <a:cxn ang="0">
                    <a:pos x="47" y="133"/>
                  </a:cxn>
                </a:cxnLst>
                <a:rect l="0" t="0" r="r" b="b"/>
                <a:pathLst>
                  <a:path w="225" h="272">
                    <a:moveTo>
                      <a:pt x="47" y="133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82" y="272"/>
                      <a:pt x="82" y="272"/>
                      <a:pt x="82" y="27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187" y="95"/>
                      <a:pt x="137" y="42"/>
                      <a:pt x="77" y="0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7" y="1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2122169" y="3280275"/>
                <a:ext cx="859809" cy="860267"/>
              </a:xfrm>
              <a:custGeom>
                <a:avLst/>
                <a:gdLst/>
                <a:ahLst/>
                <a:cxnLst>
                  <a:cxn ang="0">
                    <a:pos x="321" y="283"/>
                  </a:cxn>
                  <a:cxn ang="0">
                    <a:pos x="276" y="304"/>
                  </a:cxn>
                  <a:cxn ang="0">
                    <a:pos x="124" y="252"/>
                  </a:cxn>
                  <a:cxn ang="0">
                    <a:pos x="97" y="304"/>
                  </a:cxn>
                  <a:cxn ang="0">
                    <a:pos x="136" y="333"/>
                  </a:cxn>
                  <a:cxn ang="0">
                    <a:pos x="124" y="377"/>
                  </a:cxn>
                  <a:cxn ang="0">
                    <a:pos x="51" y="352"/>
                  </a:cxn>
                  <a:cxn ang="0">
                    <a:pos x="0" y="442"/>
                  </a:cxn>
                  <a:cxn ang="0">
                    <a:pos x="120" y="529"/>
                  </a:cxn>
                  <a:cxn ang="0">
                    <a:pos x="208" y="494"/>
                  </a:cxn>
                  <a:cxn ang="0">
                    <a:pos x="242" y="391"/>
                  </a:cxn>
                  <a:cxn ang="0">
                    <a:pos x="276" y="406"/>
                  </a:cxn>
                  <a:cxn ang="0">
                    <a:pos x="276" y="438"/>
                  </a:cxn>
                  <a:cxn ang="0">
                    <a:pos x="457" y="426"/>
                  </a:cxn>
                  <a:cxn ang="0">
                    <a:pos x="486" y="345"/>
                  </a:cxn>
                  <a:cxn ang="0">
                    <a:pos x="486" y="254"/>
                  </a:cxn>
                  <a:cxn ang="0">
                    <a:pos x="346" y="210"/>
                  </a:cxn>
                  <a:cxn ang="0">
                    <a:pos x="393" y="144"/>
                  </a:cxn>
                  <a:cxn ang="0">
                    <a:pos x="450" y="54"/>
                  </a:cxn>
                  <a:cxn ang="0">
                    <a:pos x="392" y="5"/>
                  </a:cxn>
                  <a:cxn ang="0">
                    <a:pos x="172" y="21"/>
                  </a:cxn>
                  <a:cxn ang="0">
                    <a:pos x="170" y="193"/>
                  </a:cxn>
                  <a:cxn ang="0">
                    <a:pos x="321" y="283"/>
                  </a:cxn>
                </a:cxnLst>
                <a:rect l="0" t="0" r="r" b="b"/>
                <a:pathLst>
                  <a:path w="486" h="529">
                    <a:moveTo>
                      <a:pt x="321" y="283"/>
                    </a:moveTo>
                    <a:cubicBezTo>
                      <a:pt x="276" y="304"/>
                      <a:pt x="276" y="304"/>
                      <a:pt x="276" y="304"/>
                    </a:cubicBezTo>
                    <a:cubicBezTo>
                      <a:pt x="124" y="252"/>
                      <a:pt x="124" y="252"/>
                      <a:pt x="124" y="252"/>
                    </a:cubicBezTo>
                    <a:cubicBezTo>
                      <a:pt x="97" y="304"/>
                      <a:pt x="97" y="304"/>
                      <a:pt x="97" y="304"/>
                    </a:cubicBezTo>
                    <a:cubicBezTo>
                      <a:pt x="136" y="333"/>
                      <a:pt x="136" y="333"/>
                      <a:pt x="136" y="333"/>
                    </a:cubicBezTo>
                    <a:cubicBezTo>
                      <a:pt x="124" y="377"/>
                      <a:pt x="124" y="377"/>
                      <a:pt x="124" y="377"/>
                    </a:cubicBezTo>
                    <a:cubicBezTo>
                      <a:pt x="51" y="352"/>
                      <a:pt x="51" y="352"/>
                      <a:pt x="51" y="352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120" y="529"/>
                      <a:pt x="120" y="529"/>
                      <a:pt x="120" y="529"/>
                    </a:cubicBezTo>
                    <a:cubicBezTo>
                      <a:pt x="208" y="494"/>
                      <a:pt x="208" y="494"/>
                      <a:pt x="208" y="494"/>
                    </a:cubicBezTo>
                    <a:cubicBezTo>
                      <a:pt x="242" y="391"/>
                      <a:pt x="242" y="391"/>
                      <a:pt x="242" y="391"/>
                    </a:cubicBezTo>
                    <a:cubicBezTo>
                      <a:pt x="276" y="406"/>
                      <a:pt x="276" y="406"/>
                      <a:pt x="276" y="406"/>
                    </a:cubicBezTo>
                    <a:cubicBezTo>
                      <a:pt x="276" y="438"/>
                      <a:pt x="276" y="438"/>
                      <a:pt x="276" y="438"/>
                    </a:cubicBezTo>
                    <a:cubicBezTo>
                      <a:pt x="457" y="426"/>
                      <a:pt x="457" y="426"/>
                      <a:pt x="457" y="426"/>
                    </a:cubicBezTo>
                    <a:cubicBezTo>
                      <a:pt x="486" y="345"/>
                      <a:pt x="486" y="345"/>
                      <a:pt x="486" y="345"/>
                    </a:cubicBezTo>
                    <a:cubicBezTo>
                      <a:pt x="486" y="254"/>
                      <a:pt x="486" y="254"/>
                      <a:pt x="486" y="254"/>
                    </a:cubicBezTo>
                    <a:cubicBezTo>
                      <a:pt x="346" y="210"/>
                      <a:pt x="346" y="210"/>
                      <a:pt x="346" y="210"/>
                    </a:cubicBezTo>
                    <a:cubicBezTo>
                      <a:pt x="393" y="144"/>
                      <a:pt x="393" y="144"/>
                      <a:pt x="393" y="144"/>
                    </a:cubicBezTo>
                    <a:cubicBezTo>
                      <a:pt x="450" y="54"/>
                      <a:pt x="450" y="54"/>
                      <a:pt x="450" y="54"/>
                    </a:cubicBezTo>
                    <a:cubicBezTo>
                      <a:pt x="392" y="5"/>
                      <a:pt x="392" y="5"/>
                      <a:pt x="392" y="5"/>
                    </a:cubicBezTo>
                    <a:cubicBezTo>
                      <a:pt x="318" y="0"/>
                      <a:pt x="243" y="6"/>
                      <a:pt x="172" y="21"/>
                    </a:cubicBezTo>
                    <a:cubicBezTo>
                      <a:pt x="170" y="193"/>
                      <a:pt x="170" y="193"/>
                      <a:pt x="170" y="193"/>
                    </a:cubicBezTo>
                    <a:lnTo>
                      <a:pt x="321" y="2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6" name="Oval 15"/>
              <p:cNvSpPr>
                <a:spLocks noChangeArrowheads="1"/>
              </p:cNvSpPr>
              <p:nvPr/>
            </p:nvSpPr>
            <p:spPr bwMode="auto">
              <a:xfrm>
                <a:off x="3556487" y="1845896"/>
                <a:ext cx="621407" cy="5705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auto">
              <a:xfrm>
                <a:off x="1733301" y="2635974"/>
                <a:ext cx="539335" cy="49852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auto">
              <a:xfrm>
                <a:off x="3007382" y="1014424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1025913" y="5169983"/>
                <a:ext cx="326337" cy="2987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3009336" y="2533390"/>
                <a:ext cx="617499" cy="57051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auto">
              <a:xfrm>
                <a:off x="3986392" y="4457293"/>
                <a:ext cx="347832" cy="3221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auto">
              <a:xfrm>
                <a:off x="2401607" y="1167401"/>
                <a:ext cx="482666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auto">
              <a:xfrm>
                <a:off x="1358112" y="1775707"/>
                <a:ext cx="431859" cy="3959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" name="Oval 23"/>
              <p:cNvSpPr>
                <a:spLocks noChangeArrowheads="1"/>
              </p:cNvSpPr>
              <p:nvPr/>
            </p:nvSpPr>
            <p:spPr bwMode="auto">
              <a:xfrm>
                <a:off x="3568212" y="5357155"/>
                <a:ext cx="480711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" name="Oval 25"/>
              <p:cNvSpPr>
                <a:spLocks noChangeArrowheads="1"/>
              </p:cNvSpPr>
              <p:nvPr/>
            </p:nvSpPr>
            <p:spPr bwMode="auto">
              <a:xfrm>
                <a:off x="148516" y="4045157"/>
                <a:ext cx="500253" cy="45892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" name="Oval 26"/>
              <p:cNvSpPr>
                <a:spLocks noChangeArrowheads="1"/>
              </p:cNvSpPr>
              <p:nvPr/>
            </p:nvSpPr>
            <p:spPr bwMode="auto">
              <a:xfrm>
                <a:off x="4146629" y="4995410"/>
                <a:ext cx="482666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Oval 27"/>
              <p:cNvSpPr>
                <a:spLocks noChangeArrowheads="1"/>
              </p:cNvSpPr>
              <p:nvPr/>
            </p:nvSpPr>
            <p:spPr bwMode="auto">
              <a:xfrm>
                <a:off x="269671" y="2187843"/>
                <a:ext cx="384960" cy="35454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Oval 28"/>
              <p:cNvSpPr>
                <a:spLocks noChangeArrowheads="1"/>
              </p:cNvSpPr>
              <p:nvPr/>
            </p:nvSpPr>
            <p:spPr bwMode="auto">
              <a:xfrm>
                <a:off x="4" y="2680967"/>
                <a:ext cx="601866" cy="55611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4285371" y="2272430"/>
                <a:ext cx="480711" cy="4427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Oval 30"/>
              <p:cNvSpPr>
                <a:spLocks noChangeArrowheads="1"/>
              </p:cNvSpPr>
              <p:nvPr/>
            </p:nvSpPr>
            <p:spPr bwMode="auto">
              <a:xfrm>
                <a:off x="4330315" y="2880736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599916" y="1604733"/>
                <a:ext cx="549105" cy="507522"/>
              </a:xfrm>
              <a:custGeom>
                <a:avLst/>
                <a:gdLst/>
                <a:ahLst/>
                <a:cxnLst>
                  <a:cxn ang="0">
                    <a:pos x="276" y="221"/>
                  </a:cxn>
                  <a:cxn ang="0">
                    <a:pos x="92" y="277"/>
                  </a:cxn>
                  <a:cxn ang="0">
                    <a:pos x="36" y="92"/>
                  </a:cxn>
                  <a:cxn ang="0">
                    <a:pos x="220" y="36"/>
                  </a:cxn>
                  <a:cxn ang="0">
                    <a:pos x="276" y="221"/>
                  </a:cxn>
                </a:cxnLst>
                <a:rect l="0" t="0" r="r" b="b"/>
                <a:pathLst>
                  <a:path w="312" h="312">
                    <a:moveTo>
                      <a:pt x="276" y="221"/>
                    </a:moveTo>
                    <a:cubicBezTo>
                      <a:pt x="241" y="287"/>
                      <a:pt x="158" y="312"/>
                      <a:pt x="92" y="277"/>
                    </a:cubicBezTo>
                    <a:cubicBezTo>
                      <a:pt x="25" y="241"/>
                      <a:pt x="0" y="159"/>
                      <a:pt x="36" y="92"/>
                    </a:cubicBezTo>
                    <a:cubicBezTo>
                      <a:pt x="71" y="26"/>
                      <a:pt x="154" y="0"/>
                      <a:pt x="220" y="36"/>
                    </a:cubicBezTo>
                    <a:cubicBezTo>
                      <a:pt x="287" y="71"/>
                      <a:pt x="312" y="154"/>
                      <a:pt x="276" y="22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379102" y="4478890"/>
                <a:ext cx="789461" cy="723488"/>
              </a:xfrm>
              <a:custGeom>
                <a:avLst/>
                <a:gdLst/>
                <a:ahLst/>
                <a:cxnLst>
                  <a:cxn ang="0">
                    <a:pos x="395" y="314"/>
                  </a:cxn>
                  <a:cxn ang="0">
                    <a:pos x="131" y="394"/>
                  </a:cxn>
                  <a:cxn ang="0">
                    <a:pos x="51" y="131"/>
                  </a:cxn>
                  <a:cxn ang="0">
                    <a:pos x="315" y="50"/>
                  </a:cxn>
                  <a:cxn ang="0">
                    <a:pos x="395" y="314"/>
                  </a:cxn>
                </a:cxnLst>
                <a:rect l="0" t="0" r="r" b="b"/>
                <a:pathLst>
                  <a:path w="446" h="445">
                    <a:moveTo>
                      <a:pt x="395" y="314"/>
                    </a:moveTo>
                    <a:cubicBezTo>
                      <a:pt x="344" y="409"/>
                      <a:pt x="226" y="445"/>
                      <a:pt x="131" y="394"/>
                    </a:cubicBezTo>
                    <a:cubicBezTo>
                      <a:pt x="36" y="344"/>
                      <a:pt x="0" y="226"/>
                      <a:pt x="51" y="131"/>
                    </a:cubicBezTo>
                    <a:cubicBezTo>
                      <a:pt x="102" y="36"/>
                      <a:pt x="220" y="0"/>
                      <a:pt x="315" y="50"/>
                    </a:cubicBezTo>
                    <a:cubicBezTo>
                      <a:pt x="410" y="101"/>
                      <a:pt x="446" y="219"/>
                      <a:pt x="395" y="3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730908" y="3170492"/>
                <a:ext cx="787507" cy="725288"/>
              </a:xfrm>
              <a:custGeom>
                <a:avLst/>
                <a:gdLst/>
                <a:ahLst/>
                <a:cxnLst>
                  <a:cxn ang="0">
                    <a:pos x="395" y="315"/>
                  </a:cxn>
                  <a:cxn ang="0">
                    <a:pos x="131" y="395"/>
                  </a:cxn>
                  <a:cxn ang="0">
                    <a:pos x="51" y="131"/>
                  </a:cxn>
                  <a:cxn ang="0">
                    <a:pos x="315" y="51"/>
                  </a:cxn>
                  <a:cxn ang="0">
                    <a:pos x="395" y="315"/>
                  </a:cxn>
                </a:cxnLst>
                <a:rect l="0" t="0" r="r" b="b"/>
                <a:pathLst>
                  <a:path w="446" h="446">
                    <a:moveTo>
                      <a:pt x="395" y="315"/>
                    </a:moveTo>
                    <a:cubicBezTo>
                      <a:pt x="344" y="410"/>
                      <a:pt x="226" y="446"/>
                      <a:pt x="131" y="395"/>
                    </a:cubicBezTo>
                    <a:cubicBezTo>
                      <a:pt x="36" y="344"/>
                      <a:pt x="0" y="226"/>
                      <a:pt x="51" y="131"/>
                    </a:cubicBezTo>
                    <a:cubicBezTo>
                      <a:pt x="102" y="36"/>
                      <a:pt x="220" y="0"/>
                      <a:pt x="315" y="51"/>
                    </a:cubicBezTo>
                    <a:cubicBezTo>
                      <a:pt x="410" y="102"/>
                      <a:pt x="446" y="220"/>
                      <a:pt x="395" y="3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3982483" y="3489043"/>
                <a:ext cx="785553" cy="723488"/>
              </a:xfrm>
              <a:custGeom>
                <a:avLst/>
                <a:gdLst/>
                <a:ahLst/>
                <a:cxnLst>
                  <a:cxn ang="0">
                    <a:pos x="394" y="315"/>
                  </a:cxn>
                  <a:cxn ang="0">
                    <a:pos x="130" y="395"/>
                  </a:cxn>
                  <a:cxn ang="0">
                    <a:pos x="50" y="131"/>
                  </a:cxn>
                  <a:cxn ang="0">
                    <a:pos x="314" y="51"/>
                  </a:cxn>
                  <a:cxn ang="0">
                    <a:pos x="394" y="315"/>
                  </a:cxn>
                </a:cxnLst>
                <a:rect l="0" t="0" r="r" b="b"/>
                <a:pathLst>
                  <a:path w="445" h="445">
                    <a:moveTo>
                      <a:pt x="394" y="315"/>
                    </a:moveTo>
                    <a:cubicBezTo>
                      <a:pt x="343" y="410"/>
                      <a:pt x="225" y="445"/>
                      <a:pt x="130" y="395"/>
                    </a:cubicBezTo>
                    <a:cubicBezTo>
                      <a:pt x="35" y="344"/>
                      <a:pt x="0" y="226"/>
                      <a:pt x="50" y="131"/>
                    </a:cubicBezTo>
                    <a:cubicBezTo>
                      <a:pt x="101" y="36"/>
                      <a:pt x="219" y="0"/>
                      <a:pt x="314" y="51"/>
                    </a:cubicBezTo>
                    <a:cubicBezTo>
                      <a:pt x="409" y="102"/>
                      <a:pt x="445" y="220"/>
                      <a:pt x="394" y="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136792" y="3377460"/>
                <a:ext cx="586233" cy="539917"/>
              </a:xfrm>
              <a:custGeom>
                <a:avLst/>
                <a:gdLst/>
                <a:ahLst/>
                <a:cxnLst>
                  <a:cxn ang="0">
                    <a:pos x="294" y="235"/>
                  </a:cxn>
                  <a:cxn ang="0">
                    <a:pos x="97" y="295"/>
                  </a:cxn>
                  <a:cxn ang="0">
                    <a:pos x="37" y="97"/>
                  </a:cxn>
                  <a:cxn ang="0">
                    <a:pos x="235" y="38"/>
                  </a:cxn>
                  <a:cxn ang="0">
                    <a:pos x="294" y="235"/>
                  </a:cxn>
                </a:cxnLst>
                <a:rect l="0" t="0" r="r" b="b"/>
                <a:pathLst>
                  <a:path w="332" h="332">
                    <a:moveTo>
                      <a:pt x="294" y="235"/>
                    </a:moveTo>
                    <a:cubicBezTo>
                      <a:pt x="257" y="306"/>
                      <a:pt x="168" y="332"/>
                      <a:pt x="97" y="295"/>
                    </a:cubicBezTo>
                    <a:cubicBezTo>
                      <a:pt x="26" y="257"/>
                      <a:pt x="0" y="168"/>
                      <a:pt x="37" y="97"/>
                    </a:cubicBezTo>
                    <a:cubicBezTo>
                      <a:pt x="75" y="26"/>
                      <a:pt x="164" y="0"/>
                      <a:pt x="235" y="38"/>
                    </a:cubicBezTo>
                    <a:cubicBezTo>
                      <a:pt x="306" y="76"/>
                      <a:pt x="332" y="164"/>
                      <a:pt x="294" y="2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Freeform 36"/>
              <p:cNvSpPr>
                <a:spLocks/>
              </p:cNvSpPr>
              <p:nvPr/>
            </p:nvSpPr>
            <p:spPr bwMode="auto">
              <a:xfrm>
                <a:off x="1891584" y="1872892"/>
                <a:ext cx="601866" cy="552515"/>
              </a:xfrm>
              <a:custGeom>
                <a:avLst/>
                <a:gdLst/>
                <a:ahLst/>
                <a:cxnLst>
                  <a:cxn ang="0">
                    <a:pos x="302" y="240"/>
                  </a:cxn>
                  <a:cxn ang="0">
                    <a:pos x="100" y="301"/>
                  </a:cxn>
                  <a:cxn ang="0">
                    <a:pos x="39" y="100"/>
                  </a:cxn>
                  <a:cxn ang="0">
                    <a:pos x="241" y="38"/>
                  </a:cxn>
                  <a:cxn ang="0">
                    <a:pos x="302" y="240"/>
                  </a:cxn>
                </a:cxnLst>
                <a:rect l="0" t="0" r="r" b="b"/>
                <a:pathLst>
                  <a:path w="341" h="340">
                    <a:moveTo>
                      <a:pt x="302" y="240"/>
                    </a:moveTo>
                    <a:cubicBezTo>
                      <a:pt x="263" y="313"/>
                      <a:pt x="173" y="340"/>
                      <a:pt x="100" y="301"/>
                    </a:cubicBezTo>
                    <a:cubicBezTo>
                      <a:pt x="27" y="263"/>
                      <a:pt x="0" y="172"/>
                      <a:pt x="39" y="100"/>
                    </a:cubicBezTo>
                    <a:cubicBezTo>
                      <a:pt x="78" y="27"/>
                      <a:pt x="168" y="0"/>
                      <a:pt x="241" y="38"/>
                    </a:cubicBezTo>
                    <a:cubicBezTo>
                      <a:pt x="313" y="77"/>
                      <a:pt x="341" y="168"/>
                      <a:pt x="302" y="24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2395745" y="2583782"/>
                <a:ext cx="486574" cy="448131"/>
              </a:xfrm>
              <a:custGeom>
                <a:avLst/>
                <a:gdLst/>
                <a:ahLst/>
                <a:cxnLst>
                  <a:cxn ang="0">
                    <a:pos x="245" y="195"/>
                  </a:cxn>
                  <a:cxn ang="0">
                    <a:pos x="81" y="245"/>
                  </a:cxn>
                  <a:cxn ang="0">
                    <a:pos x="31" y="81"/>
                  </a:cxn>
                  <a:cxn ang="0">
                    <a:pos x="195" y="31"/>
                  </a:cxn>
                  <a:cxn ang="0">
                    <a:pos x="245" y="195"/>
                  </a:cxn>
                </a:cxnLst>
                <a:rect l="0" t="0" r="r" b="b"/>
                <a:pathLst>
                  <a:path w="276" h="276">
                    <a:moveTo>
                      <a:pt x="245" y="195"/>
                    </a:moveTo>
                    <a:cubicBezTo>
                      <a:pt x="213" y="254"/>
                      <a:pt x="140" y="276"/>
                      <a:pt x="81" y="245"/>
                    </a:cubicBezTo>
                    <a:cubicBezTo>
                      <a:pt x="22" y="213"/>
                      <a:pt x="0" y="140"/>
                      <a:pt x="31" y="81"/>
                    </a:cubicBezTo>
                    <a:cubicBezTo>
                      <a:pt x="63" y="22"/>
                      <a:pt x="136" y="0"/>
                      <a:pt x="195" y="31"/>
                    </a:cubicBezTo>
                    <a:cubicBezTo>
                      <a:pt x="254" y="63"/>
                      <a:pt x="276" y="136"/>
                      <a:pt x="245" y="19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2647825" y="1646127"/>
                <a:ext cx="678077" cy="622704"/>
              </a:xfrm>
              <a:custGeom>
                <a:avLst/>
                <a:gdLst/>
                <a:ahLst/>
                <a:cxnLst>
                  <a:cxn ang="0">
                    <a:pos x="340" y="271"/>
                  </a:cxn>
                  <a:cxn ang="0">
                    <a:pos x="113" y="340"/>
                  </a:cxn>
                  <a:cxn ang="0">
                    <a:pos x="44" y="113"/>
                  </a:cxn>
                  <a:cxn ang="0">
                    <a:pos x="271" y="44"/>
                  </a:cxn>
                  <a:cxn ang="0">
                    <a:pos x="340" y="271"/>
                  </a:cxn>
                </a:cxnLst>
                <a:rect l="0" t="0" r="r" b="b"/>
                <a:pathLst>
                  <a:path w="384" h="383">
                    <a:moveTo>
                      <a:pt x="340" y="271"/>
                    </a:moveTo>
                    <a:cubicBezTo>
                      <a:pt x="296" y="352"/>
                      <a:pt x="195" y="383"/>
                      <a:pt x="113" y="340"/>
                    </a:cubicBezTo>
                    <a:cubicBezTo>
                      <a:pt x="31" y="296"/>
                      <a:pt x="0" y="194"/>
                      <a:pt x="44" y="113"/>
                    </a:cubicBezTo>
                    <a:cubicBezTo>
                      <a:pt x="87" y="31"/>
                      <a:pt x="189" y="0"/>
                      <a:pt x="271" y="44"/>
                    </a:cubicBezTo>
                    <a:cubicBezTo>
                      <a:pt x="353" y="87"/>
                      <a:pt x="384" y="189"/>
                      <a:pt x="340" y="27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830501" y="3184890"/>
                <a:ext cx="680031" cy="624504"/>
              </a:xfrm>
              <a:custGeom>
                <a:avLst/>
                <a:gdLst/>
                <a:ahLst/>
                <a:cxnLst>
                  <a:cxn ang="0">
                    <a:pos x="341" y="272"/>
                  </a:cxn>
                  <a:cxn ang="0">
                    <a:pos x="113" y="341"/>
                  </a:cxn>
                  <a:cxn ang="0">
                    <a:pos x="44" y="113"/>
                  </a:cxn>
                  <a:cxn ang="0">
                    <a:pos x="272" y="44"/>
                  </a:cxn>
                  <a:cxn ang="0">
                    <a:pos x="341" y="272"/>
                  </a:cxn>
                </a:cxnLst>
                <a:rect l="0" t="0" r="r" b="b"/>
                <a:pathLst>
                  <a:path w="385" h="385">
                    <a:moveTo>
                      <a:pt x="341" y="272"/>
                    </a:moveTo>
                    <a:cubicBezTo>
                      <a:pt x="297" y="354"/>
                      <a:pt x="195" y="385"/>
                      <a:pt x="113" y="341"/>
                    </a:cubicBezTo>
                    <a:cubicBezTo>
                      <a:pt x="31" y="297"/>
                      <a:pt x="0" y="195"/>
                      <a:pt x="44" y="113"/>
                    </a:cubicBezTo>
                    <a:cubicBezTo>
                      <a:pt x="88" y="31"/>
                      <a:pt x="190" y="0"/>
                      <a:pt x="272" y="44"/>
                    </a:cubicBezTo>
                    <a:cubicBezTo>
                      <a:pt x="354" y="87"/>
                      <a:pt x="385" y="190"/>
                      <a:pt x="341" y="2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" name="Freeform 40"/>
              <p:cNvSpPr>
                <a:spLocks/>
              </p:cNvSpPr>
              <p:nvPr/>
            </p:nvSpPr>
            <p:spPr bwMode="auto">
              <a:xfrm>
                <a:off x="750383" y="2342619"/>
                <a:ext cx="717159" cy="662298"/>
              </a:xfrm>
              <a:custGeom>
                <a:avLst/>
                <a:gdLst/>
                <a:ahLst/>
                <a:cxnLst>
                  <a:cxn ang="0">
                    <a:pos x="360" y="287"/>
                  </a:cxn>
                  <a:cxn ang="0">
                    <a:pos x="119" y="361"/>
                  </a:cxn>
                  <a:cxn ang="0">
                    <a:pos x="46" y="120"/>
                  </a:cxn>
                  <a:cxn ang="0">
                    <a:pos x="287" y="47"/>
                  </a:cxn>
                  <a:cxn ang="0">
                    <a:pos x="360" y="287"/>
                  </a:cxn>
                </a:cxnLst>
                <a:rect l="0" t="0" r="r" b="b"/>
                <a:pathLst>
                  <a:path w="406" h="407">
                    <a:moveTo>
                      <a:pt x="360" y="287"/>
                    </a:moveTo>
                    <a:cubicBezTo>
                      <a:pt x="314" y="374"/>
                      <a:pt x="206" y="407"/>
                      <a:pt x="119" y="361"/>
                    </a:cubicBezTo>
                    <a:cubicBezTo>
                      <a:pt x="32" y="314"/>
                      <a:pt x="0" y="206"/>
                      <a:pt x="46" y="120"/>
                    </a:cubicBezTo>
                    <a:cubicBezTo>
                      <a:pt x="92" y="33"/>
                      <a:pt x="200" y="0"/>
                      <a:pt x="287" y="47"/>
                    </a:cubicBezTo>
                    <a:cubicBezTo>
                      <a:pt x="374" y="93"/>
                      <a:pt x="406" y="201"/>
                      <a:pt x="360" y="28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1596513" y="1009025"/>
                <a:ext cx="654627" cy="602907"/>
              </a:xfrm>
              <a:custGeom>
                <a:avLst/>
                <a:gdLst/>
                <a:ahLst/>
                <a:cxnLst>
                  <a:cxn ang="0">
                    <a:pos x="307" y="299"/>
                  </a:cxn>
                  <a:cxn ang="0">
                    <a:pos x="71" y="307"/>
                  </a:cxn>
                  <a:cxn ang="0">
                    <a:pos x="63" y="71"/>
                  </a:cxn>
                  <a:cxn ang="0">
                    <a:pos x="299" y="63"/>
                  </a:cxn>
                  <a:cxn ang="0">
                    <a:pos x="307" y="299"/>
                  </a:cxn>
                </a:cxnLst>
                <a:rect l="0" t="0" r="r" b="b"/>
                <a:pathLst>
                  <a:path w="370" h="370">
                    <a:moveTo>
                      <a:pt x="307" y="299"/>
                    </a:moveTo>
                    <a:cubicBezTo>
                      <a:pt x="244" y="366"/>
                      <a:pt x="138" y="370"/>
                      <a:pt x="71" y="307"/>
                    </a:cubicBezTo>
                    <a:cubicBezTo>
                      <a:pt x="4" y="244"/>
                      <a:pt x="0" y="138"/>
                      <a:pt x="63" y="71"/>
                    </a:cubicBezTo>
                    <a:cubicBezTo>
                      <a:pt x="126" y="4"/>
                      <a:pt x="232" y="0"/>
                      <a:pt x="299" y="63"/>
                    </a:cubicBezTo>
                    <a:cubicBezTo>
                      <a:pt x="366" y="126"/>
                      <a:pt x="370" y="231"/>
                      <a:pt x="307" y="29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4719183" y="2500995"/>
                <a:ext cx="672214" cy="617305"/>
              </a:xfrm>
              <a:custGeom>
                <a:avLst/>
                <a:gdLst/>
                <a:ahLst/>
                <a:cxnLst>
                  <a:cxn ang="0">
                    <a:pos x="337" y="268"/>
                  </a:cxn>
                  <a:cxn ang="0">
                    <a:pos x="112" y="337"/>
                  </a:cxn>
                  <a:cxn ang="0">
                    <a:pos x="43" y="111"/>
                  </a:cxn>
                  <a:cxn ang="0">
                    <a:pos x="269" y="43"/>
                  </a:cxn>
                  <a:cxn ang="0">
                    <a:pos x="337" y="268"/>
                  </a:cxn>
                </a:cxnLst>
                <a:rect l="0" t="0" r="r" b="b"/>
                <a:pathLst>
                  <a:path w="381" h="380">
                    <a:moveTo>
                      <a:pt x="337" y="268"/>
                    </a:moveTo>
                    <a:cubicBezTo>
                      <a:pt x="294" y="350"/>
                      <a:pt x="193" y="380"/>
                      <a:pt x="112" y="337"/>
                    </a:cubicBezTo>
                    <a:cubicBezTo>
                      <a:pt x="31" y="294"/>
                      <a:pt x="0" y="193"/>
                      <a:pt x="43" y="111"/>
                    </a:cubicBezTo>
                    <a:cubicBezTo>
                      <a:pt x="87" y="30"/>
                      <a:pt x="188" y="0"/>
                      <a:pt x="269" y="43"/>
                    </a:cubicBezTo>
                    <a:cubicBezTo>
                      <a:pt x="350" y="86"/>
                      <a:pt x="381" y="187"/>
                      <a:pt x="337" y="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Freeform 43"/>
              <p:cNvSpPr>
                <a:spLocks/>
              </p:cNvSpPr>
              <p:nvPr/>
            </p:nvSpPr>
            <p:spPr bwMode="auto">
              <a:xfrm>
                <a:off x="4560900" y="4199933"/>
                <a:ext cx="670260" cy="620904"/>
              </a:xfrm>
              <a:custGeom>
                <a:avLst/>
                <a:gdLst/>
                <a:ahLst/>
                <a:cxnLst>
                  <a:cxn ang="0">
                    <a:pos x="337" y="269"/>
                  </a:cxn>
                  <a:cxn ang="0">
                    <a:pos x="112" y="338"/>
                  </a:cxn>
                  <a:cxn ang="0">
                    <a:pos x="43" y="112"/>
                  </a:cxn>
                  <a:cxn ang="0">
                    <a:pos x="269" y="44"/>
                  </a:cxn>
                  <a:cxn ang="0">
                    <a:pos x="337" y="269"/>
                  </a:cxn>
                </a:cxnLst>
                <a:rect l="0" t="0" r="r" b="b"/>
                <a:pathLst>
                  <a:path w="380" h="381">
                    <a:moveTo>
                      <a:pt x="337" y="269"/>
                    </a:moveTo>
                    <a:cubicBezTo>
                      <a:pt x="294" y="350"/>
                      <a:pt x="193" y="381"/>
                      <a:pt x="112" y="338"/>
                    </a:cubicBezTo>
                    <a:cubicBezTo>
                      <a:pt x="30" y="294"/>
                      <a:pt x="0" y="193"/>
                      <a:pt x="43" y="112"/>
                    </a:cubicBezTo>
                    <a:cubicBezTo>
                      <a:pt x="86" y="31"/>
                      <a:pt x="187" y="0"/>
                      <a:pt x="269" y="44"/>
                    </a:cubicBezTo>
                    <a:cubicBezTo>
                      <a:pt x="350" y="87"/>
                      <a:pt x="380" y="188"/>
                      <a:pt x="337" y="2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" name="Freeform 44"/>
              <p:cNvSpPr>
                <a:spLocks/>
              </p:cNvSpPr>
              <p:nvPr/>
            </p:nvSpPr>
            <p:spPr bwMode="auto">
              <a:xfrm>
                <a:off x="3599477" y="2877137"/>
                <a:ext cx="672214" cy="617305"/>
              </a:xfrm>
              <a:custGeom>
                <a:avLst/>
                <a:gdLst/>
                <a:ahLst/>
                <a:cxnLst>
                  <a:cxn ang="0">
                    <a:pos x="338" y="268"/>
                  </a:cxn>
                  <a:cxn ang="0">
                    <a:pos x="112" y="337"/>
                  </a:cxn>
                  <a:cxn ang="0">
                    <a:pos x="44" y="111"/>
                  </a:cxn>
                  <a:cxn ang="0">
                    <a:pos x="269" y="43"/>
                  </a:cxn>
                  <a:cxn ang="0">
                    <a:pos x="338" y="268"/>
                  </a:cxn>
                </a:cxnLst>
                <a:rect l="0" t="0" r="r" b="b"/>
                <a:pathLst>
                  <a:path w="381" h="380">
                    <a:moveTo>
                      <a:pt x="338" y="268"/>
                    </a:moveTo>
                    <a:cubicBezTo>
                      <a:pt x="294" y="350"/>
                      <a:pt x="193" y="380"/>
                      <a:pt x="112" y="337"/>
                    </a:cubicBezTo>
                    <a:cubicBezTo>
                      <a:pt x="31" y="294"/>
                      <a:pt x="0" y="193"/>
                      <a:pt x="44" y="111"/>
                    </a:cubicBezTo>
                    <a:cubicBezTo>
                      <a:pt x="87" y="30"/>
                      <a:pt x="188" y="0"/>
                      <a:pt x="269" y="43"/>
                    </a:cubicBezTo>
                    <a:cubicBezTo>
                      <a:pt x="350" y="86"/>
                      <a:pt x="381" y="187"/>
                      <a:pt x="338" y="2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4105592" y="1530945"/>
                <a:ext cx="566692" cy="521920"/>
              </a:xfrm>
              <a:custGeom>
                <a:avLst/>
                <a:gdLst/>
                <a:ahLst/>
                <a:cxnLst>
                  <a:cxn ang="0">
                    <a:pos x="284" y="226"/>
                  </a:cxn>
                  <a:cxn ang="0">
                    <a:pos x="94" y="283"/>
                  </a:cxn>
                  <a:cxn ang="0">
                    <a:pos x="37" y="94"/>
                  </a:cxn>
                  <a:cxn ang="0">
                    <a:pos x="226" y="36"/>
                  </a:cxn>
                  <a:cxn ang="0">
                    <a:pos x="284" y="226"/>
                  </a:cxn>
                </a:cxnLst>
                <a:rect l="0" t="0" r="r" b="b"/>
                <a:pathLst>
                  <a:path w="320" h="320">
                    <a:moveTo>
                      <a:pt x="284" y="226"/>
                    </a:moveTo>
                    <a:cubicBezTo>
                      <a:pt x="247" y="294"/>
                      <a:pt x="162" y="320"/>
                      <a:pt x="94" y="283"/>
                    </a:cubicBezTo>
                    <a:cubicBezTo>
                      <a:pt x="26" y="247"/>
                      <a:pt x="0" y="162"/>
                      <a:pt x="37" y="94"/>
                    </a:cubicBezTo>
                    <a:cubicBezTo>
                      <a:pt x="73" y="25"/>
                      <a:pt x="158" y="0"/>
                      <a:pt x="226" y="36"/>
                    </a:cubicBezTo>
                    <a:cubicBezTo>
                      <a:pt x="295" y="73"/>
                      <a:pt x="320" y="157"/>
                      <a:pt x="284" y="22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" name="Freeform 46"/>
              <p:cNvSpPr>
                <a:spLocks/>
              </p:cNvSpPr>
              <p:nvPr/>
            </p:nvSpPr>
            <p:spPr bwMode="auto">
              <a:xfrm>
                <a:off x="3364984" y="1162001"/>
                <a:ext cx="672214" cy="619105"/>
              </a:xfrm>
              <a:custGeom>
                <a:avLst/>
                <a:gdLst/>
                <a:ahLst/>
                <a:cxnLst>
                  <a:cxn ang="0">
                    <a:pos x="338" y="269"/>
                  </a:cxn>
                  <a:cxn ang="0">
                    <a:pos x="112" y="337"/>
                  </a:cxn>
                  <a:cxn ang="0">
                    <a:pos x="44" y="112"/>
                  </a:cxn>
                  <a:cxn ang="0">
                    <a:pos x="269" y="43"/>
                  </a:cxn>
                  <a:cxn ang="0">
                    <a:pos x="338" y="269"/>
                  </a:cxn>
                </a:cxnLst>
                <a:rect l="0" t="0" r="r" b="b"/>
                <a:pathLst>
                  <a:path w="381" h="381">
                    <a:moveTo>
                      <a:pt x="338" y="269"/>
                    </a:moveTo>
                    <a:cubicBezTo>
                      <a:pt x="294" y="350"/>
                      <a:pt x="193" y="381"/>
                      <a:pt x="112" y="337"/>
                    </a:cubicBezTo>
                    <a:cubicBezTo>
                      <a:pt x="31" y="294"/>
                      <a:pt x="0" y="193"/>
                      <a:pt x="44" y="112"/>
                    </a:cubicBezTo>
                    <a:cubicBezTo>
                      <a:pt x="87" y="31"/>
                      <a:pt x="188" y="0"/>
                      <a:pt x="269" y="43"/>
                    </a:cubicBezTo>
                    <a:cubicBezTo>
                      <a:pt x="350" y="87"/>
                      <a:pt x="381" y="188"/>
                      <a:pt x="338" y="2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" name="Freeform 47"/>
              <p:cNvSpPr>
                <a:spLocks/>
              </p:cNvSpPr>
              <p:nvPr/>
            </p:nvSpPr>
            <p:spPr bwMode="auto">
              <a:xfrm>
                <a:off x="3681550" y="1953879"/>
                <a:ext cx="173916" cy="277157"/>
              </a:xfrm>
              <a:custGeom>
                <a:avLst/>
                <a:gdLst/>
                <a:ahLst/>
                <a:cxnLst>
                  <a:cxn ang="0">
                    <a:pos x="99" y="10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0" y="100"/>
                  </a:cxn>
                  <a:cxn ang="0">
                    <a:pos x="29" y="170"/>
                  </a:cxn>
                  <a:cxn ang="0">
                    <a:pos x="99" y="100"/>
                  </a:cxn>
                </a:cxnLst>
                <a:rect l="0" t="0" r="r" b="b"/>
                <a:pathLst>
                  <a:path w="99" h="170">
                    <a:moveTo>
                      <a:pt x="99" y="10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44" y="0"/>
                      <a:pt x="0" y="45"/>
                      <a:pt x="0" y="100"/>
                    </a:cubicBezTo>
                    <a:cubicBezTo>
                      <a:pt x="0" y="127"/>
                      <a:pt x="11" y="152"/>
                      <a:pt x="29" y="170"/>
                    </a:cubicBezTo>
                    <a:cubicBezTo>
                      <a:pt x="99" y="100"/>
                      <a:pt x="99" y="100"/>
                      <a:pt x="99" y="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3746036" y="2135651"/>
                <a:ext cx="298979" cy="16017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70" y="99"/>
                  </a:cxn>
                  <a:cxn ang="0">
                    <a:pos x="169" y="0"/>
                  </a:cxn>
                  <a:cxn ang="0">
                    <a:pos x="70" y="0"/>
                  </a:cxn>
                  <a:cxn ang="0">
                    <a:pos x="0" y="70"/>
                  </a:cxn>
                </a:cxnLst>
                <a:rect l="0" t="0" r="r" b="b"/>
                <a:pathLst>
                  <a:path w="169" h="99">
                    <a:moveTo>
                      <a:pt x="0" y="70"/>
                    </a:moveTo>
                    <a:cubicBezTo>
                      <a:pt x="18" y="88"/>
                      <a:pt x="43" y="99"/>
                      <a:pt x="70" y="99"/>
                    </a:cubicBezTo>
                    <a:cubicBezTo>
                      <a:pt x="125" y="99"/>
                      <a:pt x="169" y="55"/>
                      <a:pt x="169" y="0"/>
                    </a:cubicBezTo>
                    <a:cubicBezTo>
                      <a:pt x="70" y="0"/>
                      <a:pt x="70" y="0"/>
                      <a:pt x="7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3878915" y="1953879"/>
                <a:ext cx="173916" cy="1637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0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0" y="0"/>
                  </a:cxn>
                </a:cxnLst>
                <a:rect l="0" t="0" r="r" b="b"/>
                <a:pathLst>
                  <a:path w="99" h="100">
                    <a:moveTo>
                      <a:pt x="0" y="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45"/>
                      <a:pt x="55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" name="Freeform 50"/>
              <p:cNvSpPr>
                <a:spLocks noEditPoints="1"/>
              </p:cNvSpPr>
              <p:nvPr/>
            </p:nvSpPr>
            <p:spPr bwMode="auto">
              <a:xfrm>
                <a:off x="4121225" y="4576075"/>
                <a:ext cx="91843" cy="8458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6"/>
                  </a:cxn>
                  <a:cxn ang="0">
                    <a:pos x="26" y="52"/>
                  </a:cxn>
                  <a:cxn ang="0">
                    <a:pos x="52" y="26"/>
                  </a:cxn>
                  <a:cxn ang="0">
                    <a:pos x="26" y="0"/>
                  </a:cxn>
                  <a:cxn ang="0">
                    <a:pos x="26" y="45"/>
                  </a:cxn>
                  <a:cxn ang="0">
                    <a:pos x="7" y="26"/>
                  </a:cxn>
                  <a:cxn ang="0">
                    <a:pos x="26" y="7"/>
                  </a:cxn>
                  <a:cxn ang="0">
                    <a:pos x="45" y="26"/>
                  </a:cxn>
                  <a:cxn ang="0">
                    <a:pos x="26" y="45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1" y="52"/>
                      <a:pt x="52" y="40"/>
                      <a:pt x="52" y="26"/>
                    </a:cubicBezTo>
                    <a:cubicBezTo>
                      <a:pt x="52" y="12"/>
                      <a:pt x="41" y="0"/>
                      <a:pt x="26" y="0"/>
                    </a:cubicBezTo>
                    <a:close/>
                    <a:moveTo>
                      <a:pt x="26" y="45"/>
                    </a:moveTo>
                    <a:cubicBezTo>
                      <a:pt x="16" y="45"/>
                      <a:pt x="7" y="37"/>
                      <a:pt x="7" y="26"/>
                    </a:cubicBezTo>
                    <a:cubicBezTo>
                      <a:pt x="7" y="16"/>
                      <a:pt x="16" y="7"/>
                      <a:pt x="26" y="7"/>
                    </a:cubicBezTo>
                    <a:cubicBezTo>
                      <a:pt x="37" y="7"/>
                      <a:pt x="45" y="16"/>
                      <a:pt x="45" y="26"/>
                    </a:cubicBezTo>
                    <a:cubicBezTo>
                      <a:pt x="45" y="37"/>
                      <a:pt x="37" y="45"/>
                      <a:pt x="2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" name="Freeform 51"/>
              <p:cNvSpPr>
                <a:spLocks noEditPoints="1"/>
              </p:cNvSpPr>
              <p:nvPr/>
            </p:nvSpPr>
            <p:spPr bwMode="auto">
              <a:xfrm>
                <a:off x="4056740" y="4518484"/>
                <a:ext cx="214952" cy="197969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0" y="61"/>
                  </a:cxn>
                  <a:cxn ang="0">
                    <a:pos x="61" y="122"/>
                  </a:cxn>
                  <a:cxn ang="0">
                    <a:pos x="122" y="61"/>
                  </a:cxn>
                  <a:cxn ang="0">
                    <a:pos x="61" y="0"/>
                  </a:cxn>
                  <a:cxn ang="0">
                    <a:pos x="62" y="91"/>
                  </a:cxn>
                  <a:cxn ang="0">
                    <a:pos x="33" y="62"/>
                  </a:cxn>
                  <a:cxn ang="0">
                    <a:pos x="62" y="33"/>
                  </a:cxn>
                  <a:cxn ang="0">
                    <a:pos x="91" y="62"/>
                  </a:cxn>
                  <a:cxn ang="0">
                    <a:pos x="62" y="91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8" y="0"/>
                      <a:pt x="0" y="27"/>
                      <a:pt x="0" y="61"/>
                    </a:cubicBezTo>
                    <a:cubicBezTo>
                      <a:pt x="0" y="95"/>
                      <a:pt x="28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2" y="91"/>
                    </a:moveTo>
                    <a:cubicBezTo>
                      <a:pt x="46" y="91"/>
                      <a:pt x="33" y="78"/>
                      <a:pt x="33" y="62"/>
                    </a:cubicBezTo>
                    <a:cubicBezTo>
                      <a:pt x="33" y="46"/>
                      <a:pt x="46" y="33"/>
                      <a:pt x="62" y="33"/>
                    </a:cubicBezTo>
                    <a:cubicBezTo>
                      <a:pt x="78" y="33"/>
                      <a:pt x="91" y="46"/>
                      <a:pt x="91" y="62"/>
                    </a:cubicBezTo>
                    <a:cubicBezTo>
                      <a:pt x="91" y="78"/>
                      <a:pt x="78" y="91"/>
                      <a:pt x="62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" name="Freeform 52"/>
              <p:cNvSpPr>
                <a:spLocks/>
              </p:cNvSpPr>
              <p:nvPr/>
            </p:nvSpPr>
            <p:spPr bwMode="auto">
              <a:xfrm>
                <a:off x="2569661" y="1395965"/>
                <a:ext cx="9771" cy="7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1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" name="Freeform 53"/>
              <p:cNvSpPr>
                <a:spLocks/>
              </p:cNvSpPr>
              <p:nvPr/>
            </p:nvSpPr>
            <p:spPr bwMode="auto">
              <a:xfrm>
                <a:off x="2643917" y="1327576"/>
                <a:ext cx="9771" cy="8999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" name="Freeform 54"/>
              <p:cNvSpPr>
                <a:spLocks/>
              </p:cNvSpPr>
              <p:nvPr/>
            </p:nvSpPr>
            <p:spPr bwMode="auto">
              <a:xfrm>
                <a:off x="2716219" y="1395965"/>
                <a:ext cx="11725" cy="719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" name="Freeform 55"/>
              <p:cNvSpPr>
                <a:spLocks/>
              </p:cNvSpPr>
              <p:nvPr/>
            </p:nvSpPr>
            <p:spPr bwMode="auto">
              <a:xfrm>
                <a:off x="2643917" y="1462555"/>
                <a:ext cx="9771" cy="899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" name="Freeform 56"/>
              <p:cNvSpPr>
                <a:spLocks/>
              </p:cNvSpPr>
              <p:nvPr/>
            </p:nvSpPr>
            <p:spPr bwMode="auto">
              <a:xfrm>
                <a:off x="2645871" y="1341974"/>
                <a:ext cx="44945" cy="6119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23" y="34"/>
                  </a:cxn>
                  <a:cxn ang="0">
                    <a:pos x="23" y="30"/>
                  </a:cxn>
                  <a:cxn ang="0">
                    <a:pos x="3" y="30"/>
                  </a:cxn>
                  <a:cxn ang="0">
                    <a:pos x="3" y="0"/>
                  </a:cxn>
                </a:cxnLst>
                <a:rect l="0" t="0" r="r" b="b"/>
                <a:pathLst>
                  <a:path w="23" h="34">
                    <a:moveTo>
                      <a:pt x="3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3" y="34"/>
                    </a:lnTo>
                    <a:lnTo>
                      <a:pt x="23" y="30"/>
                    </a:lnTo>
                    <a:lnTo>
                      <a:pt x="3" y="3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" name="Freeform 57"/>
              <p:cNvSpPr>
                <a:spLocks/>
              </p:cNvSpPr>
              <p:nvPr/>
            </p:nvSpPr>
            <p:spPr bwMode="auto">
              <a:xfrm>
                <a:off x="2675183" y="1259186"/>
                <a:ext cx="11138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20"/>
                  </a:cxn>
                  <a:cxn ang="0">
                    <a:pos x="47" y="60"/>
                  </a:cxn>
                  <a:cxn ang="0">
                    <a:pos x="63" y="32"/>
                  </a:cxn>
                  <a:cxn ang="0">
                    <a:pos x="30" y="0"/>
                  </a:cxn>
                </a:cxnLst>
                <a:rect l="0" t="0" r="r" b="b"/>
                <a:pathLst>
                  <a:path w="63" h="60">
                    <a:moveTo>
                      <a:pt x="30" y="0"/>
                    </a:moveTo>
                    <a:cubicBezTo>
                      <a:pt x="16" y="0"/>
                      <a:pt x="5" y="8"/>
                      <a:pt x="0" y="20"/>
                    </a:cubicBezTo>
                    <a:cubicBezTo>
                      <a:pt x="21" y="24"/>
                      <a:pt x="39" y="40"/>
                      <a:pt x="47" y="60"/>
                    </a:cubicBezTo>
                    <a:cubicBezTo>
                      <a:pt x="56" y="54"/>
                      <a:pt x="63" y="44"/>
                      <a:pt x="63" y="32"/>
                    </a:cubicBezTo>
                    <a:cubicBezTo>
                      <a:pt x="63" y="14"/>
                      <a:pt x="48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" name="Freeform 58"/>
              <p:cNvSpPr>
                <a:spLocks/>
              </p:cNvSpPr>
              <p:nvPr/>
            </p:nvSpPr>
            <p:spPr bwMode="auto">
              <a:xfrm>
                <a:off x="2509083" y="1259186"/>
                <a:ext cx="111384" cy="98985"/>
              </a:xfrm>
              <a:custGeom>
                <a:avLst/>
                <a:gdLst/>
                <a:ahLst/>
                <a:cxnLst>
                  <a:cxn ang="0">
                    <a:pos x="63" y="20"/>
                  </a:cxn>
                  <a:cxn ang="0">
                    <a:pos x="33" y="0"/>
                  </a:cxn>
                  <a:cxn ang="0">
                    <a:pos x="0" y="32"/>
                  </a:cxn>
                  <a:cxn ang="0">
                    <a:pos x="15" y="60"/>
                  </a:cxn>
                  <a:cxn ang="0">
                    <a:pos x="63" y="20"/>
                  </a:cxn>
                </a:cxnLst>
                <a:rect l="0" t="0" r="r" b="b"/>
                <a:pathLst>
                  <a:path w="63" h="60">
                    <a:moveTo>
                      <a:pt x="63" y="20"/>
                    </a:moveTo>
                    <a:cubicBezTo>
                      <a:pt x="58" y="8"/>
                      <a:pt x="46" y="0"/>
                      <a:pt x="33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4"/>
                      <a:pt x="6" y="54"/>
                      <a:pt x="15" y="60"/>
                    </a:cubicBezTo>
                    <a:cubicBezTo>
                      <a:pt x="23" y="40"/>
                      <a:pt x="41" y="24"/>
                      <a:pt x="6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" name="Freeform 59"/>
              <p:cNvSpPr>
                <a:spLocks noEditPoints="1"/>
              </p:cNvSpPr>
              <p:nvPr/>
            </p:nvSpPr>
            <p:spPr bwMode="auto">
              <a:xfrm>
                <a:off x="2534487" y="1293381"/>
                <a:ext cx="228631" cy="226765"/>
              </a:xfrm>
              <a:custGeom>
                <a:avLst/>
                <a:gdLst/>
                <a:ahLst/>
                <a:cxnLst>
                  <a:cxn ang="0">
                    <a:pos x="129" y="65"/>
                  </a:cxn>
                  <a:cxn ang="0">
                    <a:pos x="64" y="0"/>
                  </a:cxn>
                  <a:cxn ang="0">
                    <a:pos x="0" y="65"/>
                  </a:cxn>
                  <a:cxn ang="0">
                    <a:pos x="26" y="117"/>
                  </a:cxn>
                  <a:cxn ang="0">
                    <a:pos x="16" y="139"/>
                  </a:cxn>
                  <a:cxn ang="0">
                    <a:pos x="25" y="139"/>
                  </a:cxn>
                  <a:cxn ang="0">
                    <a:pos x="33" y="121"/>
                  </a:cxn>
                  <a:cxn ang="0">
                    <a:pos x="64" y="129"/>
                  </a:cxn>
                  <a:cxn ang="0">
                    <a:pos x="94" y="122"/>
                  </a:cxn>
                  <a:cxn ang="0">
                    <a:pos x="101" y="139"/>
                  </a:cxn>
                  <a:cxn ang="0">
                    <a:pos x="111" y="139"/>
                  </a:cxn>
                  <a:cxn ang="0">
                    <a:pos x="101" y="118"/>
                  </a:cxn>
                  <a:cxn ang="0">
                    <a:pos x="129" y="65"/>
                  </a:cxn>
                  <a:cxn ang="0">
                    <a:pos x="17" y="65"/>
                  </a:cxn>
                  <a:cxn ang="0">
                    <a:pos x="64" y="18"/>
                  </a:cxn>
                  <a:cxn ang="0">
                    <a:pos x="106" y="42"/>
                  </a:cxn>
                  <a:cxn ang="0">
                    <a:pos x="111" y="64"/>
                  </a:cxn>
                  <a:cxn ang="0">
                    <a:pos x="63" y="112"/>
                  </a:cxn>
                  <a:cxn ang="0">
                    <a:pos x="50" y="110"/>
                  </a:cxn>
                  <a:cxn ang="0">
                    <a:pos x="17" y="65"/>
                  </a:cxn>
                </a:cxnLst>
                <a:rect l="0" t="0" r="r" b="b"/>
                <a:pathLst>
                  <a:path w="129" h="139">
                    <a:moveTo>
                      <a:pt x="129" y="65"/>
                    </a:moveTo>
                    <a:cubicBezTo>
                      <a:pt x="129" y="29"/>
                      <a:pt x="100" y="0"/>
                      <a:pt x="64" y="0"/>
                    </a:cubicBezTo>
                    <a:cubicBezTo>
                      <a:pt x="29" y="0"/>
                      <a:pt x="0" y="29"/>
                      <a:pt x="0" y="65"/>
                    </a:cubicBezTo>
                    <a:cubicBezTo>
                      <a:pt x="0" y="86"/>
                      <a:pt x="10" y="105"/>
                      <a:pt x="26" y="117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2" y="126"/>
                      <a:pt x="53" y="129"/>
                      <a:pt x="64" y="129"/>
                    </a:cubicBezTo>
                    <a:cubicBezTo>
                      <a:pt x="75" y="129"/>
                      <a:pt x="85" y="127"/>
                      <a:pt x="94" y="122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111" y="139"/>
                      <a:pt x="111" y="139"/>
                      <a:pt x="111" y="139"/>
                    </a:cubicBezTo>
                    <a:cubicBezTo>
                      <a:pt x="101" y="118"/>
                      <a:pt x="101" y="118"/>
                      <a:pt x="101" y="118"/>
                    </a:cubicBezTo>
                    <a:cubicBezTo>
                      <a:pt x="118" y="106"/>
                      <a:pt x="129" y="87"/>
                      <a:pt x="129" y="65"/>
                    </a:cubicBezTo>
                    <a:close/>
                    <a:moveTo>
                      <a:pt x="17" y="65"/>
                    </a:moveTo>
                    <a:cubicBezTo>
                      <a:pt x="17" y="39"/>
                      <a:pt x="38" y="18"/>
                      <a:pt x="64" y="18"/>
                    </a:cubicBezTo>
                    <a:cubicBezTo>
                      <a:pt x="82" y="18"/>
                      <a:pt x="98" y="28"/>
                      <a:pt x="106" y="42"/>
                    </a:cubicBezTo>
                    <a:cubicBezTo>
                      <a:pt x="109" y="49"/>
                      <a:pt x="111" y="56"/>
                      <a:pt x="111" y="64"/>
                    </a:cubicBezTo>
                    <a:cubicBezTo>
                      <a:pt x="111" y="90"/>
                      <a:pt x="89" y="112"/>
                      <a:pt x="63" y="112"/>
                    </a:cubicBezTo>
                    <a:cubicBezTo>
                      <a:pt x="59" y="112"/>
                      <a:pt x="54" y="111"/>
                      <a:pt x="50" y="110"/>
                    </a:cubicBezTo>
                    <a:cubicBezTo>
                      <a:pt x="31" y="104"/>
                      <a:pt x="17" y="86"/>
                      <a:pt x="17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" name="Freeform 60"/>
              <p:cNvSpPr>
                <a:spLocks noEditPoints="1"/>
              </p:cNvSpPr>
              <p:nvPr/>
            </p:nvSpPr>
            <p:spPr bwMode="auto">
              <a:xfrm>
                <a:off x="4383076" y="2351618"/>
                <a:ext cx="283346" cy="260960"/>
              </a:xfrm>
              <a:custGeom>
                <a:avLst/>
                <a:gdLst/>
                <a:ahLst/>
                <a:cxnLst>
                  <a:cxn ang="0">
                    <a:pos x="131" y="70"/>
                  </a:cxn>
                  <a:cxn ang="0">
                    <a:pos x="120" y="59"/>
                  </a:cxn>
                  <a:cxn ang="0">
                    <a:pos x="145" y="32"/>
                  </a:cxn>
                  <a:cxn ang="0">
                    <a:pos x="111" y="0"/>
                  </a:cxn>
                  <a:cxn ang="0">
                    <a:pos x="86" y="26"/>
                  </a:cxn>
                  <a:cxn ang="0">
                    <a:pos x="73" y="12"/>
                  </a:cxn>
                  <a:cxn ang="0">
                    <a:pos x="57" y="29"/>
                  </a:cxn>
                  <a:cxn ang="0">
                    <a:pos x="70" y="41"/>
                  </a:cxn>
                  <a:cxn ang="0">
                    <a:pos x="18" y="94"/>
                  </a:cxn>
                  <a:cxn ang="0">
                    <a:pos x="17" y="110"/>
                  </a:cxn>
                  <a:cxn ang="0">
                    <a:pos x="0" y="125"/>
                  </a:cxn>
                  <a:cxn ang="0">
                    <a:pos x="20" y="145"/>
                  </a:cxn>
                  <a:cxn ang="0">
                    <a:pos x="36" y="130"/>
                  </a:cxn>
                  <a:cxn ang="0">
                    <a:pos x="52" y="127"/>
                  </a:cxn>
                  <a:cxn ang="0">
                    <a:pos x="104" y="75"/>
                  </a:cxn>
                  <a:cxn ang="0">
                    <a:pos x="116" y="87"/>
                  </a:cxn>
                  <a:cxn ang="0">
                    <a:pos x="131" y="70"/>
                  </a:cxn>
                  <a:cxn ang="0">
                    <a:pos x="49" y="122"/>
                  </a:cxn>
                  <a:cxn ang="0">
                    <a:pos x="33" y="124"/>
                  </a:cxn>
                  <a:cxn ang="0">
                    <a:pos x="20" y="136"/>
                  </a:cxn>
                  <a:cxn ang="0">
                    <a:pos x="10" y="125"/>
                  </a:cxn>
                  <a:cxn ang="0">
                    <a:pos x="22" y="113"/>
                  </a:cxn>
                  <a:cxn ang="0">
                    <a:pos x="24" y="97"/>
                  </a:cxn>
                  <a:cxn ang="0">
                    <a:pos x="74" y="46"/>
                  </a:cxn>
                  <a:cxn ang="0">
                    <a:pos x="100" y="70"/>
                  </a:cxn>
                  <a:cxn ang="0">
                    <a:pos x="49" y="122"/>
                  </a:cxn>
                </a:cxnLst>
                <a:rect l="0" t="0" r="r" b="b"/>
                <a:pathLst>
                  <a:path w="145" h="145">
                    <a:moveTo>
                      <a:pt x="131" y="70"/>
                    </a:moveTo>
                    <a:lnTo>
                      <a:pt x="120" y="59"/>
                    </a:lnTo>
                    <a:lnTo>
                      <a:pt x="145" y="32"/>
                    </a:lnTo>
                    <a:lnTo>
                      <a:pt x="111" y="0"/>
                    </a:lnTo>
                    <a:lnTo>
                      <a:pt x="86" y="26"/>
                    </a:lnTo>
                    <a:lnTo>
                      <a:pt x="73" y="12"/>
                    </a:lnTo>
                    <a:lnTo>
                      <a:pt x="57" y="29"/>
                    </a:lnTo>
                    <a:lnTo>
                      <a:pt x="70" y="41"/>
                    </a:lnTo>
                    <a:lnTo>
                      <a:pt x="18" y="94"/>
                    </a:lnTo>
                    <a:lnTo>
                      <a:pt x="17" y="110"/>
                    </a:lnTo>
                    <a:lnTo>
                      <a:pt x="0" y="125"/>
                    </a:lnTo>
                    <a:lnTo>
                      <a:pt x="20" y="145"/>
                    </a:lnTo>
                    <a:lnTo>
                      <a:pt x="36" y="130"/>
                    </a:lnTo>
                    <a:lnTo>
                      <a:pt x="52" y="127"/>
                    </a:lnTo>
                    <a:lnTo>
                      <a:pt x="104" y="75"/>
                    </a:lnTo>
                    <a:lnTo>
                      <a:pt x="116" y="87"/>
                    </a:lnTo>
                    <a:lnTo>
                      <a:pt x="131" y="70"/>
                    </a:lnTo>
                    <a:close/>
                    <a:moveTo>
                      <a:pt x="49" y="122"/>
                    </a:moveTo>
                    <a:lnTo>
                      <a:pt x="33" y="124"/>
                    </a:lnTo>
                    <a:lnTo>
                      <a:pt x="20" y="136"/>
                    </a:lnTo>
                    <a:lnTo>
                      <a:pt x="10" y="125"/>
                    </a:lnTo>
                    <a:lnTo>
                      <a:pt x="22" y="113"/>
                    </a:lnTo>
                    <a:lnTo>
                      <a:pt x="24" y="97"/>
                    </a:lnTo>
                    <a:lnTo>
                      <a:pt x="74" y="46"/>
                    </a:lnTo>
                    <a:lnTo>
                      <a:pt x="100" y="70"/>
                    </a:lnTo>
                    <a:lnTo>
                      <a:pt x="49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" name="Freeform 61"/>
              <p:cNvSpPr>
                <a:spLocks/>
              </p:cNvSpPr>
              <p:nvPr/>
            </p:nvSpPr>
            <p:spPr bwMode="auto">
              <a:xfrm>
                <a:off x="4963447" y="3321668"/>
                <a:ext cx="336107" cy="350946"/>
              </a:xfrm>
              <a:custGeom>
                <a:avLst/>
                <a:gdLst/>
                <a:ahLst/>
                <a:cxnLst>
                  <a:cxn ang="0">
                    <a:pos x="130" y="135"/>
                  </a:cxn>
                  <a:cxn ang="0">
                    <a:pos x="128" y="87"/>
                  </a:cxn>
                  <a:cxn ang="0">
                    <a:pos x="145" y="50"/>
                  </a:cxn>
                  <a:cxn ang="0">
                    <a:pos x="96" y="0"/>
                  </a:cxn>
                  <a:cxn ang="0">
                    <a:pos x="46" y="50"/>
                  </a:cxn>
                  <a:cxn ang="0">
                    <a:pos x="66" y="90"/>
                  </a:cxn>
                  <a:cxn ang="0">
                    <a:pos x="60" y="133"/>
                  </a:cxn>
                  <a:cxn ang="0">
                    <a:pos x="18" y="187"/>
                  </a:cxn>
                  <a:cxn ang="0">
                    <a:pos x="0" y="187"/>
                  </a:cxn>
                  <a:cxn ang="0">
                    <a:pos x="0" y="215"/>
                  </a:cxn>
                  <a:cxn ang="0">
                    <a:pos x="191" y="215"/>
                  </a:cxn>
                  <a:cxn ang="0">
                    <a:pos x="191" y="187"/>
                  </a:cxn>
                  <a:cxn ang="0">
                    <a:pos x="173" y="187"/>
                  </a:cxn>
                  <a:cxn ang="0">
                    <a:pos x="130" y="135"/>
                  </a:cxn>
                </a:cxnLst>
                <a:rect l="0" t="0" r="r" b="b"/>
                <a:pathLst>
                  <a:path w="191" h="215">
                    <a:moveTo>
                      <a:pt x="130" y="135"/>
                    </a:moveTo>
                    <a:cubicBezTo>
                      <a:pt x="125" y="120"/>
                      <a:pt x="126" y="100"/>
                      <a:pt x="128" y="87"/>
                    </a:cubicBezTo>
                    <a:cubicBezTo>
                      <a:pt x="139" y="78"/>
                      <a:pt x="145" y="65"/>
                      <a:pt x="145" y="50"/>
                    </a:cubicBezTo>
                    <a:cubicBezTo>
                      <a:pt x="145" y="22"/>
                      <a:pt x="123" y="0"/>
                      <a:pt x="96" y="0"/>
                    </a:cubicBezTo>
                    <a:cubicBezTo>
                      <a:pt x="68" y="0"/>
                      <a:pt x="46" y="22"/>
                      <a:pt x="46" y="50"/>
                    </a:cubicBezTo>
                    <a:cubicBezTo>
                      <a:pt x="46" y="66"/>
                      <a:pt x="54" y="81"/>
                      <a:pt x="66" y="90"/>
                    </a:cubicBezTo>
                    <a:cubicBezTo>
                      <a:pt x="67" y="102"/>
                      <a:pt x="66" y="118"/>
                      <a:pt x="60" y="133"/>
                    </a:cubicBezTo>
                    <a:cubicBezTo>
                      <a:pt x="51" y="158"/>
                      <a:pt x="24" y="182"/>
                      <a:pt x="18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187"/>
                      <a:pt x="191" y="187"/>
                      <a:pt x="191" y="187"/>
                    </a:cubicBezTo>
                    <a:cubicBezTo>
                      <a:pt x="173" y="187"/>
                      <a:pt x="173" y="187"/>
                      <a:pt x="173" y="187"/>
                    </a:cubicBezTo>
                    <a:cubicBezTo>
                      <a:pt x="167" y="182"/>
                      <a:pt x="137" y="156"/>
                      <a:pt x="130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" name="Freeform 62"/>
              <p:cNvSpPr>
                <a:spLocks noEditPoints="1"/>
              </p:cNvSpPr>
              <p:nvPr/>
            </p:nvSpPr>
            <p:spPr bwMode="auto">
              <a:xfrm>
                <a:off x="1774337" y="1179999"/>
                <a:ext cx="138742" cy="125981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71" y="70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0" y="70"/>
                  </a:cxn>
                  <a:cxn ang="0">
                    <a:pos x="20" y="32"/>
                  </a:cxn>
                  <a:cxn ang="0">
                    <a:pos x="32" y="32"/>
                  </a:cxn>
                  <a:cxn ang="0">
                    <a:pos x="32" y="19"/>
                  </a:cxn>
                  <a:cxn ang="0">
                    <a:pos x="39" y="19"/>
                  </a:cxn>
                  <a:cxn ang="0">
                    <a:pos x="39" y="32"/>
                  </a:cxn>
                  <a:cxn ang="0">
                    <a:pos x="51" y="32"/>
                  </a:cxn>
                  <a:cxn ang="0">
                    <a:pos x="51" y="39"/>
                  </a:cxn>
                  <a:cxn ang="0">
                    <a:pos x="39" y="39"/>
                  </a:cxn>
                  <a:cxn ang="0">
                    <a:pos x="39" y="51"/>
                  </a:cxn>
                  <a:cxn ang="0">
                    <a:pos x="32" y="51"/>
                  </a:cxn>
                  <a:cxn ang="0">
                    <a:pos x="32" y="39"/>
                  </a:cxn>
                  <a:cxn ang="0">
                    <a:pos x="20" y="39"/>
                  </a:cxn>
                  <a:cxn ang="0">
                    <a:pos x="20" y="32"/>
                  </a:cxn>
                </a:cxnLst>
                <a:rect l="0" t="0" r="r" b="b"/>
                <a:pathLst>
                  <a:path w="71" h="70">
                    <a:moveTo>
                      <a:pt x="0" y="70"/>
                    </a:moveTo>
                    <a:lnTo>
                      <a:pt x="71" y="70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70"/>
                    </a:lnTo>
                    <a:close/>
                    <a:moveTo>
                      <a:pt x="20" y="32"/>
                    </a:moveTo>
                    <a:lnTo>
                      <a:pt x="32" y="32"/>
                    </a:lnTo>
                    <a:lnTo>
                      <a:pt x="32" y="19"/>
                    </a:lnTo>
                    <a:lnTo>
                      <a:pt x="39" y="19"/>
                    </a:lnTo>
                    <a:lnTo>
                      <a:pt x="39" y="32"/>
                    </a:lnTo>
                    <a:lnTo>
                      <a:pt x="51" y="32"/>
                    </a:lnTo>
                    <a:lnTo>
                      <a:pt x="51" y="39"/>
                    </a:lnTo>
                    <a:lnTo>
                      <a:pt x="39" y="39"/>
                    </a:lnTo>
                    <a:lnTo>
                      <a:pt x="39" y="51"/>
                    </a:lnTo>
                    <a:lnTo>
                      <a:pt x="32" y="51"/>
                    </a:lnTo>
                    <a:lnTo>
                      <a:pt x="32" y="39"/>
                    </a:lnTo>
                    <a:lnTo>
                      <a:pt x="20" y="39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" name="Freeform 63"/>
              <p:cNvSpPr>
                <a:spLocks noEditPoints="1"/>
              </p:cNvSpPr>
              <p:nvPr/>
            </p:nvSpPr>
            <p:spPr bwMode="auto">
              <a:xfrm>
                <a:off x="1774337" y="1320377"/>
                <a:ext cx="138742" cy="124181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71" y="69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0" y="69"/>
                  </a:cxn>
                  <a:cxn ang="0">
                    <a:pos x="20" y="31"/>
                  </a:cxn>
                  <a:cxn ang="0">
                    <a:pos x="51" y="31"/>
                  </a:cxn>
                  <a:cxn ang="0">
                    <a:pos x="51" y="38"/>
                  </a:cxn>
                  <a:cxn ang="0">
                    <a:pos x="20" y="38"/>
                  </a:cxn>
                  <a:cxn ang="0">
                    <a:pos x="20" y="31"/>
                  </a:cxn>
                </a:cxnLst>
                <a:rect l="0" t="0" r="r" b="b"/>
                <a:pathLst>
                  <a:path w="71" h="69">
                    <a:moveTo>
                      <a:pt x="0" y="69"/>
                    </a:moveTo>
                    <a:lnTo>
                      <a:pt x="71" y="69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20" y="31"/>
                    </a:moveTo>
                    <a:lnTo>
                      <a:pt x="51" y="31"/>
                    </a:lnTo>
                    <a:lnTo>
                      <a:pt x="51" y="38"/>
                    </a:lnTo>
                    <a:lnTo>
                      <a:pt x="20" y="38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" name="Freeform 64"/>
              <p:cNvSpPr>
                <a:spLocks noEditPoints="1"/>
              </p:cNvSpPr>
              <p:nvPr/>
            </p:nvSpPr>
            <p:spPr bwMode="auto">
              <a:xfrm>
                <a:off x="1934574" y="1179999"/>
                <a:ext cx="136788" cy="1259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0"/>
                  </a:cxn>
                  <a:cxn ang="0">
                    <a:pos x="70" y="70"/>
                  </a:cxn>
                  <a:cxn ang="0">
                    <a:pos x="70" y="0"/>
                  </a:cxn>
                  <a:cxn ang="0">
                    <a:pos x="0" y="0"/>
                  </a:cxn>
                  <a:cxn ang="0">
                    <a:pos x="51" y="43"/>
                  </a:cxn>
                  <a:cxn ang="0">
                    <a:pos x="46" y="49"/>
                  </a:cxn>
                  <a:cxn ang="0">
                    <a:pos x="38" y="40"/>
                  </a:cxn>
                  <a:cxn ang="0">
                    <a:pos x="29" y="49"/>
                  </a:cxn>
                  <a:cxn ang="0">
                    <a:pos x="24" y="43"/>
                  </a:cxn>
                  <a:cxn ang="0">
                    <a:pos x="32" y="35"/>
                  </a:cxn>
                  <a:cxn ang="0">
                    <a:pos x="24" y="26"/>
                  </a:cxn>
                  <a:cxn ang="0">
                    <a:pos x="29" y="22"/>
                  </a:cxn>
                  <a:cxn ang="0">
                    <a:pos x="38" y="30"/>
                  </a:cxn>
                  <a:cxn ang="0">
                    <a:pos x="46" y="22"/>
                  </a:cxn>
                  <a:cxn ang="0">
                    <a:pos x="51" y="26"/>
                  </a:cxn>
                  <a:cxn ang="0">
                    <a:pos x="42" y="35"/>
                  </a:cxn>
                  <a:cxn ang="0">
                    <a:pos x="51" y="43"/>
                  </a:cxn>
                </a:cxnLst>
                <a:rect l="0" t="0" r="r" b="b"/>
                <a:pathLst>
                  <a:path w="70" h="70">
                    <a:moveTo>
                      <a:pt x="0" y="0"/>
                    </a:moveTo>
                    <a:lnTo>
                      <a:pt x="0" y="70"/>
                    </a:lnTo>
                    <a:lnTo>
                      <a:pt x="70" y="70"/>
                    </a:lnTo>
                    <a:lnTo>
                      <a:pt x="70" y="0"/>
                    </a:lnTo>
                    <a:lnTo>
                      <a:pt x="0" y="0"/>
                    </a:lnTo>
                    <a:close/>
                    <a:moveTo>
                      <a:pt x="51" y="43"/>
                    </a:moveTo>
                    <a:lnTo>
                      <a:pt x="46" y="49"/>
                    </a:lnTo>
                    <a:lnTo>
                      <a:pt x="38" y="40"/>
                    </a:lnTo>
                    <a:lnTo>
                      <a:pt x="29" y="49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24" y="26"/>
                    </a:lnTo>
                    <a:lnTo>
                      <a:pt x="29" y="22"/>
                    </a:lnTo>
                    <a:lnTo>
                      <a:pt x="38" y="30"/>
                    </a:lnTo>
                    <a:lnTo>
                      <a:pt x="46" y="22"/>
                    </a:lnTo>
                    <a:lnTo>
                      <a:pt x="51" y="26"/>
                    </a:lnTo>
                    <a:lnTo>
                      <a:pt x="42" y="35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" name="Freeform 65"/>
              <p:cNvSpPr>
                <a:spLocks noEditPoints="1"/>
              </p:cNvSpPr>
              <p:nvPr/>
            </p:nvSpPr>
            <p:spPr bwMode="auto">
              <a:xfrm>
                <a:off x="1934574" y="1320377"/>
                <a:ext cx="136788" cy="124181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78" y="77"/>
                  </a:cxn>
                  <a:cxn ang="0">
                    <a:pos x="7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47" y="56"/>
                  </a:cxn>
                  <a:cxn ang="0">
                    <a:pos x="46" y="58"/>
                  </a:cxn>
                  <a:cxn ang="0">
                    <a:pos x="44" y="60"/>
                  </a:cxn>
                  <a:cxn ang="0">
                    <a:pos x="41" y="60"/>
                  </a:cxn>
                  <a:cxn ang="0">
                    <a:pos x="39" y="60"/>
                  </a:cxn>
                  <a:cxn ang="0">
                    <a:pos x="37" y="58"/>
                  </a:cxn>
                  <a:cxn ang="0">
                    <a:pos x="35" y="56"/>
                  </a:cxn>
                  <a:cxn ang="0">
                    <a:pos x="35" y="54"/>
                  </a:cxn>
                  <a:cxn ang="0">
                    <a:pos x="35" y="51"/>
                  </a:cxn>
                  <a:cxn ang="0">
                    <a:pos x="37" y="49"/>
                  </a:cxn>
                  <a:cxn ang="0">
                    <a:pos x="39" y="48"/>
                  </a:cxn>
                  <a:cxn ang="0">
                    <a:pos x="41" y="47"/>
                  </a:cxn>
                  <a:cxn ang="0">
                    <a:pos x="44" y="48"/>
                  </a:cxn>
                  <a:cxn ang="0">
                    <a:pos x="46" y="49"/>
                  </a:cxn>
                  <a:cxn ang="0">
                    <a:pos x="47" y="51"/>
                  </a:cxn>
                  <a:cxn ang="0">
                    <a:pos x="47" y="54"/>
                  </a:cxn>
                  <a:cxn ang="0">
                    <a:pos x="47" y="56"/>
                  </a:cxn>
                  <a:cxn ang="0">
                    <a:pos x="35" y="20"/>
                  </a:cxn>
                  <a:cxn ang="0">
                    <a:pos x="37" y="18"/>
                  </a:cxn>
                  <a:cxn ang="0">
                    <a:pos x="39" y="17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47" y="23"/>
                  </a:cxn>
                  <a:cxn ang="0">
                    <a:pos x="47" y="25"/>
                  </a:cxn>
                  <a:cxn ang="0">
                    <a:pos x="46" y="27"/>
                  </a:cxn>
                  <a:cxn ang="0">
                    <a:pos x="44" y="29"/>
                  </a:cxn>
                  <a:cxn ang="0">
                    <a:pos x="41" y="29"/>
                  </a:cxn>
                  <a:cxn ang="0">
                    <a:pos x="39" y="29"/>
                  </a:cxn>
                  <a:cxn ang="0">
                    <a:pos x="37" y="27"/>
                  </a:cxn>
                  <a:cxn ang="0">
                    <a:pos x="35" y="25"/>
                  </a:cxn>
                  <a:cxn ang="0">
                    <a:pos x="35" y="23"/>
                  </a:cxn>
                  <a:cxn ang="0">
                    <a:pos x="35" y="20"/>
                  </a:cxn>
                  <a:cxn ang="0">
                    <a:pos x="24" y="34"/>
                  </a:cxn>
                  <a:cxn ang="0">
                    <a:pos x="59" y="34"/>
                  </a:cxn>
                  <a:cxn ang="0">
                    <a:pos x="59" y="43"/>
                  </a:cxn>
                  <a:cxn ang="0">
                    <a:pos x="24" y="43"/>
                  </a:cxn>
                  <a:cxn ang="0">
                    <a:pos x="24" y="34"/>
                  </a:cxn>
                </a:cxnLst>
                <a:rect l="0" t="0" r="r" b="b"/>
                <a:pathLst>
                  <a:path w="78" h="77">
                    <a:moveTo>
                      <a:pt x="0" y="77"/>
                    </a:move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7"/>
                    </a:lnTo>
                    <a:close/>
                    <a:moveTo>
                      <a:pt x="47" y="56"/>
                    </a:moveTo>
                    <a:cubicBezTo>
                      <a:pt x="47" y="57"/>
                      <a:pt x="46" y="58"/>
                      <a:pt x="46" y="58"/>
                    </a:cubicBezTo>
                    <a:cubicBezTo>
                      <a:pt x="45" y="59"/>
                      <a:pt x="44" y="59"/>
                      <a:pt x="44" y="60"/>
                    </a:cubicBezTo>
                    <a:cubicBezTo>
                      <a:pt x="43" y="60"/>
                      <a:pt x="42" y="60"/>
                      <a:pt x="41" y="60"/>
                    </a:cubicBezTo>
                    <a:cubicBezTo>
                      <a:pt x="40" y="60"/>
                      <a:pt x="39" y="60"/>
                      <a:pt x="39" y="60"/>
                    </a:cubicBezTo>
                    <a:cubicBezTo>
                      <a:pt x="38" y="59"/>
                      <a:pt x="37" y="59"/>
                      <a:pt x="37" y="58"/>
                    </a:cubicBezTo>
                    <a:cubicBezTo>
                      <a:pt x="36" y="58"/>
                      <a:pt x="35" y="57"/>
                      <a:pt x="35" y="56"/>
                    </a:cubicBezTo>
                    <a:cubicBezTo>
                      <a:pt x="35" y="56"/>
                      <a:pt x="35" y="55"/>
                      <a:pt x="35" y="54"/>
                    </a:cubicBezTo>
                    <a:cubicBezTo>
                      <a:pt x="35" y="53"/>
                      <a:pt x="35" y="52"/>
                      <a:pt x="35" y="51"/>
                    </a:cubicBezTo>
                    <a:cubicBezTo>
                      <a:pt x="35" y="51"/>
                      <a:pt x="36" y="50"/>
                      <a:pt x="37" y="49"/>
                    </a:cubicBezTo>
                    <a:cubicBezTo>
                      <a:pt x="37" y="49"/>
                      <a:pt x="38" y="48"/>
                      <a:pt x="39" y="48"/>
                    </a:cubicBezTo>
                    <a:cubicBezTo>
                      <a:pt x="39" y="48"/>
                      <a:pt x="40" y="47"/>
                      <a:pt x="41" y="47"/>
                    </a:cubicBezTo>
                    <a:cubicBezTo>
                      <a:pt x="42" y="47"/>
                      <a:pt x="43" y="48"/>
                      <a:pt x="44" y="48"/>
                    </a:cubicBezTo>
                    <a:cubicBezTo>
                      <a:pt x="44" y="48"/>
                      <a:pt x="45" y="49"/>
                      <a:pt x="46" y="49"/>
                    </a:cubicBezTo>
                    <a:cubicBezTo>
                      <a:pt x="46" y="50"/>
                      <a:pt x="47" y="51"/>
                      <a:pt x="47" y="51"/>
                    </a:cubicBezTo>
                    <a:cubicBezTo>
                      <a:pt x="47" y="52"/>
                      <a:pt x="47" y="53"/>
                      <a:pt x="47" y="54"/>
                    </a:cubicBezTo>
                    <a:cubicBezTo>
                      <a:pt x="47" y="55"/>
                      <a:pt x="47" y="56"/>
                      <a:pt x="47" y="56"/>
                    </a:cubicBezTo>
                    <a:close/>
                    <a:moveTo>
                      <a:pt x="35" y="20"/>
                    </a:moveTo>
                    <a:cubicBezTo>
                      <a:pt x="35" y="19"/>
                      <a:pt x="36" y="19"/>
                      <a:pt x="37" y="18"/>
                    </a:cubicBezTo>
                    <a:cubicBezTo>
                      <a:pt x="37" y="18"/>
                      <a:pt x="38" y="17"/>
                      <a:pt x="39" y="17"/>
                    </a:cubicBezTo>
                    <a:cubicBezTo>
                      <a:pt x="39" y="16"/>
                      <a:pt x="40" y="16"/>
                      <a:pt x="41" y="16"/>
                    </a:cubicBezTo>
                    <a:cubicBezTo>
                      <a:pt x="42" y="16"/>
                      <a:pt x="43" y="16"/>
                      <a:pt x="44" y="17"/>
                    </a:cubicBezTo>
                    <a:cubicBezTo>
                      <a:pt x="44" y="17"/>
                      <a:pt x="45" y="18"/>
                      <a:pt x="46" y="18"/>
                    </a:cubicBezTo>
                    <a:cubicBezTo>
                      <a:pt x="46" y="19"/>
                      <a:pt x="47" y="19"/>
                      <a:pt x="47" y="20"/>
                    </a:cubicBezTo>
                    <a:cubicBezTo>
                      <a:pt x="47" y="21"/>
                      <a:pt x="47" y="22"/>
                      <a:pt x="47" y="23"/>
                    </a:cubicBezTo>
                    <a:cubicBezTo>
                      <a:pt x="47" y="24"/>
                      <a:pt x="47" y="25"/>
                      <a:pt x="47" y="25"/>
                    </a:cubicBezTo>
                    <a:cubicBezTo>
                      <a:pt x="47" y="26"/>
                      <a:pt x="46" y="27"/>
                      <a:pt x="46" y="27"/>
                    </a:cubicBezTo>
                    <a:cubicBezTo>
                      <a:pt x="45" y="28"/>
                      <a:pt x="44" y="28"/>
                      <a:pt x="44" y="29"/>
                    </a:cubicBezTo>
                    <a:cubicBezTo>
                      <a:pt x="43" y="29"/>
                      <a:pt x="42" y="29"/>
                      <a:pt x="41" y="29"/>
                    </a:cubicBezTo>
                    <a:cubicBezTo>
                      <a:pt x="40" y="29"/>
                      <a:pt x="39" y="29"/>
                      <a:pt x="39" y="29"/>
                    </a:cubicBezTo>
                    <a:cubicBezTo>
                      <a:pt x="38" y="28"/>
                      <a:pt x="37" y="28"/>
                      <a:pt x="37" y="27"/>
                    </a:cubicBezTo>
                    <a:cubicBezTo>
                      <a:pt x="36" y="27"/>
                      <a:pt x="35" y="26"/>
                      <a:pt x="35" y="25"/>
                    </a:cubicBezTo>
                    <a:cubicBezTo>
                      <a:pt x="35" y="25"/>
                      <a:pt x="35" y="24"/>
                      <a:pt x="35" y="23"/>
                    </a:cubicBezTo>
                    <a:cubicBezTo>
                      <a:pt x="35" y="22"/>
                      <a:pt x="35" y="21"/>
                      <a:pt x="35" y="20"/>
                    </a:cubicBezTo>
                    <a:close/>
                    <a:moveTo>
                      <a:pt x="24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24" y="43"/>
                      <a:pt x="24" y="43"/>
                      <a:pt x="24" y="43"/>
                    </a:cubicBez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293121" y="3478244"/>
                <a:ext cx="275530" cy="302353"/>
              </a:xfrm>
              <a:custGeom>
                <a:avLst/>
                <a:gdLst/>
                <a:ahLst/>
                <a:cxnLst>
                  <a:cxn ang="0">
                    <a:pos x="10" y="133"/>
                  </a:cxn>
                  <a:cxn ang="0">
                    <a:pos x="26" y="140"/>
                  </a:cxn>
                  <a:cxn ang="0">
                    <a:pos x="48" y="118"/>
                  </a:cxn>
                  <a:cxn ang="0">
                    <a:pos x="26" y="96"/>
                  </a:cxn>
                  <a:cxn ang="0">
                    <a:pos x="10" y="103"/>
                  </a:cxn>
                  <a:cxn ang="0">
                    <a:pos x="1" y="103"/>
                  </a:cxn>
                  <a:cxn ang="0">
                    <a:pos x="1" y="52"/>
                  </a:cxn>
                  <a:cxn ang="0">
                    <a:pos x="64" y="52"/>
                  </a:cxn>
                  <a:cxn ang="0">
                    <a:pos x="64" y="44"/>
                  </a:cxn>
                  <a:cxn ang="0">
                    <a:pos x="56" y="25"/>
                  </a:cxn>
                  <a:cxn ang="0">
                    <a:pos x="82" y="0"/>
                  </a:cxn>
                  <a:cxn ang="0">
                    <a:pos x="107" y="26"/>
                  </a:cxn>
                  <a:cxn ang="0">
                    <a:pos x="100" y="44"/>
                  </a:cxn>
                  <a:cxn ang="0">
                    <a:pos x="99" y="52"/>
                  </a:cxn>
                  <a:cxn ang="0">
                    <a:pos x="156" y="52"/>
                  </a:cxn>
                  <a:cxn ang="0">
                    <a:pos x="156" y="103"/>
                  </a:cxn>
                  <a:cxn ang="0">
                    <a:pos x="148" y="103"/>
                  </a:cxn>
                  <a:cxn ang="0">
                    <a:pos x="133" y="96"/>
                  </a:cxn>
                  <a:cxn ang="0">
                    <a:pos x="111" y="118"/>
                  </a:cxn>
                  <a:cxn ang="0">
                    <a:pos x="133" y="140"/>
                  </a:cxn>
                  <a:cxn ang="0">
                    <a:pos x="148" y="134"/>
                  </a:cxn>
                  <a:cxn ang="0">
                    <a:pos x="156" y="134"/>
                  </a:cxn>
                  <a:cxn ang="0">
                    <a:pos x="156" y="186"/>
                  </a:cxn>
                  <a:cxn ang="0">
                    <a:pos x="96" y="186"/>
                  </a:cxn>
                  <a:cxn ang="0">
                    <a:pos x="96" y="180"/>
                  </a:cxn>
                  <a:cxn ang="0">
                    <a:pos x="103" y="165"/>
                  </a:cxn>
                  <a:cxn ang="0">
                    <a:pos x="81" y="143"/>
                  </a:cxn>
                  <a:cxn ang="0">
                    <a:pos x="59" y="165"/>
                  </a:cxn>
                  <a:cxn ang="0">
                    <a:pos x="66" y="180"/>
                  </a:cxn>
                  <a:cxn ang="0">
                    <a:pos x="66" y="186"/>
                  </a:cxn>
                  <a:cxn ang="0">
                    <a:pos x="0" y="186"/>
                  </a:cxn>
                  <a:cxn ang="0">
                    <a:pos x="1" y="133"/>
                  </a:cxn>
                  <a:cxn ang="0">
                    <a:pos x="10" y="133"/>
                  </a:cxn>
                </a:cxnLst>
                <a:rect l="0" t="0" r="r" b="b"/>
                <a:pathLst>
                  <a:path w="156" h="186">
                    <a:moveTo>
                      <a:pt x="10" y="133"/>
                    </a:moveTo>
                    <a:cubicBezTo>
                      <a:pt x="14" y="137"/>
                      <a:pt x="20" y="140"/>
                      <a:pt x="26" y="140"/>
                    </a:cubicBezTo>
                    <a:cubicBezTo>
                      <a:pt x="38" y="140"/>
                      <a:pt x="48" y="130"/>
                      <a:pt x="48" y="118"/>
                    </a:cubicBezTo>
                    <a:cubicBezTo>
                      <a:pt x="48" y="106"/>
                      <a:pt x="38" y="96"/>
                      <a:pt x="26" y="96"/>
                    </a:cubicBezTo>
                    <a:cubicBezTo>
                      <a:pt x="20" y="96"/>
                      <a:pt x="14" y="99"/>
                      <a:pt x="10" y="103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59" y="39"/>
                      <a:pt x="56" y="33"/>
                      <a:pt x="56" y="25"/>
                    </a:cubicBezTo>
                    <a:cubicBezTo>
                      <a:pt x="56" y="11"/>
                      <a:pt x="68" y="0"/>
                      <a:pt x="82" y="0"/>
                    </a:cubicBezTo>
                    <a:cubicBezTo>
                      <a:pt x="96" y="0"/>
                      <a:pt x="107" y="11"/>
                      <a:pt x="107" y="26"/>
                    </a:cubicBezTo>
                    <a:cubicBezTo>
                      <a:pt x="107" y="33"/>
                      <a:pt x="104" y="39"/>
                      <a:pt x="100" y="44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156" y="52"/>
                      <a:pt x="156" y="52"/>
                      <a:pt x="156" y="52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4" y="99"/>
                      <a:pt x="139" y="96"/>
                      <a:pt x="133" y="96"/>
                    </a:cubicBezTo>
                    <a:cubicBezTo>
                      <a:pt x="121" y="96"/>
                      <a:pt x="111" y="106"/>
                      <a:pt x="111" y="118"/>
                    </a:cubicBezTo>
                    <a:cubicBezTo>
                      <a:pt x="111" y="130"/>
                      <a:pt x="120" y="140"/>
                      <a:pt x="133" y="140"/>
                    </a:cubicBezTo>
                    <a:cubicBezTo>
                      <a:pt x="139" y="140"/>
                      <a:pt x="144" y="138"/>
                      <a:pt x="148" y="134"/>
                    </a:cubicBezTo>
                    <a:cubicBezTo>
                      <a:pt x="156" y="134"/>
                      <a:pt x="156" y="134"/>
                      <a:pt x="156" y="134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96" y="186"/>
                      <a:pt x="96" y="186"/>
                      <a:pt x="96" y="186"/>
                    </a:cubicBezTo>
                    <a:cubicBezTo>
                      <a:pt x="96" y="180"/>
                      <a:pt x="96" y="180"/>
                      <a:pt x="96" y="180"/>
                    </a:cubicBezTo>
                    <a:cubicBezTo>
                      <a:pt x="100" y="176"/>
                      <a:pt x="103" y="171"/>
                      <a:pt x="103" y="165"/>
                    </a:cubicBezTo>
                    <a:cubicBezTo>
                      <a:pt x="103" y="153"/>
                      <a:pt x="93" y="143"/>
                      <a:pt x="81" y="143"/>
                    </a:cubicBezTo>
                    <a:cubicBezTo>
                      <a:pt x="69" y="143"/>
                      <a:pt x="59" y="152"/>
                      <a:pt x="59" y="165"/>
                    </a:cubicBezTo>
                    <a:cubicBezTo>
                      <a:pt x="59" y="171"/>
                      <a:pt x="62" y="176"/>
                      <a:pt x="66" y="180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" y="133"/>
                      <a:pt x="1" y="133"/>
                      <a:pt x="1" y="133"/>
                    </a:cubicBezTo>
                    <a:lnTo>
                      <a:pt x="10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" name="Rectangle 67"/>
              <p:cNvSpPr>
                <a:spLocks noChangeArrowheads="1"/>
              </p:cNvSpPr>
              <p:nvPr/>
            </p:nvSpPr>
            <p:spPr bwMode="auto">
              <a:xfrm>
                <a:off x="3275095" y="2958124"/>
                <a:ext cx="89889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3228196" y="2608978"/>
                <a:ext cx="183686" cy="332949"/>
              </a:xfrm>
              <a:custGeom>
                <a:avLst/>
                <a:gdLst/>
                <a:ahLst/>
                <a:cxnLst>
                  <a:cxn ang="0">
                    <a:pos x="104" y="124"/>
                  </a:cxn>
                  <a:cxn ang="0">
                    <a:pos x="92" y="87"/>
                  </a:cxn>
                  <a:cxn ang="0">
                    <a:pos x="66" y="17"/>
                  </a:cxn>
                  <a:cxn ang="0">
                    <a:pos x="71" y="9"/>
                  </a:cxn>
                  <a:cxn ang="0">
                    <a:pos x="62" y="0"/>
                  </a:cxn>
                  <a:cxn ang="0">
                    <a:pos x="56" y="3"/>
                  </a:cxn>
                  <a:cxn ang="0">
                    <a:pos x="56" y="99"/>
                  </a:cxn>
                  <a:cxn ang="0">
                    <a:pos x="66" y="113"/>
                  </a:cxn>
                  <a:cxn ang="0">
                    <a:pos x="52" y="127"/>
                  </a:cxn>
                  <a:cxn ang="0">
                    <a:pos x="38" y="113"/>
                  </a:cxn>
                  <a:cxn ang="0">
                    <a:pos x="48" y="99"/>
                  </a:cxn>
                  <a:cxn ang="0">
                    <a:pos x="48" y="3"/>
                  </a:cxn>
                  <a:cxn ang="0">
                    <a:pos x="42" y="0"/>
                  </a:cxn>
                  <a:cxn ang="0">
                    <a:pos x="33" y="9"/>
                  </a:cxn>
                  <a:cxn ang="0">
                    <a:pos x="38" y="17"/>
                  </a:cxn>
                  <a:cxn ang="0">
                    <a:pos x="9" y="90"/>
                  </a:cxn>
                  <a:cxn ang="0">
                    <a:pos x="0" y="124"/>
                  </a:cxn>
                  <a:cxn ang="0">
                    <a:pos x="16" y="167"/>
                  </a:cxn>
                  <a:cxn ang="0">
                    <a:pos x="12" y="205"/>
                  </a:cxn>
                  <a:cxn ang="0">
                    <a:pos x="91" y="205"/>
                  </a:cxn>
                  <a:cxn ang="0">
                    <a:pos x="87" y="167"/>
                  </a:cxn>
                  <a:cxn ang="0">
                    <a:pos x="104" y="124"/>
                  </a:cxn>
                </a:cxnLst>
                <a:rect l="0" t="0" r="r" b="b"/>
                <a:pathLst>
                  <a:path w="104" h="205">
                    <a:moveTo>
                      <a:pt x="104" y="124"/>
                    </a:moveTo>
                    <a:cubicBezTo>
                      <a:pt x="104" y="110"/>
                      <a:pt x="100" y="97"/>
                      <a:pt x="92" y="87"/>
                    </a:cubicBezTo>
                    <a:cubicBezTo>
                      <a:pt x="85" y="74"/>
                      <a:pt x="72" y="55"/>
                      <a:pt x="66" y="17"/>
                    </a:cubicBezTo>
                    <a:cubicBezTo>
                      <a:pt x="69" y="15"/>
                      <a:pt x="71" y="13"/>
                      <a:pt x="71" y="9"/>
                    </a:cubicBezTo>
                    <a:cubicBezTo>
                      <a:pt x="71" y="4"/>
                      <a:pt x="67" y="0"/>
                      <a:pt x="62" y="0"/>
                    </a:cubicBezTo>
                    <a:cubicBezTo>
                      <a:pt x="60" y="0"/>
                      <a:pt x="58" y="2"/>
                      <a:pt x="56" y="3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62" y="101"/>
                      <a:pt x="66" y="106"/>
                      <a:pt x="66" y="113"/>
                    </a:cubicBezTo>
                    <a:cubicBezTo>
                      <a:pt x="66" y="120"/>
                      <a:pt x="59" y="127"/>
                      <a:pt x="52" y="127"/>
                    </a:cubicBezTo>
                    <a:cubicBezTo>
                      <a:pt x="44" y="127"/>
                      <a:pt x="38" y="120"/>
                      <a:pt x="38" y="113"/>
                    </a:cubicBezTo>
                    <a:cubicBezTo>
                      <a:pt x="38" y="106"/>
                      <a:pt x="42" y="101"/>
                      <a:pt x="48" y="99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2"/>
                      <a:pt x="44" y="0"/>
                      <a:pt x="42" y="0"/>
                    </a:cubicBezTo>
                    <a:cubicBezTo>
                      <a:pt x="37" y="0"/>
                      <a:pt x="33" y="4"/>
                      <a:pt x="33" y="9"/>
                    </a:cubicBezTo>
                    <a:cubicBezTo>
                      <a:pt x="33" y="12"/>
                      <a:pt x="35" y="15"/>
                      <a:pt x="38" y="17"/>
                    </a:cubicBezTo>
                    <a:cubicBezTo>
                      <a:pt x="31" y="59"/>
                      <a:pt x="16" y="77"/>
                      <a:pt x="9" y="90"/>
                    </a:cubicBezTo>
                    <a:cubicBezTo>
                      <a:pt x="3" y="100"/>
                      <a:pt x="0" y="111"/>
                      <a:pt x="0" y="124"/>
                    </a:cubicBezTo>
                    <a:cubicBezTo>
                      <a:pt x="0" y="141"/>
                      <a:pt x="6" y="156"/>
                      <a:pt x="16" y="167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91" y="205"/>
                      <a:pt x="91" y="205"/>
                      <a:pt x="91" y="205"/>
                    </a:cubicBezTo>
                    <a:cubicBezTo>
                      <a:pt x="87" y="167"/>
                      <a:pt x="87" y="167"/>
                      <a:pt x="87" y="167"/>
                    </a:cubicBezTo>
                    <a:cubicBezTo>
                      <a:pt x="98" y="156"/>
                      <a:pt x="104" y="141"/>
                      <a:pt x="104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" name="Freeform 69"/>
              <p:cNvSpPr>
                <a:spLocks noEditPoints="1"/>
              </p:cNvSpPr>
              <p:nvPr/>
            </p:nvSpPr>
            <p:spPr bwMode="auto">
              <a:xfrm>
                <a:off x="3722586" y="1476953"/>
                <a:ext cx="144604" cy="13317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41" y="82"/>
                  </a:cxn>
                  <a:cxn ang="0">
                    <a:pos x="82" y="41"/>
                  </a:cxn>
                  <a:cxn ang="0">
                    <a:pos x="41" y="0"/>
                  </a:cxn>
                  <a:cxn ang="0">
                    <a:pos x="41" y="61"/>
                  </a:cxn>
                  <a:cxn ang="0">
                    <a:pos x="22" y="41"/>
                  </a:cxn>
                  <a:cxn ang="0">
                    <a:pos x="41" y="21"/>
                  </a:cxn>
                  <a:cxn ang="0">
                    <a:pos x="61" y="41"/>
                  </a:cxn>
                  <a:cxn ang="0">
                    <a:pos x="41" y="61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9" y="0"/>
                      <a:pt x="0" y="18"/>
                      <a:pt x="0" y="41"/>
                    </a:cubicBezTo>
                    <a:cubicBezTo>
                      <a:pt x="0" y="64"/>
                      <a:pt x="19" y="82"/>
                      <a:pt x="41" y="82"/>
                    </a:cubicBezTo>
                    <a:cubicBezTo>
                      <a:pt x="64" y="82"/>
                      <a:pt x="82" y="64"/>
                      <a:pt x="82" y="41"/>
                    </a:cubicBezTo>
                    <a:cubicBezTo>
                      <a:pt x="82" y="18"/>
                      <a:pt x="64" y="0"/>
                      <a:pt x="41" y="0"/>
                    </a:cubicBezTo>
                    <a:close/>
                    <a:moveTo>
                      <a:pt x="41" y="61"/>
                    </a:moveTo>
                    <a:cubicBezTo>
                      <a:pt x="30" y="61"/>
                      <a:pt x="22" y="52"/>
                      <a:pt x="22" y="41"/>
                    </a:cubicBezTo>
                    <a:cubicBezTo>
                      <a:pt x="22" y="30"/>
                      <a:pt x="30" y="21"/>
                      <a:pt x="41" y="21"/>
                    </a:cubicBezTo>
                    <a:cubicBezTo>
                      <a:pt x="52" y="21"/>
                      <a:pt x="61" y="30"/>
                      <a:pt x="61" y="41"/>
                    </a:cubicBezTo>
                    <a:cubicBezTo>
                      <a:pt x="61" y="52"/>
                      <a:pt x="52" y="61"/>
                      <a:pt x="4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" name="Freeform 70"/>
              <p:cNvSpPr>
                <a:spLocks noEditPoints="1"/>
              </p:cNvSpPr>
              <p:nvPr/>
            </p:nvSpPr>
            <p:spPr bwMode="auto">
              <a:xfrm>
                <a:off x="3558441" y="1476953"/>
                <a:ext cx="144604" cy="13317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41" y="82"/>
                  </a:cxn>
                  <a:cxn ang="0">
                    <a:pos x="82" y="41"/>
                  </a:cxn>
                  <a:cxn ang="0">
                    <a:pos x="41" y="0"/>
                  </a:cxn>
                  <a:cxn ang="0">
                    <a:pos x="41" y="61"/>
                  </a:cxn>
                  <a:cxn ang="0">
                    <a:pos x="21" y="41"/>
                  </a:cxn>
                  <a:cxn ang="0">
                    <a:pos x="41" y="21"/>
                  </a:cxn>
                  <a:cxn ang="0">
                    <a:pos x="61" y="41"/>
                  </a:cxn>
                  <a:cxn ang="0">
                    <a:pos x="41" y="61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3" y="82"/>
                      <a:pt x="82" y="64"/>
                      <a:pt x="82" y="41"/>
                    </a:cubicBezTo>
                    <a:cubicBezTo>
                      <a:pt x="82" y="18"/>
                      <a:pt x="63" y="0"/>
                      <a:pt x="41" y="0"/>
                    </a:cubicBezTo>
                    <a:close/>
                    <a:moveTo>
                      <a:pt x="41" y="61"/>
                    </a:moveTo>
                    <a:cubicBezTo>
                      <a:pt x="30" y="61"/>
                      <a:pt x="21" y="52"/>
                      <a:pt x="21" y="41"/>
                    </a:cubicBezTo>
                    <a:cubicBezTo>
                      <a:pt x="21" y="30"/>
                      <a:pt x="30" y="21"/>
                      <a:pt x="41" y="21"/>
                    </a:cubicBezTo>
                    <a:cubicBezTo>
                      <a:pt x="52" y="21"/>
                      <a:pt x="61" y="30"/>
                      <a:pt x="61" y="41"/>
                    </a:cubicBezTo>
                    <a:cubicBezTo>
                      <a:pt x="61" y="52"/>
                      <a:pt x="52" y="61"/>
                      <a:pt x="4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" name="Freeform 71"/>
              <p:cNvSpPr>
                <a:spLocks noEditPoints="1"/>
              </p:cNvSpPr>
              <p:nvPr/>
            </p:nvSpPr>
            <p:spPr bwMode="auto">
              <a:xfrm>
                <a:off x="3581890" y="1304179"/>
                <a:ext cx="271622" cy="197969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75" y="74"/>
                  </a:cxn>
                  <a:cxn ang="0">
                    <a:pos x="75" y="73"/>
                  </a:cxn>
                  <a:cxn ang="0">
                    <a:pos x="0" y="1"/>
                  </a:cxn>
                  <a:cxn ang="0">
                    <a:pos x="0" y="49"/>
                  </a:cxn>
                  <a:cxn ang="0">
                    <a:pos x="75" y="122"/>
                  </a:cxn>
                  <a:cxn ang="0">
                    <a:pos x="150" y="49"/>
                  </a:cxn>
                  <a:cxn ang="0">
                    <a:pos x="154" y="0"/>
                  </a:cxn>
                  <a:cxn ang="0">
                    <a:pos x="76" y="104"/>
                  </a:cxn>
                  <a:cxn ang="0">
                    <a:pos x="66" y="94"/>
                  </a:cxn>
                  <a:cxn ang="0">
                    <a:pos x="76" y="83"/>
                  </a:cxn>
                  <a:cxn ang="0">
                    <a:pos x="87" y="94"/>
                  </a:cxn>
                  <a:cxn ang="0">
                    <a:pos x="76" y="104"/>
                  </a:cxn>
                </a:cxnLst>
                <a:rect l="0" t="0" r="r" b="b"/>
                <a:pathLst>
                  <a:path w="154" h="122">
                    <a:moveTo>
                      <a:pt x="154" y="0"/>
                    </a:move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150" y="49"/>
                      <a:pt x="150" y="49"/>
                      <a:pt x="150" y="49"/>
                    </a:cubicBezTo>
                    <a:lnTo>
                      <a:pt x="154" y="0"/>
                    </a:lnTo>
                    <a:close/>
                    <a:moveTo>
                      <a:pt x="76" y="104"/>
                    </a:moveTo>
                    <a:cubicBezTo>
                      <a:pt x="70" y="104"/>
                      <a:pt x="66" y="99"/>
                      <a:pt x="66" y="94"/>
                    </a:cubicBezTo>
                    <a:cubicBezTo>
                      <a:pt x="66" y="88"/>
                      <a:pt x="70" y="83"/>
                      <a:pt x="76" y="83"/>
                    </a:cubicBezTo>
                    <a:cubicBezTo>
                      <a:pt x="82" y="83"/>
                      <a:pt x="87" y="88"/>
                      <a:pt x="87" y="94"/>
                    </a:cubicBezTo>
                    <a:cubicBezTo>
                      <a:pt x="87" y="99"/>
                      <a:pt x="82" y="104"/>
                      <a:pt x="76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" name="Freeform 72"/>
              <p:cNvSpPr>
                <a:spLocks noEditPoints="1"/>
              </p:cNvSpPr>
              <p:nvPr/>
            </p:nvSpPr>
            <p:spPr bwMode="auto">
              <a:xfrm>
                <a:off x="269671" y="4140542"/>
                <a:ext cx="257943" cy="257360"/>
              </a:xfrm>
              <a:custGeom>
                <a:avLst/>
                <a:gdLst/>
                <a:ahLst/>
                <a:cxnLst>
                  <a:cxn ang="0">
                    <a:pos x="109" y="98"/>
                  </a:cxn>
                  <a:cxn ang="0">
                    <a:pos x="115" y="93"/>
                  </a:cxn>
                  <a:cxn ang="0">
                    <a:pos x="107" y="84"/>
                  </a:cxn>
                  <a:cxn ang="0">
                    <a:pos x="114" y="57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57" y="113"/>
                  </a:cxn>
                  <a:cxn ang="0">
                    <a:pos x="76" y="110"/>
                  </a:cxn>
                  <a:cxn ang="0">
                    <a:pos x="84" y="119"/>
                  </a:cxn>
                  <a:cxn ang="0">
                    <a:pos x="91" y="113"/>
                  </a:cxn>
                  <a:cxn ang="0">
                    <a:pos x="129" y="158"/>
                  </a:cxn>
                  <a:cxn ang="0">
                    <a:pos x="147" y="143"/>
                  </a:cxn>
                  <a:cxn ang="0">
                    <a:pos x="109" y="98"/>
                  </a:cxn>
                  <a:cxn ang="0">
                    <a:pos x="24" y="57"/>
                  </a:cxn>
                  <a:cxn ang="0">
                    <a:pos x="57" y="24"/>
                  </a:cxn>
                  <a:cxn ang="0">
                    <a:pos x="90" y="57"/>
                  </a:cxn>
                  <a:cxn ang="0">
                    <a:pos x="57" y="90"/>
                  </a:cxn>
                  <a:cxn ang="0">
                    <a:pos x="24" y="57"/>
                  </a:cxn>
                </a:cxnLst>
                <a:rect l="0" t="0" r="r" b="b"/>
                <a:pathLst>
                  <a:path w="147" h="158">
                    <a:moveTo>
                      <a:pt x="109" y="98"/>
                    </a:moveTo>
                    <a:cubicBezTo>
                      <a:pt x="115" y="93"/>
                      <a:pt x="115" y="93"/>
                      <a:pt x="115" y="93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11" y="76"/>
                      <a:pt x="114" y="67"/>
                      <a:pt x="114" y="57"/>
                    </a:cubicBezTo>
                    <a:cubicBezTo>
                      <a:pt x="114" y="26"/>
                      <a:pt x="88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88"/>
                      <a:pt x="26" y="113"/>
                      <a:pt x="57" y="113"/>
                    </a:cubicBezTo>
                    <a:cubicBezTo>
                      <a:pt x="64" y="113"/>
                      <a:pt x="70" y="112"/>
                      <a:pt x="76" y="110"/>
                    </a:cubicBezTo>
                    <a:cubicBezTo>
                      <a:pt x="84" y="119"/>
                      <a:pt x="84" y="119"/>
                      <a:pt x="84" y="119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129" y="158"/>
                      <a:pt x="129" y="158"/>
                      <a:pt x="129" y="158"/>
                    </a:cubicBezTo>
                    <a:cubicBezTo>
                      <a:pt x="147" y="143"/>
                      <a:pt x="147" y="143"/>
                      <a:pt x="147" y="143"/>
                    </a:cubicBezTo>
                    <a:lnTo>
                      <a:pt x="109" y="98"/>
                    </a:lnTo>
                    <a:close/>
                    <a:moveTo>
                      <a:pt x="24" y="57"/>
                    </a:moveTo>
                    <a:cubicBezTo>
                      <a:pt x="24" y="39"/>
                      <a:pt x="39" y="24"/>
                      <a:pt x="57" y="24"/>
                    </a:cubicBezTo>
                    <a:cubicBezTo>
                      <a:pt x="75" y="24"/>
                      <a:pt x="90" y="39"/>
                      <a:pt x="90" y="57"/>
                    </a:cubicBezTo>
                    <a:cubicBezTo>
                      <a:pt x="90" y="75"/>
                      <a:pt x="75" y="90"/>
                      <a:pt x="57" y="90"/>
                    </a:cubicBezTo>
                    <a:cubicBezTo>
                      <a:pt x="39" y="90"/>
                      <a:pt x="24" y="75"/>
                      <a:pt x="24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" name="Freeform 73"/>
              <p:cNvSpPr>
                <a:spLocks/>
              </p:cNvSpPr>
              <p:nvPr/>
            </p:nvSpPr>
            <p:spPr bwMode="auto">
              <a:xfrm>
                <a:off x="162195" y="2835743"/>
                <a:ext cx="269667" cy="246562"/>
              </a:xfrm>
              <a:custGeom>
                <a:avLst/>
                <a:gdLst/>
                <a:ahLst/>
                <a:cxnLst>
                  <a:cxn ang="0">
                    <a:pos x="69" y="95"/>
                  </a:cxn>
                  <a:cxn ang="0">
                    <a:pos x="112" y="137"/>
                  </a:cxn>
                  <a:cxn ang="0">
                    <a:pos x="138" y="112"/>
                  </a:cxn>
                  <a:cxn ang="0">
                    <a:pos x="95" y="69"/>
                  </a:cxn>
                  <a:cxn ang="0">
                    <a:pos x="138" y="25"/>
                  </a:cxn>
                  <a:cxn ang="0">
                    <a:pos x="112" y="0"/>
                  </a:cxn>
                  <a:cxn ang="0">
                    <a:pos x="69" y="44"/>
                  </a:cxn>
                  <a:cxn ang="0">
                    <a:pos x="26" y="0"/>
                  </a:cxn>
                  <a:cxn ang="0">
                    <a:pos x="0" y="25"/>
                  </a:cxn>
                  <a:cxn ang="0">
                    <a:pos x="44" y="69"/>
                  </a:cxn>
                  <a:cxn ang="0">
                    <a:pos x="0" y="112"/>
                  </a:cxn>
                  <a:cxn ang="0">
                    <a:pos x="26" y="137"/>
                  </a:cxn>
                  <a:cxn ang="0">
                    <a:pos x="69" y="95"/>
                  </a:cxn>
                </a:cxnLst>
                <a:rect l="0" t="0" r="r" b="b"/>
                <a:pathLst>
                  <a:path w="138" h="137">
                    <a:moveTo>
                      <a:pt x="69" y="95"/>
                    </a:moveTo>
                    <a:lnTo>
                      <a:pt x="112" y="137"/>
                    </a:lnTo>
                    <a:lnTo>
                      <a:pt x="138" y="112"/>
                    </a:lnTo>
                    <a:lnTo>
                      <a:pt x="95" y="69"/>
                    </a:lnTo>
                    <a:lnTo>
                      <a:pt x="138" y="25"/>
                    </a:lnTo>
                    <a:lnTo>
                      <a:pt x="112" y="0"/>
                    </a:lnTo>
                    <a:lnTo>
                      <a:pt x="69" y="44"/>
                    </a:lnTo>
                    <a:lnTo>
                      <a:pt x="26" y="0"/>
                    </a:lnTo>
                    <a:lnTo>
                      <a:pt x="0" y="25"/>
                    </a:lnTo>
                    <a:lnTo>
                      <a:pt x="44" y="69"/>
                    </a:lnTo>
                    <a:lnTo>
                      <a:pt x="0" y="112"/>
                    </a:lnTo>
                    <a:lnTo>
                      <a:pt x="26" y="137"/>
                    </a:lnTo>
                    <a:lnTo>
                      <a:pt x="69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" name="Rectangle 74"/>
              <p:cNvSpPr>
                <a:spLocks noChangeArrowheads="1"/>
              </p:cNvSpPr>
              <p:nvPr/>
            </p:nvSpPr>
            <p:spPr bwMode="auto">
              <a:xfrm>
                <a:off x="1000509" y="4093749"/>
                <a:ext cx="261851" cy="28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" name="Freeform 75"/>
              <p:cNvSpPr>
                <a:spLocks/>
              </p:cNvSpPr>
              <p:nvPr/>
            </p:nvSpPr>
            <p:spPr bwMode="auto">
              <a:xfrm>
                <a:off x="1037637" y="3971368"/>
                <a:ext cx="56669" cy="100784"/>
              </a:xfrm>
              <a:custGeom>
                <a:avLst/>
                <a:gdLst/>
                <a:ahLst/>
                <a:cxnLst>
                  <a:cxn ang="0">
                    <a:pos x="14" y="62"/>
                  </a:cxn>
                  <a:cxn ang="0">
                    <a:pos x="33" y="62"/>
                  </a:cxn>
                  <a:cxn ang="0">
                    <a:pos x="33" y="0"/>
                  </a:cxn>
                  <a:cxn ang="0">
                    <a:pos x="18" y="0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6" y="12"/>
                  </a:cxn>
                  <a:cxn ang="0">
                    <a:pos x="0" y="13"/>
                  </a:cxn>
                  <a:cxn ang="0">
                    <a:pos x="0" y="26"/>
                  </a:cxn>
                  <a:cxn ang="0">
                    <a:pos x="14" y="26"/>
                  </a:cxn>
                  <a:cxn ang="0">
                    <a:pos x="14" y="62"/>
                  </a:cxn>
                </a:cxnLst>
                <a:rect l="0" t="0" r="r" b="b"/>
                <a:pathLst>
                  <a:path w="33" h="62">
                    <a:moveTo>
                      <a:pt x="14" y="62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"/>
                      <a:pt x="17" y="4"/>
                      <a:pt x="16" y="6"/>
                    </a:cubicBezTo>
                    <a:cubicBezTo>
                      <a:pt x="15" y="8"/>
                      <a:pt x="14" y="9"/>
                      <a:pt x="12" y="10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4" y="13"/>
                      <a:pt x="2" y="13"/>
                      <a:pt x="0" y="1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" name="Freeform 76"/>
              <p:cNvSpPr>
                <a:spLocks/>
              </p:cNvSpPr>
              <p:nvPr/>
            </p:nvSpPr>
            <p:spPr bwMode="auto">
              <a:xfrm>
                <a:off x="1129480" y="3969569"/>
                <a:ext cx="93797" cy="102584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26" y="47"/>
                  </a:cxn>
                  <a:cxn ang="0">
                    <a:pos x="26" y="47"/>
                  </a:cxn>
                  <a:cxn ang="0">
                    <a:pos x="35" y="42"/>
                  </a:cxn>
                  <a:cxn ang="0">
                    <a:pos x="44" y="37"/>
                  </a:cxn>
                  <a:cxn ang="0">
                    <a:pos x="50" y="29"/>
                  </a:cxn>
                  <a:cxn ang="0">
                    <a:pos x="53" y="19"/>
                  </a:cxn>
                  <a:cxn ang="0">
                    <a:pos x="51" y="11"/>
                  </a:cxn>
                  <a:cxn ang="0">
                    <a:pos x="46" y="5"/>
                  </a:cxn>
                  <a:cxn ang="0">
                    <a:pos x="38" y="1"/>
                  </a:cxn>
                  <a:cxn ang="0">
                    <a:pos x="28" y="0"/>
                  </a:cxn>
                  <a:cxn ang="0">
                    <a:pos x="16" y="2"/>
                  </a:cxn>
                  <a:cxn ang="0">
                    <a:pos x="8" y="7"/>
                  </a:cxn>
                  <a:cxn ang="0">
                    <a:pos x="3" y="15"/>
                  </a:cxn>
                  <a:cxn ang="0">
                    <a:pos x="1" y="27"/>
                  </a:cxn>
                  <a:cxn ang="0">
                    <a:pos x="18" y="27"/>
                  </a:cxn>
                  <a:cxn ang="0">
                    <a:pos x="20" y="17"/>
                  </a:cxn>
                  <a:cxn ang="0">
                    <a:pos x="27" y="14"/>
                  </a:cxn>
                  <a:cxn ang="0">
                    <a:pos x="33" y="16"/>
                  </a:cxn>
                  <a:cxn ang="0">
                    <a:pos x="35" y="22"/>
                  </a:cxn>
                  <a:cxn ang="0">
                    <a:pos x="34" y="25"/>
                  </a:cxn>
                  <a:cxn ang="0">
                    <a:pos x="32" y="27"/>
                  </a:cxn>
                  <a:cxn ang="0">
                    <a:pos x="29" y="29"/>
                  </a:cxn>
                  <a:cxn ang="0">
                    <a:pos x="26" y="31"/>
                  </a:cxn>
                  <a:cxn ang="0">
                    <a:pos x="20" y="34"/>
                  </a:cxn>
                  <a:cxn ang="0">
                    <a:pos x="14" y="38"/>
                  </a:cxn>
                  <a:cxn ang="0">
                    <a:pos x="9" y="42"/>
                  </a:cxn>
                  <a:cxn ang="0">
                    <a:pos x="4" y="47"/>
                  </a:cxn>
                  <a:cxn ang="0">
                    <a:pos x="1" y="54"/>
                  </a:cxn>
                  <a:cxn ang="0">
                    <a:pos x="0" y="63"/>
                  </a:cxn>
                  <a:cxn ang="0">
                    <a:pos x="54" y="63"/>
                  </a:cxn>
                  <a:cxn ang="0">
                    <a:pos x="54" y="47"/>
                  </a:cxn>
                </a:cxnLst>
                <a:rect l="0" t="0" r="r" b="b"/>
                <a:pathLst>
                  <a:path w="54" h="63">
                    <a:moveTo>
                      <a:pt x="54" y="47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9" y="46"/>
                      <a:pt x="32" y="44"/>
                      <a:pt x="35" y="42"/>
                    </a:cubicBezTo>
                    <a:cubicBezTo>
                      <a:pt x="38" y="41"/>
                      <a:pt x="41" y="39"/>
                      <a:pt x="44" y="37"/>
                    </a:cubicBezTo>
                    <a:cubicBezTo>
                      <a:pt x="46" y="35"/>
                      <a:pt x="48" y="32"/>
                      <a:pt x="50" y="29"/>
                    </a:cubicBezTo>
                    <a:cubicBezTo>
                      <a:pt x="52" y="27"/>
                      <a:pt x="53" y="23"/>
                      <a:pt x="53" y="19"/>
                    </a:cubicBezTo>
                    <a:cubicBezTo>
                      <a:pt x="53" y="16"/>
                      <a:pt x="52" y="13"/>
                      <a:pt x="51" y="11"/>
                    </a:cubicBezTo>
                    <a:cubicBezTo>
                      <a:pt x="50" y="8"/>
                      <a:pt x="48" y="6"/>
                      <a:pt x="46" y="5"/>
                    </a:cubicBezTo>
                    <a:cubicBezTo>
                      <a:pt x="44" y="3"/>
                      <a:pt x="41" y="2"/>
                      <a:pt x="38" y="1"/>
                    </a:cubicBezTo>
                    <a:cubicBezTo>
                      <a:pt x="35" y="0"/>
                      <a:pt x="31" y="0"/>
                      <a:pt x="28" y="0"/>
                    </a:cubicBezTo>
                    <a:cubicBezTo>
                      <a:pt x="23" y="0"/>
                      <a:pt x="20" y="0"/>
                      <a:pt x="16" y="2"/>
                    </a:cubicBezTo>
                    <a:cubicBezTo>
                      <a:pt x="13" y="3"/>
                      <a:pt x="10" y="5"/>
                      <a:pt x="8" y="7"/>
                    </a:cubicBezTo>
                    <a:cubicBezTo>
                      <a:pt x="5" y="9"/>
                      <a:pt x="4" y="12"/>
                      <a:pt x="3" y="15"/>
                    </a:cubicBezTo>
                    <a:cubicBezTo>
                      <a:pt x="1" y="19"/>
                      <a:pt x="1" y="22"/>
                      <a:pt x="1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3"/>
                      <a:pt x="19" y="20"/>
                      <a:pt x="20" y="17"/>
                    </a:cubicBezTo>
                    <a:cubicBezTo>
                      <a:pt x="21" y="15"/>
                      <a:pt x="24" y="14"/>
                      <a:pt x="27" y="14"/>
                    </a:cubicBezTo>
                    <a:cubicBezTo>
                      <a:pt x="29" y="14"/>
                      <a:pt x="31" y="15"/>
                      <a:pt x="33" y="16"/>
                    </a:cubicBezTo>
                    <a:cubicBezTo>
                      <a:pt x="34" y="17"/>
                      <a:pt x="35" y="19"/>
                      <a:pt x="35" y="22"/>
                    </a:cubicBezTo>
                    <a:cubicBezTo>
                      <a:pt x="35" y="23"/>
                      <a:pt x="35" y="24"/>
                      <a:pt x="34" y="25"/>
                    </a:cubicBezTo>
                    <a:cubicBezTo>
                      <a:pt x="33" y="25"/>
                      <a:pt x="33" y="26"/>
                      <a:pt x="32" y="27"/>
                    </a:cubicBezTo>
                    <a:cubicBezTo>
                      <a:pt x="31" y="28"/>
                      <a:pt x="30" y="28"/>
                      <a:pt x="29" y="29"/>
                    </a:cubicBezTo>
                    <a:cubicBezTo>
                      <a:pt x="28" y="30"/>
                      <a:pt x="27" y="30"/>
                      <a:pt x="26" y="31"/>
                    </a:cubicBezTo>
                    <a:cubicBezTo>
                      <a:pt x="24" y="32"/>
                      <a:pt x="22" y="33"/>
                      <a:pt x="20" y="34"/>
                    </a:cubicBezTo>
                    <a:cubicBezTo>
                      <a:pt x="18" y="35"/>
                      <a:pt x="16" y="37"/>
                      <a:pt x="14" y="38"/>
                    </a:cubicBezTo>
                    <a:cubicBezTo>
                      <a:pt x="12" y="39"/>
                      <a:pt x="11" y="41"/>
                      <a:pt x="9" y="42"/>
                    </a:cubicBezTo>
                    <a:cubicBezTo>
                      <a:pt x="7" y="44"/>
                      <a:pt x="6" y="45"/>
                      <a:pt x="4" y="47"/>
                    </a:cubicBezTo>
                    <a:cubicBezTo>
                      <a:pt x="3" y="49"/>
                      <a:pt x="2" y="52"/>
                      <a:pt x="1" y="54"/>
                    </a:cubicBezTo>
                    <a:cubicBezTo>
                      <a:pt x="0" y="57"/>
                      <a:pt x="0" y="60"/>
                      <a:pt x="0" y="63"/>
                    </a:cubicBezTo>
                    <a:cubicBezTo>
                      <a:pt x="54" y="63"/>
                      <a:pt x="54" y="63"/>
                      <a:pt x="54" y="63"/>
                    </a:cubicBez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" name="Freeform 77"/>
              <p:cNvSpPr>
                <a:spLocks noEditPoints="1"/>
              </p:cNvSpPr>
              <p:nvPr/>
            </p:nvSpPr>
            <p:spPr bwMode="auto">
              <a:xfrm>
                <a:off x="1076719" y="4144142"/>
                <a:ext cx="91843" cy="102584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39" y="22"/>
                  </a:cxn>
                  <a:cxn ang="0">
                    <a:pos x="31" y="20"/>
                  </a:cxn>
                  <a:cxn ang="0">
                    <a:pos x="23" y="21"/>
                  </a:cxn>
                  <a:cxn ang="0">
                    <a:pos x="17" y="25"/>
                  </a:cxn>
                  <a:cxn ang="0">
                    <a:pos x="18" y="21"/>
                  </a:cxn>
                  <a:cxn ang="0">
                    <a:pos x="20" y="17"/>
                  </a:cxn>
                  <a:cxn ang="0">
                    <a:pos x="23" y="14"/>
                  </a:cxn>
                  <a:cxn ang="0">
                    <a:pos x="28" y="13"/>
                  </a:cxn>
                  <a:cxn ang="0">
                    <a:pos x="32" y="14"/>
                  </a:cxn>
                  <a:cxn ang="0">
                    <a:pos x="35" y="17"/>
                  </a:cxn>
                  <a:cxn ang="0">
                    <a:pos x="51" y="17"/>
                  </a:cxn>
                  <a:cxn ang="0">
                    <a:pos x="44" y="4"/>
                  </a:cxn>
                  <a:cxn ang="0">
                    <a:pos x="28" y="0"/>
                  </a:cxn>
                  <a:cxn ang="0">
                    <a:pos x="16" y="2"/>
                  </a:cxn>
                  <a:cxn ang="0">
                    <a:pos x="7" y="9"/>
                  </a:cxn>
                  <a:cxn ang="0">
                    <a:pos x="2" y="20"/>
                  </a:cxn>
                  <a:cxn ang="0">
                    <a:pos x="0" y="34"/>
                  </a:cxn>
                  <a:cxn ang="0">
                    <a:pos x="1" y="45"/>
                  </a:cxn>
                  <a:cxn ang="0">
                    <a:pos x="6" y="54"/>
                  </a:cxn>
                  <a:cxn ang="0">
                    <a:pos x="14" y="61"/>
                  </a:cxn>
                  <a:cxn ang="0">
                    <a:pos x="26" y="63"/>
                  </a:cxn>
                  <a:cxn ang="0">
                    <a:pos x="37" y="62"/>
                  </a:cxn>
                  <a:cxn ang="0">
                    <a:pos x="45" y="57"/>
                  </a:cxn>
                  <a:cxn ang="0">
                    <a:pos x="50" y="50"/>
                  </a:cxn>
                  <a:cxn ang="0">
                    <a:pos x="52" y="40"/>
                  </a:cxn>
                  <a:cxn ang="0">
                    <a:pos x="50" y="32"/>
                  </a:cxn>
                  <a:cxn ang="0">
                    <a:pos x="46" y="26"/>
                  </a:cxn>
                  <a:cxn ang="0">
                    <a:pos x="33" y="47"/>
                  </a:cxn>
                  <a:cxn ang="0">
                    <a:pos x="26" y="49"/>
                  </a:cxn>
                  <a:cxn ang="0">
                    <a:pos x="20" y="47"/>
                  </a:cxn>
                  <a:cxn ang="0">
                    <a:pos x="18" y="40"/>
                  </a:cxn>
                  <a:cxn ang="0">
                    <a:pos x="20" y="35"/>
                  </a:cxn>
                  <a:cxn ang="0">
                    <a:pos x="26" y="32"/>
                  </a:cxn>
                  <a:cxn ang="0">
                    <a:pos x="33" y="35"/>
                  </a:cxn>
                  <a:cxn ang="0">
                    <a:pos x="36" y="40"/>
                  </a:cxn>
                  <a:cxn ang="0">
                    <a:pos x="33" y="47"/>
                  </a:cxn>
                </a:cxnLst>
                <a:rect l="0" t="0" r="r" b="b"/>
                <a:pathLst>
                  <a:path w="52" h="63">
                    <a:moveTo>
                      <a:pt x="46" y="26"/>
                    </a:moveTo>
                    <a:cubicBezTo>
                      <a:pt x="44" y="24"/>
                      <a:pt x="42" y="23"/>
                      <a:pt x="39" y="22"/>
                    </a:cubicBezTo>
                    <a:cubicBezTo>
                      <a:pt x="37" y="21"/>
                      <a:pt x="34" y="20"/>
                      <a:pt x="31" y="20"/>
                    </a:cubicBezTo>
                    <a:cubicBezTo>
                      <a:pt x="28" y="20"/>
                      <a:pt x="26" y="21"/>
                      <a:pt x="23" y="21"/>
                    </a:cubicBezTo>
                    <a:cubicBezTo>
                      <a:pt x="21" y="22"/>
                      <a:pt x="19" y="23"/>
                      <a:pt x="17" y="25"/>
                    </a:cubicBezTo>
                    <a:cubicBezTo>
                      <a:pt x="17" y="24"/>
                      <a:pt x="17" y="22"/>
                      <a:pt x="18" y="21"/>
                    </a:cubicBezTo>
                    <a:cubicBezTo>
                      <a:pt x="18" y="19"/>
                      <a:pt x="19" y="18"/>
                      <a:pt x="20" y="17"/>
                    </a:cubicBezTo>
                    <a:cubicBezTo>
                      <a:pt x="21" y="15"/>
                      <a:pt x="22" y="14"/>
                      <a:pt x="23" y="14"/>
                    </a:cubicBezTo>
                    <a:cubicBezTo>
                      <a:pt x="24" y="13"/>
                      <a:pt x="26" y="13"/>
                      <a:pt x="28" y="13"/>
                    </a:cubicBezTo>
                    <a:cubicBezTo>
                      <a:pt x="30" y="13"/>
                      <a:pt x="31" y="13"/>
                      <a:pt x="32" y="14"/>
                    </a:cubicBezTo>
                    <a:cubicBezTo>
                      <a:pt x="34" y="15"/>
                      <a:pt x="35" y="16"/>
                      <a:pt x="35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0" y="11"/>
                      <a:pt x="48" y="6"/>
                      <a:pt x="44" y="4"/>
                    </a:cubicBezTo>
                    <a:cubicBezTo>
                      <a:pt x="40" y="1"/>
                      <a:pt x="35" y="0"/>
                      <a:pt x="28" y="0"/>
                    </a:cubicBezTo>
                    <a:cubicBezTo>
                      <a:pt x="23" y="0"/>
                      <a:pt x="19" y="1"/>
                      <a:pt x="16" y="2"/>
                    </a:cubicBezTo>
                    <a:cubicBezTo>
                      <a:pt x="12" y="4"/>
                      <a:pt x="9" y="6"/>
                      <a:pt x="7" y="9"/>
                    </a:cubicBezTo>
                    <a:cubicBezTo>
                      <a:pt x="5" y="12"/>
                      <a:pt x="3" y="16"/>
                      <a:pt x="2" y="20"/>
                    </a:cubicBezTo>
                    <a:cubicBezTo>
                      <a:pt x="1" y="24"/>
                      <a:pt x="0" y="29"/>
                      <a:pt x="0" y="34"/>
                    </a:cubicBezTo>
                    <a:cubicBezTo>
                      <a:pt x="0" y="37"/>
                      <a:pt x="0" y="41"/>
                      <a:pt x="1" y="45"/>
                    </a:cubicBezTo>
                    <a:cubicBezTo>
                      <a:pt x="2" y="48"/>
                      <a:pt x="4" y="51"/>
                      <a:pt x="6" y="54"/>
                    </a:cubicBezTo>
                    <a:cubicBezTo>
                      <a:pt x="8" y="57"/>
                      <a:pt x="11" y="59"/>
                      <a:pt x="14" y="61"/>
                    </a:cubicBezTo>
                    <a:cubicBezTo>
                      <a:pt x="18" y="62"/>
                      <a:pt x="22" y="63"/>
                      <a:pt x="26" y="63"/>
                    </a:cubicBezTo>
                    <a:cubicBezTo>
                      <a:pt x="30" y="63"/>
                      <a:pt x="34" y="63"/>
                      <a:pt x="37" y="62"/>
                    </a:cubicBezTo>
                    <a:cubicBezTo>
                      <a:pt x="40" y="61"/>
                      <a:pt x="42" y="59"/>
                      <a:pt x="45" y="57"/>
                    </a:cubicBezTo>
                    <a:cubicBezTo>
                      <a:pt x="47" y="55"/>
                      <a:pt x="49" y="53"/>
                      <a:pt x="50" y="50"/>
                    </a:cubicBezTo>
                    <a:cubicBezTo>
                      <a:pt x="51" y="47"/>
                      <a:pt x="52" y="44"/>
                      <a:pt x="52" y="40"/>
                    </a:cubicBezTo>
                    <a:cubicBezTo>
                      <a:pt x="52" y="37"/>
                      <a:pt x="51" y="34"/>
                      <a:pt x="50" y="32"/>
                    </a:cubicBezTo>
                    <a:cubicBezTo>
                      <a:pt x="49" y="30"/>
                      <a:pt x="48" y="28"/>
                      <a:pt x="46" y="26"/>
                    </a:cubicBezTo>
                    <a:close/>
                    <a:moveTo>
                      <a:pt x="33" y="47"/>
                    </a:moveTo>
                    <a:cubicBezTo>
                      <a:pt x="31" y="48"/>
                      <a:pt x="29" y="49"/>
                      <a:pt x="26" y="49"/>
                    </a:cubicBezTo>
                    <a:cubicBezTo>
                      <a:pt x="24" y="49"/>
                      <a:pt x="22" y="48"/>
                      <a:pt x="20" y="47"/>
                    </a:cubicBezTo>
                    <a:cubicBezTo>
                      <a:pt x="19" y="45"/>
                      <a:pt x="18" y="43"/>
                      <a:pt x="18" y="40"/>
                    </a:cubicBezTo>
                    <a:cubicBezTo>
                      <a:pt x="18" y="38"/>
                      <a:pt x="19" y="36"/>
                      <a:pt x="20" y="35"/>
                    </a:cubicBezTo>
                    <a:cubicBezTo>
                      <a:pt x="22" y="33"/>
                      <a:pt x="24" y="32"/>
                      <a:pt x="26" y="32"/>
                    </a:cubicBezTo>
                    <a:cubicBezTo>
                      <a:pt x="29" y="32"/>
                      <a:pt x="31" y="33"/>
                      <a:pt x="33" y="35"/>
                    </a:cubicBezTo>
                    <a:cubicBezTo>
                      <a:pt x="35" y="36"/>
                      <a:pt x="36" y="38"/>
                      <a:pt x="36" y="40"/>
                    </a:cubicBezTo>
                    <a:cubicBezTo>
                      <a:pt x="36" y="43"/>
                      <a:pt x="35" y="45"/>
                      <a:pt x="33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" name="Freeform 78"/>
              <p:cNvSpPr>
                <a:spLocks noEditPoints="1"/>
              </p:cNvSpPr>
              <p:nvPr/>
            </p:nvSpPr>
            <p:spPr bwMode="auto">
              <a:xfrm>
                <a:off x="3828109" y="3015716"/>
                <a:ext cx="230585" cy="322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8"/>
                  </a:cxn>
                  <a:cxn ang="0">
                    <a:pos x="131" y="198"/>
                  </a:cxn>
                  <a:cxn ang="0">
                    <a:pos x="131" y="0"/>
                  </a:cxn>
                  <a:cxn ang="0">
                    <a:pos x="0" y="0"/>
                  </a:cxn>
                  <a:cxn ang="0">
                    <a:pos x="68" y="188"/>
                  </a:cxn>
                  <a:cxn ang="0">
                    <a:pos x="62" y="182"/>
                  </a:cxn>
                  <a:cxn ang="0">
                    <a:pos x="68" y="175"/>
                  </a:cxn>
                  <a:cxn ang="0">
                    <a:pos x="75" y="182"/>
                  </a:cxn>
                  <a:cxn ang="0">
                    <a:pos x="68" y="188"/>
                  </a:cxn>
                  <a:cxn ang="0">
                    <a:pos x="112" y="165"/>
                  </a:cxn>
                  <a:cxn ang="0">
                    <a:pos x="19" y="165"/>
                  </a:cxn>
                  <a:cxn ang="0">
                    <a:pos x="19" y="19"/>
                  </a:cxn>
                  <a:cxn ang="0">
                    <a:pos x="112" y="19"/>
                  </a:cxn>
                  <a:cxn ang="0">
                    <a:pos x="112" y="165"/>
                  </a:cxn>
                </a:cxnLst>
                <a:rect l="0" t="0" r="r" b="b"/>
                <a:pathLst>
                  <a:path w="131" h="198">
                    <a:moveTo>
                      <a:pt x="0" y="0"/>
                    </a:moveTo>
                    <a:cubicBezTo>
                      <a:pt x="0" y="198"/>
                      <a:pt x="0" y="198"/>
                      <a:pt x="0" y="198"/>
                    </a:cubicBez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31" y="0"/>
                      <a:pt x="131" y="0"/>
                      <a:pt x="131" y="0"/>
                    </a:cubicBezTo>
                    <a:lnTo>
                      <a:pt x="0" y="0"/>
                    </a:lnTo>
                    <a:close/>
                    <a:moveTo>
                      <a:pt x="68" y="188"/>
                    </a:moveTo>
                    <a:cubicBezTo>
                      <a:pt x="65" y="188"/>
                      <a:pt x="62" y="185"/>
                      <a:pt x="62" y="182"/>
                    </a:cubicBezTo>
                    <a:cubicBezTo>
                      <a:pt x="62" y="178"/>
                      <a:pt x="65" y="175"/>
                      <a:pt x="68" y="175"/>
                    </a:cubicBezTo>
                    <a:cubicBezTo>
                      <a:pt x="72" y="175"/>
                      <a:pt x="75" y="178"/>
                      <a:pt x="75" y="182"/>
                    </a:cubicBezTo>
                    <a:cubicBezTo>
                      <a:pt x="75" y="185"/>
                      <a:pt x="72" y="188"/>
                      <a:pt x="68" y="188"/>
                    </a:cubicBezTo>
                    <a:close/>
                    <a:moveTo>
                      <a:pt x="112" y="165"/>
                    </a:moveTo>
                    <a:cubicBezTo>
                      <a:pt x="19" y="165"/>
                      <a:pt x="19" y="165"/>
                      <a:pt x="19" y="165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12" y="19"/>
                      <a:pt x="112" y="19"/>
                      <a:pt x="112" y="19"/>
                    </a:cubicBezTo>
                    <a:lnTo>
                      <a:pt x="112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" name="Freeform 79"/>
              <p:cNvSpPr>
                <a:spLocks noEditPoints="1"/>
              </p:cNvSpPr>
              <p:nvPr/>
            </p:nvSpPr>
            <p:spPr bwMode="auto">
              <a:xfrm>
                <a:off x="578421" y="4707455"/>
                <a:ext cx="404501" cy="268159"/>
              </a:xfrm>
              <a:custGeom>
                <a:avLst/>
                <a:gdLst/>
                <a:ahLst/>
                <a:cxnLst>
                  <a:cxn ang="0">
                    <a:pos x="207" y="132"/>
                  </a:cxn>
                  <a:cxn ang="0">
                    <a:pos x="207" y="0"/>
                  </a:cxn>
                  <a:cxn ang="0">
                    <a:pos x="0" y="0"/>
                  </a:cxn>
                  <a:cxn ang="0">
                    <a:pos x="0" y="132"/>
                  </a:cxn>
                  <a:cxn ang="0">
                    <a:pos x="85" y="132"/>
                  </a:cxn>
                  <a:cxn ang="0">
                    <a:pos x="85" y="141"/>
                  </a:cxn>
                  <a:cxn ang="0">
                    <a:pos x="40" y="141"/>
                  </a:cxn>
                  <a:cxn ang="0">
                    <a:pos x="40" y="149"/>
                  </a:cxn>
                  <a:cxn ang="0">
                    <a:pos x="163" y="149"/>
                  </a:cxn>
                  <a:cxn ang="0">
                    <a:pos x="163" y="141"/>
                  </a:cxn>
                  <a:cxn ang="0">
                    <a:pos x="121" y="141"/>
                  </a:cxn>
                  <a:cxn ang="0">
                    <a:pos x="121" y="132"/>
                  </a:cxn>
                  <a:cxn ang="0">
                    <a:pos x="207" y="132"/>
                  </a:cxn>
                  <a:cxn ang="0">
                    <a:pos x="15" y="15"/>
                  </a:cxn>
                  <a:cxn ang="0">
                    <a:pos x="191" y="15"/>
                  </a:cxn>
                  <a:cxn ang="0">
                    <a:pos x="191" y="113"/>
                  </a:cxn>
                  <a:cxn ang="0">
                    <a:pos x="15" y="113"/>
                  </a:cxn>
                  <a:cxn ang="0">
                    <a:pos x="15" y="15"/>
                  </a:cxn>
                </a:cxnLst>
                <a:rect l="0" t="0" r="r" b="b"/>
                <a:pathLst>
                  <a:path w="207" h="149">
                    <a:moveTo>
                      <a:pt x="207" y="132"/>
                    </a:moveTo>
                    <a:lnTo>
                      <a:pt x="207" y="0"/>
                    </a:lnTo>
                    <a:lnTo>
                      <a:pt x="0" y="0"/>
                    </a:lnTo>
                    <a:lnTo>
                      <a:pt x="0" y="132"/>
                    </a:lnTo>
                    <a:lnTo>
                      <a:pt x="85" y="132"/>
                    </a:lnTo>
                    <a:lnTo>
                      <a:pt x="85" y="141"/>
                    </a:lnTo>
                    <a:lnTo>
                      <a:pt x="40" y="141"/>
                    </a:lnTo>
                    <a:lnTo>
                      <a:pt x="40" y="149"/>
                    </a:lnTo>
                    <a:lnTo>
                      <a:pt x="163" y="149"/>
                    </a:lnTo>
                    <a:lnTo>
                      <a:pt x="163" y="141"/>
                    </a:lnTo>
                    <a:lnTo>
                      <a:pt x="121" y="141"/>
                    </a:lnTo>
                    <a:lnTo>
                      <a:pt x="121" y="132"/>
                    </a:lnTo>
                    <a:lnTo>
                      <a:pt x="207" y="132"/>
                    </a:lnTo>
                    <a:close/>
                    <a:moveTo>
                      <a:pt x="15" y="15"/>
                    </a:moveTo>
                    <a:lnTo>
                      <a:pt x="191" y="15"/>
                    </a:lnTo>
                    <a:lnTo>
                      <a:pt x="191" y="113"/>
                    </a:lnTo>
                    <a:lnTo>
                      <a:pt x="15" y="113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" name="Freeform 80"/>
              <p:cNvSpPr>
                <a:spLocks noEditPoints="1"/>
              </p:cNvSpPr>
              <p:nvPr/>
            </p:nvSpPr>
            <p:spPr bwMode="auto">
              <a:xfrm>
                <a:off x="2778751" y="2040266"/>
                <a:ext cx="425996" cy="32395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112" y="0"/>
                  </a:cxn>
                  <a:cxn ang="0">
                    <a:pos x="107" y="0"/>
                  </a:cxn>
                  <a:cxn ang="0">
                    <a:pos x="24" y="0"/>
                  </a:cxn>
                  <a:cxn ang="0">
                    <a:pos x="0" y="1"/>
                  </a:cxn>
                  <a:cxn ang="0">
                    <a:pos x="0" y="18"/>
                  </a:cxn>
                  <a:cxn ang="0">
                    <a:pos x="218" y="18"/>
                  </a:cxn>
                  <a:cxn ang="0">
                    <a:pos x="218" y="1"/>
                  </a:cxn>
                  <a:cxn ang="0">
                    <a:pos x="194" y="0"/>
                  </a:cxn>
                  <a:cxn ang="0">
                    <a:pos x="23" y="11"/>
                  </a:cxn>
                  <a:cxn ang="0">
                    <a:pos x="11" y="11"/>
                  </a:cxn>
                  <a:cxn ang="0">
                    <a:pos x="11" y="7"/>
                  </a:cxn>
                  <a:cxn ang="0">
                    <a:pos x="23" y="7"/>
                  </a:cxn>
                  <a:cxn ang="0">
                    <a:pos x="23" y="11"/>
                  </a:cxn>
                  <a:cxn ang="0">
                    <a:pos x="133" y="11"/>
                  </a:cxn>
                  <a:cxn ang="0">
                    <a:pos x="83" y="11"/>
                  </a:cxn>
                  <a:cxn ang="0">
                    <a:pos x="83" y="7"/>
                  </a:cxn>
                  <a:cxn ang="0">
                    <a:pos x="133" y="7"/>
                  </a:cxn>
                  <a:cxn ang="0">
                    <a:pos x="133" y="11"/>
                  </a:cxn>
                </a:cxnLst>
                <a:rect l="0" t="0" r="r" b="b"/>
                <a:pathLst>
                  <a:path w="218" h="18">
                    <a:moveTo>
                      <a:pt x="194" y="0"/>
                    </a:moveTo>
                    <a:lnTo>
                      <a:pt x="112" y="0"/>
                    </a:lnTo>
                    <a:lnTo>
                      <a:pt x="107" y="0"/>
                    </a:lnTo>
                    <a:lnTo>
                      <a:pt x="24" y="0"/>
                    </a:lnTo>
                    <a:lnTo>
                      <a:pt x="0" y="1"/>
                    </a:lnTo>
                    <a:lnTo>
                      <a:pt x="0" y="18"/>
                    </a:lnTo>
                    <a:lnTo>
                      <a:pt x="218" y="18"/>
                    </a:lnTo>
                    <a:lnTo>
                      <a:pt x="218" y="1"/>
                    </a:lnTo>
                    <a:lnTo>
                      <a:pt x="194" y="0"/>
                    </a:lnTo>
                    <a:close/>
                    <a:moveTo>
                      <a:pt x="23" y="11"/>
                    </a:moveTo>
                    <a:lnTo>
                      <a:pt x="11" y="11"/>
                    </a:lnTo>
                    <a:lnTo>
                      <a:pt x="11" y="7"/>
                    </a:lnTo>
                    <a:lnTo>
                      <a:pt x="23" y="7"/>
                    </a:lnTo>
                    <a:lnTo>
                      <a:pt x="23" y="11"/>
                    </a:lnTo>
                    <a:close/>
                    <a:moveTo>
                      <a:pt x="133" y="11"/>
                    </a:moveTo>
                    <a:lnTo>
                      <a:pt x="83" y="11"/>
                    </a:lnTo>
                    <a:lnTo>
                      <a:pt x="83" y="7"/>
                    </a:lnTo>
                    <a:lnTo>
                      <a:pt x="133" y="7"/>
                    </a:lnTo>
                    <a:lnTo>
                      <a:pt x="1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" name="Freeform 81"/>
              <p:cNvSpPr>
                <a:spLocks noEditPoints="1"/>
              </p:cNvSpPr>
              <p:nvPr/>
            </p:nvSpPr>
            <p:spPr bwMode="auto">
              <a:xfrm>
                <a:off x="2825649" y="1829698"/>
                <a:ext cx="332199" cy="201569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0" y="0"/>
                  </a:cxn>
                  <a:cxn ang="0">
                    <a:pos x="0" y="112"/>
                  </a:cxn>
                  <a:cxn ang="0">
                    <a:pos x="170" y="112"/>
                  </a:cxn>
                  <a:cxn ang="0">
                    <a:pos x="170" y="0"/>
                  </a:cxn>
                  <a:cxn ang="0">
                    <a:pos x="8" y="34"/>
                  </a:cxn>
                  <a:cxn ang="0">
                    <a:pos x="5" y="34"/>
                  </a:cxn>
                  <a:cxn ang="0">
                    <a:pos x="5" y="22"/>
                  </a:cxn>
                  <a:cxn ang="0">
                    <a:pos x="8" y="22"/>
                  </a:cxn>
                  <a:cxn ang="0">
                    <a:pos x="8" y="34"/>
                  </a:cxn>
                  <a:cxn ang="0">
                    <a:pos x="157" y="99"/>
                  </a:cxn>
                  <a:cxn ang="0">
                    <a:pos x="13" y="99"/>
                  </a:cxn>
                  <a:cxn ang="0">
                    <a:pos x="13" y="12"/>
                  </a:cxn>
                  <a:cxn ang="0">
                    <a:pos x="157" y="12"/>
                  </a:cxn>
                  <a:cxn ang="0">
                    <a:pos x="157" y="99"/>
                  </a:cxn>
                  <a:cxn ang="0">
                    <a:pos x="166" y="34"/>
                  </a:cxn>
                  <a:cxn ang="0">
                    <a:pos x="163" y="34"/>
                  </a:cxn>
                  <a:cxn ang="0">
                    <a:pos x="163" y="22"/>
                  </a:cxn>
                  <a:cxn ang="0">
                    <a:pos x="166" y="22"/>
                  </a:cxn>
                  <a:cxn ang="0">
                    <a:pos x="166" y="34"/>
                  </a:cxn>
                </a:cxnLst>
                <a:rect l="0" t="0" r="r" b="b"/>
                <a:pathLst>
                  <a:path w="170" h="112">
                    <a:moveTo>
                      <a:pt x="170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70" y="112"/>
                    </a:lnTo>
                    <a:lnTo>
                      <a:pt x="170" y="0"/>
                    </a:lnTo>
                    <a:close/>
                    <a:moveTo>
                      <a:pt x="8" y="34"/>
                    </a:moveTo>
                    <a:lnTo>
                      <a:pt x="5" y="34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8" y="34"/>
                    </a:lnTo>
                    <a:close/>
                    <a:moveTo>
                      <a:pt x="157" y="99"/>
                    </a:moveTo>
                    <a:lnTo>
                      <a:pt x="13" y="99"/>
                    </a:lnTo>
                    <a:lnTo>
                      <a:pt x="13" y="12"/>
                    </a:lnTo>
                    <a:lnTo>
                      <a:pt x="157" y="12"/>
                    </a:lnTo>
                    <a:lnTo>
                      <a:pt x="157" y="99"/>
                    </a:lnTo>
                    <a:close/>
                    <a:moveTo>
                      <a:pt x="166" y="34"/>
                    </a:moveTo>
                    <a:lnTo>
                      <a:pt x="163" y="34"/>
                    </a:lnTo>
                    <a:lnTo>
                      <a:pt x="163" y="22"/>
                    </a:lnTo>
                    <a:lnTo>
                      <a:pt x="166" y="22"/>
                    </a:lnTo>
                    <a:lnTo>
                      <a:pt x="166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" name="Freeform 82"/>
              <p:cNvSpPr>
                <a:spLocks/>
              </p:cNvSpPr>
              <p:nvPr/>
            </p:nvSpPr>
            <p:spPr bwMode="auto">
              <a:xfrm>
                <a:off x="3200839" y="1203395"/>
                <a:ext cx="91843" cy="7378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11" y="41"/>
                  </a:cxn>
                  <a:cxn ang="0">
                    <a:pos x="11" y="33"/>
                  </a:cxn>
                  <a:cxn ang="0">
                    <a:pos x="32" y="33"/>
                  </a:cxn>
                  <a:cxn ang="0">
                    <a:pos x="47" y="9"/>
                  </a:cxn>
                  <a:cxn ang="0">
                    <a:pos x="11" y="9"/>
                  </a:cxn>
                  <a:cxn ang="0">
                    <a:pos x="11" y="0"/>
                  </a:cxn>
                </a:cxnLst>
                <a:rect l="0" t="0" r="r" b="b"/>
                <a:pathLst>
                  <a:path w="47" h="41">
                    <a:moveTo>
                      <a:pt x="11" y="0"/>
                    </a:moveTo>
                    <a:lnTo>
                      <a:pt x="0" y="23"/>
                    </a:lnTo>
                    <a:lnTo>
                      <a:pt x="11" y="41"/>
                    </a:lnTo>
                    <a:lnTo>
                      <a:pt x="11" y="33"/>
                    </a:lnTo>
                    <a:lnTo>
                      <a:pt x="32" y="33"/>
                    </a:lnTo>
                    <a:lnTo>
                      <a:pt x="47" y="9"/>
                    </a:lnTo>
                    <a:lnTo>
                      <a:pt x="11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" name="Freeform 83"/>
              <p:cNvSpPr>
                <a:spLocks noEditPoints="1"/>
              </p:cNvSpPr>
              <p:nvPr/>
            </p:nvSpPr>
            <p:spPr bwMode="auto">
              <a:xfrm>
                <a:off x="3112904" y="1217793"/>
                <a:ext cx="97706" cy="57591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18"/>
                  </a:cxn>
                  <a:cxn ang="0">
                    <a:pos x="9" y="35"/>
                  </a:cxn>
                  <a:cxn ang="0">
                    <a:pos x="20" y="36"/>
                  </a:cxn>
                  <a:cxn ang="0">
                    <a:pos x="20" y="36"/>
                  </a:cxn>
                  <a:cxn ang="0">
                    <a:pos x="50" y="35"/>
                  </a:cxn>
                  <a:cxn ang="0">
                    <a:pos x="55" y="35"/>
                  </a:cxn>
                  <a:cxn ang="0">
                    <a:pos x="45" y="16"/>
                  </a:cxn>
                  <a:cxn ang="0">
                    <a:pos x="54" y="0"/>
                  </a:cxn>
                  <a:cxn ang="0">
                    <a:pos x="45" y="29"/>
                  </a:cxn>
                  <a:cxn ang="0">
                    <a:pos x="20" y="30"/>
                  </a:cxn>
                  <a:cxn ang="0">
                    <a:pos x="12" y="29"/>
                  </a:cxn>
                  <a:cxn ang="0">
                    <a:pos x="11" y="29"/>
                  </a:cxn>
                  <a:cxn ang="0">
                    <a:pos x="6" y="18"/>
                  </a:cxn>
                  <a:cxn ang="0">
                    <a:pos x="10" y="6"/>
                  </a:cxn>
                  <a:cxn ang="0">
                    <a:pos x="44" y="6"/>
                  </a:cxn>
                  <a:cxn ang="0">
                    <a:pos x="38" y="16"/>
                  </a:cxn>
                  <a:cxn ang="0">
                    <a:pos x="45" y="29"/>
                  </a:cxn>
                </a:cxnLst>
                <a:rect l="0" t="0" r="r" b="b"/>
                <a:pathLst>
                  <a:path w="55" h="36">
                    <a:moveTo>
                      <a:pt x="54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0" y="2"/>
                      <a:pt x="0" y="18"/>
                    </a:cubicBezTo>
                    <a:cubicBezTo>
                      <a:pt x="0" y="26"/>
                      <a:pt x="3" y="32"/>
                      <a:pt x="9" y="35"/>
                    </a:cubicBezTo>
                    <a:cubicBezTo>
                      <a:pt x="10" y="36"/>
                      <a:pt x="13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31" y="36"/>
                      <a:pt x="50" y="35"/>
                      <a:pt x="50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45" y="16"/>
                      <a:pt x="45" y="16"/>
                      <a:pt x="45" y="16"/>
                    </a:cubicBezTo>
                    <a:lnTo>
                      <a:pt x="54" y="0"/>
                    </a:lnTo>
                    <a:close/>
                    <a:moveTo>
                      <a:pt x="45" y="29"/>
                    </a:moveTo>
                    <a:cubicBezTo>
                      <a:pt x="39" y="29"/>
                      <a:pt x="28" y="30"/>
                      <a:pt x="20" y="30"/>
                    </a:cubicBezTo>
                    <a:cubicBezTo>
                      <a:pt x="15" y="30"/>
                      <a:pt x="13" y="30"/>
                      <a:pt x="12" y="29"/>
                    </a:cubicBezTo>
                    <a:cubicBezTo>
                      <a:pt x="12" y="29"/>
                      <a:pt x="12" y="29"/>
                      <a:pt x="11" y="29"/>
                    </a:cubicBezTo>
                    <a:cubicBezTo>
                      <a:pt x="10" y="29"/>
                      <a:pt x="6" y="27"/>
                      <a:pt x="6" y="18"/>
                    </a:cubicBezTo>
                    <a:cubicBezTo>
                      <a:pt x="6" y="8"/>
                      <a:pt x="10" y="6"/>
                      <a:pt x="10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8" y="16"/>
                      <a:pt x="38" y="16"/>
                      <a:pt x="38" y="16"/>
                    </a:cubicBezTo>
                    <a:lnTo>
                      <a:pt x="45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" name="Freeform 84"/>
              <p:cNvSpPr>
                <a:spLocks/>
              </p:cNvSpPr>
              <p:nvPr/>
            </p:nvSpPr>
            <p:spPr bwMode="auto">
              <a:xfrm>
                <a:off x="3081638" y="1151203"/>
                <a:ext cx="78164" cy="86387"/>
              </a:xfrm>
              <a:custGeom>
                <a:avLst/>
                <a:gdLst/>
                <a:ahLst/>
                <a:cxnLst>
                  <a:cxn ang="0">
                    <a:pos x="40" y="22"/>
                  </a:cxn>
                  <a:cxn ang="0">
                    <a:pos x="25" y="0"/>
                  </a:cxn>
                  <a:cxn ang="0">
                    <a:pos x="5" y="0"/>
                  </a:cxn>
                  <a:cxn ang="0">
                    <a:pos x="11" y="4"/>
                  </a:cxn>
                  <a:cxn ang="0">
                    <a:pos x="0" y="22"/>
                  </a:cxn>
                  <a:cxn ang="0">
                    <a:pos x="14" y="48"/>
                  </a:cxn>
                  <a:cxn ang="0">
                    <a:pos x="32" y="17"/>
                  </a:cxn>
                  <a:cxn ang="0">
                    <a:pos x="40" y="22"/>
                  </a:cxn>
                </a:cxnLst>
                <a:rect l="0" t="0" r="r" b="b"/>
                <a:pathLst>
                  <a:path w="40" h="48">
                    <a:moveTo>
                      <a:pt x="40" y="22"/>
                    </a:moveTo>
                    <a:lnTo>
                      <a:pt x="25" y="0"/>
                    </a:lnTo>
                    <a:lnTo>
                      <a:pt x="5" y="0"/>
                    </a:lnTo>
                    <a:lnTo>
                      <a:pt x="11" y="4"/>
                    </a:lnTo>
                    <a:lnTo>
                      <a:pt x="0" y="22"/>
                    </a:lnTo>
                    <a:lnTo>
                      <a:pt x="14" y="48"/>
                    </a:lnTo>
                    <a:lnTo>
                      <a:pt x="32" y="17"/>
                    </a:ln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" name="Freeform 85"/>
              <p:cNvSpPr>
                <a:spLocks noEditPoints="1"/>
              </p:cNvSpPr>
              <p:nvPr/>
            </p:nvSpPr>
            <p:spPr bwMode="auto">
              <a:xfrm>
                <a:off x="3097271" y="1075615"/>
                <a:ext cx="101614" cy="97185"/>
              </a:xfrm>
              <a:custGeom>
                <a:avLst/>
                <a:gdLst/>
                <a:ahLst/>
                <a:cxnLst>
                  <a:cxn ang="0">
                    <a:pos x="31" y="59"/>
                  </a:cxn>
                  <a:cxn ang="0">
                    <a:pos x="53" y="21"/>
                  </a:cxn>
                  <a:cxn ang="0">
                    <a:pos x="54" y="21"/>
                  </a:cxn>
                  <a:cxn ang="0">
                    <a:pos x="43" y="3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2" y="38"/>
                  </a:cxn>
                  <a:cxn ang="0">
                    <a:pos x="0" y="42"/>
                  </a:cxn>
                  <a:cxn ang="0">
                    <a:pos x="22" y="43"/>
                  </a:cxn>
                  <a:cxn ang="0">
                    <a:pos x="31" y="59"/>
                  </a:cxn>
                  <a:cxn ang="0">
                    <a:pos x="27" y="8"/>
                  </a:cxn>
                  <a:cxn ang="0">
                    <a:pos x="28" y="7"/>
                  </a:cxn>
                  <a:cxn ang="0">
                    <a:pos x="32" y="6"/>
                  </a:cxn>
                  <a:cxn ang="0">
                    <a:pos x="40" y="8"/>
                  </a:cxn>
                  <a:cxn ang="0">
                    <a:pos x="48" y="18"/>
                  </a:cxn>
                  <a:cxn ang="0">
                    <a:pos x="31" y="47"/>
                  </a:cxn>
                  <a:cxn ang="0">
                    <a:pos x="25" y="37"/>
                  </a:cxn>
                  <a:cxn ang="0">
                    <a:pos x="10" y="36"/>
                  </a:cxn>
                  <a:cxn ang="0">
                    <a:pos x="27" y="8"/>
                  </a:cxn>
                </a:cxnLst>
                <a:rect l="0" t="0" r="r" b="b"/>
                <a:pathLst>
                  <a:path w="57" h="59">
                    <a:moveTo>
                      <a:pt x="31" y="59"/>
                    </a:moveTo>
                    <a:cubicBezTo>
                      <a:pt x="53" y="21"/>
                      <a:pt x="53" y="21"/>
                      <a:pt x="53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7" y="11"/>
                      <a:pt x="43" y="3"/>
                    </a:cubicBezTo>
                    <a:cubicBezTo>
                      <a:pt x="39" y="1"/>
                      <a:pt x="36" y="0"/>
                      <a:pt x="32" y="0"/>
                    </a:cubicBezTo>
                    <a:cubicBezTo>
                      <a:pt x="28" y="0"/>
                      <a:pt x="25" y="1"/>
                      <a:pt x="24" y="2"/>
                    </a:cubicBezTo>
                    <a:cubicBezTo>
                      <a:pt x="22" y="3"/>
                      <a:pt x="19" y="9"/>
                      <a:pt x="2" y="3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2" y="43"/>
                      <a:pt x="22" y="43"/>
                      <a:pt x="22" y="43"/>
                    </a:cubicBezTo>
                    <a:lnTo>
                      <a:pt x="31" y="59"/>
                    </a:lnTo>
                    <a:close/>
                    <a:moveTo>
                      <a:pt x="27" y="8"/>
                    </a:moveTo>
                    <a:cubicBezTo>
                      <a:pt x="27" y="8"/>
                      <a:pt x="27" y="7"/>
                      <a:pt x="28" y="7"/>
                    </a:cubicBezTo>
                    <a:cubicBezTo>
                      <a:pt x="28" y="7"/>
                      <a:pt x="30" y="6"/>
                      <a:pt x="32" y="6"/>
                    </a:cubicBezTo>
                    <a:cubicBezTo>
                      <a:pt x="34" y="6"/>
                      <a:pt x="37" y="6"/>
                      <a:pt x="40" y="8"/>
                    </a:cubicBezTo>
                    <a:cubicBezTo>
                      <a:pt x="49" y="13"/>
                      <a:pt x="48" y="18"/>
                      <a:pt x="48" y="18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7" y="25"/>
                      <a:pt x="25" y="11"/>
                      <a:pt x="2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" name="Freeform 86"/>
              <p:cNvSpPr>
                <a:spLocks/>
              </p:cNvSpPr>
              <p:nvPr/>
            </p:nvSpPr>
            <p:spPr bwMode="auto">
              <a:xfrm>
                <a:off x="3185206" y="1077414"/>
                <a:ext cx="89889" cy="64790"/>
              </a:xfrm>
              <a:custGeom>
                <a:avLst/>
                <a:gdLst/>
                <a:ahLst/>
                <a:cxnLst>
                  <a:cxn ang="0">
                    <a:pos x="10" y="36"/>
                  </a:cxn>
                  <a:cxn ang="0">
                    <a:pos x="36" y="34"/>
                  </a:cxn>
                  <a:cxn ang="0">
                    <a:pos x="46" y="16"/>
                  </a:cxn>
                  <a:cxn ang="0">
                    <a:pos x="39" y="19"/>
                  </a:cxn>
                  <a:cxn ang="0">
                    <a:pos x="28" y="0"/>
                  </a:cxn>
                  <a:cxn ang="0">
                    <a:pos x="0" y="1"/>
                  </a:cxn>
                  <a:cxn ang="0">
                    <a:pos x="18" y="32"/>
                  </a:cxn>
                  <a:cxn ang="0">
                    <a:pos x="10" y="36"/>
                  </a:cxn>
                </a:cxnLst>
                <a:rect l="0" t="0" r="r" b="b"/>
                <a:pathLst>
                  <a:path w="46" h="36">
                    <a:moveTo>
                      <a:pt x="10" y="36"/>
                    </a:moveTo>
                    <a:lnTo>
                      <a:pt x="36" y="34"/>
                    </a:lnTo>
                    <a:lnTo>
                      <a:pt x="46" y="16"/>
                    </a:lnTo>
                    <a:lnTo>
                      <a:pt x="39" y="19"/>
                    </a:lnTo>
                    <a:lnTo>
                      <a:pt x="28" y="0"/>
                    </a:lnTo>
                    <a:lnTo>
                      <a:pt x="0" y="1"/>
                    </a:lnTo>
                    <a:lnTo>
                      <a:pt x="18" y="32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" name="Freeform 87"/>
              <p:cNvSpPr>
                <a:spLocks noEditPoints="1"/>
              </p:cNvSpPr>
              <p:nvPr/>
            </p:nvSpPr>
            <p:spPr bwMode="auto">
              <a:xfrm>
                <a:off x="3224288" y="1115209"/>
                <a:ext cx="95751" cy="97185"/>
              </a:xfrm>
              <a:custGeom>
                <a:avLst/>
                <a:gdLst/>
                <a:ahLst/>
                <a:cxnLst>
                  <a:cxn ang="0">
                    <a:pos x="53" y="40"/>
                  </a:cxn>
                  <a:cxn ang="0">
                    <a:pos x="32" y="4"/>
                  </a:cxn>
                  <a:cxn ang="0">
                    <a:pos x="29" y="0"/>
                  </a:cxn>
                  <a:cxn ang="0">
                    <a:pos x="19" y="18"/>
                  </a:cxn>
                  <a:cxn ang="0">
                    <a:pos x="0" y="19"/>
                  </a:cxn>
                  <a:cxn ang="0">
                    <a:pos x="22" y="56"/>
                  </a:cxn>
                  <a:cxn ang="0">
                    <a:pos x="22" y="57"/>
                  </a:cxn>
                  <a:cxn ang="0">
                    <a:pos x="31" y="60"/>
                  </a:cxn>
                  <a:cxn ang="0">
                    <a:pos x="43" y="56"/>
                  </a:cxn>
                  <a:cxn ang="0">
                    <a:pos x="53" y="40"/>
                  </a:cxn>
                  <a:cxn ang="0">
                    <a:pos x="40" y="51"/>
                  </a:cxn>
                  <a:cxn ang="0">
                    <a:pos x="31" y="54"/>
                  </a:cxn>
                  <a:cxn ang="0">
                    <a:pos x="27" y="53"/>
                  </a:cxn>
                  <a:cxn ang="0">
                    <a:pos x="10" y="25"/>
                  </a:cxn>
                  <a:cxn ang="0">
                    <a:pos x="22" y="24"/>
                  </a:cxn>
                  <a:cxn ang="0">
                    <a:pos x="30" y="11"/>
                  </a:cxn>
                  <a:cxn ang="0">
                    <a:pos x="47" y="40"/>
                  </a:cxn>
                  <a:cxn ang="0">
                    <a:pos x="47" y="41"/>
                  </a:cxn>
                  <a:cxn ang="0">
                    <a:pos x="40" y="51"/>
                  </a:cxn>
                </a:cxnLst>
                <a:rect l="0" t="0" r="r" b="b"/>
                <a:pathLst>
                  <a:path w="54" h="60">
                    <a:moveTo>
                      <a:pt x="53" y="40"/>
                    </a:moveTo>
                    <a:cubicBezTo>
                      <a:pt x="53" y="38"/>
                      <a:pt x="51" y="34"/>
                      <a:pt x="32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3" y="57"/>
                      <a:pt x="25" y="60"/>
                      <a:pt x="31" y="60"/>
                    </a:cubicBezTo>
                    <a:cubicBezTo>
                      <a:pt x="34" y="60"/>
                      <a:pt x="38" y="59"/>
                      <a:pt x="43" y="56"/>
                    </a:cubicBezTo>
                    <a:cubicBezTo>
                      <a:pt x="50" y="52"/>
                      <a:pt x="54" y="46"/>
                      <a:pt x="53" y="40"/>
                    </a:cubicBezTo>
                    <a:close/>
                    <a:moveTo>
                      <a:pt x="40" y="51"/>
                    </a:moveTo>
                    <a:cubicBezTo>
                      <a:pt x="36" y="53"/>
                      <a:pt x="33" y="54"/>
                      <a:pt x="31" y="54"/>
                    </a:cubicBezTo>
                    <a:cubicBezTo>
                      <a:pt x="29" y="54"/>
                      <a:pt x="27" y="53"/>
                      <a:pt x="27" y="53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7" y="23"/>
                      <a:pt x="45" y="37"/>
                      <a:pt x="47" y="40"/>
                    </a:cubicBezTo>
                    <a:cubicBezTo>
                      <a:pt x="47" y="40"/>
                      <a:pt x="47" y="40"/>
                      <a:pt x="47" y="41"/>
                    </a:cubicBezTo>
                    <a:cubicBezTo>
                      <a:pt x="47" y="42"/>
                      <a:pt x="48" y="46"/>
                      <a:pt x="4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" name="Freeform 88"/>
              <p:cNvSpPr>
                <a:spLocks noEditPoints="1"/>
              </p:cNvSpPr>
              <p:nvPr/>
            </p:nvSpPr>
            <p:spPr bwMode="auto">
              <a:xfrm>
                <a:off x="965335" y="3487243"/>
                <a:ext cx="400593" cy="106184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13" y="17"/>
                  </a:cxn>
                  <a:cxn ang="0">
                    <a:pos x="92" y="17"/>
                  </a:cxn>
                  <a:cxn ang="0">
                    <a:pos x="92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92" y="59"/>
                  </a:cxn>
                  <a:cxn ang="0">
                    <a:pos x="92" y="42"/>
                  </a:cxn>
                  <a:cxn ang="0">
                    <a:pos x="113" y="42"/>
                  </a:cxn>
                  <a:cxn ang="0">
                    <a:pos x="113" y="59"/>
                  </a:cxn>
                  <a:cxn ang="0">
                    <a:pos x="205" y="59"/>
                  </a:cxn>
                  <a:cxn ang="0">
                    <a:pos x="205" y="0"/>
                  </a:cxn>
                  <a:cxn ang="0">
                    <a:pos x="113" y="0"/>
                  </a:cxn>
                  <a:cxn ang="0">
                    <a:pos x="83" y="50"/>
                  </a:cxn>
                  <a:cxn ang="0">
                    <a:pos x="10" y="50"/>
                  </a:cxn>
                  <a:cxn ang="0">
                    <a:pos x="10" y="10"/>
                  </a:cxn>
                  <a:cxn ang="0">
                    <a:pos x="83" y="10"/>
                  </a:cxn>
                  <a:cxn ang="0">
                    <a:pos x="83" y="50"/>
                  </a:cxn>
                  <a:cxn ang="0">
                    <a:pos x="196" y="50"/>
                  </a:cxn>
                  <a:cxn ang="0">
                    <a:pos x="123" y="50"/>
                  </a:cxn>
                  <a:cxn ang="0">
                    <a:pos x="123" y="10"/>
                  </a:cxn>
                  <a:cxn ang="0">
                    <a:pos x="196" y="10"/>
                  </a:cxn>
                  <a:cxn ang="0">
                    <a:pos x="196" y="50"/>
                  </a:cxn>
                </a:cxnLst>
                <a:rect l="0" t="0" r="r" b="b"/>
                <a:pathLst>
                  <a:path w="205" h="59">
                    <a:moveTo>
                      <a:pt x="113" y="0"/>
                    </a:moveTo>
                    <a:lnTo>
                      <a:pt x="113" y="17"/>
                    </a:lnTo>
                    <a:lnTo>
                      <a:pt x="92" y="17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92" y="59"/>
                    </a:lnTo>
                    <a:lnTo>
                      <a:pt x="92" y="42"/>
                    </a:lnTo>
                    <a:lnTo>
                      <a:pt x="113" y="42"/>
                    </a:lnTo>
                    <a:lnTo>
                      <a:pt x="113" y="59"/>
                    </a:lnTo>
                    <a:lnTo>
                      <a:pt x="205" y="59"/>
                    </a:lnTo>
                    <a:lnTo>
                      <a:pt x="205" y="0"/>
                    </a:lnTo>
                    <a:lnTo>
                      <a:pt x="113" y="0"/>
                    </a:lnTo>
                    <a:close/>
                    <a:moveTo>
                      <a:pt x="83" y="50"/>
                    </a:moveTo>
                    <a:lnTo>
                      <a:pt x="10" y="50"/>
                    </a:lnTo>
                    <a:lnTo>
                      <a:pt x="10" y="10"/>
                    </a:lnTo>
                    <a:lnTo>
                      <a:pt x="83" y="10"/>
                    </a:lnTo>
                    <a:lnTo>
                      <a:pt x="83" y="50"/>
                    </a:lnTo>
                    <a:close/>
                    <a:moveTo>
                      <a:pt x="196" y="50"/>
                    </a:moveTo>
                    <a:lnTo>
                      <a:pt x="123" y="50"/>
                    </a:lnTo>
                    <a:lnTo>
                      <a:pt x="123" y="10"/>
                    </a:lnTo>
                    <a:lnTo>
                      <a:pt x="196" y="10"/>
                    </a:lnTo>
                    <a:lnTo>
                      <a:pt x="19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" name="Freeform 89"/>
              <p:cNvSpPr>
                <a:spLocks/>
              </p:cNvSpPr>
              <p:nvPr/>
            </p:nvSpPr>
            <p:spPr bwMode="auto">
              <a:xfrm>
                <a:off x="965335" y="3368461"/>
                <a:ext cx="91843" cy="111583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42" y="29"/>
                  </a:cxn>
                  <a:cxn ang="0">
                    <a:pos x="47" y="20"/>
                  </a:cxn>
                  <a:cxn ang="0">
                    <a:pos x="14" y="0"/>
                  </a:cxn>
                  <a:cxn ang="0">
                    <a:pos x="0" y="62"/>
                  </a:cxn>
                  <a:cxn ang="0">
                    <a:pos x="24" y="62"/>
                  </a:cxn>
                  <a:cxn ang="0">
                    <a:pos x="24" y="21"/>
                  </a:cxn>
                </a:cxnLst>
                <a:rect l="0" t="0" r="r" b="b"/>
                <a:pathLst>
                  <a:path w="47" h="62">
                    <a:moveTo>
                      <a:pt x="24" y="21"/>
                    </a:moveTo>
                    <a:lnTo>
                      <a:pt x="42" y="29"/>
                    </a:lnTo>
                    <a:lnTo>
                      <a:pt x="47" y="20"/>
                    </a:lnTo>
                    <a:lnTo>
                      <a:pt x="14" y="0"/>
                    </a:lnTo>
                    <a:lnTo>
                      <a:pt x="0" y="62"/>
                    </a:lnTo>
                    <a:lnTo>
                      <a:pt x="24" y="62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" name="Freeform 90"/>
              <p:cNvSpPr>
                <a:spLocks/>
              </p:cNvSpPr>
              <p:nvPr/>
            </p:nvSpPr>
            <p:spPr bwMode="auto">
              <a:xfrm>
                <a:off x="1276039" y="3366661"/>
                <a:ext cx="87935" cy="10978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21" y="61"/>
                  </a:cxn>
                  <a:cxn ang="0">
                    <a:pos x="45" y="61"/>
                  </a:cxn>
                  <a:cxn ang="0">
                    <a:pos x="31" y="0"/>
                  </a:cxn>
                  <a:cxn ang="0">
                    <a:pos x="0" y="20"/>
                  </a:cxn>
                  <a:cxn ang="0">
                    <a:pos x="3" y="28"/>
                  </a:cxn>
                  <a:cxn ang="0">
                    <a:pos x="21" y="21"/>
                  </a:cxn>
                </a:cxnLst>
                <a:rect l="0" t="0" r="r" b="b"/>
                <a:pathLst>
                  <a:path w="45" h="61">
                    <a:moveTo>
                      <a:pt x="21" y="21"/>
                    </a:moveTo>
                    <a:lnTo>
                      <a:pt x="21" y="61"/>
                    </a:lnTo>
                    <a:lnTo>
                      <a:pt x="45" y="61"/>
                    </a:lnTo>
                    <a:lnTo>
                      <a:pt x="31" y="0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" name="Freeform 91"/>
              <p:cNvSpPr>
                <a:spLocks noEditPoints="1"/>
              </p:cNvSpPr>
              <p:nvPr/>
            </p:nvSpPr>
            <p:spPr bwMode="auto">
              <a:xfrm>
                <a:off x="4855971" y="2646772"/>
                <a:ext cx="406455" cy="323950"/>
              </a:xfrm>
              <a:custGeom>
                <a:avLst/>
                <a:gdLst/>
                <a:ahLst/>
                <a:cxnLst>
                  <a:cxn ang="0">
                    <a:pos x="181" y="100"/>
                  </a:cxn>
                  <a:cxn ang="0">
                    <a:pos x="142" y="92"/>
                  </a:cxn>
                  <a:cxn ang="0">
                    <a:pos x="162" y="52"/>
                  </a:cxn>
                  <a:cxn ang="0">
                    <a:pos x="192" y="19"/>
                  </a:cxn>
                  <a:cxn ang="0">
                    <a:pos x="148" y="39"/>
                  </a:cxn>
                  <a:cxn ang="0">
                    <a:pos x="130" y="79"/>
                  </a:cxn>
                  <a:cxn ang="0">
                    <a:pos x="99" y="47"/>
                  </a:cxn>
                  <a:cxn ang="0">
                    <a:pos x="76" y="5"/>
                  </a:cxn>
                  <a:cxn ang="0">
                    <a:pos x="91" y="51"/>
                  </a:cxn>
                  <a:cxn ang="0">
                    <a:pos x="96" y="95"/>
                  </a:cxn>
                  <a:cxn ang="0">
                    <a:pos x="49" y="82"/>
                  </a:cxn>
                  <a:cxn ang="0">
                    <a:pos x="5" y="102"/>
                  </a:cxn>
                  <a:cxn ang="0">
                    <a:pos x="50" y="100"/>
                  </a:cxn>
                  <a:cxn ang="0">
                    <a:pos x="97" y="113"/>
                  </a:cxn>
                  <a:cxn ang="0">
                    <a:pos x="74" y="148"/>
                  </a:cxn>
                  <a:cxn ang="0">
                    <a:pos x="42" y="180"/>
                  </a:cxn>
                  <a:cxn ang="0">
                    <a:pos x="85" y="160"/>
                  </a:cxn>
                  <a:cxn ang="0">
                    <a:pos x="105" y="123"/>
                  </a:cxn>
                  <a:cxn ang="0">
                    <a:pos x="138" y="151"/>
                  </a:cxn>
                  <a:cxn ang="0">
                    <a:pos x="161" y="193"/>
                  </a:cxn>
                  <a:cxn ang="0">
                    <a:pos x="145" y="148"/>
                  </a:cxn>
                  <a:cxn ang="0">
                    <a:pos x="144" y="106"/>
                  </a:cxn>
                  <a:cxn ang="0">
                    <a:pos x="182" y="118"/>
                  </a:cxn>
                  <a:cxn ang="0">
                    <a:pos x="226" y="98"/>
                  </a:cxn>
                  <a:cxn ang="0">
                    <a:pos x="163" y="15"/>
                  </a:cxn>
                  <a:cxn ang="0">
                    <a:pos x="177" y="44"/>
                  </a:cxn>
                  <a:cxn ang="0">
                    <a:pos x="163" y="15"/>
                  </a:cxn>
                  <a:cxn ang="0">
                    <a:pos x="13" y="99"/>
                  </a:cxn>
                  <a:cxn ang="0">
                    <a:pos x="42" y="85"/>
                  </a:cxn>
                  <a:cxn ang="0">
                    <a:pos x="70" y="184"/>
                  </a:cxn>
                  <a:cxn ang="0">
                    <a:pos x="57" y="156"/>
                  </a:cxn>
                  <a:cxn ang="0">
                    <a:pos x="70" y="184"/>
                  </a:cxn>
                  <a:cxn ang="0">
                    <a:pos x="79" y="13"/>
                  </a:cxn>
                  <a:cxn ang="0">
                    <a:pos x="93" y="41"/>
                  </a:cxn>
                  <a:cxn ang="0">
                    <a:pos x="166" y="164"/>
                  </a:cxn>
                  <a:cxn ang="0">
                    <a:pos x="137" y="178"/>
                  </a:cxn>
                  <a:cxn ang="0">
                    <a:pos x="166" y="164"/>
                  </a:cxn>
                  <a:cxn ang="0">
                    <a:pos x="189" y="114"/>
                  </a:cxn>
                  <a:cxn ang="0">
                    <a:pos x="218" y="101"/>
                  </a:cxn>
                </a:cxnLst>
                <a:rect l="0" t="0" r="r" b="b"/>
                <a:pathLst>
                  <a:path w="231" h="199">
                    <a:moveTo>
                      <a:pt x="194" y="86"/>
                    </a:moveTo>
                    <a:cubicBezTo>
                      <a:pt x="188" y="89"/>
                      <a:pt x="183" y="94"/>
                      <a:pt x="181" y="100"/>
                    </a:cubicBezTo>
                    <a:cubicBezTo>
                      <a:pt x="144" y="97"/>
                      <a:pt x="144" y="97"/>
                      <a:pt x="144" y="97"/>
                    </a:cubicBezTo>
                    <a:cubicBezTo>
                      <a:pt x="144" y="96"/>
                      <a:pt x="143" y="94"/>
                      <a:pt x="142" y="92"/>
                    </a:cubicBezTo>
                    <a:cubicBezTo>
                      <a:pt x="141" y="89"/>
                      <a:pt x="139" y="86"/>
                      <a:pt x="136" y="84"/>
                    </a:cubicBezTo>
                    <a:cubicBezTo>
                      <a:pt x="162" y="52"/>
                      <a:pt x="162" y="52"/>
                      <a:pt x="162" y="52"/>
                    </a:cubicBezTo>
                    <a:cubicBezTo>
                      <a:pt x="168" y="54"/>
                      <a:pt x="174" y="54"/>
                      <a:pt x="180" y="51"/>
                    </a:cubicBezTo>
                    <a:cubicBezTo>
                      <a:pt x="192" y="46"/>
                      <a:pt x="197" y="31"/>
                      <a:pt x="192" y="19"/>
                    </a:cubicBezTo>
                    <a:cubicBezTo>
                      <a:pt x="186" y="7"/>
                      <a:pt x="172" y="2"/>
                      <a:pt x="160" y="8"/>
                    </a:cubicBezTo>
                    <a:cubicBezTo>
                      <a:pt x="148" y="13"/>
                      <a:pt x="143" y="27"/>
                      <a:pt x="148" y="39"/>
                    </a:cubicBezTo>
                    <a:cubicBezTo>
                      <a:pt x="150" y="43"/>
                      <a:pt x="152" y="46"/>
                      <a:pt x="155" y="48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24" y="77"/>
                      <a:pt x="119" y="77"/>
                      <a:pt x="113" y="78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109" y="41"/>
                      <a:pt x="113" y="28"/>
                      <a:pt x="108" y="17"/>
                    </a:cubicBezTo>
                    <a:cubicBezTo>
                      <a:pt x="102" y="5"/>
                      <a:pt x="88" y="0"/>
                      <a:pt x="76" y="5"/>
                    </a:cubicBezTo>
                    <a:cubicBezTo>
                      <a:pt x="64" y="11"/>
                      <a:pt x="59" y="25"/>
                      <a:pt x="64" y="37"/>
                    </a:cubicBezTo>
                    <a:cubicBezTo>
                      <a:pt x="69" y="48"/>
                      <a:pt x="80" y="53"/>
                      <a:pt x="91" y="51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97" y="89"/>
                      <a:pt x="96" y="95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89"/>
                      <a:pt x="51" y="85"/>
                      <a:pt x="49" y="82"/>
                    </a:cubicBezTo>
                    <a:cubicBezTo>
                      <a:pt x="44" y="70"/>
                      <a:pt x="29" y="65"/>
                      <a:pt x="17" y="70"/>
                    </a:cubicBezTo>
                    <a:cubicBezTo>
                      <a:pt x="5" y="76"/>
                      <a:pt x="0" y="90"/>
                      <a:pt x="5" y="102"/>
                    </a:cubicBezTo>
                    <a:cubicBezTo>
                      <a:pt x="11" y="114"/>
                      <a:pt x="25" y="119"/>
                      <a:pt x="37" y="114"/>
                    </a:cubicBezTo>
                    <a:cubicBezTo>
                      <a:pt x="44" y="111"/>
                      <a:pt x="48" y="106"/>
                      <a:pt x="50" y="100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5" y="106"/>
                      <a:pt x="95" y="110"/>
                      <a:pt x="97" y="113"/>
                    </a:cubicBezTo>
                    <a:cubicBezTo>
                      <a:pt x="97" y="114"/>
                      <a:pt x="98" y="116"/>
                      <a:pt x="99" y="117"/>
                    </a:cubicBezTo>
                    <a:cubicBezTo>
                      <a:pt x="74" y="148"/>
                      <a:pt x="74" y="148"/>
                      <a:pt x="74" y="148"/>
                    </a:cubicBezTo>
                    <a:cubicBezTo>
                      <a:pt x="68" y="145"/>
                      <a:pt x="60" y="145"/>
                      <a:pt x="53" y="148"/>
                    </a:cubicBezTo>
                    <a:cubicBezTo>
                      <a:pt x="41" y="154"/>
                      <a:pt x="36" y="168"/>
                      <a:pt x="42" y="180"/>
                    </a:cubicBezTo>
                    <a:cubicBezTo>
                      <a:pt x="47" y="192"/>
                      <a:pt x="61" y="197"/>
                      <a:pt x="73" y="192"/>
                    </a:cubicBezTo>
                    <a:cubicBezTo>
                      <a:pt x="86" y="186"/>
                      <a:pt x="91" y="172"/>
                      <a:pt x="85" y="160"/>
                    </a:cubicBezTo>
                    <a:cubicBezTo>
                      <a:pt x="84" y="157"/>
                      <a:pt x="83" y="155"/>
                      <a:pt x="81" y="153"/>
                    </a:cubicBezTo>
                    <a:cubicBezTo>
                      <a:pt x="105" y="123"/>
                      <a:pt x="105" y="123"/>
                      <a:pt x="105" y="123"/>
                    </a:cubicBezTo>
                    <a:cubicBezTo>
                      <a:pt x="111" y="127"/>
                      <a:pt x="119" y="128"/>
                      <a:pt x="126" y="126"/>
                    </a:cubicBezTo>
                    <a:cubicBezTo>
                      <a:pt x="138" y="151"/>
                      <a:pt x="138" y="151"/>
                      <a:pt x="138" y="151"/>
                    </a:cubicBezTo>
                    <a:cubicBezTo>
                      <a:pt x="128" y="158"/>
                      <a:pt x="124" y="170"/>
                      <a:pt x="129" y="181"/>
                    </a:cubicBezTo>
                    <a:cubicBezTo>
                      <a:pt x="135" y="193"/>
                      <a:pt x="149" y="199"/>
                      <a:pt x="161" y="193"/>
                    </a:cubicBezTo>
                    <a:cubicBezTo>
                      <a:pt x="173" y="187"/>
                      <a:pt x="179" y="173"/>
                      <a:pt x="173" y="161"/>
                    </a:cubicBezTo>
                    <a:cubicBezTo>
                      <a:pt x="168" y="150"/>
                      <a:pt x="156" y="145"/>
                      <a:pt x="145" y="148"/>
                    </a:cubicBezTo>
                    <a:cubicBezTo>
                      <a:pt x="134" y="123"/>
                      <a:pt x="134" y="123"/>
                      <a:pt x="134" y="123"/>
                    </a:cubicBezTo>
                    <a:cubicBezTo>
                      <a:pt x="139" y="119"/>
                      <a:pt x="143" y="113"/>
                      <a:pt x="144" y="106"/>
                    </a:cubicBezTo>
                    <a:cubicBezTo>
                      <a:pt x="180" y="108"/>
                      <a:pt x="180" y="108"/>
                      <a:pt x="180" y="108"/>
                    </a:cubicBezTo>
                    <a:cubicBezTo>
                      <a:pt x="180" y="111"/>
                      <a:pt x="180" y="115"/>
                      <a:pt x="182" y="118"/>
                    </a:cubicBezTo>
                    <a:cubicBezTo>
                      <a:pt x="188" y="130"/>
                      <a:pt x="202" y="135"/>
                      <a:pt x="214" y="130"/>
                    </a:cubicBezTo>
                    <a:cubicBezTo>
                      <a:pt x="226" y="124"/>
                      <a:pt x="231" y="110"/>
                      <a:pt x="226" y="98"/>
                    </a:cubicBezTo>
                    <a:cubicBezTo>
                      <a:pt x="220" y="86"/>
                      <a:pt x="206" y="80"/>
                      <a:pt x="194" y="86"/>
                    </a:cubicBezTo>
                    <a:close/>
                    <a:moveTo>
                      <a:pt x="163" y="15"/>
                    </a:moveTo>
                    <a:cubicBezTo>
                      <a:pt x="171" y="11"/>
                      <a:pt x="181" y="15"/>
                      <a:pt x="184" y="23"/>
                    </a:cubicBezTo>
                    <a:cubicBezTo>
                      <a:pt x="188" y="31"/>
                      <a:pt x="185" y="40"/>
                      <a:pt x="177" y="44"/>
                    </a:cubicBezTo>
                    <a:cubicBezTo>
                      <a:pt x="169" y="47"/>
                      <a:pt x="159" y="44"/>
                      <a:pt x="156" y="36"/>
                    </a:cubicBezTo>
                    <a:cubicBezTo>
                      <a:pt x="152" y="28"/>
                      <a:pt x="156" y="19"/>
                      <a:pt x="163" y="15"/>
                    </a:cubicBezTo>
                    <a:close/>
                    <a:moveTo>
                      <a:pt x="34" y="106"/>
                    </a:moveTo>
                    <a:cubicBezTo>
                      <a:pt x="26" y="110"/>
                      <a:pt x="17" y="107"/>
                      <a:pt x="13" y="99"/>
                    </a:cubicBezTo>
                    <a:cubicBezTo>
                      <a:pt x="9" y="91"/>
                      <a:pt x="13" y="81"/>
                      <a:pt x="21" y="78"/>
                    </a:cubicBezTo>
                    <a:cubicBezTo>
                      <a:pt x="29" y="74"/>
                      <a:pt x="38" y="77"/>
                      <a:pt x="42" y="85"/>
                    </a:cubicBezTo>
                    <a:cubicBezTo>
                      <a:pt x="45" y="93"/>
                      <a:pt x="42" y="103"/>
                      <a:pt x="34" y="106"/>
                    </a:cubicBezTo>
                    <a:close/>
                    <a:moveTo>
                      <a:pt x="70" y="184"/>
                    </a:moveTo>
                    <a:cubicBezTo>
                      <a:pt x="62" y="188"/>
                      <a:pt x="53" y="184"/>
                      <a:pt x="49" y="176"/>
                    </a:cubicBezTo>
                    <a:cubicBezTo>
                      <a:pt x="45" y="169"/>
                      <a:pt x="49" y="159"/>
                      <a:pt x="57" y="156"/>
                    </a:cubicBezTo>
                    <a:cubicBezTo>
                      <a:pt x="65" y="152"/>
                      <a:pt x="74" y="155"/>
                      <a:pt x="78" y="163"/>
                    </a:cubicBezTo>
                    <a:cubicBezTo>
                      <a:pt x="81" y="171"/>
                      <a:pt x="78" y="181"/>
                      <a:pt x="70" y="184"/>
                    </a:cubicBezTo>
                    <a:close/>
                    <a:moveTo>
                      <a:pt x="72" y="34"/>
                    </a:moveTo>
                    <a:cubicBezTo>
                      <a:pt x="68" y="26"/>
                      <a:pt x="71" y="16"/>
                      <a:pt x="79" y="13"/>
                    </a:cubicBezTo>
                    <a:cubicBezTo>
                      <a:pt x="87" y="9"/>
                      <a:pt x="97" y="13"/>
                      <a:pt x="100" y="20"/>
                    </a:cubicBezTo>
                    <a:cubicBezTo>
                      <a:pt x="104" y="28"/>
                      <a:pt x="100" y="38"/>
                      <a:pt x="93" y="41"/>
                    </a:cubicBezTo>
                    <a:cubicBezTo>
                      <a:pt x="85" y="45"/>
                      <a:pt x="75" y="42"/>
                      <a:pt x="72" y="34"/>
                    </a:cubicBezTo>
                    <a:close/>
                    <a:moveTo>
                      <a:pt x="166" y="164"/>
                    </a:moveTo>
                    <a:cubicBezTo>
                      <a:pt x="169" y="172"/>
                      <a:pt x="166" y="182"/>
                      <a:pt x="158" y="185"/>
                    </a:cubicBezTo>
                    <a:cubicBezTo>
                      <a:pt x="150" y="189"/>
                      <a:pt x="141" y="186"/>
                      <a:pt x="137" y="178"/>
                    </a:cubicBezTo>
                    <a:cubicBezTo>
                      <a:pt x="133" y="170"/>
                      <a:pt x="137" y="160"/>
                      <a:pt x="145" y="157"/>
                    </a:cubicBezTo>
                    <a:cubicBezTo>
                      <a:pt x="153" y="153"/>
                      <a:pt x="162" y="157"/>
                      <a:pt x="166" y="164"/>
                    </a:cubicBezTo>
                    <a:close/>
                    <a:moveTo>
                      <a:pt x="210" y="122"/>
                    </a:moveTo>
                    <a:cubicBezTo>
                      <a:pt x="203" y="126"/>
                      <a:pt x="193" y="122"/>
                      <a:pt x="189" y="114"/>
                    </a:cubicBezTo>
                    <a:cubicBezTo>
                      <a:pt x="186" y="107"/>
                      <a:pt x="189" y="97"/>
                      <a:pt x="197" y="94"/>
                    </a:cubicBezTo>
                    <a:cubicBezTo>
                      <a:pt x="205" y="90"/>
                      <a:pt x="214" y="93"/>
                      <a:pt x="218" y="101"/>
                    </a:cubicBezTo>
                    <a:cubicBezTo>
                      <a:pt x="222" y="109"/>
                      <a:pt x="218" y="118"/>
                      <a:pt x="210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" name="Freeform 92"/>
              <p:cNvSpPr>
                <a:spLocks noEditPoints="1"/>
              </p:cNvSpPr>
              <p:nvPr/>
            </p:nvSpPr>
            <p:spPr bwMode="auto">
              <a:xfrm>
                <a:off x="4236518" y="3640219"/>
                <a:ext cx="289209" cy="293355"/>
              </a:xfrm>
              <a:custGeom>
                <a:avLst/>
                <a:gdLst/>
                <a:ahLst/>
                <a:cxnLst>
                  <a:cxn ang="0">
                    <a:pos x="120" y="143"/>
                  </a:cxn>
                  <a:cxn ang="0">
                    <a:pos x="120" y="181"/>
                  </a:cxn>
                  <a:cxn ang="0">
                    <a:pos x="163" y="181"/>
                  </a:cxn>
                  <a:cxn ang="0">
                    <a:pos x="163" y="146"/>
                  </a:cxn>
                  <a:cxn ang="0">
                    <a:pos x="163" y="143"/>
                  </a:cxn>
                  <a:cxn ang="0">
                    <a:pos x="163" y="69"/>
                  </a:cxn>
                  <a:cxn ang="0">
                    <a:pos x="82" y="0"/>
                  </a:cxn>
                  <a:cxn ang="0">
                    <a:pos x="0" y="69"/>
                  </a:cxn>
                  <a:cxn ang="0">
                    <a:pos x="0" y="143"/>
                  </a:cxn>
                  <a:cxn ang="0">
                    <a:pos x="0" y="146"/>
                  </a:cxn>
                  <a:cxn ang="0">
                    <a:pos x="0" y="181"/>
                  </a:cxn>
                  <a:cxn ang="0">
                    <a:pos x="44" y="181"/>
                  </a:cxn>
                  <a:cxn ang="0">
                    <a:pos x="44" y="146"/>
                  </a:cxn>
                  <a:cxn ang="0">
                    <a:pos x="44" y="146"/>
                  </a:cxn>
                  <a:cxn ang="0">
                    <a:pos x="44" y="69"/>
                  </a:cxn>
                  <a:cxn ang="0">
                    <a:pos x="82" y="43"/>
                  </a:cxn>
                  <a:cxn ang="0">
                    <a:pos x="120" y="69"/>
                  </a:cxn>
                  <a:cxn ang="0">
                    <a:pos x="120" y="143"/>
                  </a:cxn>
                  <a:cxn ang="0">
                    <a:pos x="36" y="174"/>
                  </a:cxn>
                  <a:cxn ang="0">
                    <a:pos x="8" y="174"/>
                  </a:cxn>
                  <a:cxn ang="0">
                    <a:pos x="8" y="151"/>
                  </a:cxn>
                  <a:cxn ang="0">
                    <a:pos x="36" y="151"/>
                  </a:cxn>
                  <a:cxn ang="0">
                    <a:pos x="36" y="174"/>
                  </a:cxn>
                  <a:cxn ang="0">
                    <a:pos x="127" y="151"/>
                  </a:cxn>
                  <a:cxn ang="0">
                    <a:pos x="156" y="151"/>
                  </a:cxn>
                  <a:cxn ang="0">
                    <a:pos x="156" y="174"/>
                  </a:cxn>
                  <a:cxn ang="0">
                    <a:pos x="127" y="174"/>
                  </a:cxn>
                  <a:cxn ang="0">
                    <a:pos x="127" y="151"/>
                  </a:cxn>
                </a:cxnLst>
                <a:rect l="0" t="0" r="r" b="b"/>
                <a:pathLst>
                  <a:path w="163" h="181">
                    <a:moveTo>
                      <a:pt x="120" y="143"/>
                    </a:moveTo>
                    <a:cubicBezTo>
                      <a:pt x="120" y="181"/>
                      <a:pt x="120" y="181"/>
                      <a:pt x="120" y="181"/>
                    </a:cubicBezTo>
                    <a:cubicBezTo>
                      <a:pt x="163" y="181"/>
                      <a:pt x="163" y="181"/>
                      <a:pt x="163" y="181"/>
                    </a:cubicBezTo>
                    <a:cubicBezTo>
                      <a:pt x="163" y="146"/>
                      <a:pt x="163" y="146"/>
                      <a:pt x="163" y="146"/>
                    </a:cubicBezTo>
                    <a:cubicBezTo>
                      <a:pt x="163" y="143"/>
                      <a:pt x="163" y="143"/>
                      <a:pt x="163" y="143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41"/>
                      <a:pt x="142" y="0"/>
                      <a:pt x="82" y="0"/>
                    </a:cubicBezTo>
                    <a:cubicBezTo>
                      <a:pt x="20" y="0"/>
                      <a:pt x="0" y="47"/>
                      <a:pt x="0" y="6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44" y="181"/>
                      <a:pt x="44" y="181"/>
                      <a:pt x="44" y="181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5" y="43"/>
                      <a:pt x="82" y="43"/>
                    </a:cubicBezTo>
                    <a:cubicBezTo>
                      <a:pt x="120" y="43"/>
                      <a:pt x="120" y="68"/>
                      <a:pt x="120" y="69"/>
                    </a:cubicBezTo>
                    <a:cubicBezTo>
                      <a:pt x="120" y="143"/>
                      <a:pt x="120" y="143"/>
                      <a:pt x="120" y="143"/>
                    </a:cubicBezTo>
                    <a:close/>
                    <a:moveTo>
                      <a:pt x="36" y="174"/>
                    </a:moveTo>
                    <a:cubicBezTo>
                      <a:pt x="8" y="174"/>
                      <a:pt x="8" y="174"/>
                      <a:pt x="8" y="174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36" y="151"/>
                      <a:pt x="36" y="151"/>
                      <a:pt x="36" y="151"/>
                    </a:cubicBezTo>
                    <a:lnTo>
                      <a:pt x="36" y="174"/>
                    </a:lnTo>
                    <a:close/>
                    <a:moveTo>
                      <a:pt x="127" y="151"/>
                    </a:moveTo>
                    <a:cubicBezTo>
                      <a:pt x="156" y="151"/>
                      <a:pt x="156" y="151"/>
                      <a:pt x="156" y="151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27" y="174"/>
                      <a:pt x="127" y="174"/>
                      <a:pt x="127" y="174"/>
                    </a:cubicBezTo>
                    <a:lnTo>
                      <a:pt x="127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" name="Freeform 93"/>
              <p:cNvSpPr>
                <a:spLocks/>
              </p:cNvSpPr>
              <p:nvPr/>
            </p:nvSpPr>
            <p:spPr bwMode="auto">
              <a:xfrm>
                <a:off x="4238472" y="3951571"/>
                <a:ext cx="74256" cy="6838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5" y="0"/>
                  </a:cxn>
                  <a:cxn ang="0">
                    <a:pos x="15" y="15"/>
                  </a:cxn>
                  <a:cxn ang="0">
                    <a:pos x="0" y="15"/>
                  </a:cxn>
                  <a:cxn ang="0">
                    <a:pos x="0" y="23"/>
                  </a:cxn>
                  <a:cxn ang="0">
                    <a:pos x="15" y="23"/>
                  </a:cxn>
                  <a:cxn ang="0">
                    <a:pos x="15" y="38"/>
                  </a:cxn>
                  <a:cxn ang="0">
                    <a:pos x="24" y="38"/>
                  </a:cxn>
                  <a:cxn ang="0">
                    <a:pos x="24" y="23"/>
                  </a:cxn>
                  <a:cxn ang="0">
                    <a:pos x="38" y="23"/>
                  </a:cxn>
                  <a:cxn ang="0">
                    <a:pos x="38" y="15"/>
                  </a:cxn>
                  <a:cxn ang="0">
                    <a:pos x="24" y="15"/>
                  </a:cxn>
                  <a:cxn ang="0">
                    <a:pos x="24" y="0"/>
                  </a:cxn>
                </a:cxnLst>
                <a:rect l="0" t="0" r="r" b="b"/>
                <a:pathLst>
                  <a:path w="38" h="38">
                    <a:moveTo>
                      <a:pt x="24" y="0"/>
                    </a:moveTo>
                    <a:lnTo>
                      <a:pt x="15" y="0"/>
                    </a:lnTo>
                    <a:lnTo>
                      <a:pt x="15" y="15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15" y="38"/>
                    </a:lnTo>
                    <a:lnTo>
                      <a:pt x="24" y="38"/>
                    </a:lnTo>
                    <a:lnTo>
                      <a:pt x="24" y="23"/>
                    </a:lnTo>
                    <a:lnTo>
                      <a:pt x="38" y="23"/>
                    </a:lnTo>
                    <a:lnTo>
                      <a:pt x="38" y="15"/>
                    </a:lnTo>
                    <a:lnTo>
                      <a:pt x="24" y="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" name="Rectangle 94"/>
              <p:cNvSpPr>
                <a:spLocks noChangeArrowheads="1"/>
              </p:cNvSpPr>
              <p:nvPr/>
            </p:nvSpPr>
            <p:spPr bwMode="auto">
              <a:xfrm>
                <a:off x="4449516" y="3978567"/>
                <a:ext cx="76210" cy="143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" name="Freeform 95"/>
              <p:cNvSpPr>
                <a:spLocks/>
              </p:cNvSpPr>
              <p:nvPr/>
            </p:nvSpPr>
            <p:spPr bwMode="auto">
              <a:xfrm>
                <a:off x="1872043" y="2871738"/>
                <a:ext cx="263805" cy="107983"/>
              </a:xfrm>
              <a:custGeom>
                <a:avLst/>
                <a:gdLst/>
                <a:ahLst/>
                <a:cxnLst>
                  <a:cxn ang="0">
                    <a:pos x="75" y="26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75" y="66"/>
                  </a:cxn>
                  <a:cxn ang="0">
                    <a:pos x="149" y="45"/>
                  </a:cxn>
                  <a:cxn ang="0">
                    <a:pos x="149" y="0"/>
                  </a:cxn>
                  <a:cxn ang="0">
                    <a:pos x="75" y="26"/>
                  </a:cxn>
                </a:cxnLst>
                <a:rect l="0" t="0" r="r" b="b"/>
                <a:pathLst>
                  <a:path w="149" h="66">
                    <a:moveTo>
                      <a:pt x="75" y="2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35" y="66"/>
                      <a:pt x="75" y="66"/>
                    </a:cubicBezTo>
                    <a:cubicBezTo>
                      <a:pt x="116" y="66"/>
                      <a:pt x="149" y="45"/>
                      <a:pt x="149" y="45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" name="Freeform 96"/>
              <p:cNvSpPr>
                <a:spLocks/>
              </p:cNvSpPr>
              <p:nvPr/>
            </p:nvSpPr>
            <p:spPr bwMode="auto">
              <a:xfrm>
                <a:off x="1809511" y="2760155"/>
                <a:ext cx="390822" cy="199769"/>
              </a:xfrm>
              <a:custGeom>
                <a:avLst/>
                <a:gdLst/>
                <a:ahLst/>
                <a:cxnLst>
                  <a:cxn ang="0">
                    <a:pos x="188" y="45"/>
                  </a:cxn>
                  <a:cxn ang="0">
                    <a:pos x="200" y="40"/>
                  </a:cxn>
                  <a:cxn ang="0">
                    <a:pos x="100" y="0"/>
                  </a:cxn>
                  <a:cxn ang="0">
                    <a:pos x="0" y="40"/>
                  </a:cxn>
                  <a:cxn ang="0">
                    <a:pos x="100" y="77"/>
                  </a:cxn>
                  <a:cxn ang="0">
                    <a:pos x="179" y="48"/>
                  </a:cxn>
                  <a:cxn ang="0">
                    <a:pos x="179" y="90"/>
                  </a:cxn>
                  <a:cxn ang="0">
                    <a:pos x="175" y="90"/>
                  </a:cxn>
                  <a:cxn ang="0">
                    <a:pos x="175" y="111"/>
                  </a:cxn>
                  <a:cxn ang="0">
                    <a:pos x="191" y="111"/>
                  </a:cxn>
                  <a:cxn ang="0">
                    <a:pos x="191" y="90"/>
                  </a:cxn>
                  <a:cxn ang="0">
                    <a:pos x="188" y="90"/>
                  </a:cxn>
                  <a:cxn ang="0">
                    <a:pos x="188" y="45"/>
                  </a:cxn>
                </a:cxnLst>
                <a:rect l="0" t="0" r="r" b="b"/>
                <a:pathLst>
                  <a:path w="200" h="111">
                    <a:moveTo>
                      <a:pt x="188" y="45"/>
                    </a:moveTo>
                    <a:lnTo>
                      <a:pt x="200" y="40"/>
                    </a:lnTo>
                    <a:lnTo>
                      <a:pt x="100" y="0"/>
                    </a:lnTo>
                    <a:lnTo>
                      <a:pt x="0" y="40"/>
                    </a:lnTo>
                    <a:lnTo>
                      <a:pt x="100" y="77"/>
                    </a:lnTo>
                    <a:lnTo>
                      <a:pt x="179" y="48"/>
                    </a:lnTo>
                    <a:lnTo>
                      <a:pt x="179" y="90"/>
                    </a:lnTo>
                    <a:lnTo>
                      <a:pt x="175" y="90"/>
                    </a:lnTo>
                    <a:lnTo>
                      <a:pt x="175" y="111"/>
                    </a:lnTo>
                    <a:lnTo>
                      <a:pt x="191" y="111"/>
                    </a:lnTo>
                    <a:lnTo>
                      <a:pt x="191" y="90"/>
                    </a:lnTo>
                    <a:lnTo>
                      <a:pt x="188" y="90"/>
                    </a:lnTo>
                    <a:lnTo>
                      <a:pt x="188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" name="Freeform 97"/>
              <p:cNvSpPr>
                <a:spLocks/>
              </p:cNvSpPr>
              <p:nvPr/>
            </p:nvSpPr>
            <p:spPr bwMode="auto">
              <a:xfrm>
                <a:off x="4457332" y="1665924"/>
                <a:ext cx="42990" cy="25916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0"/>
                  </a:cxn>
                  <a:cxn ang="0">
                    <a:pos x="0" y="159"/>
                  </a:cxn>
                  <a:cxn ang="0">
                    <a:pos x="16" y="159"/>
                  </a:cxn>
                  <a:cxn ang="0">
                    <a:pos x="24" y="151"/>
                  </a:cxn>
                  <a:cxn ang="0">
                    <a:pos x="24" y="8"/>
                  </a:cxn>
                  <a:cxn ang="0">
                    <a:pos x="16" y="0"/>
                  </a:cxn>
                </a:cxnLst>
                <a:rect l="0" t="0" r="r" b="b"/>
                <a:pathLst>
                  <a:path w="24" h="159"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6" y="159"/>
                      <a:pt x="16" y="159"/>
                      <a:pt x="16" y="159"/>
                    </a:cubicBezTo>
                    <a:cubicBezTo>
                      <a:pt x="21" y="159"/>
                      <a:pt x="24" y="156"/>
                      <a:pt x="24" y="15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4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8" name="Freeform 98"/>
              <p:cNvSpPr>
                <a:spLocks/>
              </p:cNvSpPr>
              <p:nvPr/>
            </p:nvSpPr>
            <p:spPr bwMode="auto">
              <a:xfrm>
                <a:off x="4289279" y="1665924"/>
                <a:ext cx="144604" cy="27535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144"/>
                  </a:cxn>
                  <a:cxn ang="0">
                    <a:pos x="8" y="144"/>
                  </a:cxn>
                  <a:cxn ang="0">
                    <a:pos x="8" y="153"/>
                  </a:cxn>
                  <a:cxn ang="0">
                    <a:pos x="17" y="149"/>
                  </a:cxn>
                  <a:cxn ang="0">
                    <a:pos x="26" y="153"/>
                  </a:cxn>
                  <a:cxn ang="0">
                    <a:pos x="26" y="144"/>
                  </a:cxn>
                  <a:cxn ang="0">
                    <a:pos x="74" y="144"/>
                  </a:cxn>
                  <a:cxn ang="0">
                    <a:pos x="74" y="0"/>
                  </a:cxn>
                </a:cxnLst>
                <a:rect l="0" t="0" r="r" b="b"/>
                <a:pathLst>
                  <a:path w="74" h="153">
                    <a:moveTo>
                      <a:pt x="74" y="0"/>
                    </a:moveTo>
                    <a:lnTo>
                      <a:pt x="0" y="0"/>
                    </a:lnTo>
                    <a:lnTo>
                      <a:pt x="0" y="144"/>
                    </a:lnTo>
                    <a:lnTo>
                      <a:pt x="8" y="144"/>
                    </a:lnTo>
                    <a:lnTo>
                      <a:pt x="8" y="153"/>
                    </a:lnTo>
                    <a:lnTo>
                      <a:pt x="17" y="149"/>
                    </a:lnTo>
                    <a:lnTo>
                      <a:pt x="26" y="153"/>
                    </a:lnTo>
                    <a:lnTo>
                      <a:pt x="26" y="144"/>
                    </a:lnTo>
                    <a:lnTo>
                      <a:pt x="74" y="14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9" name="Freeform 99"/>
              <p:cNvSpPr>
                <a:spLocks noEditPoints="1"/>
              </p:cNvSpPr>
              <p:nvPr/>
            </p:nvSpPr>
            <p:spPr bwMode="auto">
              <a:xfrm>
                <a:off x="783603" y="1737913"/>
                <a:ext cx="257943" cy="248362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23" y="61"/>
                  </a:cxn>
                  <a:cxn ang="0">
                    <a:pos x="124" y="79"/>
                  </a:cxn>
                  <a:cxn ang="0">
                    <a:pos x="129" y="82"/>
                  </a:cxn>
                  <a:cxn ang="0">
                    <a:pos x="72" y="117"/>
                  </a:cxn>
                  <a:cxn ang="0">
                    <a:pos x="72" y="114"/>
                  </a:cxn>
                  <a:cxn ang="0">
                    <a:pos x="116" y="58"/>
                  </a:cxn>
                  <a:cxn ang="0">
                    <a:pos x="58" y="0"/>
                  </a:cxn>
                  <a:cxn ang="0">
                    <a:pos x="0" y="58"/>
                  </a:cxn>
                  <a:cxn ang="0">
                    <a:pos x="48" y="114"/>
                  </a:cxn>
                  <a:cxn ang="0">
                    <a:pos x="48" y="125"/>
                  </a:cxn>
                  <a:cxn ang="0">
                    <a:pos x="29" y="125"/>
                  </a:cxn>
                  <a:cxn ang="0">
                    <a:pos x="29" y="133"/>
                  </a:cxn>
                  <a:cxn ang="0">
                    <a:pos x="12" y="133"/>
                  </a:cxn>
                  <a:cxn ang="0">
                    <a:pos x="12" y="153"/>
                  </a:cxn>
                  <a:cxn ang="0">
                    <a:pos x="102" y="153"/>
                  </a:cxn>
                  <a:cxn ang="0">
                    <a:pos x="102" y="133"/>
                  </a:cxn>
                  <a:cxn ang="0">
                    <a:pos x="90" y="133"/>
                  </a:cxn>
                  <a:cxn ang="0">
                    <a:pos x="90" y="125"/>
                  </a:cxn>
                  <a:cxn ang="0">
                    <a:pos x="72" y="125"/>
                  </a:cxn>
                  <a:cxn ang="0">
                    <a:pos x="72" y="124"/>
                  </a:cxn>
                  <a:cxn ang="0">
                    <a:pos x="135" y="82"/>
                  </a:cxn>
                  <a:cxn ang="0">
                    <a:pos x="142" y="79"/>
                  </a:cxn>
                  <a:cxn ang="0">
                    <a:pos x="141" y="61"/>
                  </a:cxn>
                  <a:cxn ang="0">
                    <a:pos x="43" y="58"/>
                  </a:cxn>
                  <a:cxn ang="0">
                    <a:pos x="59" y="42"/>
                  </a:cxn>
                  <a:cxn ang="0">
                    <a:pos x="75" y="58"/>
                  </a:cxn>
                  <a:cxn ang="0">
                    <a:pos x="59" y="74"/>
                  </a:cxn>
                  <a:cxn ang="0">
                    <a:pos x="43" y="58"/>
                  </a:cxn>
                </a:cxnLst>
                <a:rect l="0" t="0" r="r" b="b"/>
                <a:pathLst>
                  <a:path w="146" h="153">
                    <a:moveTo>
                      <a:pt x="141" y="61"/>
                    </a:moveTo>
                    <a:cubicBezTo>
                      <a:pt x="136" y="56"/>
                      <a:pt x="128" y="56"/>
                      <a:pt x="123" y="61"/>
                    </a:cubicBezTo>
                    <a:cubicBezTo>
                      <a:pt x="119" y="66"/>
                      <a:pt x="119" y="74"/>
                      <a:pt x="124" y="79"/>
                    </a:cubicBezTo>
                    <a:cubicBezTo>
                      <a:pt x="125" y="80"/>
                      <a:pt x="127" y="81"/>
                      <a:pt x="129" y="82"/>
                    </a:cubicBezTo>
                    <a:cubicBezTo>
                      <a:pt x="126" y="94"/>
                      <a:pt x="114" y="111"/>
                      <a:pt x="72" y="117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98" y="107"/>
                      <a:pt x="116" y="85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86"/>
                      <a:pt x="21" y="110"/>
                      <a:pt x="48" y="114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02" y="153"/>
                      <a:pt x="102" y="153"/>
                      <a:pt x="102" y="15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0" y="125"/>
                      <a:pt x="90" y="125"/>
                      <a:pt x="90" y="125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2" y="124"/>
                      <a:pt x="72" y="124"/>
                      <a:pt x="72" y="124"/>
                    </a:cubicBezTo>
                    <a:cubicBezTo>
                      <a:pt x="120" y="117"/>
                      <a:pt x="132" y="96"/>
                      <a:pt x="135" y="82"/>
                    </a:cubicBezTo>
                    <a:cubicBezTo>
                      <a:pt x="137" y="82"/>
                      <a:pt x="140" y="81"/>
                      <a:pt x="142" y="79"/>
                    </a:cubicBezTo>
                    <a:cubicBezTo>
                      <a:pt x="146" y="74"/>
                      <a:pt x="146" y="66"/>
                      <a:pt x="141" y="61"/>
                    </a:cubicBezTo>
                    <a:close/>
                    <a:moveTo>
                      <a:pt x="43" y="58"/>
                    </a:moveTo>
                    <a:cubicBezTo>
                      <a:pt x="43" y="49"/>
                      <a:pt x="51" y="42"/>
                      <a:pt x="59" y="42"/>
                    </a:cubicBezTo>
                    <a:cubicBezTo>
                      <a:pt x="68" y="42"/>
                      <a:pt x="75" y="49"/>
                      <a:pt x="75" y="58"/>
                    </a:cubicBezTo>
                    <a:cubicBezTo>
                      <a:pt x="75" y="66"/>
                      <a:pt x="68" y="74"/>
                      <a:pt x="59" y="74"/>
                    </a:cubicBezTo>
                    <a:cubicBezTo>
                      <a:pt x="51" y="74"/>
                      <a:pt x="43" y="66"/>
                      <a:pt x="43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0" name="Freeform 100"/>
              <p:cNvSpPr>
                <a:spLocks noEditPoints="1"/>
              </p:cNvSpPr>
              <p:nvPr/>
            </p:nvSpPr>
            <p:spPr bwMode="auto">
              <a:xfrm>
                <a:off x="959473" y="2466800"/>
                <a:ext cx="300933" cy="379741"/>
              </a:xfrm>
              <a:custGeom>
                <a:avLst/>
                <a:gdLst/>
                <a:ahLst/>
                <a:cxnLst>
                  <a:cxn ang="0">
                    <a:pos x="153" y="50"/>
                  </a:cxn>
                  <a:cxn ang="0">
                    <a:pos x="102" y="0"/>
                  </a:cxn>
                  <a:cxn ang="0">
                    <a:pos x="91" y="5"/>
                  </a:cxn>
                  <a:cxn ang="0">
                    <a:pos x="84" y="188"/>
                  </a:cxn>
                  <a:cxn ang="0">
                    <a:pos x="60" y="211"/>
                  </a:cxn>
                  <a:cxn ang="0">
                    <a:pos x="43" y="220"/>
                  </a:cxn>
                  <a:cxn ang="0">
                    <a:pos x="140" y="233"/>
                  </a:cxn>
                  <a:cxn ang="0">
                    <a:pos x="124" y="220"/>
                  </a:cxn>
                  <a:cxn ang="0">
                    <a:pos x="102" y="211"/>
                  </a:cxn>
                  <a:cxn ang="0">
                    <a:pos x="153" y="142"/>
                  </a:cxn>
                  <a:cxn ang="0">
                    <a:pos x="170" y="96"/>
                  </a:cxn>
                  <a:cxn ang="0">
                    <a:pos x="164" y="95"/>
                  </a:cxn>
                  <a:cxn ang="0">
                    <a:pos x="136" y="66"/>
                  </a:cxn>
                  <a:cxn ang="0">
                    <a:pos x="164" y="95"/>
                  </a:cxn>
                  <a:cxn ang="0">
                    <a:pos x="134" y="60"/>
                  </a:cxn>
                  <a:cxn ang="0">
                    <a:pos x="148" y="53"/>
                  </a:cxn>
                  <a:cxn ang="0">
                    <a:pos x="64" y="68"/>
                  </a:cxn>
                  <a:cxn ang="0">
                    <a:pos x="94" y="95"/>
                  </a:cxn>
                  <a:cxn ang="0">
                    <a:pos x="94" y="101"/>
                  </a:cxn>
                  <a:cxn ang="0">
                    <a:pos x="64" y="124"/>
                  </a:cxn>
                  <a:cxn ang="0">
                    <a:pos x="94" y="101"/>
                  </a:cxn>
                  <a:cxn ang="0">
                    <a:pos x="47" y="53"/>
                  </a:cxn>
                  <a:cxn ang="0">
                    <a:pos x="61" y="60"/>
                  </a:cxn>
                  <a:cxn ang="0">
                    <a:pos x="55" y="95"/>
                  </a:cxn>
                  <a:cxn ang="0">
                    <a:pos x="43" y="58"/>
                  </a:cxn>
                  <a:cxn ang="0">
                    <a:pos x="55" y="101"/>
                  </a:cxn>
                  <a:cxn ang="0">
                    <a:pos x="43" y="134"/>
                  </a:cxn>
                  <a:cxn ang="0">
                    <a:pos x="55" y="101"/>
                  </a:cxn>
                  <a:cxn ang="0">
                    <a:pos x="77" y="159"/>
                  </a:cxn>
                  <a:cxn ang="0">
                    <a:pos x="61" y="132"/>
                  </a:cxn>
                  <a:cxn ang="0">
                    <a:pos x="94" y="126"/>
                  </a:cxn>
                  <a:cxn ang="0">
                    <a:pos x="66" y="130"/>
                  </a:cxn>
                  <a:cxn ang="0">
                    <a:pos x="66" y="62"/>
                  </a:cxn>
                  <a:cxn ang="0">
                    <a:pos x="94" y="66"/>
                  </a:cxn>
                  <a:cxn ang="0">
                    <a:pos x="134" y="101"/>
                  </a:cxn>
                  <a:cxn ang="0">
                    <a:pos x="100" y="120"/>
                  </a:cxn>
                  <a:cxn ang="0">
                    <a:pos x="100" y="95"/>
                  </a:cxn>
                  <a:cxn ang="0">
                    <a:pos x="131" y="67"/>
                  </a:cxn>
                  <a:cxn ang="0">
                    <a:pos x="100" y="95"/>
                  </a:cxn>
                  <a:cxn ang="0">
                    <a:pos x="100" y="66"/>
                  </a:cxn>
                  <a:cxn ang="0">
                    <a:pos x="129" y="62"/>
                  </a:cxn>
                  <a:cxn ang="0">
                    <a:pos x="91" y="17"/>
                  </a:cxn>
                  <a:cxn ang="0">
                    <a:pos x="42" y="50"/>
                  </a:cxn>
                  <a:cxn ang="0">
                    <a:pos x="25" y="96"/>
                  </a:cxn>
                  <a:cxn ang="0">
                    <a:pos x="42" y="142"/>
                  </a:cxn>
                  <a:cxn ang="0">
                    <a:pos x="93" y="176"/>
                  </a:cxn>
                  <a:cxn ang="0">
                    <a:pos x="12" y="97"/>
                  </a:cxn>
                  <a:cxn ang="0">
                    <a:pos x="100" y="126"/>
                  </a:cxn>
                  <a:cxn ang="0">
                    <a:pos x="100" y="162"/>
                  </a:cxn>
                  <a:cxn ang="0">
                    <a:pos x="134" y="132"/>
                  </a:cxn>
                  <a:cxn ang="0">
                    <a:pos x="118" y="159"/>
                  </a:cxn>
                  <a:cxn ang="0">
                    <a:pos x="136" y="126"/>
                  </a:cxn>
                  <a:cxn ang="0">
                    <a:pos x="163" y="101"/>
                  </a:cxn>
                </a:cxnLst>
                <a:rect l="0" t="0" r="r" b="b"/>
                <a:pathLst>
                  <a:path w="170" h="233">
                    <a:moveTo>
                      <a:pt x="156" y="54"/>
                    </a:moveTo>
                    <a:cubicBezTo>
                      <a:pt x="155" y="53"/>
                      <a:pt x="154" y="51"/>
                      <a:pt x="153" y="50"/>
                    </a:cubicBezTo>
                    <a:cubicBezTo>
                      <a:pt x="141" y="35"/>
                      <a:pt x="123" y="25"/>
                      <a:pt x="102" y="2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41" y="6"/>
                      <a:pt x="0" y="46"/>
                      <a:pt x="0" y="97"/>
                    </a:cubicBezTo>
                    <a:cubicBezTo>
                      <a:pt x="0" y="144"/>
                      <a:pt x="37" y="184"/>
                      <a:pt x="84" y="188"/>
                    </a:cubicBezTo>
                    <a:cubicBezTo>
                      <a:pt x="84" y="211"/>
                      <a:pt x="84" y="211"/>
                      <a:pt x="84" y="211"/>
                    </a:cubicBezTo>
                    <a:cubicBezTo>
                      <a:pt x="60" y="211"/>
                      <a:pt x="60" y="211"/>
                      <a:pt x="60" y="211"/>
                    </a:cubicBezTo>
                    <a:cubicBezTo>
                      <a:pt x="60" y="220"/>
                      <a:pt x="60" y="220"/>
                      <a:pt x="60" y="220"/>
                    </a:cubicBezTo>
                    <a:cubicBezTo>
                      <a:pt x="43" y="220"/>
                      <a:pt x="43" y="220"/>
                      <a:pt x="43" y="220"/>
                    </a:cubicBezTo>
                    <a:cubicBezTo>
                      <a:pt x="43" y="233"/>
                      <a:pt x="43" y="233"/>
                      <a:pt x="43" y="233"/>
                    </a:cubicBezTo>
                    <a:cubicBezTo>
                      <a:pt x="140" y="233"/>
                      <a:pt x="140" y="233"/>
                      <a:pt x="140" y="233"/>
                    </a:cubicBezTo>
                    <a:cubicBezTo>
                      <a:pt x="140" y="220"/>
                      <a:pt x="140" y="220"/>
                      <a:pt x="140" y="220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4" y="211"/>
                      <a:pt x="124" y="211"/>
                      <a:pt x="124" y="211"/>
                    </a:cubicBezTo>
                    <a:cubicBezTo>
                      <a:pt x="102" y="211"/>
                      <a:pt x="102" y="211"/>
                      <a:pt x="102" y="211"/>
                    </a:cubicBezTo>
                    <a:cubicBezTo>
                      <a:pt x="102" y="168"/>
                      <a:pt x="102" y="168"/>
                      <a:pt x="102" y="168"/>
                    </a:cubicBezTo>
                    <a:cubicBezTo>
                      <a:pt x="123" y="166"/>
                      <a:pt x="141" y="157"/>
                      <a:pt x="153" y="142"/>
                    </a:cubicBezTo>
                    <a:cubicBezTo>
                      <a:pt x="154" y="141"/>
                      <a:pt x="155" y="139"/>
                      <a:pt x="156" y="138"/>
                    </a:cubicBezTo>
                    <a:cubicBezTo>
                      <a:pt x="165" y="126"/>
                      <a:pt x="170" y="111"/>
                      <a:pt x="170" y="96"/>
                    </a:cubicBezTo>
                    <a:cubicBezTo>
                      <a:pt x="170" y="80"/>
                      <a:pt x="165" y="66"/>
                      <a:pt x="156" y="54"/>
                    </a:cubicBezTo>
                    <a:close/>
                    <a:moveTo>
                      <a:pt x="164" y="95"/>
                    </a:move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85"/>
                      <a:pt x="139" y="75"/>
                      <a:pt x="136" y="66"/>
                    </a:cubicBezTo>
                    <a:cubicBezTo>
                      <a:pt x="142" y="63"/>
                      <a:pt x="147" y="61"/>
                      <a:pt x="152" y="58"/>
                    </a:cubicBezTo>
                    <a:cubicBezTo>
                      <a:pt x="159" y="68"/>
                      <a:pt x="164" y="81"/>
                      <a:pt x="164" y="95"/>
                    </a:cubicBezTo>
                    <a:close/>
                    <a:moveTo>
                      <a:pt x="148" y="53"/>
                    </a:moveTo>
                    <a:cubicBezTo>
                      <a:pt x="144" y="56"/>
                      <a:pt x="140" y="58"/>
                      <a:pt x="134" y="60"/>
                    </a:cubicBezTo>
                    <a:cubicBezTo>
                      <a:pt x="131" y="49"/>
                      <a:pt x="125" y="39"/>
                      <a:pt x="118" y="33"/>
                    </a:cubicBezTo>
                    <a:cubicBezTo>
                      <a:pt x="130" y="37"/>
                      <a:pt x="140" y="44"/>
                      <a:pt x="148" y="53"/>
                    </a:cubicBezTo>
                    <a:close/>
                    <a:moveTo>
                      <a:pt x="61" y="95"/>
                    </a:moveTo>
                    <a:cubicBezTo>
                      <a:pt x="61" y="85"/>
                      <a:pt x="62" y="76"/>
                      <a:pt x="64" y="68"/>
                    </a:cubicBezTo>
                    <a:cubicBezTo>
                      <a:pt x="74" y="70"/>
                      <a:pt x="84" y="72"/>
                      <a:pt x="94" y="72"/>
                    </a:cubicBezTo>
                    <a:cubicBezTo>
                      <a:pt x="94" y="95"/>
                      <a:pt x="94" y="95"/>
                      <a:pt x="94" y="95"/>
                    </a:cubicBezTo>
                    <a:lnTo>
                      <a:pt x="61" y="95"/>
                    </a:lnTo>
                    <a:close/>
                    <a:moveTo>
                      <a:pt x="94" y="101"/>
                    </a:moveTo>
                    <a:cubicBezTo>
                      <a:pt x="94" y="120"/>
                      <a:pt x="94" y="120"/>
                      <a:pt x="94" y="120"/>
                    </a:cubicBezTo>
                    <a:cubicBezTo>
                      <a:pt x="84" y="120"/>
                      <a:pt x="74" y="121"/>
                      <a:pt x="64" y="124"/>
                    </a:cubicBezTo>
                    <a:cubicBezTo>
                      <a:pt x="63" y="117"/>
                      <a:pt x="61" y="109"/>
                      <a:pt x="61" y="101"/>
                    </a:cubicBezTo>
                    <a:lnTo>
                      <a:pt x="94" y="101"/>
                    </a:lnTo>
                    <a:close/>
                    <a:moveTo>
                      <a:pt x="61" y="60"/>
                    </a:moveTo>
                    <a:cubicBezTo>
                      <a:pt x="55" y="58"/>
                      <a:pt x="51" y="56"/>
                      <a:pt x="47" y="53"/>
                    </a:cubicBezTo>
                    <a:cubicBezTo>
                      <a:pt x="55" y="44"/>
                      <a:pt x="65" y="37"/>
                      <a:pt x="77" y="33"/>
                    </a:cubicBezTo>
                    <a:cubicBezTo>
                      <a:pt x="70" y="39"/>
                      <a:pt x="64" y="49"/>
                      <a:pt x="61" y="60"/>
                    </a:cubicBezTo>
                    <a:close/>
                    <a:moveTo>
                      <a:pt x="59" y="66"/>
                    </a:moveTo>
                    <a:cubicBezTo>
                      <a:pt x="56" y="75"/>
                      <a:pt x="55" y="85"/>
                      <a:pt x="55" y="95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31" y="81"/>
                      <a:pt x="36" y="68"/>
                      <a:pt x="43" y="58"/>
                    </a:cubicBezTo>
                    <a:cubicBezTo>
                      <a:pt x="48" y="61"/>
                      <a:pt x="53" y="63"/>
                      <a:pt x="59" y="66"/>
                    </a:cubicBezTo>
                    <a:close/>
                    <a:moveTo>
                      <a:pt x="55" y="101"/>
                    </a:moveTo>
                    <a:cubicBezTo>
                      <a:pt x="55" y="110"/>
                      <a:pt x="57" y="118"/>
                      <a:pt x="59" y="126"/>
                    </a:cubicBezTo>
                    <a:cubicBezTo>
                      <a:pt x="53" y="128"/>
                      <a:pt x="48" y="131"/>
                      <a:pt x="43" y="134"/>
                    </a:cubicBezTo>
                    <a:cubicBezTo>
                      <a:pt x="37" y="125"/>
                      <a:pt x="32" y="113"/>
                      <a:pt x="31" y="101"/>
                    </a:cubicBezTo>
                    <a:lnTo>
                      <a:pt x="55" y="101"/>
                    </a:lnTo>
                    <a:close/>
                    <a:moveTo>
                      <a:pt x="61" y="132"/>
                    </a:moveTo>
                    <a:cubicBezTo>
                      <a:pt x="64" y="143"/>
                      <a:pt x="70" y="152"/>
                      <a:pt x="77" y="159"/>
                    </a:cubicBezTo>
                    <a:cubicBezTo>
                      <a:pt x="65" y="155"/>
                      <a:pt x="55" y="148"/>
                      <a:pt x="47" y="139"/>
                    </a:cubicBezTo>
                    <a:cubicBezTo>
                      <a:pt x="51" y="136"/>
                      <a:pt x="55" y="134"/>
                      <a:pt x="61" y="132"/>
                    </a:cubicBezTo>
                    <a:close/>
                    <a:moveTo>
                      <a:pt x="66" y="130"/>
                    </a:moveTo>
                    <a:cubicBezTo>
                      <a:pt x="75" y="127"/>
                      <a:pt x="84" y="126"/>
                      <a:pt x="94" y="126"/>
                    </a:cubicBezTo>
                    <a:cubicBezTo>
                      <a:pt x="94" y="162"/>
                      <a:pt x="94" y="162"/>
                      <a:pt x="94" y="162"/>
                    </a:cubicBezTo>
                    <a:cubicBezTo>
                      <a:pt x="82" y="160"/>
                      <a:pt x="72" y="148"/>
                      <a:pt x="66" y="130"/>
                    </a:cubicBezTo>
                    <a:close/>
                    <a:moveTo>
                      <a:pt x="94" y="66"/>
                    </a:moveTo>
                    <a:cubicBezTo>
                      <a:pt x="84" y="66"/>
                      <a:pt x="75" y="64"/>
                      <a:pt x="66" y="62"/>
                    </a:cubicBezTo>
                    <a:cubicBezTo>
                      <a:pt x="72" y="44"/>
                      <a:pt x="82" y="32"/>
                      <a:pt x="94" y="30"/>
                    </a:cubicBezTo>
                    <a:lnTo>
                      <a:pt x="94" y="66"/>
                    </a:lnTo>
                    <a:close/>
                    <a:moveTo>
                      <a:pt x="100" y="101"/>
                    </a:moveTo>
                    <a:cubicBezTo>
                      <a:pt x="134" y="101"/>
                      <a:pt x="134" y="101"/>
                      <a:pt x="134" y="101"/>
                    </a:cubicBezTo>
                    <a:cubicBezTo>
                      <a:pt x="134" y="109"/>
                      <a:pt x="132" y="117"/>
                      <a:pt x="131" y="124"/>
                    </a:cubicBezTo>
                    <a:cubicBezTo>
                      <a:pt x="121" y="122"/>
                      <a:pt x="111" y="120"/>
                      <a:pt x="100" y="120"/>
                    </a:cubicBezTo>
                    <a:lnTo>
                      <a:pt x="100" y="101"/>
                    </a:lnTo>
                    <a:close/>
                    <a:moveTo>
                      <a:pt x="100" y="95"/>
                    </a:moveTo>
                    <a:cubicBezTo>
                      <a:pt x="100" y="72"/>
                      <a:pt x="100" y="72"/>
                      <a:pt x="100" y="72"/>
                    </a:cubicBezTo>
                    <a:cubicBezTo>
                      <a:pt x="111" y="72"/>
                      <a:pt x="121" y="70"/>
                      <a:pt x="131" y="67"/>
                    </a:cubicBezTo>
                    <a:cubicBezTo>
                      <a:pt x="133" y="76"/>
                      <a:pt x="134" y="85"/>
                      <a:pt x="134" y="95"/>
                    </a:cubicBezTo>
                    <a:lnTo>
                      <a:pt x="100" y="95"/>
                    </a:lnTo>
                    <a:close/>
                    <a:moveTo>
                      <a:pt x="129" y="62"/>
                    </a:moveTo>
                    <a:cubicBezTo>
                      <a:pt x="120" y="64"/>
                      <a:pt x="111" y="66"/>
                      <a:pt x="100" y="66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13" y="31"/>
                      <a:pt x="123" y="44"/>
                      <a:pt x="129" y="62"/>
                    </a:cubicBezTo>
                    <a:close/>
                    <a:moveTo>
                      <a:pt x="12" y="97"/>
                    </a:moveTo>
                    <a:cubicBezTo>
                      <a:pt x="12" y="53"/>
                      <a:pt x="47" y="17"/>
                      <a:pt x="91" y="17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71" y="26"/>
                      <a:pt x="54" y="35"/>
                      <a:pt x="42" y="50"/>
                    </a:cubicBezTo>
                    <a:cubicBezTo>
                      <a:pt x="41" y="51"/>
                      <a:pt x="39" y="53"/>
                      <a:pt x="38" y="54"/>
                    </a:cubicBezTo>
                    <a:cubicBezTo>
                      <a:pt x="30" y="66"/>
                      <a:pt x="25" y="80"/>
                      <a:pt x="25" y="96"/>
                    </a:cubicBezTo>
                    <a:cubicBezTo>
                      <a:pt x="25" y="111"/>
                      <a:pt x="30" y="126"/>
                      <a:pt x="38" y="138"/>
                    </a:cubicBezTo>
                    <a:cubicBezTo>
                      <a:pt x="39" y="139"/>
                      <a:pt x="41" y="141"/>
                      <a:pt x="42" y="142"/>
                    </a:cubicBezTo>
                    <a:cubicBezTo>
                      <a:pt x="54" y="157"/>
                      <a:pt x="72" y="167"/>
                      <a:pt x="93" y="168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93" y="177"/>
                      <a:pt x="92" y="177"/>
                      <a:pt x="92" y="177"/>
                    </a:cubicBezTo>
                    <a:cubicBezTo>
                      <a:pt x="48" y="177"/>
                      <a:pt x="12" y="141"/>
                      <a:pt x="12" y="97"/>
                    </a:cubicBezTo>
                    <a:close/>
                    <a:moveTo>
                      <a:pt x="100" y="162"/>
                    </a:moveTo>
                    <a:cubicBezTo>
                      <a:pt x="100" y="126"/>
                      <a:pt x="100" y="126"/>
                      <a:pt x="100" y="126"/>
                    </a:cubicBezTo>
                    <a:cubicBezTo>
                      <a:pt x="111" y="126"/>
                      <a:pt x="120" y="127"/>
                      <a:pt x="129" y="130"/>
                    </a:cubicBezTo>
                    <a:cubicBezTo>
                      <a:pt x="123" y="148"/>
                      <a:pt x="113" y="160"/>
                      <a:pt x="100" y="162"/>
                    </a:cubicBezTo>
                    <a:close/>
                    <a:moveTo>
                      <a:pt x="118" y="159"/>
                    </a:moveTo>
                    <a:cubicBezTo>
                      <a:pt x="125" y="152"/>
                      <a:pt x="131" y="143"/>
                      <a:pt x="134" y="132"/>
                    </a:cubicBezTo>
                    <a:cubicBezTo>
                      <a:pt x="140" y="134"/>
                      <a:pt x="144" y="136"/>
                      <a:pt x="148" y="139"/>
                    </a:cubicBezTo>
                    <a:cubicBezTo>
                      <a:pt x="140" y="148"/>
                      <a:pt x="130" y="155"/>
                      <a:pt x="118" y="159"/>
                    </a:cubicBezTo>
                    <a:close/>
                    <a:moveTo>
                      <a:pt x="152" y="134"/>
                    </a:moveTo>
                    <a:cubicBezTo>
                      <a:pt x="147" y="131"/>
                      <a:pt x="142" y="128"/>
                      <a:pt x="136" y="126"/>
                    </a:cubicBezTo>
                    <a:cubicBezTo>
                      <a:pt x="138" y="118"/>
                      <a:pt x="140" y="110"/>
                      <a:pt x="140" y="101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63" y="113"/>
                      <a:pt x="158" y="125"/>
                      <a:pt x="152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1" name="Freeform 101"/>
              <p:cNvSpPr>
                <a:spLocks noEditPoints="1"/>
              </p:cNvSpPr>
              <p:nvPr/>
            </p:nvSpPr>
            <p:spPr bwMode="auto">
              <a:xfrm>
                <a:off x="2104582" y="2015070"/>
                <a:ext cx="187595" cy="282556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96" y="0"/>
                  </a:cxn>
                  <a:cxn ang="0">
                    <a:pos x="36" y="9"/>
                  </a:cxn>
                  <a:cxn ang="0">
                    <a:pos x="61" y="11"/>
                  </a:cxn>
                  <a:cxn ang="0">
                    <a:pos x="36" y="9"/>
                  </a:cxn>
                  <a:cxn ang="0">
                    <a:pos x="14" y="137"/>
                  </a:cxn>
                  <a:cxn ang="0">
                    <a:pos x="33" y="127"/>
                  </a:cxn>
                  <a:cxn ang="0">
                    <a:pos x="33" y="122"/>
                  </a:cxn>
                  <a:cxn ang="0">
                    <a:pos x="14" y="112"/>
                  </a:cxn>
                  <a:cxn ang="0">
                    <a:pos x="33" y="122"/>
                  </a:cxn>
                  <a:cxn ang="0">
                    <a:pos x="14" y="106"/>
                  </a:cxn>
                  <a:cxn ang="0">
                    <a:pos x="33" y="96"/>
                  </a:cxn>
                  <a:cxn ang="0">
                    <a:pos x="33" y="90"/>
                  </a:cxn>
                  <a:cxn ang="0">
                    <a:pos x="14" y="80"/>
                  </a:cxn>
                  <a:cxn ang="0">
                    <a:pos x="33" y="90"/>
                  </a:cxn>
                  <a:cxn ang="0">
                    <a:pos x="36" y="151"/>
                  </a:cxn>
                  <a:cxn ang="0">
                    <a:pos x="61" y="148"/>
                  </a:cxn>
                  <a:cxn ang="0">
                    <a:pos x="57" y="96"/>
                  </a:cxn>
                  <a:cxn ang="0">
                    <a:pos x="39" y="106"/>
                  </a:cxn>
                  <a:cxn ang="0">
                    <a:pos x="57" y="96"/>
                  </a:cxn>
                  <a:cxn ang="0">
                    <a:pos x="39" y="80"/>
                  </a:cxn>
                  <a:cxn ang="0">
                    <a:pos x="57" y="90"/>
                  </a:cxn>
                  <a:cxn ang="0">
                    <a:pos x="57" y="112"/>
                  </a:cxn>
                  <a:cxn ang="0">
                    <a:pos x="39" y="122"/>
                  </a:cxn>
                  <a:cxn ang="0">
                    <a:pos x="57" y="112"/>
                  </a:cxn>
                  <a:cxn ang="0">
                    <a:pos x="57" y="137"/>
                  </a:cxn>
                  <a:cxn ang="0">
                    <a:pos x="39" y="127"/>
                  </a:cxn>
                  <a:cxn ang="0">
                    <a:pos x="83" y="137"/>
                  </a:cxn>
                  <a:cxn ang="0">
                    <a:pos x="64" y="127"/>
                  </a:cxn>
                  <a:cxn ang="0">
                    <a:pos x="83" y="137"/>
                  </a:cxn>
                  <a:cxn ang="0">
                    <a:pos x="64" y="122"/>
                  </a:cxn>
                  <a:cxn ang="0">
                    <a:pos x="83" y="112"/>
                  </a:cxn>
                  <a:cxn ang="0">
                    <a:pos x="83" y="106"/>
                  </a:cxn>
                  <a:cxn ang="0">
                    <a:pos x="64" y="96"/>
                  </a:cxn>
                  <a:cxn ang="0">
                    <a:pos x="83" y="106"/>
                  </a:cxn>
                  <a:cxn ang="0">
                    <a:pos x="64" y="90"/>
                  </a:cxn>
                  <a:cxn ang="0">
                    <a:pos x="83" y="80"/>
                  </a:cxn>
                  <a:cxn ang="0">
                    <a:pos x="83" y="74"/>
                  </a:cxn>
                  <a:cxn ang="0">
                    <a:pos x="14" y="17"/>
                  </a:cxn>
                  <a:cxn ang="0">
                    <a:pos x="83" y="74"/>
                  </a:cxn>
                </a:cxnLst>
                <a:rect l="0" t="0" r="r" b="b"/>
                <a:pathLst>
                  <a:path w="96" h="157">
                    <a:moveTo>
                      <a:pt x="0" y="0"/>
                    </a:moveTo>
                    <a:lnTo>
                      <a:pt x="0" y="157"/>
                    </a:lnTo>
                    <a:lnTo>
                      <a:pt x="96" y="157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  <a:moveTo>
                      <a:pt x="36" y="9"/>
                    </a:moveTo>
                    <a:lnTo>
                      <a:pt x="61" y="9"/>
                    </a:lnTo>
                    <a:lnTo>
                      <a:pt x="61" y="11"/>
                    </a:lnTo>
                    <a:lnTo>
                      <a:pt x="36" y="11"/>
                    </a:lnTo>
                    <a:lnTo>
                      <a:pt x="36" y="9"/>
                    </a:lnTo>
                    <a:close/>
                    <a:moveTo>
                      <a:pt x="33" y="137"/>
                    </a:moveTo>
                    <a:lnTo>
                      <a:pt x="14" y="137"/>
                    </a:lnTo>
                    <a:lnTo>
                      <a:pt x="14" y="127"/>
                    </a:lnTo>
                    <a:lnTo>
                      <a:pt x="33" y="127"/>
                    </a:lnTo>
                    <a:lnTo>
                      <a:pt x="33" y="137"/>
                    </a:lnTo>
                    <a:close/>
                    <a:moveTo>
                      <a:pt x="33" y="122"/>
                    </a:moveTo>
                    <a:lnTo>
                      <a:pt x="14" y="122"/>
                    </a:lnTo>
                    <a:lnTo>
                      <a:pt x="14" y="112"/>
                    </a:lnTo>
                    <a:lnTo>
                      <a:pt x="33" y="112"/>
                    </a:lnTo>
                    <a:lnTo>
                      <a:pt x="33" y="122"/>
                    </a:lnTo>
                    <a:close/>
                    <a:moveTo>
                      <a:pt x="33" y="106"/>
                    </a:moveTo>
                    <a:lnTo>
                      <a:pt x="14" y="106"/>
                    </a:lnTo>
                    <a:lnTo>
                      <a:pt x="14" y="96"/>
                    </a:lnTo>
                    <a:lnTo>
                      <a:pt x="33" y="96"/>
                    </a:lnTo>
                    <a:lnTo>
                      <a:pt x="33" y="106"/>
                    </a:lnTo>
                    <a:close/>
                    <a:moveTo>
                      <a:pt x="33" y="90"/>
                    </a:moveTo>
                    <a:lnTo>
                      <a:pt x="14" y="90"/>
                    </a:lnTo>
                    <a:lnTo>
                      <a:pt x="14" y="80"/>
                    </a:lnTo>
                    <a:lnTo>
                      <a:pt x="33" y="80"/>
                    </a:lnTo>
                    <a:lnTo>
                      <a:pt x="33" y="90"/>
                    </a:lnTo>
                    <a:close/>
                    <a:moveTo>
                      <a:pt x="61" y="151"/>
                    </a:moveTo>
                    <a:lnTo>
                      <a:pt x="36" y="151"/>
                    </a:lnTo>
                    <a:lnTo>
                      <a:pt x="36" y="148"/>
                    </a:lnTo>
                    <a:lnTo>
                      <a:pt x="61" y="148"/>
                    </a:lnTo>
                    <a:lnTo>
                      <a:pt x="61" y="151"/>
                    </a:lnTo>
                    <a:close/>
                    <a:moveTo>
                      <a:pt x="57" y="96"/>
                    </a:moveTo>
                    <a:lnTo>
                      <a:pt x="57" y="106"/>
                    </a:lnTo>
                    <a:lnTo>
                      <a:pt x="39" y="106"/>
                    </a:lnTo>
                    <a:lnTo>
                      <a:pt x="39" y="96"/>
                    </a:lnTo>
                    <a:lnTo>
                      <a:pt x="57" y="96"/>
                    </a:lnTo>
                    <a:close/>
                    <a:moveTo>
                      <a:pt x="39" y="90"/>
                    </a:moveTo>
                    <a:lnTo>
                      <a:pt x="39" y="80"/>
                    </a:lnTo>
                    <a:lnTo>
                      <a:pt x="57" y="80"/>
                    </a:lnTo>
                    <a:lnTo>
                      <a:pt x="57" y="90"/>
                    </a:lnTo>
                    <a:lnTo>
                      <a:pt x="39" y="90"/>
                    </a:lnTo>
                    <a:close/>
                    <a:moveTo>
                      <a:pt x="57" y="112"/>
                    </a:moveTo>
                    <a:lnTo>
                      <a:pt x="57" y="122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57" y="112"/>
                    </a:lnTo>
                    <a:close/>
                    <a:moveTo>
                      <a:pt x="57" y="127"/>
                    </a:moveTo>
                    <a:lnTo>
                      <a:pt x="57" y="137"/>
                    </a:lnTo>
                    <a:lnTo>
                      <a:pt x="39" y="137"/>
                    </a:lnTo>
                    <a:lnTo>
                      <a:pt x="39" y="127"/>
                    </a:lnTo>
                    <a:lnTo>
                      <a:pt x="57" y="127"/>
                    </a:lnTo>
                    <a:close/>
                    <a:moveTo>
                      <a:pt x="83" y="137"/>
                    </a:moveTo>
                    <a:lnTo>
                      <a:pt x="64" y="137"/>
                    </a:lnTo>
                    <a:lnTo>
                      <a:pt x="64" y="127"/>
                    </a:lnTo>
                    <a:lnTo>
                      <a:pt x="83" y="127"/>
                    </a:lnTo>
                    <a:lnTo>
                      <a:pt x="83" y="137"/>
                    </a:lnTo>
                    <a:close/>
                    <a:moveTo>
                      <a:pt x="83" y="122"/>
                    </a:moveTo>
                    <a:lnTo>
                      <a:pt x="64" y="122"/>
                    </a:lnTo>
                    <a:lnTo>
                      <a:pt x="64" y="112"/>
                    </a:lnTo>
                    <a:lnTo>
                      <a:pt x="83" y="112"/>
                    </a:lnTo>
                    <a:lnTo>
                      <a:pt x="83" y="122"/>
                    </a:lnTo>
                    <a:close/>
                    <a:moveTo>
                      <a:pt x="83" y="106"/>
                    </a:moveTo>
                    <a:lnTo>
                      <a:pt x="64" y="106"/>
                    </a:lnTo>
                    <a:lnTo>
                      <a:pt x="64" y="96"/>
                    </a:lnTo>
                    <a:lnTo>
                      <a:pt x="83" y="96"/>
                    </a:lnTo>
                    <a:lnTo>
                      <a:pt x="83" y="106"/>
                    </a:lnTo>
                    <a:close/>
                    <a:moveTo>
                      <a:pt x="83" y="90"/>
                    </a:moveTo>
                    <a:lnTo>
                      <a:pt x="64" y="90"/>
                    </a:lnTo>
                    <a:lnTo>
                      <a:pt x="64" y="80"/>
                    </a:lnTo>
                    <a:lnTo>
                      <a:pt x="83" y="80"/>
                    </a:lnTo>
                    <a:lnTo>
                      <a:pt x="83" y="90"/>
                    </a:lnTo>
                    <a:close/>
                    <a:moveTo>
                      <a:pt x="83" y="74"/>
                    </a:moveTo>
                    <a:lnTo>
                      <a:pt x="14" y="74"/>
                    </a:lnTo>
                    <a:lnTo>
                      <a:pt x="14" y="17"/>
                    </a:lnTo>
                    <a:lnTo>
                      <a:pt x="83" y="17"/>
                    </a:lnTo>
                    <a:lnTo>
                      <a:pt x="83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2" name="Freeform 102"/>
              <p:cNvSpPr>
                <a:spLocks/>
              </p:cNvSpPr>
              <p:nvPr/>
            </p:nvSpPr>
            <p:spPr bwMode="auto">
              <a:xfrm>
                <a:off x="2546211" y="2702564"/>
                <a:ext cx="214952" cy="197969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90" y="110"/>
                  </a:cxn>
                  <a:cxn ang="0">
                    <a:pos x="110" y="90"/>
                  </a:cxn>
                  <a:cxn ang="0">
                    <a:pos x="20" y="0"/>
                  </a:cxn>
                  <a:cxn ang="0">
                    <a:pos x="0" y="21"/>
                  </a:cxn>
                </a:cxnLst>
                <a:rect l="0" t="0" r="r" b="b"/>
                <a:pathLst>
                  <a:path w="110" h="110">
                    <a:moveTo>
                      <a:pt x="0" y="21"/>
                    </a:moveTo>
                    <a:lnTo>
                      <a:pt x="90" y="110"/>
                    </a:lnTo>
                    <a:lnTo>
                      <a:pt x="110" y="90"/>
                    </a:lnTo>
                    <a:lnTo>
                      <a:pt x="2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3" name="Oval 103"/>
              <p:cNvSpPr>
                <a:spLocks noChangeArrowheads="1"/>
              </p:cNvSpPr>
              <p:nvPr/>
            </p:nvSpPr>
            <p:spPr bwMode="auto">
              <a:xfrm>
                <a:off x="2673229" y="2697165"/>
                <a:ext cx="87935" cy="8098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4" name="Oval 104"/>
              <p:cNvSpPr>
                <a:spLocks noChangeArrowheads="1"/>
              </p:cNvSpPr>
              <p:nvPr/>
            </p:nvSpPr>
            <p:spPr bwMode="auto">
              <a:xfrm>
                <a:off x="2536441" y="2821346"/>
                <a:ext cx="85981" cy="8098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5" name="Freeform 105"/>
              <p:cNvSpPr>
                <a:spLocks noEditPoints="1"/>
              </p:cNvSpPr>
              <p:nvPr/>
            </p:nvSpPr>
            <p:spPr bwMode="auto">
              <a:xfrm>
                <a:off x="4388939" y="2932928"/>
                <a:ext cx="246218" cy="203369"/>
              </a:xfrm>
              <a:custGeom>
                <a:avLst/>
                <a:gdLst/>
                <a:ahLst/>
                <a:cxnLst>
                  <a:cxn ang="0">
                    <a:pos x="108" y="21"/>
                  </a:cxn>
                  <a:cxn ang="0">
                    <a:pos x="72" y="30"/>
                  </a:cxn>
                  <a:cxn ang="0">
                    <a:pos x="73" y="17"/>
                  </a:cxn>
                  <a:cxn ang="0">
                    <a:pos x="84" y="7"/>
                  </a:cxn>
                  <a:cxn ang="0">
                    <a:pos x="84" y="0"/>
                  </a:cxn>
                  <a:cxn ang="0">
                    <a:pos x="66" y="16"/>
                  </a:cxn>
                  <a:cxn ang="0">
                    <a:pos x="66" y="29"/>
                  </a:cxn>
                  <a:cxn ang="0">
                    <a:pos x="35" y="21"/>
                  </a:cxn>
                  <a:cxn ang="0">
                    <a:pos x="0" y="60"/>
                  </a:cxn>
                  <a:cxn ang="0">
                    <a:pos x="49" y="119"/>
                  </a:cxn>
                  <a:cxn ang="0">
                    <a:pos x="61" y="118"/>
                  </a:cxn>
                  <a:cxn ang="0">
                    <a:pos x="60" y="120"/>
                  </a:cxn>
                  <a:cxn ang="0">
                    <a:pos x="64" y="118"/>
                  </a:cxn>
                  <a:cxn ang="0">
                    <a:pos x="66" y="125"/>
                  </a:cxn>
                  <a:cxn ang="0">
                    <a:pos x="68" y="119"/>
                  </a:cxn>
                  <a:cxn ang="0">
                    <a:pos x="72" y="123"/>
                  </a:cxn>
                  <a:cxn ang="0">
                    <a:pos x="72" y="119"/>
                  </a:cxn>
                  <a:cxn ang="0">
                    <a:pos x="77" y="121"/>
                  </a:cxn>
                  <a:cxn ang="0">
                    <a:pos x="76" y="117"/>
                  </a:cxn>
                  <a:cxn ang="0">
                    <a:pos x="90" y="119"/>
                  </a:cxn>
                  <a:cxn ang="0">
                    <a:pos x="138" y="66"/>
                  </a:cxn>
                  <a:cxn ang="0">
                    <a:pos x="108" y="21"/>
                  </a:cxn>
                  <a:cxn ang="0">
                    <a:pos x="29" y="89"/>
                  </a:cxn>
                  <a:cxn ang="0">
                    <a:pos x="24" y="64"/>
                  </a:cxn>
                  <a:cxn ang="0">
                    <a:pos x="35" y="86"/>
                  </a:cxn>
                  <a:cxn ang="0">
                    <a:pos x="50" y="101"/>
                  </a:cxn>
                  <a:cxn ang="0">
                    <a:pos x="29" y="89"/>
                  </a:cxn>
                </a:cxnLst>
                <a:rect l="0" t="0" r="r" b="b"/>
                <a:pathLst>
                  <a:path w="139" h="125">
                    <a:moveTo>
                      <a:pt x="108" y="21"/>
                    </a:moveTo>
                    <a:cubicBezTo>
                      <a:pt x="91" y="19"/>
                      <a:pt x="78" y="26"/>
                      <a:pt x="72" y="30"/>
                    </a:cubicBezTo>
                    <a:cubicBezTo>
                      <a:pt x="72" y="25"/>
                      <a:pt x="73" y="20"/>
                      <a:pt x="73" y="17"/>
                    </a:cubicBezTo>
                    <a:cubicBezTo>
                      <a:pt x="73" y="12"/>
                      <a:pt x="80" y="10"/>
                      <a:pt x="84" y="7"/>
                    </a:cubicBezTo>
                    <a:cubicBezTo>
                      <a:pt x="86" y="5"/>
                      <a:pt x="84" y="0"/>
                      <a:pt x="84" y="0"/>
                    </a:cubicBezTo>
                    <a:cubicBezTo>
                      <a:pt x="84" y="0"/>
                      <a:pt x="65" y="8"/>
                      <a:pt x="66" y="16"/>
                    </a:cubicBezTo>
                    <a:cubicBezTo>
                      <a:pt x="66" y="19"/>
                      <a:pt x="66" y="25"/>
                      <a:pt x="66" y="29"/>
                    </a:cubicBezTo>
                    <a:cubicBezTo>
                      <a:pt x="61" y="26"/>
                      <a:pt x="50" y="20"/>
                      <a:pt x="35" y="21"/>
                    </a:cubicBezTo>
                    <a:cubicBezTo>
                      <a:pt x="14" y="22"/>
                      <a:pt x="0" y="37"/>
                      <a:pt x="0" y="60"/>
                    </a:cubicBezTo>
                    <a:cubicBezTo>
                      <a:pt x="1" y="92"/>
                      <a:pt x="29" y="119"/>
                      <a:pt x="49" y="119"/>
                    </a:cubicBezTo>
                    <a:cubicBezTo>
                      <a:pt x="54" y="119"/>
                      <a:pt x="58" y="119"/>
                      <a:pt x="61" y="118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4" y="118"/>
                      <a:pt x="64" y="118"/>
                      <a:pt x="64" y="118"/>
                    </a:cubicBezTo>
                    <a:cubicBezTo>
                      <a:pt x="66" y="125"/>
                      <a:pt x="66" y="125"/>
                      <a:pt x="66" y="125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9" y="118"/>
                      <a:pt x="83" y="119"/>
                      <a:pt x="90" y="119"/>
                    </a:cubicBezTo>
                    <a:cubicBezTo>
                      <a:pt x="110" y="119"/>
                      <a:pt x="138" y="98"/>
                      <a:pt x="138" y="66"/>
                    </a:cubicBezTo>
                    <a:cubicBezTo>
                      <a:pt x="139" y="43"/>
                      <a:pt x="129" y="25"/>
                      <a:pt x="108" y="21"/>
                    </a:cubicBezTo>
                    <a:close/>
                    <a:moveTo>
                      <a:pt x="29" y="89"/>
                    </a:moveTo>
                    <a:cubicBezTo>
                      <a:pt x="21" y="79"/>
                      <a:pt x="24" y="64"/>
                      <a:pt x="24" y="64"/>
                    </a:cubicBezTo>
                    <a:cubicBezTo>
                      <a:pt x="24" y="64"/>
                      <a:pt x="29" y="77"/>
                      <a:pt x="35" y="86"/>
                    </a:cubicBezTo>
                    <a:cubicBezTo>
                      <a:pt x="40" y="94"/>
                      <a:pt x="50" y="101"/>
                      <a:pt x="50" y="101"/>
                    </a:cubicBezTo>
                    <a:cubicBezTo>
                      <a:pt x="50" y="101"/>
                      <a:pt x="37" y="99"/>
                      <a:pt x="2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6" name="Rectangle 106"/>
              <p:cNvSpPr>
                <a:spLocks noChangeArrowheads="1"/>
              </p:cNvSpPr>
              <p:nvPr/>
            </p:nvSpPr>
            <p:spPr bwMode="auto">
              <a:xfrm>
                <a:off x="4754357" y="4430298"/>
                <a:ext cx="308750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7" name="Rectangle 107"/>
              <p:cNvSpPr>
                <a:spLocks noChangeArrowheads="1"/>
              </p:cNvSpPr>
              <p:nvPr/>
            </p:nvSpPr>
            <p:spPr bwMode="auto">
              <a:xfrm>
                <a:off x="4754357" y="4554478"/>
                <a:ext cx="308750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Freeform 108"/>
              <p:cNvSpPr>
                <a:spLocks/>
              </p:cNvSpPr>
              <p:nvPr/>
            </p:nvSpPr>
            <p:spPr bwMode="auto">
              <a:xfrm>
                <a:off x="3697183" y="5636112"/>
                <a:ext cx="250126" cy="32395"/>
              </a:xfrm>
              <a:custGeom>
                <a:avLst/>
                <a:gdLst/>
                <a:ahLst/>
                <a:cxnLst>
                  <a:cxn ang="0">
                    <a:pos x="123" y="5"/>
                  </a:cxn>
                  <a:cxn ang="0">
                    <a:pos x="118" y="5"/>
                  </a:cxn>
                  <a:cxn ang="0">
                    <a:pos x="118" y="0"/>
                  </a:cxn>
                  <a:cxn ang="0">
                    <a:pos x="10" y="0"/>
                  </a:cxn>
                  <a:cxn ang="0">
                    <a:pos x="10" y="5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28" y="18"/>
                  </a:cxn>
                  <a:cxn ang="0">
                    <a:pos x="128" y="9"/>
                  </a:cxn>
                  <a:cxn ang="0">
                    <a:pos x="123" y="9"/>
                  </a:cxn>
                  <a:cxn ang="0">
                    <a:pos x="123" y="5"/>
                  </a:cxn>
                </a:cxnLst>
                <a:rect l="0" t="0" r="r" b="b"/>
                <a:pathLst>
                  <a:path w="128" h="18">
                    <a:moveTo>
                      <a:pt x="123" y="5"/>
                    </a:moveTo>
                    <a:lnTo>
                      <a:pt x="118" y="5"/>
                    </a:lnTo>
                    <a:lnTo>
                      <a:pt x="118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28" y="18"/>
                    </a:lnTo>
                    <a:lnTo>
                      <a:pt x="128" y="9"/>
                    </a:lnTo>
                    <a:lnTo>
                      <a:pt x="123" y="9"/>
                    </a:lnTo>
                    <a:lnTo>
                      <a:pt x="123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9" name="Freeform 109"/>
              <p:cNvSpPr>
                <a:spLocks/>
              </p:cNvSpPr>
              <p:nvPr/>
            </p:nvSpPr>
            <p:spPr bwMode="auto">
              <a:xfrm>
                <a:off x="3701091" y="5508331"/>
                <a:ext cx="236447" cy="125981"/>
              </a:xfrm>
              <a:custGeom>
                <a:avLst/>
                <a:gdLst/>
                <a:ahLst/>
                <a:cxnLst>
                  <a:cxn ang="0">
                    <a:pos x="110" y="70"/>
                  </a:cxn>
                  <a:cxn ang="0">
                    <a:pos x="110" y="8"/>
                  </a:cxn>
                  <a:cxn ang="0">
                    <a:pos x="121" y="8"/>
                  </a:cxn>
                  <a:cxn ang="0">
                    <a:pos x="121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2" y="8"/>
                  </a:cxn>
                  <a:cxn ang="0">
                    <a:pos x="12" y="70"/>
                  </a:cxn>
                  <a:cxn ang="0">
                    <a:pos x="24" y="70"/>
                  </a:cxn>
                  <a:cxn ang="0">
                    <a:pos x="24" y="8"/>
                  </a:cxn>
                  <a:cxn ang="0">
                    <a:pos x="39" y="8"/>
                  </a:cxn>
                  <a:cxn ang="0">
                    <a:pos x="39" y="70"/>
                  </a:cxn>
                  <a:cxn ang="0">
                    <a:pos x="51" y="70"/>
                  </a:cxn>
                  <a:cxn ang="0">
                    <a:pos x="51" y="8"/>
                  </a:cxn>
                  <a:cxn ang="0">
                    <a:pos x="71" y="8"/>
                  </a:cxn>
                  <a:cxn ang="0">
                    <a:pos x="71" y="70"/>
                  </a:cxn>
                  <a:cxn ang="0">
                    <a:pos x="83" y="70"/>
                  </a:cxn>
                  <a:cxn ang="0">
                    <a:pos x="83" y="8"/>
                  </a:cxn>
                  <a:cxn ang="0">
                    <a:pos x="98" y="8"/>
                  </a:cxn>
                  <a:cxn ang="0">
                    <a:pos x="98" y="70"/>
                  </a:cxn>
                  <a:cxn ang="0">
                    <a:pos x="110" y="70"/>
                  </a:cxn>
                </a:cxnLst>
                <a:rect l="0" t="0" r="r" b="b"/>
                <a:pathLst>
                  <a:path w="121" h="70">
                    <a:moveTo>
                      <a:pt x="110" y="70"/>
                    </a:moveTo>
                    <a:lnTo>
                      <a:pt x="110" y="8"/>
                    </a:lnTo>
                    <a:lnTo>
                      <a:pt x="121" y="8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2" y="8"/>
                    </a:lnTo>
                    <a:lnTo>
                      <a:pt x="12" y="70"/>
                    </a:lnTo>
                    <a:lnTo>
                      <a:pt x="24" y="70"/>
                    </a:lnTo>
                    <a:lnTo>
                      <a:pt x="24" y="8"/>
                    </a:lnTo>
                    <a:lnTo>
                      <a:pt x="39" y="8"/>
                    </a:lnTo>
                    <a:lnTo>
                      <a:pt x="39" y="70"/>
                    </a:lnTo>
                    <a:lnTo>
                      <a:pt x="51" y="70"/>
                    </a:lnTo>
                    <a:lnTo>
                      <a:pt x="51" y="8"/>
                    </a:lnTo>
                    <a:lnTo>
                      <a:pt x="71" y="8"/>
                    </a:lnTo>
                    <a:lnTo>
                      <a:pt x="71" y="70"/>
                    </a:lnTo>
                    <a:lnTo>
                      <a:pt x="83" y="70"/>
                    </a:lnTo>
                    <a:lnTo>
                      <a:pt x="83" y="8"/>
                    </a:lnTo>
                    <a:lnTo>
                      <a:pt x="98" y="8"/>
                    </a:lnTo>
                    <a:lnTo>
                      <a:pt x="98" y="70"/>
                    </a:lnTo>
                    <a:lnTo>
                      <a:pt x="11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0" name="Freeform 110"/>
              <p:cNvSpPr>
                <a:spLocks/>
              </p:cNvSpPr>
              <p:nvPr/>
            </p:nvSpPr>
            <p:spPr bwMode="auto">
              <a:xfrm>
                <a:off x="3689367" y="5432743"/>
                <a:ext cx="261851" cy="68389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38"/>
                  </a:cxn>
                  <a:cxn ang="0">
                    <a:pos x="134" y="38"/>
                  </a:cxn>
                  <a:cxn ang="0">
                    <a:pos x="68" y="0"/>
                  </a:cxn>
                </a:cxnLst>
                <a:rect l="0" t="0" r="r" b="b"/>
                <a:pathLst>
                  <a:path w="134" h="38">
                    <a:moveTo>
                      <a:pt x="68" y="0"/>
                    </a:moveTo>
                    <a:lnTo>
                      <a:pt x="0" y="38"/>
                    </a:lnTo>
                    <a:lnTo>
                      <a:pt x="134" y="3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1" name="Freeform 111"/>
              <p:cNvSpPr>
                <a:spLocks/>
              </p:cNvSpPr>
              <p:nvPr/>
            </p:nvSpPr>
            <p:spPr bwMode="auto">
              <a:xfrm>
                <a:off x="357606" y="2249034"/>
                <a:ext cx="220815" cy="219566"/>
              </a:xfrm>
              <a:custGeom>
                <a:avLst/>
                <a:gdLst/>
                <a:ahLst/>
                <a:cxnLst>
                  <a:cxn ang="0">
                    <a:pos x="26" y="122"/>
                  </a:cxn>
                  <a:cxn ang="0">
                    <a:pos x="0" y="95"/>
                  </a:cxn>
                  <a:cxn ang="0">
                    <a:pos x="66" y="30"/>
                  </a:cxn>
                  <a:cxn ang="0">
                    <a:pos x="83" y="48"/>
                  </a:cxn>
                  <a:cxn ang="0">
                    <a:pos x="40" y="89"/>
                  </a:cxn>
                  <a:cxn ang="0">
                    <a:pos x="36" y="84"/>
                  </a:cxn>
                  <a:cxn ang="0">
                    <a:pos x="73" y="48"/>
                  </a:cxn>
                  <a:cxn ang="0">
                    <a:pos x="66" y="40"/>
                  </a:cxn>
                  <a:cxn ang="0">
                    <a:pos x="10" y="95"/>
                  </a:cxn>
                  <a:cxn ang="0">
                    <a:pos x="26" y="112"/>
                  </a:cxn>
                  <a:cxn ang="0">
                    <a:pos x="103" y="37"/>
                  </a:cxn>
                  <a:cxn ang="0">
                    <a:pos x="76" y="10"/>
                  </a:cxn>
                  <a:cxn ang="0">
                    <a:pos x="31" y="53"/>
                  </a:cxn>
                  <a:cxn ang="0">
                    <a:pos x="27" y="49"/>
                  </a:cxn>
                  <a:cxn ang="0">
                    <a:pos x="77" y="0"/>
                  </a:cxn>
                  <a:cxn ang="0">
                    <a:pos x="113" y="37"/>
                  </a:cxn>
                  <a:cxn ang="0">
                    <a:pos x="26" y="122"/>
                  </a:cxn>
                </a:cxnLst>
                <a:rect l="0" t="0" r="r" b="b"/>
                <a:pathLst>
                  <a:path w="113" h="122">
                    <a:moveTo>
                      <a:pt x="26" y="122"/>
                    </a:moveTo>
                    <a:lnTo>
                      <a:pt x="0" y="95"/>
                    </a:lnTo>
                    <a:lnTo>
                      <a:pt x="66" y="30"/>
                    </a:lnTo>
                    <a:lnTo>
                      <a:pt x="83" y="48"/>
                    </a:lnTo>
                    <a:lnTo>
                      <a:pt x="40" y="89"/>
                    </a:lnTo>
                    <a:lnTo>
                      <a:pt x="36" y="84"/>
                    </a:lnTo>
                    <a:lnTo>
                      <a:pt x="73" y="48"/>
                    </a:lnTo>
                    <a:lnTo>
                      <a:pt x="66" y="40"/>
                    </a:lnTo>
                    <a:lnTo>
                      <a:pt x="10" y="95"/>
                    </a:lnTo>
                    <a:lnTo>
                      <a:pt x="26" y="112"/>
                    </a:lnTo>
                    <a:lnTo>
                      <a:pt x="103" y="37"/>
                    </a:lnTo>
                    <a:lnTo>
                      <a:pt x="76" y="10"/>
                    </a:lnTo>
                    <a:lnTo>
                      <a:pt x="31" y="53"/>
                    </a:lnTo>
                    <a:lnTo>
                      <a:pt x="27" y="49"/>
                    </a:lnTo>
                    <a:lnTo>
                      <a:pt x="77" y="0"/>
                    </a:lnTo>
                    <a:lnTo>
                      <a:pt x="113" y="37"/>
                    </a:ln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2" name="Freeform 112"/>
              <p:cNvSpPr>
                <a:spLocks noEditPoints="1"/>
              </p:cNvSpPr>
              <p:nvPr/>
            </p:nvSpPr>
            <p:spPr bwMode="auto">
              <a:xfrm>
                <a:off x="1444092" y="1970077"/>
                <a:ext cx="93797" cy="8638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48"/>
                  </a:cxn>
                  <a:cxn ang="0">
                    <a:pos x="14" y="48"/>
                  </a:cxn>
                  <a:cxn ang="0">
                    <a:pos x="16" y="41"/>
                  </a:cxn>
                  <a:cxn ang="0">
                    <a:pos x="31" y="41"/>
                  </a:cxn>
                  <a:cxn ang="0">
                    <a:pos x="33" y="48"/>
                  </a:cxn>
                  <a:cxn ang="0">
                    <a:pos x="48" y="48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19" y="31"/>
                  </a:cxn>
                  <a:cxn ang="0">
                    <a:pos x="24" y="17"/>
                  </a:cxn>
                  <a:cxn ang="0">
                    <a:pos x="24" y="17"/>
                  </a:cxn>
                  <a:cxn ang="0">
                    <a:pos x="28" y="31"/>
                  </a:cxn>
                  <a:cxn ang="0">
                    <a:pos x="19" y="31"/>
                  </a:cxn>
                </a:cxnLst>
                <a:rect l="0" t="0" r="r" b="b"/>
                <a:pathLst>
                  <a:path w="48" h="48">
                    <a:moveTo>
                      <a:pt x="17" y="0"/>
                    </a:moveTo>
                    <a:lnTo>
                      <a:pt x="0" y="48"/>
                    </a:lnTo>
                    <a:lnTo>
                      <a:pt x="14" y="48"/>
                    </a:lnTo>
                    <a:lnTo>
                      <a:pt x="16" y="41"/>
                    </a:lnTo>
                    <a:lnTo>
                      <a:pt x="31" y="41"/>
                    </a:lnTo>
                    <a:lnTo>
                      <a:pt x="33" y="48"/>
                    </a:lnTo>
                    <a:lnTo>
                      <a:pt x="48" y="48"/>
                    </a:lnTo>
                    <a:lnTo>
                      <a:pt x="31" y="0"/>
                    </a:lnTo>
                    <a:lnTo>
                      <a:pt x="17" y="0"/>
                    </a:lnTo>
                    <a:close/>
                    <a:moveTo>
                      <a:pt x="19" y="31"/>
                    </a:moveTo>
                    <a:lnTo>
                      <a:pt x="24" y="17"/>
                    </a:lnTo>
                    <a:lnTo>
                      <a:pt x="24" y="17"/>
                    </a:lnTo>
                    <a:lnTo>
                      <a:pt x="28" y="31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3" name="Freeform 113"/>
              <p:cNvSpPr>
                <a:spLocks noEditPoints="1"/>
              </p:cNvSpPr>
              <p:nvPr/>
            </p:nvSpPr>
            <p:spPr bwMode="auto">
              <a:xfrm>
                <a:off x="1543752" y="1858494"/>
                <a:ext cx="84027" cy="86387"/>
              </a:xfrm>
              <a:custGeom>
                <a:avLst/>
                <a:gdLst/>
                <a:ahLst/>
                <a:cxnLst>
                  <a:cxn ang="0">
                    <a:pos x="45" y="28"/>
                  </a:cxn>
                  <a:cxn ang="0">
                    <a:pos x="42" y="25"/>
                  </a:cxn>
                  <a:cxn ang="0">
                    <a:pos x="38" y="24"/>
                  </a:cxn>
                  <a:cxn ang="0">
                    <a:pos x="43" y="20"/>
                  </a:cxn>
                  <a:cxn ang="0">
                    <a:pos x="45" y="13"/>
                  </a:cxn>
                  <a:cxn ang="0">
                    <a:pos x="44" y="9"/>
                  </a:cxn>
                  <a:cxn ang="0">
                    <a:pos x="42" y="5"/>
                  </a:cxn>
                  <a:cxn ang="0">
                    <a:pos x="37" y="2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29" y="53"/>
                  </a:cxn>
                  <a:cxn ang="0">
                    <a:pos x="36" y="52"/>
                  </a:cxn>
                  <a:cxn ang="0">
                    <a:pos x="42" y="49"/>
                  </a:cxn>
                  <a:cxn ang="0">
                    <a:pos x="46" y="44"/>
                  </a:cxn>
                  <a:cxn ang="0">
                    <a:pos x="48" y="37"/>
                  </a:cxn>
                  <a:cxn ang="0">
                    <a:pos x="47" y="32"/>
                  </a:cxn>
                  <a:cxn ang="0">
                    <a:pos x="45" y="28"/>
                  </a:cxn>
                  <a:cxn ang="0">
                    <a:pos x="16" y="13"/>
                  </a:cxn>
                  <a:cxn ang="0">
                    <a:pos x="24" y="13"/>
                  </a:cxn>
                  <a:cxn ang="0">
                    <a:pos x="28" y="14"/>
                  </a:cxn>
                  <a:cxn ang="0">
                    <a:pos x="30" y="16"/>
                  </a:cxn>
                  <a:cxn ang="0">
                    <a:pos x="28" y="20"/>
                  </a:cxn>
                  <a:cxn ang="0">
                    <a:pos x="24" y="21"/>
                  </a:cxn>
                  <a:cxn ang="0">
                    <a:pos x="16" y="21"/>
                  </a:cxn>
                  <a:cxn ang="0">
                    <a:pos x="16" y="13"/>
                  </a:cxn>
                  <a:cxn ang="0">
                    <a:pos x="31" y="38"/>
                  </a:cxn>
                  <a:cxn ang="0">
                    <a:pos x="29" y="39"/>
                  </a:cxn>
                  <a:cxn ang="0">
                    <a:pos x="27" y="40"/>
                  </a:cxn>
                  <a:cxn ang="0">
                    <a:pos x="25" y="40"/>
                  </a:cxn>
                  <a:cxn ang="0">
                    <a:pos x="16" y="40"/>
                  </a:cxn>
                  <a:cxn ang="0">
                    <a:pos x="16" y="30"/>
                  </a:cxn>
                  <a:cxn ang="0">
                    <a:pos x="26" y="30"/>
                  </a:cxn>
                  <a:cxn ang="0">
                    <a:pos x="31" y="35"/>
                  </a:cxn>
                  <a:cxn ang="0">
                    <a:pos x="31" y="38"/>
                  </a:cxn>
                </a:cxnLst>
                <a:rect l="0" t="0" r="r" b="b"/>
                <a:pathLst>
                  <a:path w="48" h="53">
                    <a:moveTo>
                      <a:pt x="45" y="28"/>
                    </a:moveTo>
                    <a:cubicBezTo>
                      <a:pt x="44" y="27"/>
                      <a:pt x="43" y="26"/>
                      <a:pt x="42" y="25"/>
                    </a:cubicBezTo>
                    <a:cubicBezTo>
                      <a:pt x="41" y="25"/>
                      <a:pt x="40" y="24"/>
                      <a:pt x="38" y="24"/>
                    </a:cubicBezTo>
                    <a:cubicBezTo>
                      <a:pt x="40" y="23"/>
                      <a:pt x="42" y="21"/>
                      <a:pt x="43" y="20"/>
                    </a:cubicBezTo>
                    <a:cubicBezTo>
                      <a:pt x="44" y="18"/>
                      <a:pt x="45" y="16"/>
                      <a:pt x="45" y="13"/>
                    </a:cubicBezTo>
                    <a:cubicBezTo>
                      <a:pt x="45" y="12"/>
                      <a:pt x="45" y="11"/>
                      <a:pt x="44" y="9"/>
                    </a:cubicBezTo>
                    <a:cubicBezTo>
                      <a:pt x="44" y="8"/>
                      <a:pt x="43" y="6"/>
                      <a:pt x="42" y="5"/>
                    </a:cubicBezTo>
                    <a:cubicBezTo>
                      <a:pt x="40" y="4"/>
                      <a:pt x="39" y="2"/>
                      <a:pt x="37" y="2"/>
                    </a:cubicBezTo>
                    <a:cubicBezTo>
                      <a:pt x="34" y="1"/>
                      <a:pt x="32" y="0"/>
                      <a:pt x="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1" y="53"/>
                      <a:pt x="34" y="52"/>
                      <a:pt x="36" y="52"/>
                    </a:cubicBezTo>
                    <a:cubicBezTo>
                      <a:pt x="38" y="51"/>
                      <a:pt x="40" y="50"/>
                      <a:pt x="42" y="49"/>
                    </a:cubicBezTo>
                    <a:cubicBezTo>
                      <a:pt x="44" y="47"/>
                      <a:pt x="45" y="46"/>
                      <a:pt x="46" y="44"/>
                    </a:cubicBezTo>
                    <a:cubicBezTo>
                      <a:pt x="47" y="42"/>
                      <a:pt x="48" y="39"/>
                      <a:pt x="48" y="37"/>
                    </a:cubicBezTo>
                    <a:cubicBezTo>
                      <a:pt x="48" y="35"/>
                      <a:pt x="47" y="33"/>
                      <a:pt x="47" y="32"/>
                    </a:cubicBezTo>
                    <a:cubicBezTo>
                      <a:pt x="46" y="30"/>
                      <a:pt x="46" y="29"/>
                      <a:pt x="45" y="28"/>
                    </a:cubicBezTo>
                    <a:close/>
                    <a:moveTo>
                      <a:pt x="16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7" y="13"/>
                      <a:pt x="28" y="14"/>
                    </a:cubicBezTo>
                    <a:cubicBezTo>
                      <a:pt x="29" y="14"/>
                      <a:pt x="30" y="15"/>
                      <a:pt x="30" y="16"/>
                    </a:cubicBezTo>
                    <a:cubicBezTo>
                      <a:pt x="30" y="18"/>
                      <a:pt x="29" y="19"/>
                      <a:pt x="28" y="20"/>
                    </a:cubicBezTo>
                    <a:cubicBezTo>
                      <a:pt x="27" y="20"/>
                      <a:pt x="26" y="21"/>
                      <a:pt x="24" y="21"/>
                    </a:cubicBezTo>
                    <a:cubicBezTo>
                      <a:pt x="16" y="21"/>
                      <a:pt x="16" y="21"/>
                      <a:pt x="16" y="21"/>
                    </a:cubicBezTo>
                    <a:lnTo>
                      <a:pt x="16" y="13"/>
                    </a:lnTo>
                    <a:close/>
                    <a:moveTo>
                      <a:pt x="31" y="38"/>
                    </a:moveTo>
                    <a:cubicBezTo>
                      <a:pt x="31" y="38"/>
                      <a:pt x="30" y="39"/>
                      <a:pt x="29" y="39"/>
                    </a:cubicBezTo>
                    <a:cubicBezTo>
                      <a:pt x="29" y="40"/>
                      <a:pt x="28" y="40"/>
                      <a:pt x="27" y="40"/>
                    </a:cubicBezTo>
                    <a:cubicBezTo>
                      <a:pt x="27" y="40"/>
                      <a:pt x="26" y="40"/>
                      <a:pt x="2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30" y="30"/>
                      <a:pt x="31" y="32"/>
                      <a:pt x="31" y="35"/>
                    </a:cubicBezTo>
                    <a:cubicBezTo>
                      <a:pt x="31" y="36"/>
                      <a:pt x="31" y="37"/>
                      <a:pt x="3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4" name="Freeform 114"/>
              <p:cNvSpPr>
                <a:spLocks/>
              </p:cNvSpPr>
              <p:nvPr/>
            </p:nvSpPr>
            <p:spPr bwMode="auto">
              <a:xfrm>
                <a:off x="1645366" y="1946680"/>
                <a:ext cx="89889" cy="88186"/>
              </a:xfrm>
              <a:custGeom>
                <a:avLst/>
                <a:gdLst/>
                <a:ahLst/>
                <a:cxnLst>
                  <a:cxn ang="0">
                    <a:pos x="34" y="33"/>
                  </a:cxn>
                  <a:cxn ang="0">
                    <a:pos x="33" y="36"/>
                  </a:cxn>
                  <a:cxn ang="0">
                    <a:pos x="32" y="39"/>
                  </a:cxn>
                  <a:cxn ang="0">
                    <a:pos x="29" y="41"/>
                  </a:cxn>
                  <a:cxn ang="0">
                    <a:pos x="26" y="41"/>
                  </a:cxn>
                  <a:cxn ang="0">
                    <a:pos x="21" y="40"/>
                  </a:cxn>
                  <a:cxn ang="0">
                    <a:pos x="18" y="37"/>
                  </a:cxn>
                  <a:cxn ang="0">
                    <a:pos x="16" y="32"/>
                  </a:cxn>
                  <a:cxn ang="0">
                    <a:pos x="16" y="27"/>
                  </a:cxn>
                  <a:cxn ang="0">
                    <a:pos x="16" y="22"/>
                  </a:cxn>
                  <a:cxn ang="0">
                    <a:pos x="18" y="17"/>
                  </a:cxn>
                  <a:cxn ang="0">
                    <a:pos x="21" y="14"/>
                  </a:cxn>
                  <a:cxn ang="0">
                    <a:pos x="26" y="13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4" y="20"/>
                  </a:cxn>
                  <a:cxn ang="0">
                    <a:pos x="50" y="20"/>
                  </a:cxn>
                  <a:cxn ang="0">
                    <a:pos x="43" y="5"/>
                  </a:cxn>
                  <a:cxn ang="0">
                    <a:pos x="26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6"/>
                  </a:cxn>
                  <a:cxn ang="0">
                    <a:pos x="0" y="27"/>
                  </a:cxn>
                  <a:cxn ang="0">
                    <a:pos x="1" y="38"/>
                  </a:cxn>
                  <a:cxn ang="0">
                    <a:pos x="6" y="46"/>
                  </a:cxn>
                  <a:cxn ang="0">
                    <a:pos x="15" y="52"/>
                  </a:cxn>
                  <a:cxn ang="0">
                    <a:pos x="26" y="54"/>
                  </a:cxn>
                  <a:cxn ang="0">
                    <a:pos x="36" y="52"/>
                  </a:cxn>
                  <a:cxn ang="0">
                    <a:pos x="44" y="47"/>
                  </a:cxn>
                  <a:cxn ang="0">
                    <a:pos x="48" y="40"/>
                  </a:cxn>
                  <a:cxn ang="0">
                    <a:pos x="50" y="33"/>
                  </a:cxn>
                  <a:cxn ang="0">
                    <a:pos x="34" y="33"/>
                  </a:cxn>
                </a:cxnLst>
                <a:rect l="0" t="0" r="r" b="b"/>
                <a:pathLst>
                  <a:path w="50" h="54">
                    <a:moveTo>
                      <a:pt x="34" y="33"/>
                    </a:moveTo>
                    <a:cubicBezTo>
                      <a:pt x="34" y="34"/>
                      <a:pt x="34" y="35"/>
                      <a:pt x="33" y="36"/>
                    </a:cubicBezTo>
                    <a:cubicBezTo>
                      <a:pt x="33" y="37"/>
                      <a:pt x="32" y="38"/>
                      <a:pt x="32" y="39"/>
                    </a:cubicBezTo>
                    <a:cubicBezTo>
                      <a:pt x="31" y="40"/>
                      <a:pt x="30" y="40"/>
                      <a:pt x="29" y="41"/>
                    </a:cubicBezTo>
                    <a:cubicBezTo>
                      <a:pt x="28" y="41"/>
                      <a:pt x="27" y="41"/>
                      <a:pt x="26" y="41"/>
                    </a:cubicBezTo>
                    <a:cubicBezTo>
                      <a:pt x="24" y="41"/>
                      <a:pt x="22" y="41"/>
                      <a:pt x="21" y="40"/>
                    </a:cubicBezTo>
                    <a:cubicBezTo>
                      <a:pt x="20" y="39"/>
                      <a:pt x="19" y="38"/>
                      <a:pt x="18" y="37"/>
                    </a:cubicBezTo>
                    <a:cubicBezTo>
                      <a:pt x="17" y="35"/>
                      <a:pt x="17" y="34"/>
                      <a:pt x="16" y="32"/>
                    </a:cubicBezTo>
                    <a:cubicBezTo>
                      <a:pt x="16" y="30"/>
                      <a:pt x="16" y="29"/>
                      <a:pt x="16" y="27"/>
                    </a:cubicBezTo>
                    <a:cubicBezTo>
                      <a:pt x="16" y="25"/>
                      <a:pt x="16" y="23"/>
                      <a:pt x="16" y="22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20" y="15"/>
                      <a:pt x="21" y="14"/>
                    </a:cubicBezTo>
                    <a:cubicBezTo>
                      <a:pt x="22" y="13"/>
                      <a:pt x="24" y="13"/>
                      <a:pt x="26" y="13"/>
                    </a:cubicBezTo>
                    <a:cubicBezTo>
                      <a:pt x="27" y="13"/>
                      <a:pt x="29" y="13"/>
                      <a:pt x="30" y="14"/>
                    </a:cubicBezTo>
                    <a:cubicBezTo>
                      <a:pt x="31" y="14"/>
                      <a:pt x="32" y="15"/>
                      <a:pt x="32" y="16"/>
                    </a:cubicBezTo>
                    <a:cubicBezTo>
                      <a:pt x="33" y="17"/>
                      <a:pt x="33" y="17"/>
                      <a:pt x="34" y="18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9" y="14"/>
                      <a:pt x="47" y="9"/>
                      <a:pt x="43" y="5"/>
                    </a:cubicBezTo>
                    <a:cubicBezTo>
                      <a:pt x="39" y="1"/>
                      <a:pt x="33" y="0"/>
                      <a:pt x="26" y="0"/>
                    </a:cubicBezTo>
                    <a:cubicBezTo>
                      <a:pt x="22" y="0"/>
                      <a:pt x="18" y="0"/>
                      <a:pt x="15" y="2"/>
                    </a:cubicBezTo>
                    <a:cubicBezTo>
                      <a:pt x="12" y="3"/>
                      <a:pt x="9" y="5"/>
                      <a:pt x="7" y="7"/>
                    </a:cubicBezTo>
                    <a:cubicBezTo>
                      <a:pt x="4" y="9"/>
                      <a:pt x="3" y="12"/>
                      <a:pt x="1" y="16"/>
                    </a:cubicBezTo>
                    <a:cubicBezTo>
                      <a:pt x="0" y="19"/>
                      <a:pt x="0" y="23"/>
                      <a:pt x="0" y="27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2" y="41"/>
                      <a:pt x="4" y="44"/>
                      <a:pt x="6" y="46"/>
                    </a:cubicBezTo>
                    <a:cubicBezTo>
                      <a:pt x="9" y="49"/>
                      <a:pt x="11" y="51"/>
                      <a:pt x="15" y="52"/>
                    </a:cubicBezTo>
                    <a:cubicBezTo>
                      <a:pt x="18" y="54"/>
                      <a:pt x="22" y="54"/>
                      <a:pt x="26" y="54"/>
                    </a:cubicBezTo>
                    <a:cubicBezTo>
                      <a:pt x="30" y="54"/>
                      <a:pt x="33" y="54"/>
                      <a:pt x="36" y="52"/>
                    </a:cubicBezTo>
                    <a:cubicBezTo>
                      <a:pt x="39" y="51"/>
                      <a:pt x="42" y="49"/>
                      <a:pt x="44" y="47"/>
                    </a:cubicBezTo>
                    <a:cubicBezTo>
                      <a:pt x="46" y="45"/>
                      <a:pt x="47" y="43"/>
                      <a:pt x="48" y="40"/>
                    </a:cubicBezTo>
                    <a:cubicBezTo>
                      <a:pt x="49" y="38"/>
                      <a:pt x="50" y="35"/>
                      <a:pt x="50" y="33"/>
                    </a:cubicBez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5" name="Freeform 115"/>
              <p:cNvSpPr>
                <a:spLocks noEditPoints="1"/>
              </p:cNvSpPr>
              <p:nvPr/>
            </p:nvSpPr>
            <p:spPr bwMode="auto">
              <a:xfrm>
                <a:off x="4240426" y="5063800"/>
                <a:ext cx="306796" cy="284356"/>
              </a:xfrm>
              <a:custGeom>
                <a:avLst/>
                <a:gdLst/>
                <a:ahLst/>
                <a:cxnLst>
                  <a:cxn ang="0">
                    <a:pos x="142" y="33"/>
                  </a:cxn>
                  <a:cxn ang="0">
                    <a:pos x="54" y="23"/>
                  </a:cxn>
                  <a:cxn ang="0">
                    <a:pos x="0" y="87"/>
                  </a:cxn>
                  <a:cxn ang="0">
                    <a:pos x="52" y="150"/>
                  </a:cxn>
                  <a:cxn ang="0">
                    <a:pos x="143" y="144"/>
                  </a:cxn>
                  <a:cxn ang="0">
                    <a:pos x="115" y="148"/>
                  </a:cxn>
                  <a:cxn ang="0">
                    <a:pos x="123" y="133"/>
                  </a:cxn>
                  <a:cxn ang="0">
                    <a:pos x="77" y="137"/>
                  </a:cxn>
                  <a:cxn ang="0">
                    <a:pos x="51" y="133"/>
                  </a:cxn>
                  <a:cxn ang="0">
                    <a:pos x="80" y="38"/>
                  </a:cxn>
                  <a:cxn ang="0">
                    <a:pos x="123" y="42"/>
                  </a:cxn>
                  <a:cxn ang="0">
                    <a:pos x="116" y="28"/>
                  </a:cxn>
                  <a:cxn ang="0">
                    <a:pos x="130" y="99"/>
                  </a:cxn>
                  <a:cxn ang="0">
                    <a:pos x="87" y="131"/>
                  </a:cxn>
                  <a:cxn ang="0">
                    <a:pos x="44" y="102"/>
                  </a:cxn>
                  <a:cxn ang="0">
                    <a:pos x="58" y="59"/>
                  </a:cxn>
                  <a:cxn ang="0">
                    <a:pos x="101" y="45"/>
                  </a:cxn>
                  <a:cxn ang="0">
                    <a:pos x="130" y="87"/>
                  </a:cxn>
                  <a:cxn ang="0">
                    <a:pos x="125" y="49"/>
                  </a:cxn>
                  <a:cxn ang="0">
                    <a:pos x="90" y="37"/>
                  </a:cxn>
                  <a:cxn ang="0">
                    <a:pos x="89" y="37"/>
                  </a:cxn>
                  <a:cxn ang="0">
                    <a:pos x="56" y="56"/>
                  </a:cxn>
                  <a:cxn ang="0">
                    <a:pos x="69" y="45"/>
                  </a:cxn>
                  <a:cxn ang="0">
                    <a:pos x="26" y="59"/>
                  </a:cxn>
                  <a:cxn ang="0">
                    <a:pos x="37" y="87"/>
                  </a:cxn>
                  <a:cxn ang="0">
                    <a:pos x="36" y="89"/>
                  </a:cxn>
                  <a:cxn ang="0">
                    <a:pos x="41" y="123"/>
                  </a:cxn>
                  <a:cxn ang="0">
                    <a:pos x="37" y="97"/>
                  </a:cxn>
                  <a:cxn ang="0">
                    <a:pos x="66" y="129"/>
                  </a:cxn>
                  <a:cxn ang="0">
                    <a:pos x="84" y="137"/>
                  </a:cxn>
                  <a:cxn ang="0">
                    <a:pos x="86" y="138"/>
                  </a:cxn>
                  <a:cxn ang="0">
                    <a:pos x="118" y="118"/>
                  </a:cxn>
                  <a:cxn ang="0">
                    <a:pos x="105" y="130"/>
                  </a:cxn>
                  <a:cxn ang="0">
                    <a:pos x="146" y="105"/>
                  </a:cxn>
                  <a:cxn ang="0">
                    <a:pos x="137" y="95"/>
                  </a:cxn>
                  <a:cxn ang="0">
                    <a:pos x="137" y="84"/>
                  </a:cxn>
                  <a:cxn ang="0">
                    <a:pos x="137" y="77"/>
                  </a:cxn>
                  <a:cxn ang="0">
                    <a:pos x="144" y="70"/>
                  </a:cxn>
                  <a:cxn ang="0">
                    <a:pos x="139" y="35"/>
                  </a:cxn>
                  <a:cxn ang="0">
                    <a:pos x="124" y="28"/>
                  </a:cxn>
                  <a:cxn ang="0">
                    <a:pos x="114" y="25"/>
                  </a:cxn>
                  <a:cxn ang="0">
                    <a:pos x="87" y="7"/>
                  </a:cxn>
                  <a:cxn ang="0">
                    <a:pos x="44" y="44"/>
                  </a:cxn>
                  <a:cxn ang="0">
                    <a:pos x="7" y="87"/>
                  </a:cxn>
                  <a:cxn ang="0">
                    <a:pos x="25" y="115"/>
                  </a:cxn>
                  <a:cxn ang="0">
                    <a:pos x="28" y="124"/>
                  </a:cxn>
                  <a:cxn ang="0">
                    <a:pos x="35" y="140"/>
                  </a:cxn>
                  <a:cxn ang="0">
                    <a:pos x="86" y="142"/>
                  </a:cxn>
                  <a:cxn ang="0">
                    <a:pos x="141" y="141"/>
                  </a:cxn>
                  <a:cxn ang="0">
                    <a:pos x="148" y="123"/>
                  </a:cxn>
                  <a:cxn ang="0">
                    <a:pos x="149" y="104"/>
                  </a:cxn>
                  <a:cxn ang="0">
                    <a:pos x="150" y="60"/>
                  </a:cxn>
                </a:cxnLst>
                <a:rect l="0" t="0" r="r" b="b"/>
                <a:pathLst>
                  <a:path w="174" h="174">
                    <a:moveTo>
                      <a:pt x="174" y="87"/>
                    </a:moveTo>
                    <a:cubicBezTo>
                      <a:pt x="174" y="74"/>
                      <a:pt x="165" y="62"/>
                      <a:pt x="150" y="53"/>
                    </a:cubicBezTo>
                    <a:cubicBezTo>
                      <a:pt x="149" y="45"/>
                      <a:pt x="147" y="38"/>
                      <a:pt x="142" y="33"/>
                    </a:cubicBezTo>
                    <a:cubicBezTo>
                      <a:pt x="137" y="28"/>
                      <a:pt x="130" y="25"/>
                      <a:pt x="122" y="25"/>
                    </a:cubicBezTo>
                    <a:cubicBezTo>
                      <a:pt x="113" y="10"/>
                      <a:pt x="100" y="0"/>
                      <a:pt x="87" y="0"/>
                    </a:cubicBezTo>
                    <a:cubicBezTo>
                      <a:pt x="74" y="0"/>
                      <a:pt x="62" y="9"/>
                      <a:pt x="54" y="23"/>
                    </a:cubicBezTo>
                    <a:cubicBezTo>
                      <a:pt x="44" y="23"/>
                      <a:pt x="36" y="26"/>
                      <a:pt x="31" y="31"/>
                    </a:cubicBezTo>
                    <a:cubicBezTo>
                      <a:pt x="25" y="37"/>
                      <a:pt x="23" y="45"/>
                      <a:pt x="23" y="54"/>
                    </a:cubicBezTo>
                    <a:cubicBezTo>
                      <a:pt x="9" y="63"/>
                      <a:pt x="0" y="75"/>
                      <a:pt x="0" y="87"/>
                    </a:cubicBezTo>
                    <a:cubicBezTo>
                      <a:pt x="0" y="101"/>
                      <a:pt x="9" y="113"/>
                      <a:pt x="24" y="122"/>
                    </a:cubicBezTo>
                    <a:cubicBezTo>
                      <a:pt x="25" y="130"/>
                      <a:pt x="27" y="137"/>
                      <a:pt x="32" y="142"/>
                    </a:cubicBezTo>
                    <a:cubicBezTo>
                      <a:pt x="37" y="147"/>
                      <a:pt x="44" y="150"/>
                      <a:pt x="52" y="150"/>
                    </a:cubicBezTo>
                    <a:cubicBezTo>
                      <a:pt x="61" y="165"/>
                      <a:pt x="74" y="174"/>
                      <a:pt x="87" y="174"/>
                    </a:cubicBezTo>
                    <a:cubicBezTo>
                      <a:pt x="100" y="174"/>
                      <a:pt x="112" y="166"/>
                      <a:pt x="120" y="152"/>
                    </a:cubicBezTo>
                    <a:cubicBezTo>
                      <a:pt x="130" y="152"/>
                      <a:pt x="138" y="149"/>
                      <a:pt x="143" y="144"/>
                    </a:cubicBezTo>
                    <a:cubicBezTo>
                      <a:pt x="149" y="138"/>
                      <a:pt x="152" y="130"/>
                      <a:pt x="152" y="121"/>
                    </a:cubicBezTo>
                    <a:cubicBezTo>
                      <a:pt x="166" y="112"/>
                      <a:pt x="174" y="100"/>
                      <a:pt x="174" y="87"/>
                    </a:cubicBezTo>
                    <a:close/>
                    <a:moveTo>
                      <a:pt x="115" y="148"/>
                    </a:moveTo>
                    <a:cubicBezTo>
                      <a:pt x="107" y="148"/>
                      <a:pt x="98" y="145"/>
                      <a:pt x="89" y="140"/>
                    </a:cubicBezTo>
                    <a:cubicBezTo>
                      <a:pt x="91" y="139"/>
                      <a:pt x="93" y="138"/>
                      <a:pt x="94" y="137"/>
                    </a:cubicBezTo>
                    <a:cubicBezTo>
                      <a:pt x="104" y="137"/>
                      <a:pt x="114" y="135"/>
                      <a:pt x="123" y="133"/>
                    </a:cubicBezTo>
                    <a:cubicBezTo>
                      <a:pt x="121" y="139"/>
                      <a:pt x="118" y="144"/>
                      <a:pt x="115" y="148"/>
                    </a:cubicBezTo>
                    <a:close/>
                    <a:moveTo>
                      <a:pt x="51" y="133"/>
                    </a:moveTo>
                    <a:cubicBezTo>
                      <a:pt x="59" y="135"/>
                      <a:pt x="68" y="136"/>
                      <a:pt x="77" y="137"/>
                    </a:cubicBezTo>
                    <a:cubicBezTo>
                      <a:pt x="79" y="138"/>
                      <a:pt x="80" y="139"/>
                      <a:pt x="82" y="140"/>
                    </a:cubicBezTo>
                    <a:cubicBezTo>
                      <a:pt x="74" y="144"/>
                      <a:pt x="65" y="146"/>
                      <a:pt x="58" y="147"/>
                    </a:cubicBezTo>
                    <a:cubicBezTo>
                      <a:pt x="55" y="143"/>
                      <a:pt x="53" y="138"/>
                      <a:pt x="51" y="133"/>
                    </a:cubicBezTo>
                    <a:close/>
                    <a:moveTo>
                      <a:pt x="59" y="26"/>
                    </a:moveTo>
                    <a:cubicBezTo>
                      <a:pt x="67" y="27"/>
                      <a:pt x="76" y="30"/>
                      <a:pt x="85" y="35"/>
                    </a:cubicBezTo>
                    <a:cubicBezTo>
                      <a:pt x="83" y="36"/>
                      <a:pt x="82" y="37"/>
                      <a:pt x="80" y="38"/>
                    </a:cubicBezTo>
                    <a:cubicBezTo>
                      <a:pt x="70" y="38"/>
                      <a:pt x="60" y="40"/>
                      <a:pt x="51" y="42"/>
                    </a:cubicBezTo>
                    <a:cubicBezTo>
                      <a:pt x="54" y="36"/>
                      <a:pt x="56" y="31"/>
                      <a:pt x="59" y="26"/>
                    </a:cubicBezTo>
                    <a:close/>
                    <a:moveTo>
                      <a:pt x="123" y="42"/>
                    </a:moveTo>
                    <a:cubicBezTo>
                      <a:pt x="115" y="40"/>
                      <a:pt x="106" y="38"/>
                      <a:pt x="97" y="38"/>
                    </a:cubicBezTo>
                    <a:cubicBezTo>
                      <a:pt x="95" y="37"/>
                      <a:pt x="94" y="36"/>
                      <a:pt x="92" y="35"/>
                    </a:cubicBezTo>
                    <a:cubicBezTo>
                      <a:pt x="100" y="31"/>
                      <a:pt x="109" y="29"/>
                      <a:pt x="116" y="28"/>
                    </a:cubicBezTo>
                    <a:cubicBezTo>
                      <a:pt x="119" y="32"/>
                      <a:pt x="121" y="37"/>
                      <a:pt x="123" y="42"/>
                    </a:cubicBezTo>
                    <a:close/>
                    <a:moveTo>
                      <a:pt x="130" y="87"/>
                    </a:moveTo>
                    <a:cubicBezTo>
                      <a:pt x="130" y="91"/>
                      <a:pt x="130" y="95"/>
                      <a:pt x="130" y="99"/>
                    </a:cubicBezTo>
                    <a:cubicBezTo>
                      <a:pt x="126" y="105"/>
                      <a:pt x="121" y="111"/>
                      <a:pt x="116" y="116"/>
                    </a:cubicBezTo>
                    <a:cubicBezTo>
                      <a:pt x="110" y="121"/>
                      <a:pt x="105" y="126"/>
                      <a:pt x="99" y="130"/>
                    </a:cubicBezTo>
                    <a:cubicBezTo>
                      <a:pt x="95" y="131"/>
                      <a:pt x="91" y="131"/>
                      <a:pt x="87" y="131"/>
                    </a:cubicBezTo>
                    <a:cubicBezTo>
                      <a:pt x="82" y="131"/>
                      <a:pt x="77" y="130"/>
                      <a:pt x="73" y="130"/>
                    </a:cubicBezTo>
                    <a:cubicBezTo>
                      <a:pt x="68" y="126"/>
                      <a:pt x="62" y="122"/>
                      <a:pt x="58" y="117"/>
                    </a:cubicBezTo>
                    <a:cubicBezTo>
                      <a:pt x="53" y="112"/>
                      <a:pt x="48" y="107"/>
                      <a:pt x="44" y="102"/>
                    </a:cubicBezTo>
                    <a:cubicBezTo>
                      <a:pt x="44" y="97"/>
                      <a:pt x="44" y="92"/>
                      <a:pt x="44" y="87"/>
                    </a:cubicBezTo>
                    <a:cubicBezTo>
                      <a:pt x="44" y="83"/>
                      <a:pt x="44" y="79"/>
                      <a:pt x="44" y="76"/>
                    </a:cubicBezTo>
                    <a:cubicBezTo>
                      <a:pt x="48" y="70"/>
                      <a:pt x="53" y="64"/>
                      <a:pt x="58" y="59"/>
                    </a:cubicBezTo>
                    <a:cubicBezTo>
                      <a:pt x="64" y="53"/>
                      <a:pt x="70" y="49"/>
                      <a:pt x="75" y="45"/>
                    </a:cubicBezTo>
                    <a:cubicBezTo>
                      <a:pt x="79" y="44"/>
                      <a:pt x="83" y="44"/>
                      <a:pt x="87" y="44"/>
                    </a:cubicBezTo>
                    <a:cubicBezTo>
                      <a:pt x="92" y="44"/>
                      <a:pt x="97" y="44"/>
                      <a:pt x="101" y="45"/>
                    </a:cubicBezTo>
                    <a:cubicBezTo>
                      <a:pt x="107" y="49"/>
                      <a:pt x="112" y="53"/>
                      <a:pt x="117" y="58"/>
                    </a:cubicBezTo>
                    <a:cubicBezTo>
                      <a:pt x="121" y="63"/>
                      <a:pt x="126" y="68"/>
                      <a:pt x="130" y="73"/>
                    </a:cubicBezTo>
                    <a:cubicBezTo>
                      <a:pt x="130" y="78"/>
                      <a:pt x="130" y="83"/>
                      <a:pt x="130" y="87"/>
                    </a:cubicBezTo>
                    <a:close/>
                    <a:moveTo>
                      <a:pt x="119" y="56"/>
                    </a:moveTo>
                    <a:cubicBezTo>
                      <a:pt x="115" y="52"/>
                      <a:pt x="112" y="49"/>
                      <a:pt x="108" y="46"/>
                    </a:cubicBezTo>
                    <a:cubicBezTo>
                      <a:pt x="114" y="46"/>
                      <a:pt x="120" y="48"/>
                      <a:pt x="125" y="49"/>
                    </a:cubicBezTo>
                    <a:cubicBezTo>
                      <a:pt x="127" y="55"/>
                      <a:pt x="128" y="61"/>
                      <a:pt x="129" y="67"/>
                    </a:cubicBezTo>
                    <a:cubicBezTo>
                      <a:pt x="126" y="63"/>
                      <a:pt x="122" y="59"/>
                      <a:pt x="119" y="56"/>
                    </a:cubicBezTo>
                    <a:close/>
                    <a:moveTo>
                      <a:pt x="90" y="37"/>
                    </a:moveTo>
                    <a:cubicBezTo>
                      <a:pt x="89" y="37"/>
                      <a:pt x="88" y="37"/>
                      <a:pt x="87" y="37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87" y="37"/>
                      <a:pt x="88" y="37"/>
                      <a:pt x="89" y="37"/>
                    </a:cubicBezTo>
                    <a:cubicBezTo>
                      <a:pt x="89" y="37"/>
                      <a:pt x="90" y="37"/>
                      <a:pt x="90" y="37"/>
                    </a:cubicBezTo>
                    <a:close/>
                    <a:moveTo>
                      <a:pt x="69" y="45"/>
                    </a:moveTo>
                    <a:cubicBezTo>
                      <a:pt x="65" y="49"/>
                      <a:pt x="60" y="52"/>
                      <a:pt x="56" y="56"/>
                    </a:cubicBezTo>
                    <a:cubicBezTo>
                      <a:pt x="52" y="61"/>
                      <a:pt x="48" y="65"/>
                      <a:pt x="45" y="69"/>
                    </a:cubicBezTo>
                    <a:cubicBezTo>
                      <a:pt x="46" y="62"/>
                      <a:pt x="47" y="55"/>
                      <a:pt x="49" y="49"/>
                    </a:cubicBezTo>
                    <a:cubicBezTo>
                      <a:pt x="55" y="47"/>
                      <a:pt x="62" y="46"/>
                      <a:pt x="69" y="45"/>
                    </a:cubicBezTo>
                    <a:close/>
                    <a:moveTo>
                      <a:pt x="37" y="80"/>
                    </a:moveTo>
                    <a:cubicBezTo>
                      <a:pt x="36" y="82"/>
                      <a:pt x="35" y="84"/>
                      <a:pt x="34" y="85"/>
                    </a:cubicBezTo>
                    <a:cubicBezTo>
                      <a:pt x="30" y="76"/>
                      <a:pt x="27" y="67"/>
                      <a:pt x="26" y="59"/>
                    </a:cubicBezTo>
                    <a:cubicBezTo>
                      <a:pt x="30" y="56"/>
                      <a:pt x="36" y="54"/>
                      <a:pt x="41" y="52"/>
                    </a:cubicBezTo>
                    <a:cubicBezTo>
                      <a:pt x="39" y="61"/>
                      <a:pt x="38" y="70"/>
                      <a:pt x="37" y="80"/>
                    </a:cubicBezTo>
                    <a:close/>
                    <a:moveTo>
                      <a:pt x="37" y="87"/>
                    </a:moveTo>
                    <a:cubicBezTo>
                      <a:pt x="37" y="87"/>
                      <a:pt x="37" y="87"/>
                      <a:pt x="37" y="87"/>
                    </a:cubicBezTo>
                    <a:cubicBezTo>
                      <a:pt x="37" y="88"/>
                      <a:pt x="37" y="89"/>
                      <a:pt x="37" y="91"/>
                    </a:cubicBezTo>
                    <a:cubicBezTo>
                      <a:pt x="37" y="90"/>
                      <a:pt x="36" y="89"/>
                      <a:pt x="36" y="89"/>
                    </a:cubicBezTo>
                    <a:cubicBezTo>
                      <a:pt x="36" y="88"/>
                      <a:pt x="37" y="88"/>
                      <a:pt x="37" y="87"/>
                    </a:cubicBezTo>
                    <a:close/>
                    <a:moveTo>
                      <a:pt x="37" y="97"/>
                    </a:moveTo>
                    <a:cubicBezTo>
                      <a:pt x="38" y="106"/>
                      <a:pt x="39" y="115"/>
                      <a:pt x="41" y="123"/>
                    </a:cubicBezTo>
                    <a:cubicBezTo>
                      <a:pt x="36" y="121"/>
                      <a:pt x="32" y="119"/>
                      <a:pt x="28" y="117"/>
                    </a:cubicBezTo>
                    <a:cubicBezTo>
                      <a:pt x="28" y="109"/>
                      <a:pt x="30" y="101"/>
                      <a:pt x="34" y="92"/>
                    </a:cubicBezTo>
                    <a:cubicBezTo>
                      <a:pt x="35" y="94"/>
                      <a:pt x="36" y="96"/>
                      <a:pt x="37" y="97"/>
                    </a:cubicBezTo>
                    <a:close/>
                    <a:moveTo>
                      <a:pt x="45" y="108"/>
                    </a:moveTo>
                    <a:cubicBezTo>
                      <a:pt x="48" y="112"/>
                      <a:pt x="52" y="116"/>
                      <a:pt x="55" y="119"/>
                    </a:cubicBezTo>
                    <a:cubicBezTo>
                      <a:pt x="59" y="123"/>
                      <a:pt x="63" y="126"/>
                      <a:pt x="66" y="129"/>
                    </a:cubicBezTo>
                    <a:cubicBezTo>
                      <a:pt x="60" y="128"/>
                      <a:pt x="54" y="127"/>
                      <a:pt x="49" y="126"/>
                    </a:cubicBezTo>
                    <a:cubicBezTo>
                      <a:pt x="47" y="120"/>
                      <a:pt x="46" y="114"/>
                      <a:pt x="45" y="108"/>
                    </a:cubicBezTo>
                    <a:close/>
                    <a:moveTo>
                      <a:pt x="84" y="137"/>
                    </a:moveTo>
                    <a:cubicBezTo>
                      <a:pt x="85" y="137"/>
                      <a:pt x="86" y="137"/>
                      <a:pt x="87" y="137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87" y="138"/>
                      <a:pt x="86" y="138"/>
                      <a:pt x="86" y="138"/>
                    </a:cubicBezTo>
                    <a:cubicBezTo>
                      <a:pt x="85" y="138"/>
                      <a:pt x="84" y="138"/>
                      <a:pt x="84" y="137"/>
                    </a:cubicBezTo>
                    <a:close/>
                    <a:moveTo>
                      <a:pt x="105" y="130"/>
                    </a:moveTo>
                    <a:cubicBezTo>
                      <a:pt x="110" y="126"/>
                      <a:pt x="114" y="122"/>
                      <a:pt x="118" y="118"/>
                    </a:cubicBezTo>
                    <a:cubicBezTo>
                      <a:pt x="122" y="114"/>
                      <a:pt x="126" y="110"/>
                      <a:pt x="129" y="105"/>
                    </a:cubicBezTo>
                    <a:cubicBezTo>
                      <a:pt x="128" y="113"/>
                      <a:pt x="127" y="119"/>
                      <a:pt x="125" y="126"/>
                    </a:cubicBezTo>
                    <a:cubicBezTo>
                      <a:pt x="119" y="127"/>
                      <a:pt x="112" y="129"/>
                      <a:pt x="105" y="130"/>
                    </a:cubicBezTo>
                    <a:close/>
                    <a:moveTo>
                      <a:pt x="137" y="95"/>
                    </a:moveTo>
                    <a:cubicBezTo>
                      <a:pt x="138" y="93"/>
                      <a:pt x="139" y="91"/>
                      <a:pt x="140" y="90"/>
                    </a:cubicBezTo>
                    <a:cubicBezTo>
                      <a:pt x="142" y="95"/>
                      <a:pt x="145" y="100"/>
                      <a:pt x="146" y="105"/>
                    </a:cubicBezTo>
                    <a:cubicBezTo>
                      <a:pt x="147" y="109"/>
                      <a:pt x="148" y="112"/>
                      <a:pt x="148" y="116"/>
                    </a:cubicBezTo>
                    <a:cubicBezTo>
                      <a:pt x="144" y="118"/>
                      <a:pt x="138" y="121"/>
                      <a:pt x="133" y="123"/>
                    </a:cubicBezTo>
                    <a:cubicBezTo>
                      <a:pt x="135" y="114"/>
                      <a:pt x="136" y="105"/>
                      <a:pt x="137" y="95"/>
                    </a:cubicBezTo>
                    <a:close/>
                    <a:moveTo>
                      <a:pt x="137" y="88"/>
                    </a:moveTo>
                    <a:cubicBezTo>
                      <a:pt x="137" y="88"/>
                      <a:pt x="137" y="87"/>
                      <a:pt x="137" y="87"/>
                    </a:cubicBezTo>
                    <a:cubicBezTo>
                      <a:pt x="137" y="86"/>
                      <a:pt x="137" y="85"/>
                      <a:pt x="137" y="84"/>
                    </a:cubicBezTo>
                    <a:cubicBezTo>
                      <a:pt x="137" y="85"/>
                      <a:pt x="138" y="85"/>
                      <a:pt x="138" y="86"/>
                    </a:cubicBezTo>
                    <a:cubicBezTo>
                      <a:pt x="138" y="87"/>
                      <a:pt x="137" y="87"/>
                      <a:pt x="137" y="88"/>
                    </a:cubicBezTo>
                    <a:close/>
                    <a:moveTo>
                      <a:pt x="137" y="77"/>
                    </a:moveTo>
                    <a:cubicBezTo>
                      <a:pt x="136" y="68"/>
                      <a:pt x="135" y="60"/>
                      <a:pt x="133" y="52"/>
                    </a:cubicBezTo>
                    <a:cubicBezTo>
                      <a:pt x="138" y="54"/>
                      <a:pt x="142" y="56"/>
                      <a:pt x="146" y="58"/>
                    </a:cubicBezTo>
                    <a:cubicBezTo>
                      <a:pt x="146" y="62"/>
                      <a:pt x="145" y="66"/>
                      <a:pt x="144" y="70"/>
                    </a:cubicBezTo>
                    <a:cubicBezTo>
                      <a:pt x="143" y="74"/>
                      <a:pt x="142" y="78"/>
                      <a:pt x="140" y="82"/>
                    </a:cubicBezTo>
                    <a:cubicBezTo>
                      <a:pt x="139" y="81"/>
                      <a:pt x="138" y="79"/>
                      <a:pt x="137" y="77"/>
                    </a:cubicBezTo>
                    <a:close/>
                    <a:moveTo>
                      <a:pt x="139" y="35"/>
                    </a:moveTo>
                    <a:cubicBezTo>
                      <a:pt x="143" y="39"/>
                      <a:pt x="146" y="44"/>
                      <a:pt x="146" y="51"/>
                    </a:cubicBezTo>
                    <a:cubicBezTo>
                      <a:pt x="141" y="48"/>
                      <a:pt x="136" y="46"/>
                      <a:pt x="130" y="44"/>
                    </a:cubicBezTo>
                    <a:cubicBezTo>
                      <a:pt x="128" y="38"/>
                      <a:pt x="126" y="33"/>
                      <a:pt x="124" y="28"/>
                    </a:cubicBezTo>
                    <a:cubicBezTo>
                      <a:pt x="130" y="29"/>
                      <a:pt x="135" y="31"/>
                      <a:pt x="139" y="35"/>
                    </a:cubicBezTo>
                    <a:close/>
                    <a:moveTo>
                      <a:pt x="87" y="7"/>
                    </a:moveTo>
                    <a:cubicBezTo>
                      <a:pt x="97" y="7"/>
                      <a:pt x="107" y="14"/>
                      <a:pt x="114" y="25"/>
                    </a:cubicBezTo>
                    <a:cubicBezTo>
                      <a:pt x="106" y="26"/>
                      <a:pt x="97" y="28"/>
                      <a:pt x="89" y="33"/>
                    </a:cubicBezTo>
                    <a:cubicBezTo>
                      <a:pt x="79" y="28"/>
                      <a:pt x="70" y="24"/>
                      <a:pt x="61" y="23"/>
                    </a:cubicBezTo>
                    <a:cubicBezTo>
                      <a:pt x="68" y="13"/>
                      <a:pt x="77" y="7"/>
                      <a:pt x="87" y="7"/>
                    </a:cubicBezTo>
                    <a:close/>
                    <a:moveTo>
                      <a:pt x="33" y="34"/>
                    </a:moveTo>
                    <a:cubicBezTo>
                      <a:pt x="38" y="29"/>
                      <a:pt x="44" y="27"/>
                      <a:pt x="52" y="26"/>
                    </a:cubicBezTo>
                    <a:cubicBezTo>
                      <a:pt x="49" y="31"/>
                      <a:pt x="46" y="38"/>
                      <a:pt x="44" y="44"/>
                    </a:cubicBezTo>
                    <a:cubicBezTo>
                      <a:pt x="37" y="46"/>
                      <a:pt x="31" y="49"/>
                      <a:pt x="26" y="52"/>
                    </a:cubicBezTo>
                    <a:cubicBezTo>
                      <a:pt x="26" y="45"/>
                      <a:pt x="29" y="38"/>
                      <a:pt x="33" y="34"/>
                    </a:cubicBezTo>
                    <a:close/>
                    <a:moveTo>
                      <a:pt x="7" y="87"/>
                    </a:moveTo>
                    <a:cubicBezTo>
                      <a:pt x="7" y="78"/>
                      <a:pt x="13" y="68"/>
                      <a:pt x="23" y="61"/>
                    </a:cubicBezTo>
                    <a:cubicBezTo>
                      <a:pt x="24" y="70"/>
                      <a:pt x="27" y="79"/>
                      <a:pt x="33" y="89"/>
                    </a:cubicBezTo>
                    <a:cubicBezTo>
                      <a:pt x="28" y="98"/>
                      <a:pt x="25" y="107"/>
                      <a:pt x="25" y="115"/>
                    </a:cubicBezTo>
                    <a:cubicBezTo>
                      <a:pt x="13" y="107"/>
                      <a:pt x="7" y="98"/>
                      <a:pt x="7" y="87"/>
                    </a:cubicBezTo>
                    <a:close/>
                    <a:moveTo>
                      <a:pt x="35" y="140"/>
                    </a:moveTo>
                    <a:cubicBezTo>
                      <a:pt x="31" y="136"/>
                      <a:pt x="28" y="130"/>
                      <a:pt x="28" y="124"/>
                    </a:cubicBezTo>
                    <a:cubicBezTo>
                      <a:pt x="33" y="127"/>
                      <a:pt x="38" y="129"/>
                      <a:pt x="44" y="131"/>
                    </a:cubicBezTo>
                    <a:cubicBezTo>
                      <a:pt x="46" y="136"/>
                      <a:pt x="48" y="142"/>
                      <a:pt x="50" y="147"/>
                    </a:cubicBezTo>
                    <a:cubicBezTo>
                      <a:pt x="44" y="146"/>
                      <a:pt x="39" y="144"/>
                      <a:pt x="35" y="140"/>
                    </a:cubicBezTo>
                    <a:close/>
                    <a:moveTo>
                      <a:pt x="87" y="168"/>
                    </a:moveTo>
                    <a:cubicBezTo>
                      <a:pt x="77" y="168"/>
                      <a:pt x="67" y="161"/>
                      <a:pt x="60" y="150"/>
                    </a:cubicBezTo>
                    <a:cubicBezTo>
                      <a:pt x="68" y="149"/>
                      <a:pt x="77" y="146"/>
                      <a:pt x="86" y="142"/>
                    </a:cubicBezTo>
                    <a:cubicBezTo>
                      <a:pt x="95" y="147"/>
                      <a:pt x="104" y="150"/>
                      <a:pt x="113" y="152"/>
                    </a:cubicBezTo>
                    <a:cubicBezTo>
                      <a:pt x="106" y="162"/>
                      <a:pt x="97" y="168"/>
                      <a:pt x="87" y="168"/>
                    </a:cubicBezTo>
                    <a:close/>
                    <a:moveTo>
                      <a:pt x="141" y="141"/>
                    </a:moveTo>
                    <a:cubicBezTo>
                      <a:pt x="136" y="146"/>
                      <a:pt x="130" y="148"/>
                      <a:pt x="122" y="149"/>
                    </a:cubicBezTo>
                    <a:cubicBezTo>
                      <a:pt x="126" y="143"/>
                      <a:pt x="128" y="137"/>
                      <a:pt x="130" y="131"/>
                    </a:cubicBezTo>
                    <a:cubicBezTo>
                      <a:pt x="137" y="129"/>
                      <a:pt x="143" y="126"/>
                      <a:pt x="148" y="123"/>
                    </a:cubicBezTo>
                    <a:cubicBezTo>
                      <a:pt x="148" y="130"/>
                      <a:pt x="145" y="137"/>
                      <a:pt x="141" y="141"/>
                    </a:cubicBezTo>
                    <a:close/>
                    <a:moveTo>
                      <a:pt x="151" y="114"/>
                    </a:moveTo>
                    <a:cubicBezTo>
                      <a:pt x="151" y="110"/>
                      <a:pt x="150" y="107"/>
                      <a:pt x="149" y="104"/>
                    </a:cubicBezTo>
                    <a:cubicBezTo>
                      <a:pt x="147" y="98"/>
                      <a:pt x="145" y="92"/>
                      <a:pt x="142" y="86"/>
                    </a:cubicBezTo>
                    <a:cubicBezTo>
                      <a:pt x="144" y="81"/>
                      <a:pt x="146" y="76"/>
                      <a:pt x="147" y="71"/>
                    </a:cubicBezTo>
                    <a:cubicBezTo>
                      <a:pt x="149" y="67"/>
                      <a:pt x="149" y="64"/>
                      <a:pt x="150" y="60"/>
                    </a:cubicBezTo>
                    <a:cubicBezTo>
                      <a:pt x="161" y="68"/>
                      <a:pt x="167" y="77"/>
                      <a:pt x="167" y="87"/>
                    </a:cubicBezTo>
                    <a:cubicBezTo>
                      <a:pt x="167" y="97"/>
                      <a:pt x="161" y="106"/>
                      <a:pt x="151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6" name="Oval 116"/>
              <p:cNvSpPr>
                <a:spLocks noChangeArrowheads="1"/>
              </p:cNvSpPr>
              <p:nvPr/>
            </p:nvSpPr>
            <p:spPr bwMode="auto">
              <a:xfrm>
                <a:off x="4371352" y="5182582"/>
                <a:ext cx="50807" cy="4679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7" name="Freeform 117"/>
              <p:cNvSpPr>
                <a:spLocks/>
              </p:cNvSpPr>
              <p:nvPr/>
            </p:nvSpPr>
            <p:spPr bwMode="auto">
              <a:xfrm>
                <a:off x="1266268" y="5276167"/>
                <a:ext cx="1954" cy="1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8" name="Freeform 118"/>
              <p:cNvSpPr>
                <a:spLocks/>
              </p:cNvSpPr>
              <p:nvPr/>
            </p:nvSpPr>
            <p:spPr bwMode="auto">
              <a:xfrm>
                <a:off x="1102123" y="5274367"/>
                <a:ext cx="175870" cy="124181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8" y="74"/>
                  </a:cxn>
                  <a:cxn ang="0">
                    <a:pos x="30" y="71"/>
                  </a:cxn>
                  <a:cxn ang="0">
                    <a:pos x="2" y="49"/>
                  </a:cxn>
                  <a:cxn ang="0">
                    <a:pos x="0" y="48"/>
                  </a:cxn>
                  <a:cxn ang="0">
                    <a:pos x="5" y="55"/>
                  </a:cxn>
                  <a:cxn ang="0">
                    <a:pos x="30" y="74"/>
                  </a:cxn>
                  <a:cxn ang="0">
                    <a:pos x="39" y="77"/>
                  </a:cxn>
                  <a:cxn ang="0">
                    <a:pos x="49" y="72"/>
                  </a:cxn>
                  <a:cxn ang="0">
                    <a:pos x="97" y="9"/>
                  </a:cxn>
                  <a:cxn ang="0">
                    <a:pos x="100" y="0"/>
                  </a:cxn>
                  <a:cxn ang="0">
                    <a:pos x="46" y="69"/>
                  </a:cxn>
                </a:cxnLst>
                <a:rect l="0" t="0" r="r" b="b"/>
                <a:pathLst>
                  <a:path w="100" h="77">
                    <a:moveTo>
                      <a:pt x="46" y="69"/>
                    </a:moveTo>
                    <a:cubicBezTo>
                      <a:pt x="44" y="72"/>
                      <a:pt x="41" y="74"/>
                      <a:pt x="38" y="74"/>
                    </a:cubicBezTo>
                    <a:cubicBezTo>
                      <a:pt x="35" y="74"/>
                      <a:pt x="32" y="73"/>
                      <a:pt x="30" y="71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8"/>
                      <a:pt x="0" y="48"/>
                    </a:cubicBezTo>
                    <a:cubicBezTo>
                      <a:pt x="1" y="50"/>
                      <a:pt x="3" y="53"/>
                      <a:pt x="5" y="55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3" y="76"/>
                      <a:pt x="36" y="77"/>
                      <a:pt x="39" y="77"/>
                    </a:cubicBezTo>
                    <a:cubicBezTo>
                      <a:pt x="43" y="77"/>
                      <a:pt x="46" y="75"/>
                      <a:pt x="49" y="72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9" y="7"/>
                      <a:pt x="100" y="3"/>
                      <a:pt x="100" y="0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9" name="Freeform 119"/>
              <p:cNvSpPr>
                <a:spLocks noEditPoints="1"/>
              </p:cNvSpPr>
              <p:nvPr/>
            </p:nvSpPr>
            <p:spPr bwMode="auto">
              <a:xfrm>
                <a:off x="1098215" y="5213177"/>
                <a:ext cx="179778" cy="179972"/>
              </a:xfrm>
              <a:custGeom>
                <a:avLst/>
                <a:gdLst/>
                <a:ahLst/>
                <a:cxnLst>
                  <a:cxn ang="0">
                    <a:pos x="4" y="85"/>
                  </a:cxn>
                  <a:cxn ang="0">
                    <a:pos x="33" y="107"/>
                  </a:cxn>
                  <a:cxn ang="0">
                    <a:pos x="40" y="110"/>
                  </a:cxn>
                  <a:cxn ang="0">
                    <a:pos x="48" y="106"/>
                  </a:cxn>
                  <a:cxn ang="0">
                    <a:pos x="102" y="36"/>
                  </a:cxn>
                  <a:cxn ang="0">
                    <a:pos x="102" y="35"/>
                  </a:cxn>
                  <a:cxn ang="0">
                    <a:pos x="96" y="22"/>
                  </a:cxn>
                  <a:cxn ang="0">
                    <a:pos x="70" y="3"/>
                  </a:cxn>
                  <a:cxn ang="0">
                    <a:pos x="62" y="0"/>
                  </a:cxn>
                  <a:cxn ang="0">
                    <a:pos x="54" y="2"/>
                  </a:cxn>
                  <a:cxn ang="0">
                    <a:pos x="2" y="71"/>
                  </a:cxn>
                  <a:cxn ang="0">
                    <a:pos x="1" y="71"/>
                  </a:cxn>
                  <a:cxn ang="0">
                    <a:pos x="1" y="79"/>
                  </a:cxn>
                  <a:cxn ang="0">
                    <a:pos x="1" y="82"/>
                  </a:cxn>
                  <a:cxn ang="0">
                    <a:pos x="4" y="85"/>
                  </a:cxn>
                  <a:cxn ang="0">
                    <a:pos x="53" y="9"/>
                  </a:cxn>
                  <a:cxn ang="0">
                    <a:pos x="63" y="4"/>
                  </a:cxn>
                  <a:cxn ang="0">
                    <a:pos x="71" y="7"/>
                  </a:cxn>
                  <a:cxn ang="0">
                    <a:pos x="92" y="22"/>
                  </a:cxn>
                  <a:cxn ang="0">
                    <a:pos x="98" y="31"/>
                  </a:cxn>
                  <a:cxn ang="0">
                    <a:pos x="97" y="36"/>
                  </a:cxn>
                  <a:cxn ang="0">
                    <a:pos x="97" y="36"/>
                  </a:cxn>
                  <a:cxn ang="0">
                    <a:pos x="97" y="36"/>
                  </a:cxn>
                  <a:cxn ang="0">
                    <a:pos x="96" y="37"/>
                  </a:cxn>
                  <a:cxn ang="0">
                    <a:pos x="94" y="40"/>
                  </a:cxn>
                  <a:cxn ang="0">
                    <a:pos x="94" y="40"/>
                  </a:cxn>
                  <a:cxn ang="0">
                    <a:pos x="95" y="38"/>
                  </a:cxn>
                  <a:cxn ang="0">
                    <a:pos x="95" y="39"/>
                  </a:cxn>
                  <a:cxn ang="0">
                    <a:pos x="94" y="40"/>
                  </a:cxn>
                  <a:cxn ang="0">
                    <a:pos x="76" y="64"/>
                  </a:cxn>
                  <a:cxn ang="0">
                    <a:pos x="73" y="62"/>
                  </a:cxn>
                  <a:cxn ang="0">
                    <a:pos x="73" y="62"/>
                  </a:cxn>
                  <a:cxn ang="0">
                    <a:pos x="41" y="37"/>
                  </a:cxn>
                  <a:cxn ang="0">
                    <a:pos x="35" y="33"/>
                  </a:cxn>
                  <a:cxn ang="0">
                    <a:pos x="53" y="9"/>
                  </a:cxn>
                </a:cxnLst>
                <a:rect l="0" t="0" r="r" b="b"/>
                <a:pathLst>
                  <a:path w="102" h="110">
                    <a:moveTo>
                      <a:pt x="4" y="85"/>
                    </a:moveTo>
                    <a:cubicBezTo>
                      <a:pt x="33" y="107"/>
                      <a:pt x="33" y="107"/>
                      <a:pt x="33" y="107"/>
                    </a:cubicBezTo>
                    <a:cubicBezTo>
                      <a:pt x="35" y="109"/>
                      <a:pt x="37" y="110"/>
                      <a:pt x="40" y="110"/>
                    </a:cubicBezTo>
                    <a:cubicBezTo>
                      <a:pt x="43" y="110"/>
                      <a:pt x="46" y="108"/>
                      <a:pt x="48" y="10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1" y="31"/>
                      <a:pt x="100" y="25"/>
                      <a:pt x="96" y="22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8" y="0"/>
                      <a:pt x="56" y="1"/>
                      <a:pt x="54" y="2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1" y="71"/>
                    </a:cubicBezTo>
                    <a:cubicBezTo>
                      <a:pt x="1" y="73"/>
                      <a:pt x="0" y="75"/>
                      <a:pt x="1" y="79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2" y="83"/>
                      <a:pt x="3" y="84"/>
                      <a:pt x="4" y="85"/>
                    </a:cubicBezTo>
                    <a:close/>
                    <a:moveTo>
                      <a:pt x="53" y="9"/>
                    </a:moveTo>
                    <a:cubicBezTo>
                      <a:pt x="55" y="6"/>
                      <a:pt x="59" y="4"/>
                      <a:pt x="63" y="4"/>
                    </a:cubicBezTo>
                    <a:cubicBezTo>
                      <a:pt x="66" y="4"/>
                      <a:pt x="69" y="5"/>
                      <a:pt x="71" y="7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6" y="25"/>
                      <a:pt x="98" y="28"/>
                      <a:pt x="98" y="31"/>
                    </a:cubicBezTo>
                    <a:cubicBezTo>
                      <a:pt x="98" y="33"/>
                      <a:pt x="97" y="35"/>
                      <a:pt x="97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5" y="40"/>
                      <a:pt x="95" y="39"/>
                      <a:pt x="95" y="38"/>
                    </a:cubicBezTo>
                    <a:cubicBezTo>
                      <a:pt x="95" y="38"/>
                      <a:pt x="95" y="39"/>
                      <a:pt x="95" y="39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5" y="33"/>
                      <a:pt x="35" y="33"/>
                      <a:pt x="35" y="33"/>
                    </a:cubicBez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0" name="Freeform 120"/>
              <p:cNvSpPr>
                <a:spLocks noEditPoints="1"/>
              </p:cNvSpPr>
              <p:nvPr/>
            </p:nvSpPr>
            <p:spPr bwMode="auto">
              <a:xfrm>
                <a:off x="4570671" y="3273076"/>
                <a:ext cx="125063" cy="253761"/>
              </a:xfrm>
              <a:custGeom>
                <a:avLst/>
                <a:gdLst/>
                <a:ahLst/>
                <a:cxnLst>
                  <a:cxn ang="0">
                    <a:pos x="54" y="75"/>
                  </a:cxn>
                  <a:cxn ang="0">
                    <a:pos x="53" y="57"/>
                  </a:cxn>
                  <a:cxn ang="0">
                    <a:pos x="42" y="25"/>
                  </a:cxn>
                  <a:cxn ang="0">
                    <a:pos x="29" y="0"/>
                  </a:cxn>
                  <a:cxn ang="0">
                    <a:pos x="18" y="25"/>
                  </a:cxn>
                  <a:cxn ang="0">
                    <a:pos x="21" y="57"/>
                  </a:cxn>
                  <a:cxn ang="0">
                    <a:pos x="0" y="73"/>
                  </a:cxn>
                  <a:cxn ang="0">
                    <a:pos x="14" y="89"/>
                  </a:cxn>
                  <a:cxn ang="0">
                    <a:pos x="4" y="148"/>
                  </a:cxn>
                  <a:cxn ang="0">
                    <a:pos x="5" y="153"/>
                  </a:cxn>
                  <a:cxn ang="0">
                    <a:pos x="6" y="156"/>
                  </a:cxn>
                  <a:cxn ang="0">
                    <a:pos x="10" y="154"/>
                  </a:cxn>
                  <a:cxn ang="0">
                    <a:pos x="15" y="150"/>
                  </a:cxn>
                  <a:cxn ang="0">
                    <a:pos x="36" y="91"/>
                  </a:cxn>
                  <a:cxn ang="0">
                    <a:pos x="56" y="150"/>
                  </a:cxn>
                  <a:cxn ang="0">
                    <a:pos x="61" y="154"/>
                  </a:cxn>
                  <a:cxn ang="0">
                    <a:pos x="65" y="156"/>
                  </a:cxn>
                  <a:cxn ang="0">
                    <a:pos x="66" y="154"/>
                  </a:cxn>
                  <a:cxn ang="0">
                    <a:pos x="67" y="148"/>
                  </a:cxn>
                  <a:cxn ang="0">
                    <a:pos x="57" y="89"/>
                  </a:cxn>
                  <a:cxn ang="0">
                    <a:pos x="71" y="73"/>
                  </a:cxn>
                  <a:cxn ang="0">
                    <a:pos x="49" y="29"/>
                  </a:cxn>
                  <a:cxn ang="0">
                    <a:pos x="49" y="53"/>
                  </a:cxn>
                  <a:cxn ang="0">
                    <a:pos x="33" y="53"/>
                  </a:cxn>
                  <a:cxn ang="0">
                    <a:pos x="21" y="53"/>
                  </a:cxn>
                  <a:cxn ang="0">
                    <a:pos x="12" y="146"/>
                  </a:cxn>
                  <a:cxn ang="0">
                    <a:pos x="17" y="90"/>
                  </a:cxn>
                  <a:cxn ang="0">
                    <a:pos x="12" y="146"/>
                  </a:cxn>
                  <a:cxn ang="0">
                    <a:pos x="20" y="76"/>
                  </a:cxn>
                  <a:cxn ang="0">
                    <a:pos x="33" y="57"/>
                  </a:cxn>
                  <a:cxn ang="0">
                    <a:pos x="36" y="77"/>
                  </a:cxn>
                  <a:cxn ang="0">
                    <a:pos x="35" y="63"/>
                  </a:cxn>
                  <a:cxn ang="0">
                    <a:pos x="36" y="77"/>
                  </a:cxn>
                  <a:cxn ang="0">
                    <a:pos x="46" y="57"/>
                  </a:cxn>
                  <a:cxn ang="0">
                    <a:pos x="42" y="77"/>
                  </a:cxn>
                  <a:cxn ang="0">
                    <a:pos x="66" y="144"/>
                  </a:cxn>
                  <a:cxn ang="0">
                    <a:pos x="46" y="90"/>
                  </a:cxn>
                  <a:cxn ang="0">
                    <a:pos x="66" y="144"/>
                  </a:cxn>
                </a:cxnLst>
                <a:rect l="0" t="0" r="r" b="b"/>
                <a:pathLst>
                  <a:path w="71" h="156">
                    <a:moveTo>
                      <a:pt x="71" y="73"/>
                    </a:moveTo>
                    <a:cubicBezTo>
                      <a:pt x="71" y="73"/>
                      <a:pt x="63" y="74"/>
                      <a:pt x="54" y="75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8" y="74"/>
                      <a:pt x="0" y="73"/>
                      <a:pt x="0" y="73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6" y="88"/>
                      <a:pt x="14" y="89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3" y="153"/>
                      <a:pt x="3" y="153"/>
                      <a:pt x="3" y="153"/>
                    </a:cubicBezTo>
                    <a:cubicBezTo>
                      <a:pt x="5" y="153"/>
                      <a:pt x="5" y="153"/>
                      <a:pt x="5" y="153"/>
                    </a:cubicBezTo>
                    <a:cubicBezTo>
                      <a:pt x="5" y="155"/>
                      <a:pt x="5" y="155"/>
                      <a:pt x="5" y="155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31" y="91"/>
                      <a:pt x="33" y="91"/>
                      <a:pt x="36" y="91"/>
                    </a:cubicBezTo>
                    <a:cubicBezTo>
                      <a:pt x="38" y="91"/>
                      <a:pt x="40" y="91"/>
                      <a:pt x="42" y="91"/>
                    </a:cubicBezTo>
                    <a:cubicBezTo>
                      <a:pt x="56" y="150"/>
                      <a:pt x="56" y="150"/>
                      <a:pt x="56" y="150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1" y="154"/>
                      <a:pt x="61" y="154"/>
                      <a:pt x="61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5" y="156"/>
                      <a:pt x="65" y="156"/>
                      <a:pt x="65" y="156"/>
                    </a:cubicBezTo>
                    <a:cubicBezTo>
                      <a:pt x="66" y="156"/>
                      <a:pt x="66" y="156"/>
                      <a:pt x="66" y="156"/>
                    </a:cubicBezTo>
                    <a:cubicBezTo>
                      <a:pt x="66" y="154"/>
                      <a:pt x="66" y="154"/>
                      <a:pt x="66" y="154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7" y="148"/>
                      <a:pt x="67" y="148"/>
                      <a:pt x="67" y="148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65" y="88"/>
                      <a:pt x="71" y="87"/>
                      <a:pt x="71" y="87"/>
                    </a:cubicBezTo>
                    <a:lnTo>
                      <a:pt x="71" y="73"/>
                    </a:lnTo>
                    <a:close/>
                    <a:moveTo>
                      <a:pt x="21" y="29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1" y="53"/>
                      <a:pt x="21" y="53"/>
                      <a:pt x="21" y="53"/>
                    </a:cubicBezTo>
                    <a:lnTo>
                      <a:pt x="21" y="29"/>
                    </a:lnTo>
                    <a:close/>
                    <a:moveTo>
                      <a:pt x="12" y="146"/>
                    </a:moveTo>
                    <a:cubicBezTo>
                      <a:pt x="5" y="144"/>
                      <a:pt x="5" y="144"/>
                      <a:pt x="5" y="144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0" y="90"/>
                      <a:pt x="22" y="90"/>
                      <a:pt x="25" y="90"/>
                    </a:cubicBezTo>
                    <a:lnTo>
                      <a:pt x="12" y="146"/>
                    </a:lnTo>
                    <a:close/>
                    <a:moveTo>
                      <a:pt x="28" y="77"/>
                    </a:moveTo>
                    <a:cubicBezTo>
                      <a:pt x="26" y="76"/>
                      <a:pt x="23" y="76"/>
                      <a:pt x="20" y="76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28" y="77"/>
                    </a:lnTo>
                    <a:close/>
                    <a:moveTo>
                      <a:pt x="36" y="77"/>
                    </a:moveTo>
                    <a:cubicBezTo>
                      <a:pt x="34" y="77"/>
                      <a:pt x="33" y="77"/>
                      <a:pt x="32" y="77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8" y="77"/>
                      <a:pt x="37" y="77"/>
                      <a:pt x="36" y="77"/>
                    </a:cubicBezTo>
                    <a:close/>
                    <a:moveTo>
                      <a:pt x="38" y="57"/>
                    </a:move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48" y="76"/>
                      <a:pt x="45" y="76"/>
                      <a:pt x="42" y="77"/>
                    </a:cubicBezTo>
                    <a:lnTo>
                      <a:pt x="38" y="57"/>
                    </a:lnTo>
                    <a:close/>
                    <a:moveTo>
                      <a:pt x="66" y="144"/>
                    </a:moveTo>
                    <a:cubicBezTo>
                      <a:pt x="59" y="146"/>
                      <a:pt x="59" y="146"/>
                      <a:pt x="59" y="146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8" y="90"/>
                      <a:pt x="51" y="90"/>
                      <a:pt x="54" y="90"/>
                    </a:cubicBezTo>
                    <a:lnTo>
                      <a:pt x="66" y="14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1" name="Freeform 121"/>
              <p:cNvSpPr>
                <a:spLocks noEditPoints="1"/>
              </p:cNvSpPr>
              <p:nvPr/>
            </p:nvSpPr>
            <p:spPr bwMode="auto">
              <a:xfrm>
                <a:off x="2983932" y="1377968"/>
                <a:ext cx="283346" cy="286156"/>
              </a:xfrm>
              <a:custGeom>
                <a:avLst/>
                <a:gdLst/>
                <a:ahLst/>
                <a:cxnLst>
                  <a:cxn ang="0">
                    <a:pos x="145" y="131"/>
                  </a:cxn>
                  <a:cxn ang="0">
                    <a:pos x="34" y="0"/>
                  </a:cxn>
                  <a:cxn ang="0">
                    <a:pos x="0" y="28"/>
                  </a:cxn>
                  <a:cxn ang="0">
                    <a:pos x="112" y="159"/>
                  </a:cxn>
                  <a:cxn ang="0">
                    <a:pos x="145" y="131"/>
                  </a:cxn>
                  <a:cxn ang="0">
                    <a:pos x="103" y="138"/>
                  </a:cxn>
                  <a:cxn ang="0">
                    <a:pos x="100" y="133"/>
                  </a:cxn>
                  <a:cxn ang="0">
                    <a:pos x="106" y="128"/>
                  </a:cxn>
                  <a:cxn ang="0">
                    <a:pos x="103" y="123"/>
                  </a:cxn>
                  <a:cxn ang="0">
                    <a:pos x="96" y="129"/>
                  </a:cxn>
                  <a:cxn ang="0">
                    <a:pos x="91" y="122"/>
                  </a:cxn>
                  <a:cxn ang="0">
                    <a:pos x="101" y="114"/>
                  </a:cxn>
                  <a:cxn ang="0">
                    <a:pos x="97" y="110"/>
                  </a:cxn>
                  <a:cxn ang="0">
                    <a:pos x="87" y="119"/>
                  </a:cxn>
                  <a:cxn ang="0">
                    <a:pos x="84" y="114"/>
                  </a:cxn>
                  <a:cxn ang="0">
                    <a:pos x="90" y="109"/>
                  </a:cxn>
                  <a:cxn ang="0">
                    <a:pos x="86" y="104"/>
                  </a:cxn>
                  <a:cxn ang="0">
                    <a:pos x="80" y="110"/>
                  </a:cxn>
                  <a:cxn ang="0">
                    <a:pos x="75" y="104"/>
                  </a:cxn>
                  <a:cxn ang="0">
                    <a:pos x="86" y="94"/>
                  </a:cxn>
                  <a:cxn ang="0">
                    <a:pos x="83" y="90"/>
                  </a:cxn>
                  <a:cxn ang="0">
                    <a:pos x="71" y="100"/>
                  </a:cxn>
                  <a:cxn ang="0">
                    <a:pos x="67" y="95"/>
                  </a:cxn>
                  <a:cxn ang="0">
                    <a:pos x="75" y="89"/>
                  </a:cxn>
                  <a:cxn ang="0">
                    <a:pos x="72" y="84"/>
                  </a:cxn>
                  <a:cxn ang="0">
                    <a:pos x="64" y="91"/>
                  </a:cxn>
                  <a:cxn ang="0">
                    <a:pos x="58" y="85"/>
                  </a:cxn>
                  <a:cxn ang="0">
                    <a:pos x="70" y="75"/>
                  </a:cxn>
                  <a:cxn ang="0">
                    <a:pos x="66" y="71"/>
                  </a:cxn>
                  <a:cxn ang="0">
                    <a:pos x="55" y="81"/>
                  </a:cxn>
                  <a:cxn ang="0">
                    <a:pos x="51" y="76"/>
                  </a:cxn>
                  <a:cxn ang="0">
                    <a:pos x="59" y="70"/>
                  </a:cxn>
                  <a:cxn ang="0">
                    <a:pos x="56" y="65"/>
                  </a:cxn>
                  <a:cxn ang="0">
                    <a:pos x="47" y="72"/>
                  </a:cxn>
                  <a:cxn ang="0">
                    <a:pos x="43" y="66"/>
                  </a:cxn>
                  <a:cxn ang="0">
                    <a:pos x="54" y="57"/>
                  </a:cxn>
                  <a:cxn ang="0">
                    <a:pos x="51" y="53"/>
                  </a:cxn>
                  <a:cxn ang="0">
                    <a:pos x="39" y="63"/>
                  </a:cxn>
                  <a:cxn ang="0">
                    <a:pos x="36" y="58"/>
                  </a:cxn>
                  <a:cxn ang="0">
                    <a:pos x="43" y="51"/>
                  </a:cxn>
                  <a:cxn ang="0">
                    <a:pos x="39" y="47"/>
                  </a:cxn>
                  <a:cxn ang="0">
                    <a:pos x="32" y="54"/>
                  </a:cxn>
                  <a:cxn ang="0">
                    <a:pos x="27" y="47"/>
                  </a:cxn>
                  <a:cxn ang="0">
                    <a:pos x="38" y="38"/>
                  </a:cxn>
                  <a:cxn ang="0">
                    <a:pos x="35" y="34"/>
                  </a:cxn>
                  <a:cxn ang="0">
                    <a:pos x="23" y="44"/>
                  </a:cxn>
                  <a:cxn ang="0">
                    <a:pos x="19" y="39"/>
                  </a:cxn>
                  <a:cxn ang="0">
                    <a:pos x="28" y="32"/>
                  </a:cxn>
                  <a:cxn ang="0">
                    <a:pos x="24" y="28"/>
                  </a:cxn>
                  <a:cxn ang="0">
                    <a:pos x="16" y="35"/>
                  </a:cxn>
                  <a:cxn ang="0">
                    <a:pos x="11" y="29"/>
                  </a:cxn>
                  <a:cxn ang="0">
                    <a:pos x="33" y="11"/>
                  </a:cxn>
                  <a:cxn ang="0">
                    <a:pos x="134" y="130"/>
                  </a:cxn>
                  <a:cxn ang="0">
                    <a:pos x="113" y="149"/>
                  </a:cxn>
                  <a:cxn ang="0">
                    <a:pos x="107" y="141"/>
                  </a:cxn>
                  <a:cxn ang="0">
                    <a:pos x="117" y="133"/>
                  </a:cxn>
                  <a:cxn ang="0">
                    <a:pos x="113" y="129"/>
                  </a:cxn>
                  <a:cxn ang="0">
                    <a:pos x="103" y="138"/>
                  </a:cxn>
                </a:cxnLst>
                <a:rect l="0" t="0" r="r" b="b"/>
                <a:pathLst>
                  <a:path w="145" h="159">
                    <a:moveTo>
                      <a:pt x="145" y="131"/>
                    </a:moveTo>
                    <a:lnTo>
                      <a:pt x="34" y="0"/>
                    </a:lnTo>
                    <a:lnTo>
                      <a:pt x="0" y="28"/>
                    </a:lnTo>
                    <a:lnTo>
                      <a:pt x="112" y="159"/>
                    </a:lnTo>
                    <a:lnTo>
                      <a:pt x="145" y="131"/>
                    </a:lnTo>
                    <a:close/>
                    <a:moveTo>
                      <a:pt x="103" y="138"/>
                    </a:moveTo>
                    <a:lnTo>
                      <a:pt x="100" y="133"/>
                    </a:lnTo>
                    <a:lnTo>
                      <a:pt x="106" y="128"/>
                    </a:lnTo>
                    <a:lnTo>
                      <a:pt x="103" y="123"/>
                    </a:lnTo>
                    <a:lnTo>
                      <a:pt x="96" y="129"/>
                    </a:lnTo>
                    <a:lnTo>
                      <a:pt x="91" y="122"/>
                    </a:lnTo>
                    <a:lnTo>
                      <a:pt x="101" y="114"/>
                    </a:lnTo>
                    <a:lnTo>
                      <a:pt x="97" y="110"/>
                    </a:lnTo>
                    <a:lnTo>
                      <a:pt x="87" y="119"/>
                    </a:lnTo>
                    <a:lnTo>
                      <a:pt x="84" y="114"/>
                    </a:lnTo>
                    <a:lnTo>
                      <a:pt x="90" y="109"/>
                    </a:lnTo>
                    <a:lnTo>
                      <a:pt x="86" y="104"/>
                    </a:lnTo>
                    <a:lnTo>
                      <a:pt x="80" y="110"/>
                    </a:lnTo>
                    <a:lnTo>
                      <a:pt x="75" y="104"/>
                    </a:lnTo>
                    <a:lnTo>
                      <a:pt x="86" y="94"/>
                    </a:lnTo>
                    <a:lnTo>
                      <a:pt x="83" y="90"/>
                    </a:lnTo>
                    <a:lnTo>
                      <a:pt x="71" y="100"/>
                    </a:lnTo>
                    <a:lnTo>
                      <a:pt x="67" y="95"/>
                    </a:lnTo>
                    <a:lnTo>
                      <a:pt x="75" y="89"/>
                    </a:lnTo>
                    <a:lnTo>
                      <a:pt x="72" y="84"/>
                    </a:lnTo>
                    <a:lnTo>
                      <a:pt x="64" y="91"/>
                    </a:lnTo>
                    <a:lnTo>
                      <a:pt x="58" y="85"/>
                    </a:lnTo>
                    <a:lnTo>
                      <a:pt x="70" y="75"/>
                    </a:lnTo>
                    <a:lnTo>
                      <a:pt x="66" y="71"/>
                    </a:lnTo>
                    <a:lnTo>
                      <a:pt x="55" y="81"/>
                    </a:lnTo>
                    <a:lnTo>
                      <a:pt x="51" y="76"/>
                    </a:lnTo>
                    <a:lnTo>
                      <a:pt x="59" y="70"/>
                    </a:lnTo>
                    <a:lnTo>
                      <a:pt x="56" y="65"/>
                    </a:lnTo>
                    <a:lnTo>
                      <a:pt x="47" y="72"/>
                    </a:lnTo>
                    <a:lnTo>
                      <a:pt x="43" y="66"/>
                    </a:lnTo>
                    <a:lnTo>
                      <a:pt x="54" y="57"/>
                    </a:lnTo>
                    <a:lnTo>
                      <a:pt x="51" y="53"/>
                    </a:lnTo>
                    <a:lnTo>
                      <a:pt x="39" y="63"/>
                    </a:lnTo>
                    <a:lnTo>
                      <a:pt x="36" y="58"/>
                    </a:lnTo>
                    <a:lnTo>
                      <a:pt x="43" y="51"/>
                    </a:lnTo>
                    <a:lnTo>
                      <a:pt x="39" y="47"/>
                    </a:lnTo>
                    <a:lnTo>
                      <a:pt x="32" y="54"/>
                    </a:lnTo>
                    <a:lnTo>
                      <a:pt x="27" y="47"/>
                    </a:lnTo>
                    <a:lnTo>
                      <a:pt x="38" y="38"/>
                    </a:lnTo>
                    <a:lnTo>
                      <a:pt x="35" y="34"/>
                    </a:lnTo>
                    <a:lnTo>
                      <a:pt x="23" y="44"/>
                    </a:lnTo>
                    <a:lnTo>
                      <a:pt x="19" y="39"/>
                    </a:lnTo>
                    <a:lnTo>
                      <a:pt x="28" y="32"/>
                    </a:lnTo>
                    <a:lnTo>
                      <a:pt x="24" y="28"/>
                    </a:lnTo>
                    <a:lnTo>
                      <a:pt x="16" y="35"/>
                    </a:lnTo>
                    <a:lnTo>
                      <a:pt x="11" y="29"/>
                    </a:lnTo>
                    <a:lnTo>
                      <a:pt x="33" y="11"/>
                    </a:lnTo>
                    <a:lnTo>
                      <a:pt x="134" y="130"/>
                    </a:lnTo>
                    <a:lnTo>
                      <a:pt x="113" y="149"/>
                    </a:lnTo>
                    <a:lnTo>
                      <a:pt x="107" y="141"/>
                    </a:lnTo>
                    <a:lnTo>
                      <a:pt x="117" y="133"/>
                    </a:lnTo>
                    <a:lnTo>
                      <a:pt x="113" y="129"/>
                    </a:lnTo>
                    <a:lnTo>
                      <a:pt x="103" y="13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2" name="Freeform 122"/>
              <p:cNvSpPr>
                <a:spLocks noEditPoints="1"/>
              </p:cNvSpPr>
              <p:nvPr/>
            </p:nvSpPr>
            <p:spPr bwMode="auto">
              <a:xfrm>
                <a:off x="1246727" y="4412300"/>
                <a:ext cx="150467" cy="309552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1" y="19"/>
                  </a:cxn>
                  <a:cxn ang="0">
                    <a:pos x="77" y="84"/>
                  </a:cxn>
                  <a:cxn ang="0">
                    <a:pos x="10" y="158"/>
                  </a:cxn>
                  <a:cxn ang="0">
                    <a:pos x="15" y="150"/>
                  </a:cxn>
                  <a:cxn ang="0">
                    <a:pos x="10" y="147"/>
                  </a:cxn>
                  <a:cxn ang="0">
                    <a:pos x="17" y="143"/>
                  </a:cxn>
                  <a:cxn ang="0">
                    <a:pos x="10" y="140"/>
                  </a:cxn>
                  <a:cxn ang="0">
                    <a:pos x="15" y="137"/>
                  </a:cxn>
                  <a:cxn ang="0">
                    <a:pos x="10" y="135"/>
                  </a:cxn>
                  <a:cxn ang="0">
                    <a:pos x="17" y="130"/>
                  </a:cxn>
                  <a:cxn ang="0">
                    <a:pos x="9" y="127"/>
                  </a:cxn>
                  <a:cxn ang="0">
                    <a:pos x="15" y="125"/>
                  </a:cxn>
                  <a:cxn ang="0">
                    <a:pos x="9" y="122"/>
                  </a:cxn>
                  <a:cxn ang="0">
                    <a:pos x="16" y="118"/>
                  </a:cxn>
                  <a:cxn ang="0">
                    <a:pos x="9" y="116"/>
                  </a:cxn>
                  <a:cxn ang="0">
                    <a:pos x="14" y="113"/>
                  </a:cxn>
                  <a:cxn ang="0">
                    <a:pos x="9" y="110"/>
                  </a:cxn>
                  <a:cxn ang="0">
                    <a:pos x="16" y="106"/>
                  </a:cxn>
                  <a:cxn ang="0">
                    <a:pos x="8" y="103"/>
                  </a:cxn>
                  <a:cxn ang="0">
                    <a:pos x="14" y="100"/>
                  </a:cxn>
                  <a:cxn ang="0">
                    <a:pos x="8" y="97"/>
                  </a:cxn>
                  <a:cxn ang="0">
                    <a:pos x="8" y="94"/>
                  </a:cxn>
                  <a:cxn ang="0">
                    <a:pos x="14" y="92"/>
                  </a:cxn>
                  <a:cxn ang="0">
                    <a:pos x="8" y="89"/>
                  </a:cxn>
                  <a:cxn ang="0">
                    <a:pos x="11" y="86"/>
                  </a:cxn>
                  <a:cxn ang="0">
                    <a:pos x="7" y="83"/>
                  </a:cxn>
                  <a:cxn ang="0">
                    <a:pos x="14" y="79"/>
                  </a:cxn>
                  <a:cxn ang="0">
                    <a:pos x="7" y="77"/>
                  </a:cxn>
                  <a:cxn ang="0">
                    <a:pos x="11" y="74"/>
                  </a:cxn>
                  <a:cxn ang="0">
                    <a:pos x="7" y="71"/>
                  </a:cxn>
                  <a:cxn ang="0">
                    <a:pos x="14" y="67"/>
                  </a:cxn>
                  <a:cxn ang="0">
                    <a:pos x="7" y="64"/>
                  </a:cxn>
                  <a:cxn ang="0">
                    <a:pos x="11" y="61"/>
                  </a:cxn>
                  <a:cxn ang="0">
                    <a:pos x="7" y="59"/>
                  </a:cxn>
                  <a:cxn ang="0">
                    <a:pos x="13" y="54"/>
                  </a:cxn>
                  <a:cxn ang="0">
                    <a:pos x="7" y="52"/>
                  </a:cxn>
                  <a:cxn ang="0">
                    <a:pos x="11" y="49"/>
                  </a:cxn>
                  <a:cxn ang="0">
                    <a:pos x="7" y="46"/>
                  </a:cxn>
                  <a:cxn ang="0">
                    <a:pos x="13" y="42"/>
                  </a:cxn>
                  <a:cxn ang="0">
                    <a:pos x="7" y="40"/>
                  </a:cxn>
                  <a:cxn ang="0">
                    <a:pos x="10" y="37"/>
                  </a:cxn>
                  <a:cxn ang="0">
                    <a:pos x="7" y="34"/>
                  </a:cxn>
                  <a:cxn ang="0">
                    <a:pos x="13" y="30"/>
                  </a:cxn>
                  <a:cxn ang="0">
                    <a:pos x="6" y="27"/>
                  </a:cxn>
                  <a:cxn ang="0">
                    <a:pos x="10" y="24"/>
                  </a:cxn>
                  <a:cxn ang="0">
                    <a:pos x="6" y="22"/>
                  </a:cxn>
                  <a:cxn ang="0">
                    <a:pos x="71" y="84"/>
                  </a:cxn>
                </a:cxnLst>
                <a:rect l="0" t="0" r="r" b="b"/>
                <a:pathLst>
                  <a:path w="77" h="172">
                    <a:moveTo>
                      <a:pt x="0" y="0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6" y="172"/>
                    </a:lnTo>
                    <a:lnTo>
                      <a:pt x="77" y="84"/>
                    </a:lnTo>
                    <a:lnTo>
                      <a:pt x="0" y="0"/>
                    </a:lnTo>
                    <a:close/>
                    <a:moveTo>
                      <a:pt x="10" y="158"/>
                    </a:moveTo>
                    <a:lnTo>
                      <a:pt x="10" y="150"/>
                    </a:lnTo>
                    <a:lnTo>
                      <a:pt x="15" y="150"/>
                    </a:lnTo>
                    <a:lnTo>
                      <a:pt x="15" y="146"/>
                    </a:lnTo>
                    <a:lnTo>
                      <a:pt x="10" y="147"/>
                    </a:lnTo>
                    <a:lnTo>
                      <a:pt x="10" y="143"/>
                    </a:lnTo>
                    <a:lnTo>
                      <a:pt x="17" y="143"/>
                    </a:lnTo>
                    <a:lnTo>
                      <a:pt x="17" y="140"/>
                    </a:lnTo>
                    <a:lnTo>
                      <a:pt x="10" y="140"/>
                    </a:lnTo>
                    <a:lnTo>
                      <a:pt x="10" y="137"/>
                    </a:lnTo>
                    <a:lnTo>
                      <a:pt x="15" y="137"/>
                    </a:lnTo>
                    <a:lnTo>
                      <a:pt x="15" y="135"/>
                    </a:lnTo>
                    <a:lnTo>
                      <a:pt x="10" y="135"/>
                    </a:lnTo>
                    <a:lnTo>
                      <a:pt x="9" y="131"/>
                    </a:lnTo>
                    <a:lnTo>
                      <a:pt x="17" y="130"/>
                    </a:lnTo>
                    <a:lnTo>
                      <a:pt x="16" y="127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15" y="125"/>
                    </a:lnTo>
                    <a:lnTo>
                      <a:pt x="15" y="122"/>
                    </a:lnTo>
                    <a:lnTo>
                      <a:pt x="9" y="122"/>
                    </a:lnTo>
                    <a:lnTo>
                      <a:pt x="9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9" y="110"/>
                    </a:lnTo>
                    <a:lnTo>
                      <a:pt x="8" y="106"/>
                    </a:lnTo>
                    <a:lnTo>
                      <a:pt x="16" y="106"/>
                    </a:lnTo>
                    <a:lnTo>
                      <a:pt x="16" y="103"/>
                    </a:lnTo>
                    <a:lnTo>
                      <a:pt x="8" y="103"/>
                    </a:lnTo>
                    <a:lnTo>
                      <a:pt x="8" y="100"/>
                    </a:lnTo>
                    <a:lnTo>
                      <a:pt x="14" y="100"/>
                    </a:lnTo>
                    <a:lnTo>
                      <a:pt x="14" y="97"/>
                    </a:lnTo>
                    <a:lnTo>
                      <a:pt x="8" y="97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14" y="92"/>
                    </a:lnTo>
                    <a:lnTo>
                      <a:pt x="14" y="89"/>
                    </a:lnTo>
                    <a:lnTo>
                      <a:pt x="8" y="89"/>
                    </a:lnTo>
                    <a:lnTo>
                      <a:pt x="7" y="86"/>
                    </a:lnTo>
                    <a:lnTo>
                      <a:pt x="11" y="86"/>
                    </a:lnTo>
                    <a:lnTo>
                      <a:pt x="11" y="83"/>
                    </a:lnTo>
                    <a:lnTo>
                      <a:pt x="7" y="83"/>
                    </a:lnTo>
                    <a:lnTo>
                      <a:pt x="7" y="79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7" y="77"/>
                    </a:lnTo>
                    <a:lnTo>
                      <a:pt x="7" y="74"/>
                    </a:lnTo>
                    <a:lnTo>
                      <a:pt x="11" y="74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7" y="67"/>
                    </a:lnTo>
                    <a:lnTo>
                      <a:pt x="14" y="67"/>
                    </a:lnTo>
                    <a:lnTo>
                      <a:pt x="14" y="64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7" y="59"/>
                    </a:lnTo>
                    <a:lnTo>
                      <a:pt x="7" y="55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7" y="52"/>
                    </a:lnTo>
                    <a:lnTo>
                      <a:pt x="7" y="49"/>
                    </a:lnTo>
                    <a:lnTo>
                      <a:pt x="11" y="49"/>
                    </a:lnTo>
                    <a:lnTo>
                      <a:pt x="11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10" y="37"/>
                    </a:lnTo>
                    <a:lnTo>
                      <a:pt x="10" y="34"/>
                    </a:lnTo>
                    <a:lnTo>
                      <a:pt x="7" y="34"/>
                    </a:lnTo>
                    <a:lnTo>
                      <a:pt x="6" y="30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6" y="13"/>
                    </a:lnTo>
                    <a:lnTo>
                      <a:pt x="71" y="84"/>
                    </a:lnTo>
                    <a:lnTo>
                      <a:pt x="10" y="15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3" name="Freeform 123"/>
              <p:cNvSpPr>
                <a:spLocks noEditPoints="1"/>
              </p:cNvSpPr>
              <p:nvPr/>
            </p:nvSpPr>
            <p:spPr bwMode="auto">
              <a:xfrm>
                <a:off x="1283855" y="4502286"/>
                <a:ext cx="64486" cy="131380"/>
              </a:xfrm>
              <a:custGeom>
                <a:avLst/>
                <a:gdLst/>
                <a:ahLst/>
                <a:cxnLst>
                  <a:cxn ang="0">
                    <a:pos x="33" y="36"/>
                  </a:cxn>
                  <a:cxn ang="0">
                    <a:pos x="0" y="0"/>
                  </a:cxn>
                  <a:cxn ang="0">
                    <a:pos x="3" y="73"/>
                  </a:cxn>
                  <a:cxn ang="0">
                    <a:pos x="33" y="36"/>
                  </a:cxn>
                  <a:cxn ang="0">
                    <a:pos x="7" y="59"/>
                  </a:cxn>
                  <a:cxn ang="0">
                    <a:pos x="6" y="13"/>
                  </a:cxn>
                  <a:cxn ang="0">
                    <a:pos x="26" y="36"/>
                  </a:cxn>
                  <a:cxn ang="0">
                    <a:pos x="7" y="59"/>
                  </a:cxn>
                </a:cxnLst>
                <a:rect l="0" t="0" r="r" b="b"/>
                <a:pathLst>
                  <a:path w="33" h="73">
                    <a:moveTo>
                      <a:pt x="33" y="36"/>
                    </a:moveTo>
                    <a:lnTo>
                      <a:pt x="0" y="0"/>
                    </a:lnTo>
                    <a:lnTo>
                      <a:pt x="3" y="73"/>
                    </a:lnTo>
                    <a:lnTo>
                      <a:pt x="33" y="36"/>
                    </a:lnTo>
                    <a:close/>
                    <a:moveTo>
                      <a:pt x="7" y="59"/>
                    </a:moveTo>
                    <a:lnTo>
                      <a:pt x="6" y="13"/>
                    </a:lnTo>
                    <a:lnTo>
                      <a:pt x="26" y="36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4" name="Freeform 124"/>
              <p:cNvSpPr>
                <a:spLocks/>
              </p:cNvSpPr>
              <p:nvPr/>
            </p:nvSpPr>
            <p:spPr bwMode="auto">
              <a:xfrm>
                <a:off x="572559" y="2616177"/>
                <a:ext cx="113338" cy="102584"/>
              </a:xfrm>
              <a:custGeom>
                <a:avLst/>
                <a:gdLst/>
                <a:ahLst/>
                <a:cxnLst>
                  <a:cxn ang="0">
                    <a:pos x="22" y="57"/>
                  </a:cxn>
                  <a:cxn ang="0">
                    <a:pos x="35" y="57"/>
                  </a:cxn>
                  <a:cxn ang="0">
                    <a:pos x="35" y="35"/>
                  </a:cxn>
                  <a:cxn ang="0">
                    <a:pos x="58" y="35"/>
                  </a:cxn>
                  <a:cxn ang="0">
                    <a:pos x="58" y="22"/>
                  </a:cxn>
                  <a:cxn ang="0">
                    <a:pos x="35" y="22"/>
                  </a:cxn>
                  <a:cxn ang="0">
                    <a:pos x="35" y="0"/>
                  </a:cxn>
                  <a:cxn ang="0">
                    <a:pos x="22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0" y="35"/>
                  </a:cxn>
                  <a:cxn ang="0">
                    <a:pos x="22" y="35"/>
                  </a:cxn>
                  <a:cxn ang="0">
                    <a:pos x="22" y="57"/>
                  </a:cxn>
                </a:cxnLst>
                <a:rect l="0" t="0" r="r" b="b"/>
                <a:pathLst>
                  <a:path w="58" h="57">
                    <a:moveTo>
                      <a:pt x="22" y="57"/>
                    </a:moveTo>
                    <a:lnTo>
                      <a:pt x="35" y="57"/>
                    </a:lnTo>
                    <a:lnTo>
                      <a:pt x="35" y="35"/>
                    </a:lnTo>
                    <a:lnTo>
                      <a:pt x="58" y="35"/>
                    </a:lnTo>
                    <a:lnTo>
                      <a:pt x="58" y="22"/>
                    </a:lnTo>
                    <a:lnTo>
                      <a:pt x="35" y="22"/>
                    </a:lnTo>
                    <a:lnTo>
                      <a:pt x="35" y="0"/>
                    </a:lnTo>
                    <a:lnTo>
                      <a:pt x="22" y="0"/>
                    </a:lnTo>
                    <a:lnTo>
                      <a:pt x="22" y="22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22" y="35"/>
                    </a:lnTo>
                    <a:lnTo>
                      <a:pt x="22" y="57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5" name="Freeform 125"/>
              <p:cNvSpPr>
                <a:spLocks/>
              </p:cNvSpPr>
              <p:nvPr/>
            </p:nvSpPr>
            <p:spPr bwMode="auto">
              <a:xfrm>
                <a:off x="1557431" y="2407409"/>
                <a:ext cx="347832" cy="19617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40" y="78"/>
                  </a:cxn>
                  <a:cxn ang="0">
                    <a:pos x="26" y="51"/>
                  </a:cxn>
                  <a:cxn ang="0">
                    <a:pos x="0" y="51"/>
                  </a:cxn>
                  <a:cxn ang="0">
                    <a:pos x="0" y="66"/>
                  </a:cxn>
                  <a:cxn ang="0">
                    <a:pos x="17" y="66"/>
                  </a:cxn>
                  <a:cxn ang="0">
                    <a:pos x="38" y="109"/>
                  </a:cxn>
                  <a:cxn ang="0">
                    <a:pos x="95" y="15"/>
                  </a:cxn>
                  <a:cxn ang="0">
                    <a:pos x="163" y="15"/>
                  </a:cxn>
                  <a:cxn ang="0">
                    <a:pos x="163" y="26"/>
                  </a:cxn>
                  <a:cxn ang="0">
                    <a:pos x="178" y="26"/>
                  </a:cxn>
                  <a:cxn ang="0">
                    <a:pos x="178" y="0"/>
                  </a:cxn>
                  <a:cxn ang="0">
                    <a:pos x="86" y="0"/>
                  </a:cxn>
                </a:cxnLst>
                <a:rect l="0" t="0" r="r" b="b"/>
                <a:pathLst>
                  <a:path w="178" h="109">
                    <a:moveTo>
                      <a:pt x="86" y="0"/>
                    </a:moveTo>
                    <a:lnTo>
                      <a:pt x="40" y="78"/>
                    </a:lnTo>
                    <a:lnTo>
                      <a:pt x="26" y="51"/>
                    </a:lnTo>
                    <a:lnTo>
                      <a:pt x="0" y="51"/>
                    </a:lnTo>
                    <a:lnTo>
                      <a:pt x="0" y="66"/>
                    </a:lnTo>
                    <a:lnTo>
                      <a:pt x="17" y="66"/>
                    </a:lnTo>
                    <a:lnTo>
                      <a:pt x="38" y="109"/>
                    </a:lnTo>
                    <a:lnTo>
                      <a:pt x="95" y="15"/>
                    </a:lnTo>
                    <a:lnTo>
                      <a:pt x="163" y="15"/>
                    </a:lnTo>
                    <a:lnTo>
                      <a:pt x="163" y="26"/>
                    </a:lnTo>
                    <a:lnTo>
                      <a:pt x="178" y="26"/>
                    </a:lnTo>
                    <a:lnTo>
                      <a:pt x="178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6" name="Freeform 126"/>
              <p:cNvSpPr>
                <a:spLocks noEditPoints="1"/>
              </p:cNvSpPr>
              <p:nvPr/>
            </p:nvSpPr>
            <p:spPr bwMode="auto">
              <a:xfrm>
                <a:off x="4400663" y="4243126"/>
                <a:ext cx="173916" cy="20336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98" y="49"/>
                  </a:cxn>
                  <a:cxn ang="0">
                    <a:pos x="98" y="77"/>
                  </a:cxn>
                  <a:cxn ang="0">
                    <a:pos x="0" y="77"/>
                  </a:cxn>
                  <a:cxn ang="0">
                    <a:pos x="0" y="49"/>
                  </a:cxn>
                  <a:cxn ang="0">
                    <a:pos x="47" y="37"/>
                  </a:cxn>
                  <a:cxn ang="0">
                    <a:pos x="40" y="35"/>
                  </a:cxn>
                  <a:cxn ang="0">
                    <a:pos x="35" y="32"/>
                  </a:cxn>
                  <a:cxn ang="0">
                    <a:pos x="31" y="26"/>
                  </a:cxn>
                  <a:cxn ang="0">
                    <a:pos x="29" y="19"/>
                  </a:cxn>
                  <a:cxn ang="0">
                    <a:pos x="31" y="12"/>
                  </a:cxn>
                  <a:cxn ang="0">
                    <a:pos x="35" y="6"/>
                  </a:cxn>
                  <a:cxn ang="0">
                    <a:pos x="40" y="2"/>
                  </a:cxn>
                  <a:cxn ang="0">
                    <a:pos x="47" y="0"/>
                  </a:cxn>
                  <a:cxn ang="0">
                    <a:pos x="54" y="2"/>
                  </a:cxn>
                  <a:cxn ang="0">
                    <a:pos x="60" y="6"/>
                  </a:cxn>
                  <a:cxn ang="0">
                    <a:pos x="64" y="12"/>
                  </a:cxn>
                  <a:cxn ang="0">
                    <a:pos x="66" y="19"/>
                  </a:cxn>
                  <a:cxn ang="0">
                    <a:pos x="64" y="26"/>
                  </a:cxn>
                  <a:cxn ang="0">
                    <a:pos x="60" y="32"/>
                  </a:cxn>
                  <a:cxn ang="0">
                    <a:pos x="54" y="35"/>
                  </a:cxn>
                  <a:cxn ang="0">
                    <a:pos x="47" y="37"/>
                  </a:cxn>
                  <a:cxn ang="0">
                    <a:pos x="47" y="88"/>
                  </a:cxn>
                  <a:cxn ang="0">
                    <a:pos x="54" y="90"/>
                  </a:cxn>
                  <a:cxn ang="0">
                    <a:pos x="60" y="94"/>
                  </a:cxn>
                  <a:cxn ang="0">
                    <a:pos x="64" y="99"/>
                  </a:cxn>
                  <a:cxn ang="0">
                    <a:pos x="66" y="106"/>
                  </a:cxn>
                  <a:cxn ang="0">
                    <a:pos x="64" y="113"/>
                  </a:cxn>
                  <a:cxn ang="0">
                    <a:pos x="60" y="119"/>
                  </a:cxn>
                  <a:cxn ang="0">
                    <a:pos x="54" y="123"/>
                  </a:cxn>
                  <a:cxn ang="0">
                    <a:pos x="47" y="125"/>
                  </a:cxn>
                  <a:cxn ang="0">
                    <a:pos x="40" y="123"/>
                  </a:cxn>
                  <a:cxn ang="0">
                    <a:pos x="35" y="119"/>
                  </a:cxn>
                  <a:cxn ang="0">
                    <a:pos x="31" y="113"/>
                  </a:cxn>
                  <a:cxn ang="0">
                    <a:pos x="29" y="106"/>
                  </a:cxn>
                  <a:cxn ang="0">
                    <a:pos x="31" y="99"/>
                  </a:cxn>
                  <a:cxn ang="0">
                    <a:pos x="35" y="94"/>
                  </a:cxn>
                  <a:cxn ang="0">
                    <a:pos x="40" y="90"/>
                  </a:cxn>
                  <a:cxn ang="0">
                    <a:pos x="47" y="88"/>
                  </a:cxn>
                </a:cxnLst>
                <a:rect l="0" t="0" r="r" b="b"/>
                <a:pathLst>
                  <a:path w="98" h="125">
                    <a:moveTo>
                      <a:pt x="0" y="49"/>
                    </a:move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0" y="77"/>
                      <a:pt x="0" y="77"/>
                      <a:pt x="0" y="77"/>
                    </a:cubicBezTo>
                    <a:lnTo>
                      <a:pt x="0" y="49"/>
                    </a:lnTo>
                    <a:close/>
                    <a:moveTo>
                      <a:pt x="47" y="37"/>
                    </a:moveTo>
                    <a:cubicBezTo>
                      <a:pt x="45" y="37"/>
                      <a:pt x="43" y="36"/>
                      <a:pt x="40" y="35"/>
                    </a:cubicBezTo>
                    <a:cubicBezTo>
                      <a:pt x="38" y="34"/>
                      <a:pt x="36" y="33"/>
                      <a:pt x="35" y="32"/>
                    </a:cubicBezTo>
                    <a:cubicBezTo>
                      <a:pt x="33" y="30"/>
                      <a:pt x="32" y="28"/>
                      <a:pt x="31" y="26"/>
                    </a:cubicBezTo>
                    <a:cubicBezTo>
                      <a:pt x="30" y="24"/>
                      <a:pt x="29" y="21"/>
                      <a:pt x="29" y="19"/>
                    </a:cubicBezTo>
                    <a:cubicBezTo>
                      <a:pt x="29" y="16"/>
                      <a:pt x="30" y="14"/>
                      <a:pt x="31" y="12"/>
                    </a:cubicBezTo>
                    <a:cubicBezTo>
                      <a:pt x="32" y="9"/>
                      <a:pt x="33" y="7"/>
                      <a:pt x="35" y="6"/>
                    </a:cubicBezTo>
                    <a:cubicBezTo>
                      <a:pt x="36" y="4"/>
                      <a:pt x="38" y="3"/>
                      <a:pt x="40" y="2"/>
                    </a:cubicBezTo>
                    <a:cubicBezTo>
                      <a:pt x="43" y="1"/>
                      <a:pt x="45" y="0"/>
                      <a:pt x="47" y="0"/>
                    </a:cubicBezTo>
                    <a:cubicBezTo>
                      <a:pt x="50" y="0"/>
                      <a:pt x="52" y="1"/>
                      <a:pt x="54" y="2"/>
                    </a:cubicBezTo>
                    <a:cubicBezTo>
                      <a:pt x="57" y="3"/>
                      <a:pt x="59" y="4"/>
                      <a:pt x="60" y="6"/>
                    </a:cubicBezTo>
                    <a:cubicBezTo>
                      <a:pt x="62" y="7"/>
                      <a:pt x="63" y="9"/>
                      <a:pt x="64" y="12"/>
                    </a:cubicBezTo>
                    <a:cubicBezTo>
                      <a:pt x="65" y="14"/>
                      <a:pt x="66" y="16"/>
                      <a:pt x="66" y="19"/>
                    </a:cubicBezTo>
                    <a:cubicBezTo>
                      <a:pt x="66" y="21"/>
                      <a:pt x="65" y="24"/>
                      <a:pt x="64" y="26"/>
                    </a:cubicBezTo>
                    <a:cubicBezTo>
                      <a:pt x="63" y="28"/>
                      <a:pt x="62" y="30"/>
                      <a:pt x="60" y="32"/>
                    </a:cubicBezTo>
                    <a:cubicBezTo>
                      <a:pt x="59" y="33"/>
                      <a:pt x="57" y="34"/>
                      <a:pt x="54" y="35"/>
                    </a:cubicBezTo>
                    <a:cubicBezTo>
                      <a:pt x="52" y="36"/>
                      <a:pt x="50" y="37"/>
                      <a:pt x="47" y="37"/>
                    </a:cubicBezTo>
                    <a:close/>
                    <a:moveTo>
                      <a:pt x="47" y="88"/>
                    </a:moveTo>
                    <a:cubicBezTo>
                      <a:pt x="50" y="88"/>
                      <a:pt x="52" y="89"/>
                      <a:pt x="54" y="90"/>
                    </a:cubicBezTo>
                    <a:cubicBezTo>
                      <a:pt x="57" y="91"/>
                      <a:pt x="59" y="92"/>
                      <a:pt x="60" y="94"/>
                    </a:cubicBezTo>
                    <a:cubicBezTo>
                      <a:pt x="62" y="95"/>
                      <a:pt x="63" y="97"/>
                      <a:pt x="64" y="99"/>
                    </a:cubicBezTo>
                    <a:cubicBezTo>
                      <a:pt x="65" y="101"/>
                      <a:pt x="66" y="104"/>
                      <a:pt x="66" y="106"/>
                    </a:cubicBezTo>
                    <a:cubicBezTo>
                      <a:pt x="66" y="109"/>
                      <a:pt x="65" y="111"/>
                      <a:pt x="64" y="113"/>
                    </a:cubicBezTo>
                    <a:cubicBezTo>
                      <a:pt x="63" y="116"/>
                      <a:pt x="62" y="118"/>
                      <a:pt x="60" y="119"/>
                    </a:cubicBezTo>
                    <a:cubicBezTo>
                      <a:pt x="59" y="121"/>
                      <a:pt x="57" y="122"/>
                      <a:pt x="54" y="123"/>
                    </a:cubicBezTo>
                    <a:cubicBezTo>
                      <a:pt x="52" y="124"/>
                      <a:pt x="50" y="125"/>
                      <a:pt x="47" y="125"/>
                    </a:cubicBezTo>
                    <a:cubicBezTo>
                      <a:pt x="45" y="125"/>
                      <a:pt x="43" y="124"/>
                      <a:pt x="40" y="123"/>
                    </a:cubicBezTo>
                    <a:cubicBezTo>
                      <a:pt x="38" y="122"/>
                      <a:pt x="36" y="121"/>
                      <a:pt x="35" y="119"/>
                    </a:cubicBezTo>
                    <a:cubicBezTo>
                      <a:pt x="33" y="118"/>
                      <a:pt x="32" y="116"/>
                      <a:pt x="31" y="113"/>
                    </a:cubicBezTo>
                    <a:cubicBezTo>
                      <a:pt x="30" y="111"/>
                      <a:pt x="29" y="109"/>
                      <a:pt x="29" y="106"/>
                    </a:cubicBezTo>
                    <a:cubicBezTo>
                      <a:pt x="29" y="104"/>
                      <a:pt x="30" y="101"/>
                      <a:pt x="31" y="99"/>
                    </a:cubicBezTo>
                    <a:cubicBezTo>
                      <a:pt x="32" y="97"/>
                      <a:pt x="33" y="95"/>
                      <a:pt x="35" y="94"/>
                    </a:cubicBezTo>
                    <a:cubicBezTo>
                      <a:pt x="36" y="92"/>
                      <a:pt x="38" y="91"/>
                      <a:pt x="40" y="90"/>
                    </a:cubicBezTo>
                    <a:cubicBezTo>
                      <a:pt x="43" y="89"/>
                      <a:pt x="45" y="88"/>
                      <a:pt x="47" y="8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7" name="Freeform 127"/>
              <p:cNvSpPr>
                <a:spLocks noEditPoints="1"/>
              </p:cNvSpPr>
              <p:nvPr/>
            </p:nvSpPr>
            <p:spPr bwMode="auto">
              <a:xfrm>
                <a:off x="1195920" y="1437359"/>
                <a:ext cx="322428" cy="25736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44" y="158"/>
                  </a:cxn>
                  <a:cxn ang="0">
                    <a:pos x="183" y="90"/>
                  </a:cxn>
                  <a:cxn ang="0">
                    <a:pos x="139" y="0"/>
                  </a:cxn>
                  <a:cxn ang="0">
                    <a:pos x="0" y="68"/>
                  </a:cxn>
                  <a:cxn ang="0">
                    <a:pos x="32" y="121"/>
                  </a:cxn>
                  <a:cxn ang="0">
                    <a:pos x="22" y="101"/>
                  </a:cxn>
                  <a:cxn ang="0">
                    <a:pos x="30" y="97"/>
                  </a:cxn>
                  <a:cxn ang="0">
                    <a:pos x="40" y="117"/>
                  </a:cxn>
                  <a:cxn ang="0">
                    <a:pos x="32" y="121"/>
                  </a:cxn>
                  <a:cxn ang="0">
                    <a:pos x="43" y="143"/>
                  </a:cxn>
                  <a:cxn ang="0">
                    <a:pos x="33" y="123"/>
                  </a:cxn>
                  <a:cxn ang="0">
                    <a:pos x="41" y="119"/>
                  </a:cxn>
                  <a:cxn ang="0">
                    <a:pos x="51" y="139"/>
                  </a:cxn>
                  <a:cxn ang="0">
                    <a:pos x="43" y="143"/>
                  </a:cxn>
                  <a:cxn ang="0">
                    <a:pos x="148" y="37"/>
                  </a:cxn>
                  <a:cxn ang="0">
                    <a:pos x="159" y="60"/>
                  </a:cxn>
                  <a:cxn ang="0">
                    <a:pos x="157" y="61"/>
                  </a:cxn>
                  <a:cxn ang="0">
                    <a:pos x="146" y="38"/>
                  </a:cxn>
                  <a:cxn ang="0">
                    <a:pos x="148" y="37"/>
                  </a:cxn>
                  <a:cxn ang="0">
                    <a:pos x="130" y="20"/>
                  </a:cxn>
                  <a:cxn ang="0">
                    <a:pos x="161" y="85"/>
                  </a:cxn>
                  <a:cxn ang="0">
                    <a:pos x="54" y="137"/>
                  </a:cxn>
                  <a:cxn ang="0">
                    <a:pos x="23" y="73"/>
                  </a:cxn>
                  <a:cxn ang="0">
                    <a:pos x="130" y="20"/>
                  </a:cxn>
                  <a:cxn ang="0">
                    <a:pos x="19" y="74"/>
                  </a:cxn>
                  <a:cxn ang="0">
                    <a:pos x="29" y="94"/>
                  </a:cxn>
                  <a:cxn ang="0">
                    <a:pos x="21" y="98"/>
                  </a:cxn>
                  <a:cxn ang="0">
                    <a:pos x="11" y="78"/>
                  </a:cxn>
                  <a:cxn ang="0">
                    <a:pos x="19" y="74"/>
                  </a:cxn>
                </a:cxnLst>
                <a:rect l="0" t="0" r="r" b="b"/>
                <a:pathLst>
                  <a:path w="183" h="158">
                    <a:moveTo>
                      <a:pt x="0" y="68"/>
                    </a:moveTo>
                    <a:cubicBezTo>
                      <a:pt x="44" y="158"/>
                      <a:pt x="44" y="158"/>
                      <a:pt x="44" y="158"/>
                    </a:cubicBezTo>
                    <a:cubicBezTo>
                      <a:pt x="183" y="90"/>
                      <a:pt x="183" y="90"/>
                      <a:pt x="183" y="90"/>
                    </a:cubicBezTo>
                    <a:cubicBezTo>
                      <a:pt x="139" y="0"/>
                      <a:pt x="139" y="0"/>
                      <a:pt x="139" y="0"/>
                    </a:cubicBezTo>
                    <a:lnTo>
                      <a:pt x="0" y="68"/>
                    </a:lnTo>
                    <a:close/>
                    <a:moveTo>
                      <a:pt x="32" y="121"/>
                    </a:moveTo>
                    <a:cubicBezTo>
                      <a:pt x="22" y="101"/>
                      <a:pt x="22" y="101"/>
                      <a:pt x="22" y="101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40" y="117"/>
                      <a:pt x="40" y="117"/>
                      <a:pt x="40" y="117"/>
                    </a:cubicBezTo>
                    <a:lnTo>
                      <a:pt x="32" y="121"/>
                    </a:lnTo>
                    <a:close/>
                    <a:moveTo>
                      <a:pt x="43" y="143"/>
                    </a:moveTo>
                    <a:cubicBezTo>
                      <a:pt x="33" y="123"/>
                      <a:pt x="33" y="123"/>
                      <a:pt x="33" y="123"/>
                    </a:cubicBezTo>
                    <a:cubicBezTo>
                      <a:pt x="41" y="119"/>
                      <a:pt x="41" y="119"/>
                      <a:pt x="41" y="119"/>
                    </a:cubicBezTo>
                    <a:cubicBezTo>
                      <a:pt x="51" y="139"/>
                      <a:pt x="51" y="139"/>
                      <a:pt x="51" y="139"/>
                    </a:cubicBezTo>
                    <a:lnTo>
                      <a:pt x="43" y="143"/>
                    </a:lnTo>
                    <a:close/>
                    <a:moveTo>
                      <a:pt x="148" y="37"/>
                    </a:moveTo>
                    <a:cubicBezTo>
                      <a:pt x="159" y="60"/>
                      <a:pt x="159" y="60"/>
                      <a:pt x="159" y="60"/>
                    </a:cubicBezTo>
                    <a:cubicBezTo>
                      <a:pt x="157" y="61"/>
                      <a:pt x="157" y="61"/>
                      <a:pt x="157" y="61"/>
                    </a:cubicBezTo>
                    <a:cubicBezTo>
                      <a:pt x="146" y="38"/>
                      <a:pt x="146" y="38"/>
                      <a:pt x="146" y="38"/>
                    </a:cubicBezTo>
                    <a:lnTo>
                      <a:pt x="148" y="37"/>
                    </a:lnTo>
                    <a:close/>
                    <a:moveTo>
                      <a:pt x="130" y="20"/>
                    </a:moveTo>
                    <a:cubicBezTo>
                      <a:pt x="161" y="85"/>
                      <a:pt x="161" y="85"/>
                      <a:pt x="161" y="85"/>
                    </a:cubicBezTo>
                    <a:cubicBezTo>
                      <a:pt x="54" y="137"/>
                      <a:pt x="54" y="137"/>
                      <a:pt x="54" y="137"/>
                    </a:cubicBezTo>
                    <a:cubicBezTo>
                      <a:pt x="44" y="116"/>
                      <a:pt x="28" y="83"/>
                      <a:pt x="23" y="73"/>
                    </a:cubicBezTo>
                    <a:lnTo>
                      <a:pt x="130" y="20"/>
                    </a:lnTo>
                    <a:close/>
                    <a:moveTo>
                      <a:pt x="19" y="74"/>
                    </a:moveTo>
                    <a:cubicBezTo>
                      <a:pt x="29" y="94"/>
                      <a:pt x="29" y="94"/>
                      <a:pt x="29" y="94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11" y="78"/>
                      <a:pt x="11" y="78"/>
                      <a:pt x="11" y="78"/>
                    </a:cubicBez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8" name="Freeform 128"/>
              <p:cNvSpPr>
                <a:spLocks/>
              </p:cNvSpPr>
              <p:nvPr/>
            </p:nvSpPr>
            <p:spPr bwMode="auto">
              <a:xfrm>
                <a:off x="1285809" y="1604733"/>
                <a:ext cx="250126" cy="122381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0" y="61"/>
                  </a:cxn>
                  <a:cxn ang="0">
                    <a:pos x="3" y="68"/>
                  </a:cxn>
                  <a:cxn ang="0">
                    <a:pos x="128" y="6"/>
                  </a:cxn>
                  <a:cxn ang="0">
                    <a:pos x="125" y="0"/>
                  </a:cxn>
                </a:cxnLst>
                <a:rect l="0" t="0" r="r" b="b"/>
                <a:pathLst>
                  <a:path w="128" h="68">
                    <a:moveTo>
                      <a:pt x="125" y="0"/>
                    </a:moveTo>
                    <a:lnTo>
                      <a:pt x="0" y="61"/>
                    </a:lnTo>
                    <a:lnTo>
                      <a:pt x="3" y="68"/>
                    </a:lnTo>
                    <a:lnTo>
                      <a:pt x="128" y="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9" name="Freeform 129"/>
              <p:cNvSpPr>
                <a:spLocks noEditPoints="1"/>
              </p:cNvSpPr>
              <p:nvPr/>
            </p:nvSpPr>
            <p:spPr bwMode="auto">
              <a:xfrm>
                <a:off x="2470001" y="2252633"/>
                <a:ext cx="257943" cy="273558"/>
              </a:xfrm>
              <a:custGeom>
                <a:avLst/>
                <a:gdLst/>
                <a:ahLst/>
                <a:cxnLst>
                  <a:cxn ang="0">
                    <a:pos x="41" y="89"/>
                  </a:cxn>
                  <a:cxn ang="0">
                    <a:pos x="0" y="115"/>
                  </a:cxn>
                  <a:cxn ang="0">
                    <a:pos x="41" y="152"/>
                  </a:cxn>
                  <a:cxn ang="0">
                    <a:pos x="94" y="155"/>
                  </a:cxn>
                  <a:cxn ang="0">
                    <a:pos x="133" y="169"/>
                  </a:cxn>
                  <a:cxn ang="0">
                    <a:pos x="145" y="155"/>
                  </a:cxn>
                  <a:cxn ang="0">
                    <a:pos x="41" y="0"/>
                  </a:cxn>
                  <a:cxn ang="0">
                    <a:pos x="33" y="127"/>
                  </a:cxn>
                  <a:cxn ang="0">
                    <a:pos x="41" y="122"/>
                  </a:cxn>
                  <a:cxn ang="0">
                    <a:pos x="7" y="154"/>
                  </a:cxn>
                  <a:cxn ang="0">
                    <a:pos x="12" y="112"/>
                  </a:cxn>
                  <a:cxn ang="0">
                    <a:pos x="14" y="111"/>
                  </a:cxn>
                  <a:cxn ang="0">
                    <a:pos x="77" y="101"/>
                  </a:cxn>
                  <a:cxn ang="0">
                    <a:pos x="46" y="111"/>
                  </a:cxn>
                  <a:cxn ang="0">
                    <a:pos x="56" y="129"/>
                  </a:cxn>
                  <a:cxn ang="0">
                    <a:pos x="79" y="111"/>
                  </a:cxn>
                  <a:cxn ang="0">
                    <a:pos x="81" y="99"/>
                  </a:cxn>
                  <a:cxn ang="0">
                    <a:pos x="56" y="91"/>
                  </a:cxn>
                  <a:cxn ang="0">
                    <a:pos x="130" y="15"/>
                  </a:cxn>
                  <a:cxn ang="0">
                    <a:pos x="123" y="113"/>
                  </a:cxn>
                  <a:cxn ang="0">
                    <a:pos x="111" y="90"/>
                  </a:cxn>
                  <a:cxn ang="0">
                    <a:pos x="103" y="63"/>
                  </a:cxn>
                  <a:cxn ang="0">
                    <a:pos x="96" y="90"/>
                  </a:cxn>
                  <a:cxn ang="0">
                    <a:pos x="83" y="111"/>
                  </a:cxn>
                  <a:cxn ang="0">
                    <a:pos x="79" y="129"/>
                  </a:cxn>
                  <a:cxn ang="0">
                    <a:pos x="103" y="69"/>
                  </a:cxn>
                  <a:cxn ang="0">
                    <a:pos x="96" y="81"/>
                  </a:cxn>
                  <a:cxn ang="0">
                    <a:pos x="92" y="77"/>
                  </a:cxn>
                  <a:cxn ang="0">
                    <a:pos x="115" y="77"/>
                  </a:cxn>
                  <a:cxn ang="0">
                    <a:pos x="110" y="82"/>
                  </a:cxn>
                  <a:cxn ang="0">
                    <a:pos x="103" y="69"/>
                  </a:cxn>
                  <a:cxn ang="0">
                    <a:pos x="104" y="165"/>
                  </a:cxn>
                  <a:cxn ang="0">
                    <a:pos x="79" y="122"/>
                  </a:cxn>
                  <a:cxn ang="0">
                    <a:pos x="93" y="128"/>
                  </a:cxn>
                  <a:cxn ang="0">
                    <a:pos x="98" y="129"/>
                  </a:cxn>
                  <a:cxn ang="0">
                    <a:pos x="100" y="79"/>
                  </a:cxn>
                  <a:cxn ang="0">
                    <a:pos x="108" y="112"/>
                  </a:cxn>
                  <a:cxn ang="0">
                    <a:pos x="122" y="117"/>
                  </a:cxn>
                  <a:cxn ang="0">
                    <a:pos x="137" y="124"/>
                  </a:cxn>
                </a:cxnLst>
                <a:rect l="0" t="0" r="r" b="b"/>
                <a:pathLst>
                  <a:path w="145" h="169">
                    <a:moveTo>
                      <a:pt x="41" y="0"/>
                    </a:moveTo>
                    <a:cubicBezTo>
                      <a:pt x="41" y="89"/>
                      <a:pt x="41" y="89"/>
                      <a:pt x="41" y="89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41" y="152"/>
                      <a:pt x="41" y="152"/>
                      <a:pt x="41" y="152"/>
                    </a:cubicBezTo>
                    <a:cubicBezTo>
                      <a:pt x="41" y="155"/>
                      <a:pt x="41" y="155"/>
                      <a:pt x="41" y="155"/>
                    </a:cubicBezTo>
                    <a:cubicBezTo>
                      <a:pt x="94" y="155"/>
                      <a:pt x="94" y="155"/>
                      <a:pt x="94" y="155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6" y="155"/>
                      <a:pt x="136" y="155"/>
                      <a:pt x="136" y="155"/>
                    </a:cubicBezTo>
                    <a:cubicBezTo>
                      <a:pt x="145" y="155"/>
                      <a:pt x="145" y="155"/>
                      <a:pt x="145" y="155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41" y="0"/>
                    </a:lnTo>
                    <a:close/>
                    <a:moveTo>
                      <a:pt x="44" y="111"/>
                    </a:moveTo>
                    <a:cubicBezTo>
                      <a:pt x="33" y="127"/>
                      <a:pt x="33" y="127"/>
                      <a:pt x="33" y="127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4" y="111"/>
                      <a:pt x="14" y="111"/>
                      <a:pt x="14" y="111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5" y="111"/>
                      <a:pt x="44" y="111"/>
                      <a:pt x="44" y="111"/>
                    </a:cubicBezTo>
                    <a:close/>
                    <a:moveTo>
                      <a:pt x="56" y="129"/>
                    </a:moveTo>
                    <a:cubicBezTo>
                      <a:pt x="56" y="113"/>
                      <a:pt x="56" y="113"/>
                      <a:pt x="56" y="113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0" y="111"/>
                      <a:pt x="80" y="110"/>
                      <a:pt x="81" y="109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98"/>
                      <a:pt x="80" y="97"/>
                      <a:pt x="79" y="97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15"/>
                      <a:pt x="130" y="115"/>
                      <a:pt x="130" y="115"/>
                    </a:cubicBezTo>
                    <a:cubicBezTo>
                      <a:pt x="123" y="113"/>
                      <a:pt x="123" y="113"/>
                      <a:pt x="123" y="113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15" y="87"/>
                      <a:pt x="118" y="83"/>
                      <a:pt x="118" y="77"/>
                    </a:cubicBezTo>
                    <a:cubicBezTo>
                      <a:pt x="118" y="69"/>
                      <a:pt x="111" y="63"/>
                      <a:pt x="103" y="63"/>
                    </a:cubicBezTo>
                    <a:cubicBezTo>
                      <a:pt x="95" y="63"/>
                      <a:pt x="89" y="69"/>
                      <a:pt x="89" y="77"/>
                    </a:cubicBezTo>
                    <a:cubicBezTo>
                      <a:pt x="89" y="83"/>
                      <a:pt x="92" y="87"/>
                      <a:pt x="96" y="90"/>
                    </a:cubicBezTo>
                    <a:cubicBezTo>
                      <a:pt x="96" y="125"/>
                      <a:pt x="96" y="125"/>
                      <a:pt x="96" y="125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79" y="129"/>
                      <a:pt x="79" y="129"/>
                      <a:pt x="79" y="129"/>
                    </a:cubicBezTo>
                    <a:lnTo>
                      <a:pt x="56" y="129"/>
                    </a:lnTo>
                    <a:close/>
                    <a:moveTo>
                      <a:pt x="103" y="69"/>
                    </a:moveTo>
                    <a:cubicBezTo>
                      <a:pt x="99" y="69"/>
                      <a:pt x="95" y="73"/>
                      <a:pt x="95" y="77"/>
                    </a:cubicBezTo>
                    <a:cubicBezTo>
                      <a:pt x="95" y="79"/>
                      <a:pt x="95" y="80"/>
                      <a:pt x="96" y="81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3" y="84"/>
                      <a:pt x="92" y="81"/>
                      <a:pt x="92" y="77"/>
                    </a:cubicBezTo>
                    <a:cubicBezTo>
                      <a:pt x="92" y="71"/>
                      <a:pt x="97" y="66"/>
                      <a:pt x="103" y="66"/>
                    </a:cubicBezTo>
                    <a:cubicBezTo>
                      <a:pt x="110" y="66"/>
                      <a:pt x="115" y="71"/>
                      <a:pt x="115" y="77"/>
                    </a:cubicBezTo>
                    <a:cubicBezTo>
                      <a:pt x="115" y="81"/>
                      <a:pt x="113" y="84"/>
                      <a:pt x="110" y="86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1" y="81"/>
                      <a:pt x="111" y="79"/>
                      <a:pt x="111" y="77"/>
                    </a:cubicBezTo>
                    <a:cubicBezTo>
                      <a:pt x="111" y="73"/>
                      <a:pt x="108" y="69"/>
                      <a:pt x="103" y="69"/>
                    </a:cubicBezTo>
                    <a:close/>
                    <a:moveTo>
                      <a:pt x="130" y="165"/>
                    </a:moveTo>
                    <a:cubicBezTo>
                      <a:pt x="104" y="165"/>
                      <a:pt x="104" y="165"/>
                      <a:pt x="104" y="165"/>
                    </a:cubicBezTo>
                    <a:cubicBezTo>
                      <a:pt x="90" y="139"/>
                      <a:pt x="90" y="139"/>
                      <a:pt x="90" y="139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83" y="117"/>
                      <a:pt x="83" y="117"/>
                      <a:pt x="83" y="117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4" y="129"/>
                      <a:pt x="95" y="129"/>
                      <a:pt x="96" y="129"/>
                    </a:cubicBezTo>
                    <a:cubicBezTo>
                      <a:pt x="97" y="129"/>
                      <a:pt x="97" y="129"/>
                      <a:pt x="98" y="129"/>
                    </a:cubicBezTo>
                    <a:cubicBezTo>
                      <a:pt x="99" y="128"/>
                      <a:pt x="100" y="127"/>
                      <a:pt x="100" y="125"/>
                    </a:cubicBezTo>
                    <a:cubicBezTo>
                      <a:pt x="100" y="79"/>
                      <a:pt x="100" y="79"/>
                      <a:pt x="100" y="79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4"/>
                      <a:pt x="110" y="116"/>
                      <a:pt x="112" y="116"/>
                    </a:cubicBezTo>
                    <a:cubicBezTo>
                      <a:pt x="122" y="117"/>
                      <a:pt x="122" y="117"/>
                      <a:pt x="122" y="117"/>
                    </a:cubicBezTo>
                    <a:cubicBezTo>
                      <a:pt x="132" y="120"/>
                      <a:pt x="132" y="120"/>
                      <a:pt x="132" y="120"/>
                    </a:cubicBezTo>
                    <a:cubicBezTo>
                      <a:pt x="137" y="124"/>
                      <a:pt x="137" y="124"/>
                      <a:pt x="137" y="124"/>
                    </a:cubicBezTo>
                    <a:lnTo>
                      <a:pt x="130" y="1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0" name="Freeform 130"/>
              <p:cNvSpPr>
                <a:spLocks noEditPoints="1"/>
              </p:cNvSpPr>
              <p:nvPr/>
            </p:nvSpPr>
            <p:spPr bwMode="auto">
              <a:xfrm>
                <a:off x="1424551" y="3004917"/>
                <a:ext cx="381052" cy="35994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9" y="63"/>
                  </a:cxn>
                  <a:cxn ang="0">
                    <a:pos x="7" y="74"/>
                  </a:cxn>
                  <a:cxn ang="0">
                    <a:pos x="0" y="80"/>
                  </a:cxn>
                  <a:cxn ang="0">
                    <a:pos x="126" y="221"/>
                  </a:cxn>
                  <a:cxn ang="0">
                    <a:pos x="134" y="215"/>
                  </a:cxn>
                  <a:cxn ang="0">
                    <a:pos x="146" y="204"/>
                  </a:cxn>
                  <a:cxn ang="0">
                    <a:pos x="216" y="141"/>
                  </a:cxn>
                  <a:cxn ang="0">
                    <a:pos x="90" y="0"/>
                  </a:cxn>
                  <a:cxn ang="0">
                    <a:pos x="67" y="147"/>
                  </a:cxn>
                  <a:cxn ang="0">
                    <a:pos x="68" y="137"/>
                  </a:cxn>
                  <a:cxn ang="0">
                    <a:pos x="78" y="137"/>
                  </a:cxn>
                  <a:cxn ang="0">
                    <a:pos x="78" y="148"/>
                  </a:cxn>
                  <a:cxn ang="0">
                    <a:pos x="67" y="147"/>
                  </a:cxn>
                  <a:cxn ang="0">
                    <a:pos x="140" y="198"/>
                  </a:cxn>
                  <a:cxn ang="0">
                    <a:pos x="25" y="69"/>
                  </a:cxn>
                  <a:cxn ang="0">
                    <a:pos x="89" y="11"/>
                  </a:cxn>
                  <a:cxn ang="0">
                    <a:pos x="204" y="140"/>
                  </a:cxn>
                  <a:cxn ang="0">
                    <a:pos x="140" y="198"/>
                  </a:cxn>
                </a:cxnLst>
                <a:rect l="0" t="0" r="r" b="b"/>
                <a:pathLst>
                  <a:path w="216" h="221">
                    <a:moveTo>
                      <a:pt x="90" y="0"/>
                    </a:moveTo>
                    <a:cubicBezTo>
                      <a:pt x="19" y="63"/>
                      <a:pt x="19" y="63"/>
                      <a:pt x="19" y="63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34" y="215"/>
                      <a:pt x="134" y="215"/>
                      <a:pt x="134" y="215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216" y="141"/>
                      <a:pt x="216" y="141"/>
                      <a:pt x="216" y="141"/>
                    </a:cubicBezTo>
                    <a:lnTo>
                      <a:pt x="90" y="0"/>
                    </a:lnTo>
                    <a:close/>
                    <a:moveTo>
                      <a:pt x="67" y="147"/>
                    </a:moveTo>
                    <a:cubicBezTo>
                      <a:pt x="65" y="144"/>
                      <a:pt x="65" y="139"/>
                      <a:pt x="68" y="137"/>
                    </a:cubicBezTo>
                    <a:cubicBezTo>
                      <a:pt x="71" y="134"/>
                      <a:pt x="76" y="134"/>
                      <a:pt x="78" y="137"/>
                    </a:cubicBezTo>
                    <a:cubicBezTo>
                      <a:pt x="81" y="140"/>
                      <a:pt x="81" y="145"/>
                      <a:pt x="78" y="148"/>
                    </a:cubicBezTo>
                    <a:cubicBezTo>
                      <a:pt x="75" y="150"/>
                      <a:pt x="70" y="150"/>
                      <a:pt x="67" y="147"/>
                    </a:cubicBezTo>
                    <a:close/>
                    <a:moveTo>
                      <a:pt x="140" y="198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204" y="140"/>
                      <a:pt x="204" y="140"/>
                      <a:pt x="204" y="140"/>
                    </a:cubicBezTo>
                    <a:lnTo>
                      <a:pt x="140" y="19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1" name="Freeform 131"/>
              <p:cNvSpPr>
                <a:spLocks noEditPoints="1"/>
              </p:cNvSpPr>
              <p:nvPr/>
            </p:nvSpPr>
            <p:spPr bwMode="auto">
              <a:xfrm>
                <a:off x="4418250" y="4781243"/>
                <a:ext cx="302887" cy="172773"/>
              </a:xfrm>
              <a:custGeom>
                <a:avLst/>
                <a:gdLst/>
                <a:ahLst/>
                <a:cxnLst>
                  <a:cxn ang="0">
                    <a:pos x="171" y="34"/>
                  </a:cxn>
                  <a:cxn ang="0">
                    <a:pos x="148" y="26"/>
                  </a:cxn>
                  <a:cxn ang="0">
                    <a:pos x="128" y="3"/>
                  </a:cxn>
                  <a:cxn ang="0">
                    <a:pos x="109" y="14"/>
                  </a:cxn>
                  <a:cxn ang="0">
                    <a:pos x="77" y="24"/>
                  </a:cxn>
                  <a:cxn ang="0">
                    <a:pos x="57" y="2"/>
                  </a:cxn>
                  <a:cxn ang="0">
                    <a:pos x="37" y="13"/>
                  </a:cxn>
                  <a:cxn ang="0">
                    <a:pos x="8" y="21"/>
                  </a:cxn>
                  <a:cxn ang="0">
                    <a:pos x="11" y="61"/>
                  </a:cxn>
                  <a:cxn ang="0">
                    <a:pos x="10" y="84"/>
                  </a:cxn>
                  <a:cxn ang="0">
                    <a:pos x="38" y="92"/>
                  </a:cxn>
                  <a:cxn ang="0">
                    <a:pos x="51" y="105"/>
                  </a:cxn>
                  <a:cxn ang="0">
                    <a:pos x="78" y="83"/>
                  </a:cxn>
                  <a:cxn ang="0">
                    <a:pos x="94" y="84"/>
                  </a:cxn>
                  <a:cxn ang="0">
                    <a:pos x="116" y="105"/>
                  </a:cxn>
                  <a:cxn ang="0">
                    <a:pos x="135" y="92"/>
                  </a:cxn>
                  <a:cxn ang="0">
                    <a:pos x="158" y="87"/>
                  </a:cxn>
                  <a:cxn ang="0">
                    <a:pos x="158" y="28"/>
                  </a:cxn>
                  <a:cxn ang="0">
                    <a:pos x="164" y="34"/>
                  </a:cxn>
                  <a:cxn ang="0">
                    <a:pos x="158" y="43"/>
                  </a:cxn>
                  <a:cxn ang="0">
                    <a:pos x="158" y="28"/>
                  </a:cxn>
                  <a:cxn ang="0">
                    <a:pos x="124" y="9"/>
                  </a:cxn>
                  <a:cxn ang="0">
                    <a:pos x="119" y="19"/>
                  </a:cxn>
                  <a:cxn ang="0">
                    <a:pos x="87" y="27"/>
                  </a:cxn>
                  <a:cxn ang="0">
                    <a:pos x="86" y="39"/>
                  </a:cxn>
                  <a:cxn ang="0">
                    <a:pos x="86" y="39"/>
                  </a:cxn>
                  <a:cxn ang="0">
                    <a:pos x="45" y="10"/>
                  </a:cxn>
                  <a:cxn ang="0">
                    <a:pos x="56" y="12"/>
                  </a:cxn>
                  <a:cxn ang="0">
                    <a:pos x="45" y="10"/>
                  </a:cxn>
                  <a:cxn ang="0">
                    <a:pos x="15" y="26"/>
                  </a:cxn>
                  <a:cxn ang="0">
                    <a:pos x="18" y="37"/>
                  </a:cxn>
                  <a:cxn ang="0">
                    <a:pos x="10" y="74"/>
                  </a:cxn>
                  <a:cxn ang="0">
                    <a:pos x="19" y="68"/>
                  </a:cxn>
                  <a:cxn ang="0">
                    <a:pos x="56" y="95"/>
                  </a:cxn>
                  <a:cxn ang="0">
                    <a:pos x="46" y="89"/>
                  </a:cxn>
                  <a:cxn ang="0">
                    <a:pos x="56" y="95"/>
                  </a:cxn>
                  <a:cxn ang="0">
                    <a:pos x="41" y="85"/>
                  </a:cxn>
                  <a:cxn ang="0">
                    <a:pos x="18" y="60"/>
                  </a:cxn>
                  <a:cxn ang="0">
                    <a:pos x="28" y="36"/>
                  </a:cxn>
                  <a:cxn ang="0">
                    <a:pos x="44" y="24"/>
                  </a:cxn>
                  <a:cxn ang="0">
                    <a:pos x="74" y="31"/>
                  </a:cxn>
                  <a:cxn ang="0">
                    <a:pos x="83" y="61"/>
                  </a:cxn>
                  <a:cxn ang="0">
                    <a:pos x="61" y="84"/>
                  </a:cxn>
                  <a:cxn ang="0">
                    <a:pos x="87" y="83"/>
                  </a:cxn>
                  <a:cxn ang="0">
                    <a:pos x="87" y="67"/>
                  </a:cxn>
                  <a:cxn ang="0">
                    <a:pos x="128" y="96"/>
                  </a:cxn>
                  <a:cxn ang="0">
                    <a:pos x="117" y="90"/>
                  </a:cxn>
                  <a:cxn ang="0">
                    <a:pos x="128" y="96"/>
                  </a:cxn>
                  <a:cxn ang="0">
                    <a:pos x="112" y="86"/>
                  </a:cxn>
                  <a:cxn ang="0">
                    <a:pos x="92" y="62"/>
                  </a:cxn>
                  <a:cxn ang="0">
                    <a:pos x="98" y="28"/>
                  </a:cxn>
                  <a:cxn ang="0">
                    <a:pos x="121" y="27"/>
                  </a:cxn>
                  <a:cxn ang="0">
                    <a:pos x="145" y="34"/>
                  </a:cxn>
                  <a:cxn ang="0">
                    <a:pos x="145" y="74"/>
                  </a:cxn>
                  <a:cxn ang="0">
                    <a:pos x="129" y="82"/>
                  </a:cxn>
                  <a:cxn ang="0">
                    <a:pos x="158" y="80"/>
                  </a:cxn>
                  <a:cxn ang="0">
                    <a:pos x="158" y="68"/>
                  </a:cxn>
                </a:cxnLst>
                <a:rect l="0" t="0" r="r" b="b"/>
                <a:pathLst>
                  <a:path w="171" h="106">
                    <a:moveTo>
                      <a:pt x="164" y="63"/>
                    </a:moveTo>
                    <a:cubicBezTo>
                      <a:pt x="163" y="45"/>
                      <a:pt x="163" y="45"/>
                      <a:pt x="163" y="45"/>
                    </a:cubicBezTo>
                    <a:cubicBezTo>
                      <a:pt x="168" y="43"/>
                      <a:pt x="171" y="39"/>
                      <a:pt x="171" y="34"/>
                    </a:cubicBezTo>
                    <a:cubicBezTo>
                      <a:pt x="171" y="31"/>
                      <a:pt x="169" y="27"/>
                      <a:pt x="167" y="25"/>
                    </a:cubicBezTo>
                    <a:cubicBezTo>
                      <a:pt x="165" y="22"/>
                      <a:pt x="161" y="21"/>
                      <a:pt x="158" y="21"/>
                    </a:cubicBezTo>
                    <a:cubicBezTo>
                      <a:pt x="154" y="21"/>
                      <a:pt x="150" y="23"/>
                      <a:pt x="148" y="26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4" y="15"/>
                      <a:pt x="135" y="13"/>
                      <a:pt x="134" y="11"/>
                    </a:cubicBezTo>
                    <a:cubicBezTo>
                      <a:pt x="133" y="8"/>
                      <a:pt x="131" y="5"/>
                      <a:pt x="128" y="3"/>
                    </a:cubicBezTo>
                    <a:cubicBezTo>
                      <a:pt x="126" y="2"/>
                      <a:pt x="124" y="1"/>
                      <a:pt x="122" y="1"/>
                    </a:cubicBezTo>
                    <a:cubicBezTo>
                      <a:pt x="117" y="1"/>
                      <a:pt x="113" y="4"/>
                      <a:pt x="110" y="8"/>
                    </a:cubicBezTo>
                    <a:cubicBezTo>
                      <a:pt x="109" y="10"/>
                      <a:pt x="109" y="12"/>
                      <a:pt x="109" y="14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2" y="21"/>
                      <a:pt x="89" y="20"/>
                      <a:pt x="86" y="20"/>
                    </a:cubicBezTo>
                    <a:cubicBezTo>
                      <a:pt x="83" y="20"/>
                      <a:pt x="79" y="22"/>
                      <a:pt x="77" y="24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4"/>
                      <a:pt x="63" y="12"/>
                      <a:pt x="63" y="10"/>
                    </a:cubicBezTo>
                    <a:cubicBezTo>
                      <a:pt x="62" y="7"/>
                      <a:pt x="60" y="4"/>
                      <a:pt x="57" y="2"/>
                    </a:cubicBezTo>
                    <a:cubicBezTo>
                      <a:pt x="55" y="1"/>
                      <a:pt x="52" y="0"/>
                      <a:pt x="50" y="0"/>
                    </a:cubicBezTo>
                    <a:cubicBezTo>
                      <a:pt x="46" y="0"/>
                      <a:pt x="41" y="3"/>
                      <a:pt x="39" y="7"/>
                    </a:cubicBezTo>
                    <a:cubicBezTo>
                      <a:pt x="38" y="9"/>
                      <a:pt x="37" y="11"/>
                      <a:pt x="37" y="1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18" y="19"/>
                      <a:pt x="15" y="19"/>
                    </a:cubicBezTo>
                    <a:cubicBezTo>
                      <a:pt x="13" y="19"/>
                      <a:pt x="10" y="20"/>
                      <a:pt x="8" y="21"/>
                    </a:cubicBezTo>
                    <a:cubicBezTo>
                      <a:pt x="2" y="25"/>
                      <a:pt x="0" y="33"/>
                      <a:pt x="4" y="39"/>
                    </a:cubicBezTo>
                    <a:cubicBezTo>
                      <a:pt x="6" y="42"/>
                      <a:pt x="8" y="44"/>
                      <a:pt x="11" y="4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6" y="64"/>
                      <a:pt x="5" y="66"/>
                    </a:cubicBezTo>
                    <a:cubicBezTo>
                      <a:pt x="3" y="69"/>
                      <a:pt x="3" y="73"/>
                      <a:pt x="4" y="76"/>
                    </a:cubicBezTo>
                    <a:cubicBezTo>
                      <a:pt x="4" y="80"/>
                      <a:pt x="7" y="82"/>
                      <a:pt x="10" y="84"/>
                    </a:cubicBezTo>
                    <a:cubicBezTo>
                      <a:pt x="11" y="85"/>
                      <a:pt x="14" y="86"/>
                      <a:pt x="16" y="86"/>
                    </a:cubicBezTo>
                    <a:cubicBezTo>
                      <a:pt x="19" y="86"/>
                      <a:pt x="21" y="85"/>
                      <a:pt x="24" y="83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3"/>
                      <a:pt x="38" y="94"/>
                      <a:pt x="39" y="96"/>
                    </a:cubicBezTo>
                    <a:cubicBezTo>
                      <a:pt x="40" y="99"/>
                      <a:pt x="42" y="102"/>
                      <a:pt x="45" y="104"/>
                    </a:cubicBezTo>
                    <a:cubicBezTo>
                      <a:pt x="47" y="105"/>
                      <a:pt x="49" y="105"/>
                      <a:pt x="51" y="105"/>
                    </a:cubicBezTo>
                    <a:cubicBezTo>
                      <a:pt x="56" y="105"/>
                      <a:pt x="60" y="103"/>
                      <a:pt x="62" y="99"/>
                    </a:cubicBezTo>
                    <a:cubicBezTo>
                      <a:pt x="64" y="96"/>
                      <a:pt x="64" y="93"/>
                      <a:pt x="64" y="91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80" y="85"/>
                      <a:pt x="83" y="86"/>
                      <a:pt x="86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9" y="86"/>
                      <a:pt x="92" y="85"/>
                      <a:pt x="94" y="84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0" y="97"/>
                    </a:cubicBezTo>
                    <a:cubicBezTo>
                      <a:pt x="111" y="100"/>
                      <a:pt x="113" y="103"/>
                      <a:pt x="116" y="105"/>
                    </a:cubicBezTo>
                    <a:cubicBezTo>
                      <a:pt x="118" y="106"/>
                      <a:pt x="120" y="106"/>
                      <a:pt x="122" y="106"/>
                    </a:cubicBezTo>
                    <a:cubicBezTo>
                      <a:pt x="127" y="106"/>
                      <a:pt x="131" y="104"/>
                      <a:pt x="134" y="100"/>
                    </a:cubicBezTo>
                    <a:cubicBezTo>
                      <a:pt x="135" y="97"/>
                      <a:pt x="136" y="94"/>
                      <a:pt x="135" y="92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52" y="86"/>
                      <a:pt x="155" y="87"/>
                      <a:pt x="158" y="87"/>
                    </a:cubicBezTo>
                    <a:cubicBezTo>
                      <a:pt x="158" y="87"/>
                      <a:pt x="158" y="87"/>
                      <a:pt x="158" y="87"/>
                    </a:cubicBezTo>
                    <a:cubicBezTo>
                      <a:pt x="165" y="87"/>
                      <a:pt x="171" y="81"/>
                      <a:pt x="171" y="74"/>
                    </a:cubicBezTo>
                    <a:cubicBezTo>
                      <a:pt x="171" y="69"/>
                      <a:pt x="168" y="65"/>
                      <a:pt x="164" y="63"/>
                    </a:cubicBezTo>
                    <a:close/>
                    <a:moveTo>
                      <a:pt x="158" y="28"/>
                    </a:moveTo>
                    <a:cubicBezTo>
                      <a:pt x="158" y="28"/>
                      <a:pt x="158" y="28"/>
                      <a:pt x="158" y="28"/>
                    </a:cubicBezTo>
                    <a:cubicBezTo>
                      <a:pt x="159" y="28"/>
                      <a:pt x="161" y="29"/>
                      <a:pt x="162" y="30"/>
                    </a:cubicBezTo>
                    <a:cubicBezTo>
                      <a:pt x="163" y="31"/>
                      <a:pt x="164" y="32"/>
                      <a:pt x="164" y="34"/>
                    </a:cubicBezTo>
                    <a:cubicBezTo>
                      <a:pt x="164" y="37"/>
                      <a:pt x="161" y="40"/>
                      <a:pt x="158" y="40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4" y="40"/>
                      <a:pt x="152" y="37"/>
                      <a:pt x="152" y="34"/>
                    </a:cubicBezTo>
                    <a:cubicBezTo>
                      <a:pt x="152" y="31"/>
                      <a:pt x="155" y="28"/>
                      <a:pt x="158" y="28"/>
                    </a:cubicBezTo>
                    <a:close/>
                    <a:moveTo>
                      <a:pt x="116" y="11"/>
                    </a:moveTo>
                    <a:cubicBezTo>
                      <a:pt x="117" y="9"/>
                      <a:pt x="119" y="8"/>
                      <a:pt x="122" y="8"/>
                    </a:cubicBezTo>
                    <a:cubicBezTo>
                      <a:pt x="123" y="8"/>
                      <a:pt x="124" y="9"/>
                      <a:pt x="124" y="9"/>
                    </a:cubicBezTo>
                    <a:cubicBezTo>
                      <a:pt x="126" y="10"/>
                      <a:pt x="127" y="11"/>
                      <a:pt x="127" y="13"/>
                    </a:cubicBezTo>
                    <a:cubicBezTo>
                      <a:pt x="128" y="14"/>
                      <a:pt x="127" y="16"/>
                      <a:pt x="127" y="17"/>
                    </a:cubicBezTo>
                    <a:cubicBezTo>
                      <a:pt x="125" y="20"/>
                      <a:pt x="121" y="21"/>
                      <a:pt x="119" y="19"/>
                    </a:cubicBezTo>
                    <a:cubicBezTo>
                      <a:pt x="116" y="18"/>
                      <a:pt x="115" y="14"/>
                      <a:pt x="116" y="11"/>
                    </a:cubicBezTo>
                    <a:close/>
                    <a:moveTo>
                      <a:pt x="87" y="27"/>
                    </a:moveTo>
                    <a:cubicBezTo>
                      <a:pt x="87" y="27"/>
                      <a:pt x="87" y="27"/>
                      <a:pt x="87" y="27"/>
                    </a:cubicBezTo>
                    <a:cubicBezTo>
                      <a:pt x="88" y="27"/>
                      <a:pt x="90" y="28"/>
                      <a:pt x="91" y="29"/>
                    </a:cubicBezTo>
                    <a:cubicBezTo>
                      <a:pt x="92" y="30"/>
                      <a:pt x="92" y="31"/>
                      <a:pt x="92" y="33"/>
                    </a:cubicBezTo>
                    <a:cubicBezTo>
                      <a:pt x="92" y="36"/>
                      <a:pt x="90" y="39"/>
                      <a:pt x="86" y="39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3" y="39"/>
                      <a:pt x="80" y="36"/>
                      <a:pt x="81" y="33"/>
                    </a:cubicBezTo>
                    <a:cubicBezTo>
                      <a:pt x="81" y="30"/>
                      <a:pt x="83" y="27"/>
                      <a:pt x="87" y="27"/>
                    </a:cubicBezTo>
                    <a:close/>
                    <a:moveTo>
                      <a:pt x="45" y="10"/>
                    </a:moveTo>
                    <a:cubicBezTo>
                      <a:pt x="46" y="8"/>
                      <a:pt x="48" y="7"/>
                      <a:pt x="50" y="7"/>
                    </a:cubicBezTo>
                    <a:cubicBezTo>
                      <a:pt x="51" y="7"/>
                      <a:pt x="52" y="8"/>
                      <a:pt x="53" y="8"/>
                    </a:cubicBezTo>
                    <a:cubicBezTo>
                      <a:pt x="55" y="9"/>
                      <a:pt x="56" y="10"/>
                      <a:pt x="56" y="12"/>
                    </a:cubicBezTo>
                    <a:cubicBezTo>
                      <a:pt x="56" y="13"/>
                      <a:pt x="56" y="15"/>
                      <a:pt x="55" y="16"/>
                    </a:cubicBezTo>
                    <a:cubicBezTo>
                      <a:pt x="54" y="19"/>
                      <a:pt x="50" y="20"/>
                      <a:pt x="47" y="18"/>
                    </a:cubicBezTo>
                    <a:cubicBezTo>
                      <a:pt x="44" y="17"/>
                      <a:pt x="43" y="13"/>
                      <a:pt x="45" y="10"/>
                    </a:cubicBezTo>
                    <a:close/>
                    <a:moveTo>
                      <a:pt x="10" y="35"/>
                    </a:moveTo>
                    <a:cubicBezTo>
                      <a:pt x="8" y="33"/>
                      <a:pt x="9" y="29"/>
                      <a:pt x="12" y="27"/>
                    </a:cubicBezTo>
                    <a:cubicBezTo>
                      <a:pt x="13" y="27"/>
                      <a:pt x="14" y="26"/>
                      <a:pt x="15" y="26"/>
                    </a:cubicBezTo>
                    <a:cubicBezTo>
                      <a:pt x="17" y="26"/>
                      <a:pt x="19" y="28"/>
                      <a:pt x="20" y="29"/>
                    </a:cubicBezTo>
                    <a:cubicBezTo>
                      <a:pt x="21" y="31"/>
                      <a:pt x="21" y="32"/>
                      <a:pt x="21" y="34"/>
                    </a:cubicBezTo>
                    <a:cubicBezTo>
                      <a:pt x="20" y="35"/>
                      <a:pt x="19" y="37"/>
                      <a:pt x="18" y="37"/>
                    </a:cubicBezTo>
                    <a:cubicBezTo>
                      <a:pt x="15" y="39"/>
                      <a:pt x="12" y="38"/>
                      <a:pt x="10" y="35"/>
                    </a:cubicBezTo>
                    <a:close/>
                    <a:moveTo>
                      <a:pt x="13" y="78"/>
                    </a:moveTo>
                    <a:cubicBezTo>
                      <a:pt x="12" y="77"/>
                      <a:pt x="11" y="76"/>
                      <a:pt x="10" y="74"/>
                    </a:cubicBezTo>
                    <a:cubicBezTo>
                      <a:pt x="10" y="73"/>
                      <a:pt x="10" y="71"/>
                      <a:pt x="11" y="70"/>
                    </a:cubicBezTo>
                    <a:cubicBezTo>
                      <a:pt x="12" y="68"/>
                      <a:pt x="14" y="67"/>
                      <a:pt x="16" y="67"/>
                    </a:cubicBezTo>
                    <a:cubicBezTo>
                      <a:pt x="17" y="67"/>
                      <a:pt x="18" y="67"/>
                      <a:pt x="19" y="68"/>
                    </a:cubicBezTo>
                    <a:cubicBezTo>
                      <a:pt x="22" y="69"/>
                      <a:pt x="23" y="73"/>
                      <a:pt x="21" y="76"/>
                    </a:cubicBezTo>
                    <a:cubicBezTo>
                      <a:pt x="20" y="79"/>
                      <a:pt x="16" y="80"/>
                      <a:pt x="13" y="78"/>
                    </a:cubicBezTo>
                    <a:close/>
                    <a:moveTo>
                      <a:pt x="56" y="95"/>
                    </a:moveTo>
                    <a:cubicBezTo>
                      <a:pt x="55" y="98"/>
                      <a:pt x="51" y="99"/>
                      <a:pt x="48" y="97"/>
                    </a:cubicBezTo>
                    <a:cubicBezTo>
                      <a:pt x="47" y="97"/>
                      <a:pt x="46" y="95"/>
                      <a:pt x="45" y="94"/>
                    </a:cubicBezTo>
                    <a:cubicBezTo>
                      <a:pt x="45" y="92"/>
                      <a:pt x="45" y="91"/>
                      <a:pt x="46" y="89"/>
                    </a:cubicBezTo>
                    <a:cubicBezTo>
                      <a:pt x="47" y="88"/>
                      <a:pt x="49" y="86"/>
                      <a:pt x="51" y="86"/>
                    </a:cubicBezTo>
                    <a:cubicBezTo>
                      <a:pt x="52" y="86"/>
                      <a:pt x="53" y="87"/>
                      <a:pt x="54" y="87"/>
                    </a:cubicBezTo>
                    <a:cubicBezTo>
                      <a:pt x="57" y="89"/>
                      <a:pt x="58" y="92"/>
                      <a:pt x="56" y="95"/>
                    </a:cubicBezTo>
                    <a:close/>
                    <a:moveTo>
                      <a:pt x="58" y="81"/>
                    </a:moveTo>
                    <a:cubicBezTo>
                      <a:pt x="56" y="80"/>
                      <a:pt x="53" y="79"/>
                      <a:pt x="51" y="79"/>
                    </a:cubicBezTo>
                    <a:cubicBezTo>
                      <a:pt x="47" y="79"/>
                      <a:pt x="43" y="82"/>
                      <a:pt x="41" y="85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0" y="72"/>
                      <a:pt x="28" y="65"/>
                      <a:pt x="22" y="62"/>
                    </a:cubicBezTo>
                    <a:cubicBezTo>
                      <a:pt x="21" y="61"/>
                      <a:pt x="20" y="60"/>
                      <a:pt x="18" y="60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9" y="45"/>
                      <a:pt x="21" y="44"/>
                      <a:pt x="22" y="43"/>
                    </a:cubicBezTo>
                    <a:cubicBezTo>
                      <a:pt x="25" y="42"/>
                      <a:pt x="27" y="39"/>
                      <a:pt x="28" y="36"/>
                    </a:cubicBezTo>
                    <a:cubicBezTo>
                      <a:pt x="28" y="33"/>
                      <a:pt x="28" y="30"/>
                      <a:pt x="27" y="27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40" y="22"/>
                      <a:pt x="42" y="23"/>
                      <a:pt x="44" y="24"/>
                    </a:cubicBezTo>
                    <a:cubicBezTo>
                      <a:pt x="46" y="26"/>
                      <a:pt x="48" y="26"/>
                      <a:pt x="50" y="26"/>
                    </a:cubicBezTo>
                    <a:cubicBezTo>
                      <a:pt x="54" y="26"/>
                      <a:pt x="57" y="25"/>
                      <a:pt x="59" y="22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4" y="32"/>
                      <a:pt x="74" y="33"/>
                    </a:cubicBezTo>
                    <a:cubicBezTo>
                      <a:pt x="73" y="38"/>
                      <a:pt x="77" y="43"/>
                      <a:pt x="82" y="45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78" y="63"/>
                      <a:pt x="74" y="67"/>
                      <a:pt x="74" y="73"/>
                    </a:cubicBezTo>
                    <a:cubicBezTo>
                      <a:pt x="74" y="74"/>
                      <a:pt x="74" y="76"/>
                      <a:pt x="74" y="77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0" y="83"/>
                      <a:pt x="59" y="82"/>
                      <a:pt x="58" y="81"/>
                    </a:cubicBezTo>
                    <a:close/>
                    <a:moveTo>
                      <a:pt x="87" y="79"/>
                    </a:moveTo>
                    <a:cubicBezTo>
                      <a:pt x="87" y="83"/>
                      <a:pt x="87" y="83"/>
                      <a:pt x="87" y="83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3" y="79"/>
                      <a:pt x="81" y="76"/>
                      <a:pt x="81" y="73"/>
                    </a:cubicBezTo>
                    <a:cubicBezTo>
                      <a:pt x="81" y="70"/>
                      <a:pt x="83" y="67"/>
                      <a:pt x="87" y="67"/>
                    </a:cubicBezTo>
                    <a:cubicBezTo>
                      <a:pt x="90" y="67"/>
                      <a:pt x="93" y="70"/>
                      <a:pt x="93" y="73"/>
                    </a:cubicBezTo>
                    <a:cubicBezTo>
                      <a:pt x="92" y="76"/>
                      <a:pt x="90" y="79"/>
                      <a:pt x="87" y="79"/>
                    </a:cubicBezTo>
                    <a:close/>
                    <a:moveTo>
                      <a:pt x="128" y="96"/>
                    </a:moveTo>
                    <a:cubicBezTo>
                      <a:pt x="126" y="99"/>
                      <a:pt x="122" y="100"/>
                      <a:pt x="120" y="98"/>
                    </a:cubicBezTo>
                    <a:cubicBezTo>
                      <a:pt x="118" y="98"/>
                      <a:pt x="117" y="96"/>
                      <a:pt x="117" y="95"/>
                    </a:cubicBezTo>
                    <a:cubicBezTo>
                      <a:pt x="116" y="93"/>
                      <a:pt x="117" y="92"/>
                      <a:pt x="117" y="90"/>
                    </a:cubicBezTo>
                    <a:cubicBezTo>
                      <a:pt x="118" y="89"/>
                      <a:pt x="120" y="87"/>
                      <a:pt x="123" y="87"/>
                    </a:cubicBezTo>
                    <a:cubicBezTo>
                      <a:pt x="124" y="87"/>
                      <a:pt x="125" y="88"/>
                      <a:pt x="125" y="88"/>
                    </a:cubicBezTo>
                    <a:cubicBezTo>
                      <a:pt x="128" y="90"/>
                      <a:pt x="129" y="93"/>
                      <a:pt x="128" y="96"/>
                    </a:cubicBezTo>
                    <a:close/>
                    <a:moveTo>
                      <a:pt x="129" y="82"/>
                    </a:moveTo>
                    <a:cubicBezTo>
                      <a:pt x="127" y="81"/>
                      <a:pt x="125" y="80"/>
                      <a:pt x="123" y="80"/>
                    </a:cubicBezTo>
                    <a:cubicBezTo>
                      <a:pt x="118" y="80"/>
                      <a:pt x="114" y="83"/>
                      <a:pt x="112" y="86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99" y="77"/>
                      <a:pt x="99" y="75"/>
                      <a:pt x="99" y="73"/>
                    </a:cubicBezTo>
                    <a:cubicBezTo>
                      <a:pt x="100" y="68"/>
                      <a:pt x="97" y="64"/>
                      <a:pt x="92" y="62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2"/>
                      <a:pt x="99" y="38"/>
                      <a:pt x="99" y="33"/>
                    </a:cubicBezTo>
                    <a:cubicBezTo>
                      <a:pt x="99" y="31"/>
                      <a:pt x="99" y="30"/>
                      <a:pt x="98" y="28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2" y="23"/>
                      <a:pt x="113" y="24"/>
                      <a:pt x="115" y="25"/>
                    </a:cubicBezTo>
                    <a:cubicBezTo>
                      <a:pt x="117" y="27"/>
                      <a:pt x="119" y="27"/>
                      <a:pt x="121" y="27"/>
                    </a:cubicBezTo>
                    <a:cubicBezTo>
                      <a:pt x="125" y="27"/>
                      <a:pt x="128" y="26"/>
                      <a:pt x="131" y="23"/>
                    </a:cubicBezTo>
                    <a:cubicBezTo>
                      <a:pt x="145" y="32"/>
                      <a:pt x="145" y="32"/>
                      <a:pt x="145" y="32"/>
                    </a:cubicBezTo>
                    <a:cubicBezTo>
                      <a:pt x="145" y="32"/>
                      <a:pt x="145" y="33"/>
                      <a:pt x="145" y="34"/>
                    </a:cubicBezTo>
                    <a:cubicBezTo>
                      <a:pt x="145" y="40"/>
                      <a:pt x="150" y="46"/>
                      <a:pt x="156" y="47"/>
                    </a:cubicBezTo>
                    <a:cubicBezTo>
                      <a:pt x="157" y="61"/>
                      <a:pt x="157" y="61"/>
                      <a:pt x="157" y="61"/>
                    </a:cubicBezTo>
                    <a:cubicBezTo>
                      <a:pt x="150" y="62"/>
                      <a:pt x="145" y="67"/>
                      <a:pt x="145" y="74"/>
                    </a:cubicBezTo>
                    <a:cubicBezTo>
                      <a:pt x="145" y="75"/>
                      <a:pt x="145" y="77"/>
                      <a:pt x="146" y="78"/>
                    </a:cubicBezTo>
                    <a:cubicBezTo>
                      <a:pt x="132" y="85"/>
                      <a:pt x="132" y="85"/>
                      <a:pt x="132" y="85"/>
                    </a:cubicBezTo>
                    <a:cubicBezTo>
                      <a:pt x="132" y="84"/>
                      <a:pt x="130" y="83"/>
                      <a:pt x="129" y="82"/>
                    </a:cubicBezTo>
                    <a:close/>
                    <a:moveTo>
                      <a:pt x="158" y="80"/>
                    </a:moveTo>
                    <a:cubicBezTo>
                      <a:pt x="158" y="84"/>
                      <a:pt x="158" y="84"/>
                      <a:pt x="158" y="84"/>
                    </a:cubicBezTo>
                    <a:cubicBezTo>
                      <a:pt x="158" y="80"/>
                      <a:pt x="158" y="80"/>
                      <a:pt x="158" y="80"/>
                    </a:cubicBezTo>
                    <a:cubicBezTo>
                      <a:pt x="156" y="80"/>
                      <a:pt x="155" y="79"/>
                      <a:pt x="154" y="78"/>
                    </a:cubicBezTo>
                    <a:cubicBezTo>
                      <a:pt x="153" y="77"/>
                      <a:pt x="152" y="76"/>
                      <a:pt x="152" y="74"/>
                    </a:cubicBezTo>
                    <a:cubicBezTo>
                      <a:pt x="152" y="71"/>
                      <a:pt x="155" y="68"/>
                      <a:pt x="158" y="68"/>
                    </a:cubicBezTo>
                    <a:cubicBezTo>
                      <a:pt x="161" y="68"/>
                      <a:pt x="164" y="71"/>
                      <a:pt x="164" y="74"/>
                    </a:cubicBezTo>
                    <a:cubicBezTo>
                      <a:pt x="164" y="77"/>
                      <a:pt x="161" y="80"/>
                      <a:pt x="158" y="8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2" name="Freeform 132"/>
              <p:cNvSpPr>
                <a:spLocks noEditPoints="1"/>
              </p:cNvSpPr>
              <p:nvPr/>
            </p:nvSpPr>
            <p:spPr bwMode="auto">
              <a:xfrm>
                <a:off x="910620" y="2211240"/>
                <a:ext cx="390822" cy="75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"/>
                  </a:cxn>
                  <a:cxn ang="0">
                    <a:pos x="200" y="42"/>
                  </a:cxn>
                  <a:cxn ang="0">
                    <a:pos x="200" y="0"/>
                  </a:cxn>
                  <a:cxn ang="0">
                    <a:pos x="0" y="0"/>
                  </a:cxn>
                  <a:cxn ang="0">
                    <a:pos x="192" y="34"/>
                  </a:cxn>
                  <a:cxn ang="0">
                    <a:pos x="8" y="34"/>
                  </a:cxn>
                  <a:cxn ang="0">
                    <a:pos x="8" y="8"/>
                  </a:cxn>
                  <a:cxn ang="0">
                    <a:pos x="192" y="8"/>
                  </a:cxn>
                  <a:cxn ang="0">
                    <a:pos x="192" y="34"/>
                  </a:cxn>
                </a:cxnLst>
                <a:rect l="0" t="0" r="r" b="b"/>
                <a:pathLst>
                  <a:path w="200" h="42">
                    <a:moveTo>
                      <a:pt x="0" y="0"/>
                    </a:moveTo>
                    <a:lnTo>
                      <a:pt x="0" y="42"/>
                    </a:lnTo>
                    <a:lnTo>
                      <a:pt x="200" y="42"/>
                    </a:lnTo>
                    <a:lnTo>
                      <a:pt x="200" y="0"/>
                    </a:lnTo>
                    <a:lnTo>
                      <a:pt x="0" y="0"/>
                    </a:lnTo>
                    <a:close/>
                    <a:moveTo>
                      <a:pt x="192" y="34"/>
                    </a:moveTo>
                    <a:lnTo>
                      <a:pt x="8" y="34"/>
                    </a:lnTo>
                    <a:lnTo>
                      <a:pt x="8" y="8"/>
                    </a:lnTo>
                    <a:lnTo>
                      <a:pt x="192" y="8"/>
                    </a:lnTo>
                    <a:lnTo>
                      <a:pt x="192" y="3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3" name="Rectangle 133"/>
              <p:cNvSpPr>
                <a:spLocks noChangeArrowheads="1"/>
              </p:cNvSpPr>
              <p:nvPr/>
            </p:nvSpPr>
            <p:spPr bwMode="auto">
              <a:xfrm>
                <a:off x="937978" y="2236436"/>
                <a:ext cx="244264" cy="25196"/>
              </a:xfrm>
              <a:prstGeom prst="rect">
                <a:avLst/>
              </a:prstGeom>
              <a:solidFill>
                <a:srgbClr val="C7C8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4" name="Freeform 134"/>
              <p:cNvSpPr>
                <a:spLocks/>
              </p:cNvSpPr>
              <p:nvPr/>
            </p:nvSpPr>
            <p:spPr bwMode="auto">
              <a:xfrm>
                <a:off x="803144" y="3175891"/>
                <a:ext cx="17587" cy="1979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0" y="12"/>
                  </a:cxn>
                  <a:cxn ang="0">
                    <a:pos x="10" y="0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7" y="12"/>
                      <a:pt x="10" y="1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5" name="Freeform 135"/>
              <p:cNvSpPr>
                <a:spLocks/>
              </p:cNvSpPr>
              <p:nvPr/>
            </p:nvSpPr>
            <p:spPr bwMode="auto">
              <a:xfrm>
                <a:off x="777740" y="3174091"/>
                <a:ext cx="21495" cy="19797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1" y="1"/>
                  </a:cxn>
                </a:cxnLst>
                <a:rect l="0" t="0" r="r" b="b"/>
                <a:pathLst>
                  <a:path w="12" h="12">
                    <a:moveTo>
                      <a:pt x="11" y="1"/>
                    </a:moveTo>
                    <a:cubicBezTo>
                      <a:pt x="7" y="1"/>
                      <a:pt x="4" y="1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2"/>
                    </a:cubicBezTo>
                    <a:cubicBezTo>
                      <a:pt x="11" y="9"/>
                      <a:pt x="11" y="5"/>
                      <a:pt x="1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6" name="Freeform 136"/>
              <p:cNvSpPr>
                <a:spLocks/>
              </p:cNvSpPr>
              <p:nvPr/>
            </p:nvSpPr>
            <p:spPr bwMode="auto">
              <a:xfrm>
                <a:off x="746475" y="3150695"/>
                <a:ext cx="23449" cy="17997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2" y="1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cubicBezTo>
                      <a:pt x="12" y="7"/>
                      <a:pt x="12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5" y="10"/>
                      <a:pt x="9" y="10"/>
                      <a:pt x="13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7" name="Freeform 137"/>
              <p:cNvSpPr>
                <a:spLocks/>
              </p:cNvSpPr>
              <p:nvPr/>
            </p:nvSpPr>
            <p:spPr bwMode="auto">
              <a:xfrm>
                <a:off x="748429" y="3174091"/>
                <a:ext cx="23449" cy="19797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3" y="12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cubicBezTo>
                      <a:pt x="12" y="8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1" y="7"/>
                      <a:pt x="1" y="11"/>
                    </a:cubicBezTo>
                    <a:cubicBezTo>
                      <a:pt x="5" y="11"/>
                      <a:pt x="9" y="12"/>
                      <a:pt x="13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8" name="Freeform 138"/>
              <p:cNvSpPr>
                <a:spLocks/>
              </p:cNvSpPr>
              <p:nvPr/>
            </p:nvSpPr>
            <p:spPr bwMode="auto">
              <a:xfrm>
                <a:off x="881308" y="3150695"/>
                <a:ext cx="23449" cy="179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1"/>
                  </a:cxn>
                  <a:cxn ang="0">
                    <a:pos x="12" y="10"/>
                  </a:cxn>
                  <a:cxn ang="0">
                    <a:pos x="13" y="0"/>
                  </a:cxn>
                  <a:cxn ang="0">
                    <a:pos x="0" y="1"/>
                  </a:cxn>
                </a:cxnLst>
                <a:rect l="0" t="0" r="r" b="b"/>
                <a:pathLst>
                  <a:path w="13" h="11">
                    <a:moveTo>
                      <a:pt x="0" y="1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3" y="3"/>
                      <a:pt x="13" y="0"/>
                    </a:cubicBezTo>
                    <a:cubicBezTo>
                      <a:pt x="9" y="0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9" name="Freeform 139"/>
              <p:cNvSpPr>
                <a:spLocks/>
              </p:cNvSpPr>
              <p:nvPr/>
            </p:nvSpPr>
            <p:spPr bwMode="auto">
              <a:xfrm>
                <a:off x="855905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2" y="12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1" y="8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5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0" name="Freeform 140"/>
              <p:cNvSpPr>
                <a:spLocks/>
              </p:cNvSpPr>
              <p:nvPr/>
            </p:nvSpPr>
            <p:spPr bwMode="auto">
              <a:xfrm>
                <a:off x="853951" y="3174091"/>
                <a:ext cx="19541" cy="215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1"/>
                  </a:cxn>
                  <a:cxn ang="0">
                    <a:pos x="0" y="13"/>
                  </a:cxn>
                  <a:cxn ang="0">
                    <a:pos x="11" y="12"/>
                  </a:cxn>
                  <a:cxn ang="0">
                    <a:pos x="12" y="0"/>
                  </a:cxn>
                </a:cxnLst>
                <a:rect l="0" t="0" r="r" b="b"/>
                <a:pathLst>
                  <a:path w="12" h="13">
                    <a:moveTo>
                      <a:pt x="12" y="0"/>
                    </a:moveTo>
                    <a:cubicBezTo>
                      <a:pt x="8" y="1"/>
                      <a:pt x="4" y="1"/>
                      <a:pt x="1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4" y="12"/>
                      <a:pt x="7" y="12"/>
                      <a:pt x="11" y="12"/>
                    </a:cubicBezTo>
                    <a:cubicBezTo>
                      <a:pt x="11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1" name="Freeform 141"/>
              <p:cNvSpPr>
                <a:spLocks/>
              </p:cNvSpPr>
              <p:nvPr/>
            </p:nvSpPr>
            <p:spPr bwMode="auto">
              <a:xfrm>
                <a:off x="828547" y="3078706"/>
                <a:ext cx="19541" cy="1619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1" y="1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3" y="10"/>
                      <a:pt x="7" y="10"/>
                      <a:pt x="11" y="10"/>
                    </a:cubicBezTo>
                    <a:cubicBezTo>
                      <a:pt x="11" y="7"/>
                      <a:pt x="11" y="4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2" name="Freeform 142"/>
              <p:cNvSpPr>
                <a:spLocks/>
              </p:cNvSpPr>
              <p:nvPr/>
            </p:nvSpPr>
            <p:spPr bwMode="auto">
              <a:xfrm>
                <a:off x="855905" y="3078706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1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1"/>
                      <a:pt x="8" y="11"/>
                      <a:pt x="12" y="11"/>
                    </a:cubicBezTo>
                    <a:cubicBezTo>
                      <a:pt x="12" y="8"/>
                      <a:pt x="11" y="4"/>
                      <a:pt x="11" y="1"/>
                    </a:cubicBezTo>
                    <a:cubicBezTo>
                      <a:pt x="7" y="1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3" name="Freeform 143"/>
              <p:cNvSpPr>
                <a:spLocks/>
              </p:cNvSpPr>
              <p:nvPr/>
            </p:nvSpPr>
            <p:spPr bwMode="auto">
              <a:xfrm>
                <a:off x="881308" y="3080506"/>
                <a:ext cx="23449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3" y="10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0">
                    <a:moveTo>
                      <a:pt x="0" y="0"/>
                    </a:moveTo>
                    <a:cubicBezTo>
                      <a:pt x="0" y="3"/>
                      <a:pt x="0" y="7"/>
                      <a:pt x="0" y="10"/>
                    </a:cubicBezTo>
                    <a:cubicBezTo>
                      <a:pt x="5" y="10"/>
                      <a:pt x="9" y="10"/>
                      <a:pt x="13" y="10"/>
                    </a:cubicBezTo>
                    <a:cubicBezTo>
                      <a:pt x="13" y="7"/>
                      <a:pt x="13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4" name="Freeform 144"/>
              <p:cNvSpPr>
                <a:spLocks/>
              </p:cNvSpPr>
              <p:nvPr/>
            </p:nvSpPr>
            <p:spPr bwMode="auto">
              <a:xfrm>
                <a:off x="746475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3" y="12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cubicBezTo>
                      <a:pt x="13" y="8"/>
                      <a:pt x="13" y="4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7"/>
                      <a:pt x="1" y="11"/>
                    </a:cubicBezTo>
                    <a:cubicBezTo>
                      <a:pt x="5" y="12"/>
                      <a:pt x="9" y="12"/>
                      <a:pt x="13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5" name="Freeform 145"/>
              <p:cNvSpPr>
                <a:spLocks/>
              </p:cNvSpPr>
              <p:nvPr/>
            </p:nvSpPr>
            <p:spPr bwMode="auto">
              <a:xfrm>
                <a:off x="773832" y="3078706"/>
                <a:ext cx="21495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6" name="Freeform 146"/>
              <p:cNvSpPr>
                <a:spLocks/>
              </p:cNvSpPr>
              <p:nvPr/>
            </p:nvSpPr>
            <p:spPr bwMode="auto">
              <a:xfrm>
                <a:off x="801190" y="3078706"/>
                <a:ext cx="19541" cy="1619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0"/>
                  </a:cxn>
                  <a:cxn ang="0">
                    <a:pos x="7" y="10"/>
                  </a:cxn>
                  <a:cxn ang="0">
                    <a:pos x="12" y="1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1" y="0"/>
                  </a:cxn>
                </a:cxnLst>
                <a:rect l="0" t="0" r="r" b="b"/>
                <a:pathLst>
                  <a:path w="12" h="10">
                    <a:moveTo>
                      <a:pt x="1" y="0"/>
                    </a:moveTo>
                    <a:cubicBezTo>
                      <a:pt x="0" y="3"/>
                      <a:pt x="0" y="7"/>
                      <a:pt x="0" y="10"/>
                    </a:cubicBezTo>
                    <a:cubicBezTo>
                      <a:pt x="3" y="10"/>
                      <a:pt x="5" y="10"/>
                      <a:pt x="7" y="10"/>
                    </a:cubicBezTo>
                    <a:cubicBezTo>
                      <a:pt x="9" y="10"/>
                      <a:pt x="10" y="10"/>
                      <a:pt x="12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6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7" name="Freeform 147"/>
              <p:cNvSpPr>
                <a:spLocks/>
              </p:cNvSpPr>
              <p:nvPr/>
            </p:nvSpPr>
            <p:spPr bwMode="auto">
              <a:xfrm>
                <a:off x="828547" y="3175891"/>
                <a:ext cx="19541" cy="19797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10" y="12"/>
                  </a:cxn>
                </a:cxnLst>
                <a:rect l="0" t="0" r="r" b="b"/>
                <a:pathLst>
                  <a:path w="11" h="12">
                    <a:moveTo>
                      <a:pt x="10" y="12"/>
                    </a:moveTo>
                    <a:cubicBezTo>
                      <a:pt x="10" y="8"/>
                      <a:pt x="11" y="4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4" y="12"/>
                      <a:pt x="7" y="12"/>
                      <a:pt x="1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8" name="Freeform 148"/>
              <p:cNvSpPr>
                <a:spLocks/>
              </p:cNvSpPr>
              <p:nvPr/>
            </p:nvSpPr>
            <p:spPr bwMode="auto">
              <a:xfrm>
                <a:off x="775786" y="3030113"/>
                <a:ext cx="21495" cy="1799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1"/>
                  </a:cxn>
                </a:cxnLst>
                <a:rect l="0" t="0" r="r" b="b"/>
                <a:pathLst>
                  <a:path w="12" h="11">
                    <a:moveTo>
                      <a:pt x="1" y="1"/>
                    </a:moveTo>
                    <a:cubicBezTo>
                      <a:pt x="1" y="4"/>
                      <a:pt x="1" y="8"/>
                      <a:pt x="0" y="11"/>
                    </a:cubicBezTo>
                    <a:cubicBezTo>
                      <a:pt x="4" y="11"/>
                      <a:pt x="8" y="11"/>
                      <a:pt x="12" y="11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9" y="0"/>
                      <a:pt x="5" y="0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9" name="Freeform 149"/>
              <p:cNvSpPr>
                <a:spLocks/>
              </p:cNvSpPr>
              <p:nvPr/>
            </p:nvSpPr>
            <p:spPr bwMode="auto">
              <a:xfrm>
                <a:off x="773832" y="3053510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0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4" y="12"/>
                      <a:pt x="8" y="11"/>
                      <a:pt x="12" y="11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9" y="0"/>
                      <a:pt x="5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" name="Freeform 150"/>
              <p:cNvSpPr>
                <a:spLocks/>
              </p:cNvSpPr>
              <p:nvPr/>
            </p:nvSpPr>
            <p:spPr bwMode="auto">
              <a:xfrm>
                <a:off x="748429" y="3031913"/>
                <a:ext cx="21495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1"/>
                      <a:pt x="8" y="11"/>
                      <a:pt x="12" y="11"/>
                    </a:cubicBezTo>
                    <a:cubicBezTo>
                      <a:pt x="12" y="7"/>
                      <a:pt x="12" y="3"/>
                      <a:pt x="12" y="0"/>
                    </a:cubicBezTo>
                    <a:cubicBezTo>
                      <a:pt x="8" y="0"/>
                      <a:pt x="5" y="0"/>
                      <a:pt x="1" y="1"/>
                    </a:cubicBezTo>
                    <a:cubicBezTo>
                      <a:pt x="0" y="4"/>
                      <a:pt x="0" y="8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" name="Freeform 151"/>
              <p:cNvSpPr>
                <a:spLocks/>
              </p:cNvSpPr>
              <p:nvPr/>
            </p:nvSpPr>
            <p:spPr bwMode="auto">
              <a:xfrm>
                <a:off x="801190" y="3053510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" name="Freeform 152"/>
              <p:cNvSpPr>
                <a:spLocks/>
              </p:cNvSpPr>
              <p:nvPr/>
            </p:nvSpPr>
            <p:spPr bwMode="auto">
              <a:xfrm>
                <a:off x="724979" y="3031913"/>
                <a:ext cx="19541" cy="1799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1"/>
                  </a:cxn>
                  <a:cxn ang="0">
                    <a:pos x="10" y="10"/>
                  </a:cxn>
                  <a:cxn ang="0">
                    <a:pos x="11" y="0"/>
                  </a:cxn>
                  <a:cxn ang="0">
                    <a:pos x="2" y="1"/>
                  </a:cxn>
                  <a:cxn ang="0">
                    <a:pos x="1" y="2"/>
                  </a:cxn>
                </a:cxnLst>
                <a:rect l="0" t="0" r="r" b="b"/>
                <a:pathLst>
                  <a:path w="11" h="11">
                    <a:moveTo>
                      <a:pt x="1" y="2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3" y="11"/>
                      <a:pt x="6" y="10"/>
                      <a:pt x="10" y="10"/>
                    </a:cubicBezTo>
                    <a:cubicBezTo>
                      <a:pt x="10" y="7"/>
                      <a:pt x="10" y="3"/>
                      <a:pt x="11" y="0"/>
                    </a:cubicBezTo>
                    <a:cubicBezTo>
                      <a:pt x="8" y="0"/>
                      <a:pt x="5" y="0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" name="Freeform 153"/>
              <p:cNvSpPr>
                <a:spLocks/>
              </p:cNvSpPr>
              <p:nvPr/>
            </p:nvSpPr>
            <p:spPr bwMode="auto">
              <a:xfrm>
                <a:off x="732796" y="3015716"/>
                <a:ext cx="13679" cy="1259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6"/>
                  </a:cxn>
                  <a:cxn ang="0">
                    <a:pos x="7" y="0"/>
                  </a:cxn>
                  <a:cxn ang="0">
                    <a:pos x="0" y="7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2" y="6"/>
                      <a:pt x="4" y="6"/>
                      <a:pt x="6" y="6"/>
                    </a:cubicBezTo>
                    <a:cubicBezTo>
                      <a:pt x="6" y="4"/>
                      <a:pt x="7" y="2"/>
                      <a:pt x="7" y="0"/>
                    </a:cubicBezTo>
                    <a:cubicBezTo>
                      <a:pt x="4" y="2"/>
                      <a:pt x="2" y="4"/>
                      <a:pt x="0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" name="Freeform 154"/>
              <p:cNvSpPr>
                <a:spLocks/>
              </p:cNvSpPr>
              <p:nvPr/>
            </p:nvSpPr>
            <p:spPr bwMode="auto">
              <a:xfrm>
                <a:off x="828547" y="3053510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1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cubicBezTo>
                      <a:pt x="3" y="11"/>
                      <a:pt x="7" y="11"/>
                      <a:pt x="11" y="11"/>
                    </a:cubicBezTo>
                    <a:cubicBezTo>
                      <a:pt x="11" y="8"/>
                      <a:pt x="11" y="4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" name="Freeform 155"/>
              <p:cNvSpPr>
                <a:spLocks/>
              </p:cNvSpPr>
              <p:nvPr/>
            </p:nvSpPr>
            <p:spPr bwMode="auto">
              <a:xfrm>
                <a:off x="908666" y="3055310"/>
                <a:ext cx="19541" cy="21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2"/>
                  </a:cxn>
                  <a:cxn ang="0">
                    <a:pos x="11" y="13"/>
                  </a:cxn>
                  <a:cxn ang="0">
                    <a:pos x="10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cubicBezTo>
                      <a:pt x="0" y="4"/>
                      <a:pt x="0" y="8"/>
                      <a:pt x="1" y="12"/>
                    </a:cubicBezTo>
                    <a:cubicBezTo>
                      <a:pt x="4" y="12"/>
                      <a:pt x="7" y="12"/>
                      <a:pt x="11" y="13"/>
                    </a:cubicBezTo>
                    <a:cubicBezTo>
                      <a:pt x="10" y="9"/>
                      <a:pt x="10" y="5"/>
                      <a:pt x="10" y="1"/>
                    </a:cubicBezTo>
                    <a:cubicBezTo>
                      <a:pt x="6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" name="Freeform 156"/>
              <p:cNvSpPr>
                <a:spLocks/>
              </p:cNvSpPr>
              <p:nvPr/>
            </p:nvSpPr>
            <p:spPr bwMode="auto">
              <a:xfrm>
                <a:off x="910620" y="3082305"/>
                <a:ext cx="17587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0" y="1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cubicBezTo>
                      <a:pt x="0" y="3"/>
                      <a:pt x="1" y="6"/>
                      <a:pt x="1" y="10"/>
                    </a:cubicBezTo>
                    <a:cubicBezTo>
                      <a:pt x="4" y="10"/>
                      <a:pt x="7" y="10"/>
                      <a:pt x="10" y="10"/>
                    </a:cubicBezTo>
                    <a:cubicBezTo>
                      <a:pt x="10" y="7"/>
                      <a:pt x="10" y="4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" name="Freeform 157"/>
              <p:cNvSpPr>
                <a:spLocks/>
              </p:cNvSpPr>
              <p:nvPr/>
            </p:nvSpPr>
            <p:spPr bwMode="auto">
              <a:xfrm>
                <a:off x="910620" y="3127298"/>
                <a:ext cx="19541" cy="1799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" y="11"/>
                  </a:cxn>
                  <a:cxn ang="0">
                    <a:pos x="10" y="0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1"/>
                    </a:cubicBezTo>
                    <a:cubicBezTo>
                      <a:pt x="3" y="11"/>
                      <a:pt x="6" y="11"/>
                      <a:pt x="9" y="11"/>
                    </a:cubicBezTo>
                    <a:cubicBezTo>
                      <a:pt x="10" y="7"/>
                      <a:pt x="10" y="3"/>
                      <a:pt x="1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" name="Freeform 158"/>
              <p:cNvSpPr>
                <a:spLocks/>
              </p:cNvSpPr>
              <p:nvPr/>
            </p:nvSpPr>
            <p:spPr bwMode="auto">
              <a:xfrm>
                <a:off x="853951" y="3053510"/>
                <a:ext cx="19541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2" y="1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cubicBezTo>
                      <a:pt x="4" y="12"/>
                      <a:pt x="8" y="12"/>
                      <a:pt x="12" y="12"/>
                    </a:cubicBezTo>
                    <a:cubicBezTo>
                      <a:pt x="12" y="8"/>
                      <a:pt x="12" y="4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0" y="4"/>
                      <a:pt x="0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9" name="Freeform 159"/>
              <p:cNvSpPr>
                <a:spLocks/>
              </p:cNvSpPr>
              <p:nvPr/>
            </p:nvSpPr>
            <p:spPr bwMode="auto">
              <a:xfrm>
                <a:off x="883262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7"/>
                      <a:pt x="12" y="3"/>
                      <a:pt x="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0" name="Freeform 160"/>
              <p:cNvSpPr>
                <a:spLocks/>
              </p:cNvSpPr>
              <p:nvPr/>
            </p:nvSpPr>
            <p:spPr bwMode="auto">
              <a:xfrm>
                <a:off x="879354" y="3055310"/>
                <a:ext cx="23449" cy="197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3" h="12">
                    <a:moveTo>
                      <a:pt x="1" y="11"/>
                    </a:moveTo>
                    <a:cubicBezTo>
                      <a:pt x="5" y="11"/>
                      <a:pt x="9" y="12"/>
                      <a:pt x="13" y="12"/>
                    </a:cubicBezTo>
                    <a:cubicBezTo>
                      <a:pt x="13" y="8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1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1" name="Freeform 161"/>
              <p:cNvSpPr>
                <a:spLocks/>
              </p:cNvSpPr>
              <p:nvPr/>
            </p:nvSpPr>
            <p:spPr bwMode="auto">
              <a:xfrm>
                <a:off x="746475" y="3053510"/>
                <a:ext cx="21495" cy="1979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1"/>
                  </a:cxn>
                  <a:cxn ang="0">
                    <a:pos x="0" y="12"/>
                  </a:cxn>
                  <a:cxn ang="0">
                    <a:pos x="13" y="12"/>
                  </a:cxn>
                  <a:cxn ang="0">
                    <a:pos x="13" y="0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9" y="0"/>
                      <a:pt x="5" y="1"/>
                      <a:pt x="1" y="1"/>
                    </a:cubicBezTo>
                    <a:cubicBezTo>
                      <a:pt x="1" y="5"/>
                      <a:pt x="1" y="9"/>
                      <a:pt x="0" y="12"/>
                    </a:cubicBezTo>
                    <a:cubicBezTo>
                      <a:pt x="5" y="12"/>
                      <a:pt x="9" y="12"/>
                      <a:pt x="13" y="12"/>
                    </a:cubicBezTo>
                    <a:cubicBezTo>
                      <a:pt x="13" y="8"/>
                      <a:pt x="13" y="4"/>
                      <a:pt x="1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2" name="Freeform 162"/>
              <p:cNvSpPr>
                <a:spLocks/>
              </p:cNvSpPr>
              <p:nvPr/>
            </p:nvSpPr>
            <p:spPr bwMode="auto">
              <a:xfrm>
                <a:off x="879354" y="3174091"/>
                <a:ext cx="23449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2"/>
                  </a:cxn>
                  <a:cxn ang="0">
                    <a:pos x="12" y="9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12"/>
                  </a:cxn>
                </a:cxnLst>
                <a:rect l="0" t="0" r="r" b="b"/>
                <a:pathLst>
                  <a:path w="13" h="12">
                    <a:moveTo>
                      <a:pt x="0" y="12"/>
                    </a:moveTo>
                    <a:cubicBezTo>
                      <a:pt x="3" y="12"/>
                      <a:pt x="7" y="12"/>
                      <a:pt x="10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2" y="6"/>
                      <a:pt x="13" y="3"/>
                      <a:pt x="13" y="0"/>
                    </a:cubicBezTo>
                    <a:cubicBezTo>
                      <a:pt x="9" y="0"/>
                      <a:pt x="5" y="0"/>
                      <a:pt x="1" y="0"/>
                    </a:cubicBezTo>
                    <a:cubicBezTo>
                      <a:pt x="0" y="4"/>
                      <a:pt x="0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3" name="Freeform 163"/>
              <p:cNvSpPr>
                <a:spLocks/>
              </p:cNvSpPr>
              <p:nvPr/>
            </p:nvSpPr>
            <p:spPr bwMode="auto">
              <a:xfrm>
                <a:off x="934069" y="3103902"/>
                <a:ext cx="11725" cy="16198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" y="10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cubicBezTo>
                      <a:pt x="5" y="7"/>
                      <a:pt x="6" y="3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3"/>
                      <a:pt x="1" y="7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4" name="Freeform 164"/>
              <p:cNvSpPr>
                <a:spLocks/>
              </p:cNvSpPr>
              <p:nvPr/>
            </p:nvSpPr>
            <p:spPr bwMode="auto">
              <a:xfrm>
                <a:off x="908666" y="3172291"/>
                <a:ext cx="3908" cy="8999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1" y="1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1" y="3"/>
                      <a:pt x="2" y="2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5" name="Freeform 165"/>
              <p:cNvSpPr>
                <a:spLocks/>
              </p:cNvSpPr>
              <p:nvPr/>
            </p:nvSpPr>
            <p:spPr bwMode="auto">
              <a:xfrm>
                <a:off x="877400" y="3199287"/>
                <a:ext cx="15633" cy="1799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1" y="1"/>
                  </a:cxn>
                </a:cxnLst>
                <a:rect l="0" t="0" r="r" b="b"/>
                <a:pathLst>
                  <a:path w="8" h="11">
                    <a:moveTo>
                      <a:pt x="1" y="1"/>
                    </a:moveTo>
                    <a:cubicBezTo>
                      <a:pt x="1" y="4"/>
                      <a:pt x="0" y="8"/>
                      <a:pt x="0" y="11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6" y="1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6" name="Freeform 166"/>
              <p:cNvSpPr>
                <a:spLocks/>
              </p:cNvSpPr>
              <p:nvPr/>
            </p:nvSpPr>
            <p:spPr bwMode="auto">
              <a:xfrm>
                <a:off x="746475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3"/>
                  </a:cxn>
                </a:cxnLst>
                <a:rect l="0" t="0" r="r" b="b"/>
                <a:pathLst>
                  <a:path w="12" h="12">
                    <a:moveTo>
                      <a:pt x="12" y="3"/>
                    </a:moveTo>
                    <a:cubicBezTo>
                      <a:pt x="12" y="2"/>
                      <a:pt x="12" y="1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6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6"/>
                      <a:pt x="12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7" name="Freeform 167"/>
              <p:cNvSpPr>
                <a:spLocks/>
              </p:cNvSpPr>
              <p:nvPr/>
            </p:nvSpPr>
            <p:spPr bwMode="auto">
              <a:xfrm>
                <a:off x="855905" y="3127298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2"/>
                    </a:cubicBezTo>
                    <a:cubicBezTo>
                      <a:pt x="12" y="8"/>
                      <a:pt x="12" y="4"/>
                      <a:pt x="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8" name="Freeform 168"/>
              <p:cNvSpPr>
                <a:spLocks/>
              </p:cNvSpPr>
              <p:nvPr/>
            </p:nvSpPr>
            <p:spPr bwMode="auto">
              <a:xfrm>
                <a:off x="910620" y="3102102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8"/>
                      <a:pt x="10" y="4"/>
                      <a:pt x="10" y="1"/>
                    </a:cubicBezTo>
                    <a:cubicBezTo>
                      <a:pt x="6" y="1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9" name="Freeform 169"/>
              <p:cNvSpPr>
                <a:spLocks/>
              </p:cNvSpPr>
              <p:nvPr/>
            </p:nvSpPr>
            <p:spPr bwMode="auto">
              <a:xfrm>
                <a:off x="693714" y="3139896"/>
                <a:ext cx="1954" cy="359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0" name="Freeform 170"/>
              <p:cNvSpPr>
                <a:spLocks/>
              </p:cNvSpPr>
              <p:nvPr/>
            </p:nvSpPr>
            <p:spPr bwMode="auto">
              <a:xfrm>
                <a:off x="902804" y="3012116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0" y="6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cubicBezTo>
                      <a:pt x="11" y="9"/>
                      <a:pt x="10" y="8"/>
                      <a:pt x="10" y="6"/>
                    </a:cubicBezTo>
                    <a:cubicBezTo>
                      <a:pt x="8" y="4"/>
                      <a:pt x="6" y="2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1" name="Freeform 171"/>
              <p:cNvSpPr>
                <a:spLocks/>
              </p:cNvSpPr>
              <p:nvPr/>
            </p:nvSpPr>
            <p:spPr bwMode="auto">
              <a:xfrm>
                <a:off x="703484" y="3127298"/>
                <a:ext cx="11725" cy="1799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4"/>
                    </a:cubicBezTo>
                    <a:cubicBezTo>
                      <a:pt x="0" y="6"/>
                      <a:pt x="0" y="8"/>
                      <a:pt x="0" y="11"/>
                    </a:cubicBezTo>
                    <a:cubicBezTo>
                      <a:pt x="2" y="11"/>
                      <a:pt x="5" y="11"/>
                      <a:pt x="7" y="11"/>
                    </a:cubicBezTo>
                    <a:cubicBezTo>
                      <a:pt x="7" y="7"/>
                      <a:pt x="7" y="3"/>
                      <a:pt x="7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2" name="Freeform 172"/>
              <p:cNvSpPr>
                <a:spLocks/>
              </p:cNvSpPr>
              <p:nvPr/>
            </p:nvSpPr>
            <p:spPr bwMode="auto">
              <a:xfrm>
                <a:off x="709346" y="3057109"/>
                <a:ext cx="7816" cy="17997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1"/>
                  </a:cxn>
                  <a:cxn ang="0">
                    <a:pos x="3" y="11"/>
                  </a:cxn>
                </a:cxnLst>
                <a:rect l="0" t="0" r="r" b="b"/>
                <a:pathLst>
                  <a:path w="4" h="11">
                    <a:moveTo>
                      <a:pt x="3" y="11"/>
                    </a:moveTo>
                    <a:cubicBezTo>
                      <a:pt x="3" y="8"/>
                      <a:pt x="3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7"/>
                      <a:pt x="0" y="11"/>
                    </a:cubicBezTo>
                    <a:cubicBezTo>
                      <a:pt x="1" y="11"/>
                      <a:pt x="2" y="11"/>
                      <a:pt x="3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3" name="Freeform 173"/>
              <p:cNvSpPr>
                <a:spLocks/>
              </p:cNvSpPr>
              <p:nvPr/>
            </p:nvSpPr>
            <p:spPr bwMode="auto">
              <a:xfrm>
                <a:off x="707392" y="3170492"/>
                <a:ext cx="13679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" y="12"/>
                  </a:cxn>
                  <a:cxn ang="0">
                    <a:pos x="7" y="1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cubicBezTo>
                      <a:pt x="3" y="12"/>
                      <a:pt x="5" y="12"/>
                      <a:pt x="8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4" name="Freeform 174"/>
              <p:cNvSpPr>
                <a:spLocks/>
              </p:cNvSpPr>
              <p:nvPr/>
            </p:nvSpPr>
            <p:spPr bwMode="auto">
              <a:xfrm>
                <a:off x="709346" y="3082305"/>
                <a:ext cx="5862" cy="1619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2" y="10"/>
                  </a:cxn>
                  <a:cxn ang="0">
                    <a:pos x="3" y="0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3" y="6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5" name="Freeform 175"/>
              <p:cNvSpPr>
                <a:spLocks/>
              </p:cNvSpPr>
              <p:nvPr/>
            </p:nvSpPr>
            <p:spPr bwMode="auto">
              <a:xfrm>
                <a:off x="723025" y="3055310"/>
                <a:ext cx="17587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2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2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3" y="12"/>
                      <a:pt x="6" y="12"/>
                      <a:pt x="10" y="12"/>
                    </a:cubicBezTo>
                    <a:cubicBezTo>
                      <a:pt x="10" y="8"/>
                      <a:pt x="10" y="4"/>
                      <a:pt x="10" y="0"/>
                    </a:cubicBezTo>
                    <a:cubicBezTo>
                      <a:pt x="7" y="0"/>
                      <a:pt x="4" y="0"/>
                      <a:pt x="1" y="1"/>
                    </a:cubicBezTo>
                    <a:cubicBezTo>
                      <a:pt x="0" y="4"/>
                      <a:pt x="0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6" name="Freeform 176"/>
              <p:cNvSpPr>
                <a:spLocks/>
              </p:cNvSpPr>
              <p:nvPr/>
            </p:nvSpPr>
            <p:spPr bwMode="auto">
              <a:xfrm>
                <a:off x="775786" y="3152495"/>
                <a:ext cx="21495" cy="1619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2" y="10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cubicBezTo>
                      <a:pt x="12" y="7"/>
                      <a:pt x="11" y="3"/>
                      <a:pt x="11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4" y="10"/>
                      <a:pt x="8" y="10"/>
                      <a:pt x="12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7" name="Freeform 177"/>
              <p:cNvSpPr>
                <a:spLocks/>
              </p:cNvSpPr>
              <p:nvPr/>
            </p:nvSpPr>
            <p:spPr bwMode="auto">
              <a:xfrm>
                <a:off x="801190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1" y="10"/>
                  </a:cxn>
                  <a:cxn ang="0">
                    <a:pos x="11" y="0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4" y="10"/>
                      <a:pt x="8" y="10"/>
                      <a:pt x="11" y="1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8" name="Freeform 178"/>
              <p:cNvSpPr>
                <a:spLocks/>
              </p:cNvSpPr>
              <p:nvPr/>
            </p:nvSpPr>
            <p:spPr bwMode="auto">
              <a:xfrm>
                <a:off x="773832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2"/>
                  </a:cxn>
                  <a:cxn ang="0">
                    <a:pos x="12" y="12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cubicBezTo>
                      <a:pt x="12" y="8"/>
                      <a:pt x="12" y="4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5" y="12"/>
                      <a:pt x="8" y="12"/>
                      <a:pt x="12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9" name="Freeform 179"/>
              <p:cNvSpPr>
                <a:spLocks/>
              </p:cNvSpPr>
              <p:nvPr/>
            </p:nvSpPr>
            <p:spPr bwMode="auto">
              <a:xfrm>
                <a:off x="855905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1" y="10"/>
                  </a:cxn>
                  <a:cxn ang="0">
                    <a:pos x="12" y="0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3" y="10"/>
                      <a:pt x="7" y="10"/>
                      <a:pt x="11" y="10"/>
                    </a:cubicBezTo>
                    <a:cubicBezTo>
                      <a:pt x="11" y="6"/>
                      <a:pt x="11" y="3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0" name="Freeform 180"/>
              <p:cNvSpPr>
                <a:spLocks/>
              </p:cNvSpPr>
              <p:nvPr/>
            </p:nvSpPr>
            <p:spPr bwMode="auto">
              <a:xfrm>
                <a:off x="828547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1" y="10"/>
                  </a:cxn>
                  <a:cxn ang="0">
                    <a:pos x="11" y="0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10"/>
                      <a:pt x="7" y="10"/>
                      <a:pt x="11" y="10"/>
                    </a:cubicBezTo>
                    <a:cubicBezTo>
                      <a:pt x="11" y="7"/>
                      <a:pt x="11" y="3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1" name="Freeform 181"/>
              <p:cNvSpPr>
                <a:spLocks/>
              </p:cNvSpPr>
              <p:nvPr/>
            </p:nvSpPr>
            <p:spPr bwMode="auto">
              <a:xfrm>
                <a:off x="801190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2" name="Freeform 182"/>
              <p:cNvSpPr>
                <a:spLocks/>
              </p:cNvSpPr>
              <p:nvPr/>
            </p:nvSpPr>
            <p:spPr bwMode="auto">
              <a:xfrm>
                <a:off x="883262" y="3102102"/>
                <a:ext cx="21495" cy="179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3" name="Freeform 183"/>
              <p:cNvSpPr>
                <a:spLocks/>
              </p:cNvSpPr>
              <p:nvPr/>
            </p:nvSpPr>
            <p:spPr bwMode="auto">
              <a:xfrm>
                <a:off x="721071" y="3080506"/>
                <a:ext cx="17587" cy="16198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0"/>
                  </a:cxn>
                  <a:cxn ang="0">
                    <a:pos x="10" y="1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cubicBezTo>
                      <a:pt x="10" y="7"/>
                      <a:pt x="10" y="4"/>
                      <a:pt x="10" y="0"/>
                    </a:cubicBezTo>
                    <a:cubicBezTo>
                      <a:pt x="7" y="1"/>
                      <a:pt x="4" y="1"/>
                      <a:pt x="1" y="1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3" y="10"/>
                      <a:pt x="7" y="10"/>
                      <a:pt x="10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4" name="Freeform 184"/>
              <p:cNvSpPr>
                <a:spLocks/>
              </p:cNvSpPr>
              <p:nvPr/>
            </p:nvSpPr>
            <p:spPr bwMode="auto">
              <a:xfrm>
                <a:off x="746475" y="3080506"/>
                <a:ext cx="21495" cy="1619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2" y="10"/>
                  </a:cxn>
                  <a:cxn ang="0">
                    <a:pos x="13" y="0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6"/>
                      <a:pt x="12" y="3"/>
                      <a:pt x="1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5" name="Freeform 185"/>
              <p:cNvSpPr>
                <a:spLocks/>
              </p:cNvSpPr>
              <p:nvPr/>
            </p:nvSpPr>
            <p:spPr bwMode="auto">
              <a:xfrm>
                <a:off x="773832" y="3100303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2"/>
                  </a:cxn>
                </a:cxnLst>
                <a:rect l="0" t="0" r="r" b="b"/>
                <a:pathLst>
                  <a:path w="12" h="12">
                    <a:moveTo>
                      <a:pt x="12" y="2"/>
                    </a:moveTo>
                    <a:cubicBezTo>
                      <a:pt x="12" y="1"/>
                      <a:pt x="12" y="1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6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5"/>
                      <a:pt x="12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6" name="Freeform 186"/>
              <p:cNvSpPr>
                <a:spLocks/>
              </p:cNvSpPr>
              <p:nvPr/>
            </p:nvSpPr>
            <p:spPr bwMode="auto">
              <a:xfrm>
                <a:off x="801190" y="3127298"/>
                <a:ext cx="19541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cubicBezTo>
                      <a:pt x="5" y="12"/>
                      <a:pt x="9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7" name="Freeform 187"/>
              <p:cNvSpPr>
                <a:spLocks/>
              </p:cNvSpPr>
              <p:nvPr/>
            </p:nvSpPr>
            <p:spPr bwMode="auto">
              <a:xfrm>
                <a:off x="828547" y="3100303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4"/>
                      <a:pt x="12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8" name="Freeform 188"/>
              <p:cNvSpPr>
                <a:spLocks/>
              </p:cNvSpPr>
              <p:nvPr/>
            </p:nvSpPr>
            <p:spPr bwMode="auto">
              <a:xfrm>
                <a:off x="828547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1" y="12"/>
                  </a:cxn>
                  <a:cxn ang="0">
                    <a:pos x="12" y="0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2"/>
                      <a:pt x="7" y="12"/>
                      <a:pt x="11" y="12"/>
                    </a:cubicBezTo>
                    <a:cubicBezTo>
                      <a:pt x="12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9" name="Freeform 189"/>
              <p:cNvSpPr>
                <a:spLocks/>
              </p:cNvSpPr>
              <p:nvPr/>
            </p:nvSpPr>
            <p:spPr bwMode="auto">
              <a:xfrm>
                <a:off x="781649" y="2997718"/>
                <a:ext cx="19541" cy="539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4"/>
                  </a:cxn>
                  <a:cxn ang="0">
                    <a:pos x="11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3" y="4"/>
                      <a:pt x="7" y="4"/>
                      <a:pt x="10" y="4"/>
                    </a:cubicBezTo>
                    <a:cubicBezTo>
                      <a:pt x="11" y="2"/>
                      <a:pt x="11" y="1"/>
                      <a:pt x="11" y="0"/>
                    </a:cubicBezTo>
                    <a:cubicBezTo>
                      <a:pt x="7" y="0"/>
                      <a:pt x="3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0" name="Freeform 190"/>
              <p:cNvSpPr>
                <a:spLocks/>
              </p:cNvSpPr>
              <p:nvPr/>
            </p:nvSpPr>
            <p:spPr bwMode="auto">
              <a:xfrm>
                <a:off x="801190" y="3030113"/>
                <a:ext cx="19541" cy="1799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" y="0"/>
                  </a:cxn>
                </a:cxnLst>
                <a:rect l="0" t="0" r="r" b="b"/>
                <a:pathLst>
                  <a:path w="11" h="11">
                    <a:moveTo>
                      <a:pt x="1" y="0"/>
                    </a:moveTo>
                    <a:cubicBezTo>
                      <a:pt x="1" y="4"/>
                      <a:pt x="1" y="7"/>
                      <a:pt x="0" y="11"/>
                    </a:cubicBezTo>
                    <a:cubicBezTo>
                      <a:pt x="4" y="11"/>
                      <a:pt x="7" y="11"/>
                      <a:pt x="10" y="11"/>
                    </a:cubicBezTo>
                    <a:cubicBezTo>
                      <a:pt x="10" y="11"/>
                      <a:pt x="11" y="11"/>
                      <a:pt x="11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1" name="Freeform 191"/>
              <p:cNvSpPr>
                <a:spLocks/>
              </p:cNvSpPr>
              <p:nvPr/>
            </p:nvSpPr>
            <p:spPr bwMode="auto">
              <a:xfrm>
                <a:off x="828547" y="3246080"/>
                <a:ext cx="13679" cy="1079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8" y="7"/>
                  </a:cxn>
                  <a:cxn ang="0">
                    <a:pos x="8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7"/>
                  </a:cxn>
                </a:cxnLst>
                <a:rect l="0" t="0" r="r" b="b"/>
                <a:pathLst>
                  <a:path w="8" h="7">
                    <a:moveTo>
                      <a:pt x="1" y="7"/>
                    </a:moveTo>
                    <a:cubicBezTo>
                      <a:pt x="3" y="7"/>
                      <a:pt x="5" y="7"/>
                      <a:pt x="8" y="7"/>
                    </a:cubicBezTo>
                    <a:cubicBezTo>
                      <a:pt x="8" y="4"/>
                      <a:pt x="8" y="2"/>
                      <a:pt x="8" y="0"/>
                    </a:cubicBezTo>
                    <a:cubicBezTo>
                      <a:pt x="6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2" name="Freeform 192"/>
              <p:cNvSpPr>
                <a:spLocks/>
              </p:cNvSpPr>
              <p:nvPr/>
            </p:nvSpPr>
            <p:spPr bwMode="auto">
              <a:xfrm>
                <a:off x="873492" y="3242481"/>
                <a:ext cx="19541" cy="125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1"/>
                  </a:cxn>
                  <a:cxn ang="0">
                    <a:pos x="0" y="8"/>
                  </a:cxn>
                  <a:cxn ang="0">
                    <a:pos x="11" y="7"/>
                  </a:cxn>
                  <a:cxn ang="0">
                    <a:pos x="11" y="0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7" y="1"/>
                      <a:pt x="4" y="1"/>
                      <a:pt x="1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4" y="8"/>
                      <a:pt x="7" y="7"/>
                      <a:pt x="11" y="7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3" name="Freeform 193"/>
              <p:cNvSpPr>
                <a:spLocks/>
              </p:cNvSpPr>
              <p:nvPr/>
            </p:nvSpPr>
            <p:spPr bwMode="auto">
              <a:xfrm>
                <a:off x="875446" y="3010316"/>
                <a:ext cx="21495" cy="1619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2" y="10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cubicBezTo>
                      <a:pt x="12" y="7"/>
                      <a:pt x="11" y="4"/>
                      <a:pt x="11" y="1"/>
                    </a:cubicBezTo>
                    <a:cubicBezTo>
                      <a:pt x="7" y="1"/>
                      <a:pt x="3" y="1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8" y="10"/>
                      <a:pt x="12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4" name="Freeform 194"/>
              <p:cNvSpPr>
                <a:spLocks/>
              </p:cNvSpPr>
              <p:nvPr/>
            </p:nvSpPr>
            <p:spPr bwMode="auto">
              <a:xfrm>
                <a:off x="873492" y="2999518"/>
                <a:ext cx="19541" cy="539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4" y="3"/>
                      <a:pt x="7" y="3"/>
                      <a:pt x="10" y="3"/>
                    </a:cubicBezTo>
                    <a:cubicBezTo>
                      <a:pt x="7" y="2"/>
                      <a:pt x="4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5" name="Freeform 195"/>
              <p:cNvSpPr>
                <a:spLocks/>
              </p:cNvSpPr>
              <p:nvPr/>
            </p:nvSpPr>
            <p:spPr bwMode="auto">
              <a:xfrm>
                <a:off x="828547" y="3224483"/>
                <a:ext cx="15633" cy="14398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9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9" y="9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cubicBezTo>
                      <a:pt x="9" y="6"/>
                      <a:pt x="9" y="3"/>
                      <a:pt x="9" y="0"/>
                    </a:cubicBezTo>
                    <a:cubicBezTo>
                      <a:pt x="6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3" y="9"/>
                      <a:pt x="6" y="9"/>
                      <a:pt x="9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6" name="Freeform 196"/>
              <p:cNvSpPr>
                <a:spLocks/>
              </p:cNvSpPr>
              <p:nvPr/>
            </p:nvSpPr>
            <p:spPr bwMode="auto">
              <a:xfrm>
                <a:off x="750383" y="3010316"/>
                <a:ext cx="21495" cy="1619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0"/>
                  </a:cxn>
                  <a:cxn ang="0">
                    <a:pos x="12" y="9"/>
                  </a:cxn>
                  <a:cxn ang="0">
                    <a:pos x="12" y="0"/>
                  </a:cxn>
                  <a:cxn ang="0">
                    <a:pos x="2" y="1"/>
                  </a:cxn>
                  <a:cxn ang="0">
                    <a:pos x="1" y="1"/>
                  </a:cxn>
                </a:cxnLst>
                <a:rect l="0" t="0" r="r" b="b"/>
                <a:pathLst>
                  <a:path w="12" h="10">
                    <a:moveTo>
                      <a:pt x="1" y="1"/>
                    </a:moveTo>
                    <a:cubicBezTo>
                      <a:pt x="1" y="4"/>
                      <a:pt x="0" y="7"/>
                      <a:pt x="0" y="10"/>
                    </a:cubicBezTo>
                    <a:cubicBezTo>
                      <a:pt x="4" y="10"/>
                      <a:pt x="8" y="9"/>
                      <a:pt x="12" y="9"/>
                    </a:cubicBezTo>
                    <a:cubicBezTo>
                      <a:pt x="12" y="6"/>
                      <a:pt x="12" y="3"/>
                      <a:pt x="12" y="0"/>
                    </a:cubicBezTo>
                    <a:cubicBezTo>
                      <a:pt x="9" y="0"/>
                      <a:pt x="6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7" name="Freeform 197"/>
              <p:cNvSpPr>
                <a:spLocks/>
              </p:cNvSpPr>
              <p:nvPr/>
            </p:nvSpPr>
            <p:spPr bwMode="auto">
              <a:xfrm>
                <a:off x="850043" y="3010316"/>
                <a:ext cx="21495" cy="14398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2" y="9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" y="9"/>
                  </a:cxn>
                </a:cxnLst>
                <a:rect l="0" t="0" r="r" b="b"/>
                <a:pathLst>
                  <a:path w="12" h="9">
                    <a:moveTo>
                      <a:pt x="1" y="9"/>
                    </a:moveTo>
                    <a:cubicBezTo>
                      <a:pt x="4" y="9"/>
                      <a:pt x="8" y="9"/>
                      <a:pt x="12" y="9"/>
                    </a:cubicBezTo>
                    <a:cubicBezTo>
                      <a:pt x="11" y="6"/>
                      <a:pt x="11" y="3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0" y="2"/>
                      <a:pt x="1" y="5"/>
                      <a:pt x="1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8" name="Freeform 198"/>
              <p:cNvSpPr>
                <a:spLocks/>
              </p:cNvSpPr>
              <p:nvPr/>
            </p:nvSpPr>
            <p:spPr bwMode="auto">
              <a:xfrm>
                <a:off x="805098" y="3224483"/>
                <a:ext cx="15633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9" y="9"/>
                  </a:cxn>
                  <a:cxn ang="0">
                    <a:pos x="9" y="0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6" y="0"/>
                      <a:pt x="4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9"/>
                      <a:pt x="7" y="9"/>
                      <a:pt x="9" y="9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9" name="Freeform 199"/>
              <p:cNvSpPr>
                <a:spLocks/>
              </p:cNvSpPr>
              <p:nvPr/>
            </p:nvSpPr>
            <p:spPr bwMode="auto">
              <a:xfrm>
                <a:off x="803144" y="3008517"/>
                <a:ext cx="17587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10" y="0"/>
                  </a:cxn>
                  <a:cxn ang="0">
                    <a:pos x="9" y="0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7" y="0"/>
                      <a:pt x="4" y="0"/>
                      <a:pt x="1" y="0"/>
                    </a:cubicBezTo>
                    <a:cubicBezTo>
                      <a:pt x="1" y="3"/>
                      <a:pt x="0" y="6"/>
                      <a:pt x="0" y="9"/>
                    </a:cubicBezTo>
                    <a:cubicBezTo>
                      <a:pt x="3" y="9"/>
                      <a:pt x="6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0" name="Freeform 200"/>
              <p:cNvSpPr>
                <a:spLocks/>
              </p:cNvSpPr>
              <p:nvPr/>
            </p:nvSpPr>
            <p:spPr bwMode="auto">
              <a:xfrm>
                <a:off x="777740" y="3008517"/>
                <a:ext cx="21495" cy="1619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9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0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cubicBezTo>
                      <a:pt x="4" y="10"/>
                      <a:pt x="8" y="10"/>
                      <a:pt x="12" y="9"/>
                    </a:cubicBezTo>
                    <a:cubicBezTo>
                      <a:pt x="12" y="6"/>
                      <a:pt x="12" y="3"/>
                      <a:pt x="12" y="0"/>
                    </a:cubicBezTo>
                    <a:cubicBezTo>
                      <a:pt x="9" y="0"/>
                      <a:pt x="5" y="1"/>
                      <a:pt x="1" y="1"/>
                    </a:cubicBezTo>
                    <a:cubicBezTo>
                      <a:pt x="1" y="4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1" name="Freeform 201"/>
              <p:cNvSpPr>
                <a:spLocks/>
              </p:cNvSpPr>
              <p:nvPr/>
            </p:nvSpPr>
            <p:spPr bwMode="auto">
              <a:xfrm>
                <a:off x="781649" y="3222684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11" y="10"/>
                  </a:cxn>
                  <a:cxn ang="0">
                    <a:pos x="11" y="1"/>
                  </a:cxn>
                </a:cxnLst>
                <a:rect l="0" t="0" r="r" b="b"/>
                <a:pathLst>
                  <a:path w="11" h="10">
                    <a:moveTo>
                      <a:pt x="11" y="1"/>
                    </a:moveTo>
                    <a:cubicBezTo>
                      <a:pt x="7" y="1"/>
                      <a:pt x="4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9"/>
                      <a:pt x="8" y="10"/>
                      <a:pt x="11" y="10"/>
                    </a:cubicBezTo>
                    <a:cubicBezTo>
                      <a:pt x="11" y="7"/>
                      <a:pt x="11" y="4"/>
                      <a:pt x="1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2" name="Freeform 202"/>
              <p:cNvSpPr>
                <a:spLocks/>
              </p:cNvSpPr>
              <p:nvPr/>
            </p:nvSpPr>
            <p:spPr bwMode="auto">
              <a:xfrm>
                <a:off x="709346" y="3102102"/>
                <a:ext cx="5862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6"/>
                  </a:cxn>
                  <a:cxn ang="0">
                    <a:pos x="0" y="11"/>
                  </a:cxn>
                </a:cxnLst>
                <a:rect l="0" t="0" r="r" b="b"/>
                <a:pathLst>
                  <a:path w="3" h="11">
                    <a:moveTo>
                      <a:pt x="0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2" y="8"/>
                      <a:pt x="2" y="4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2"/>
                      <a:pt x="2" y="4"/>
                      <a:pt x="2" y="6"/>
                    </a:cubicBezTo>
                    <a:cubicBezTo>
                      <a:pt x="2" y="7"/>
                      <a:pt x="1" y="9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3" name="Freeform 203"/>
              <p:cNvSpPr>
                <a:spLocks/>
              </p:cNvSpPr>
              <p:nvPr/>
            </p:nvSpPr>
            <p:spPr bwMode="auto">
              <a:xfrm>
                <a:off x="850043" y="3244280"/>
                <a:ext cx="19541" cy="107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10" y="7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7" y="0"/>
                      <a:pt x="4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3" y="7"/>
                      <a:pt x="7" y="7"/>
                      <a:pt x="10" y="7"/>
                    </a:cubicBezTo>
                    <a:cubicBezTo>
                      <a:pt x="11" y="5"/>
                      <a:pt x="11" y="3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4" name="Freeform 204"/>
              <p:cNvSpPr>
                <a:spLocks/>
              </p:cNvSpPr>
              <p:nvPr/>
            </p:nvSpPr>
            <p:spPr bwMode="auto">
              <a:xfrm>
                <a:off x="848088" y="3262278"/>
                <a:ext cx="19541" cy="53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1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5" name="Freeform 206"/>
              <p:cNvSpPr>
                <a:spLocks/>
              </p:cNvSpPr>
              <p:nvPr/>
            </p:nvSpPr>
            <p:spPr bwMode="auto">
              <a:xfrm>
                <a:off x="828547" y="3008517"/>
                <a:ext cx="15633" cy="1439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3" y="9"/>
                      <a:pt x="6" y="9"/>
                      <a:pt x="9" y="9"/>
                    </a:cubicBezTo>
                    <a:cubicBezTo>
                      <a:pt x="9" y="6"/>
                      <a:pt x="9" y="3"/>
                      <a:pt x="8" y="0"/>
                    </a:cubicBezTo>
                    <a:cubicBezTo>
                      <a:pt x="5" y="0"/>
                      <a:pt x="2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6" name="Freeform 207"/>
              <p:cNvSpPr>
                <a:spLocks/>
              </p:cNvSpPr>
              <p:nvPr/>
            </p:nvSpPr>
            <p:spPr bwMode="auto">
              <a:xfrm>
                <a:off x="828547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1"/>
                      <a:pt x="8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7" name="Freeform 208"/>
              <p:cNvSpPr>
                <a:spLocks/>
              </p:cNvSpPr>
              <p:nvPr/>
            </p:nvSpPr>
            <p:spPr bwMode="auto">
              <a:xfrm>
                <a:off x="789465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8" y="3"/>
                  </a:cxn>
                  <a:cxn ang="0">
                    <a:pos x="7" y="0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2"/>
                      <a:pt x="7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8" name="Freeform 209"/>
              <p:cNvSpPr>
                <a:spLocks/>
              </p:cNvSpPr>
              <p:nvPr/>
            </p:nvSpPr>
            <p:spPr bwMode="auto">
              <a:xfrm>
                <a:off x="850043" y="2995919"/>
                <a:ext cx="19541" cy="719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5"/>
                  </a:cxn>
                  <a:cxn ang="0">
                    <a:pos x="10" y="2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cubicBezTo>
                      <a:pt x="3" y="5"/>
                      <a:pt x="7" y="5"/>
                      <a:pt x="11" y="5"/>
                    </a:cubicBezTo>
                    <a:cubicBezTo>
                      <a:pt x="10" y="4"/>
                      <a:pt x="10" y="3"/>
                      <a:pt x="10" y="2"/>
                    </a:cubicBezTo>
                    <a:cubicBezTo>
                      <a:pt x="8" y="1"/>
                      <a:pt x="6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9" name="Freeform 210"/>
              <p:cNvSpPr>
                <a:spLocks/>
              </p:cNvSpPr>
              <p:nvPr/>
            </p:nvSpPr>
            <p:spPr bwMode="auto">
              <a:xfrm>
                <a:off x="807052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3"/>
                  </a:cxn>
                  <a:cxn ang="0">
                    <a:pos x="8" y="0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0" name="Freeform 211"/>
              <p:cNvSpPr>
                <a:spLocks/>
              </p:cNvSpPr>
              <p:nvPr/>
            </p:nvSpPr>
            <p:spPr bwMode="auto">
              <a:xfrm>
                <a:off x="873492" y="3260478"/>
                <a:ext cx="19541" cy="71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10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7" y="0"/>
                      <a:pt x="3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1" y="1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1" name="Freeform 212"/>
              <p:cNvSpPr>
                <a:spLocks/>
              </p:cNvSpPr>
              <p:nvPr/>
            </p:nvSpPr>
            <p:spPr bwMode="auto">
              <a:xfrm>
                <a:off x="769924" y="3003118"/>
                <a:ext cx="3908" cy="180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2" name="Freeform 213"/>
              <p:cNvSpPr>
                <a:spLocks/>
              </p:cNvSpPr>
              <p:nvPr/>
            </p:nvSpPr>
            <p:spPr bwMode="auto">
              <a:xfrm>
                <a:off x="805098" y="2994119"/>
                <a:ext cx="15633" cy="719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0" y="5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cubicBezTo>
                      <a:pt x="3" y="5"/>
                      <a:pt x="6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3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3" name="Freeform 214"/>
              <p:cNvSpPr>
                <a:spLocks/>
              </p:cNvSpPr>
              <p:nvPr/>
            </p:nvSpPr>
            <p:spPr bwMode="auto">
              <a:xfrm>
                <a:off x="828547" y="2994119"/>
                <a:ext cx="13679" cy="89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8" y="6"/>
                  </a:cxn>
                  <a:cxn ang="0">
                    <a:pos x="8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5" y="6"/>
                      <a:pt x="8" y="6"/>
                    </a:cubicBezTo>
                    <a:cubicBezTo>
                      <a:pt x="8" y="4"/>
                      <a:pt x="8" y="2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4" name="Freeform 215"/>
              <p:cNvSpPr>
                <a:spLocks/>
              </p:cNvSpPr>
              <p:nvPr/>
            </p:nvSpPr>
            <p:spPr bwMode="auto">
              <a:xfrm>
                <a:off x="685897" y="3150695"/>
                <a:ext cx="11725" cy="1439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7" h="9">
                    <a:moveTo>
                      <a:pt x="1" y="7"/>
                    </a:moveTo>
                    <a:cubicBezTo>
                      <a:pt x="2" y="8"/>
                      <a:pt x="3" y="8"/>
                      <a:pt x="4" y="9"/>
                    </a:cubicBezTo>
                    <a:cubicBezTo>
                      <a:pt x="5" y="9"/>
                      <a:pt x="6" y="9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1" y="3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5" name="Freeform 216"/>
              <p:cNvSpPr>
                <a:spLocks/>
              </p:cNvSpPr>
              <p:nvPr/>
            </p:nvSpPr>
            <p:spPr bwMode="auto">
              <a:xfrm>
                <a:off x="783603" y="3244281"/>
                <a:ext cx="17587" cy="1079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10" y="7"/>
                  </a:cxn>
                  <a:cxn ang="0">
                    <a:pos x="10" y="1"/>
                  </a:cxn>
                </a:cxnLst>
                <a:rect l="0" t="0" r="r" b="b"/>
                <a:pathLst>
                  <a:path w="10" h="7">
                    <a:moveTo>
                      <a:pt x="10" y="1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7" y="7"/>
                      <a:pt x="10" y="7"/>
                    </a:cubicBezTo>
                    <a:cubicBezTo>
                      <a:pt x="10" y="5"/>
                      <a:pt x="10" y="3"/>
                      <a:pt x="1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6" name="Freeform 217"/>
              <p:cNvSpPr>
                <a:spLocks/>
              </p:cNvSpPr>
              <p:nvPr/>
            </p:nvSpPr>
            <p:spPr bwMode="auto">
              <a:xfrm>
                <a:off x="807052" y="3246080"/>
                <a:ext cx="13679" cy="107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8" y="7"/>
                  </a:cxn>
                  <a:cxn ang="0">
                    <a:pos x="8" y="0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1" y="2"/>
                      <a:pt x="1" y="5"/>
                      <a:pt x="1" y="6"/>
                    </a:cubicBezTo>
                    <a:cubicBezTo>
                      <a:pt x="3" y="7"/>
                      <a:pt x="6" y="7"/>
                      <a:pt x="8" y="7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7" name="Freeform 218"/>
              <p:cNvSpPr>
                <a:spLocks/>
              </p:cNvSpPr>
              <p:nvPr/>
            </p:nvSpPr>
            <p:spPr bwMode="auto">
              <a:xfrm>
                <a:off x="703484" y="3150695"/>
                <a:ext cx="13679" cy="16198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8" y="10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cubicBezTo>
                      <a:pt x="8" y="7"/>
                      <a:pt x="8" y="4"/>
                      <a:pt x="8" y="1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1" y="3"/>
                      <a:pt x="1" y="6"/>
                      <a:pt x="1" y="10"/>
                    </a:cubicBezTo>
                    <a:cubicBezTo>
                      <a:pt x="3" y="10"/>
                      <a:pt x="6" y="10"/>
                      <a:pt x="8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8" name="Freeform 219"/>
              <p:cNvSpPr>
                <a:spLocks/>
              </p:cNvSpPr>
              <p:nvPr/>
            </p:nvSpPr>
            <p:spPr bwMode="auto">
              <a:xfrm>
                <a:off x="726933" y="3197488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1" y="11"/>
                  </a:cxn>
                  <a:cxn ang="0">
                    <a:pos x="9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4"/>
                      <a:pt x="0" y="7"/>
                      <a:pt x="1" y="10"/>
                    </a:cubicBezTo>
                    <a:cubicBezTo>
                      <a:pt x="4" y="11"/>
                      <a:pt x="7" y="11"/>
                      <a:pt x="11" y="11"/>
                    </a:cubicBezTo>
                    <a:cubicBezTo>
                      <a:pt x="10" y="8"/>
                      <a:pt x="10" y="4"/>
                      <a:pt x="9" y="1"/>
                    </a:cubicBezTo>
                    <a:cubicBezTo>
                      <a:pt x="6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9" name="Freeform 220"/>
              <p:cNvSpPr>
                <a:spLocks/>
              </p:cNvSpPr>
              <p:nvPr/>
            </p:nvSpPr>
            <p:spPr bwMode="auto">
              <a:xfrm>
                <a:off x="756245" y="3242481"/>
                <a:ext cx="11725" cy="35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0" name="Freeform 221"/>
              <p:cNvSpPr>
                <a:spLocks/>
              </p:cNvSpPr>
              <p:nvPr/>
            </p:nvSpPr>
            <p:spPr bwMode="auto">
              <a:xfrm>
                <a:off x="734750" y="3240681"/>
                <a:ext cx="15633" cy="5399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9" y="3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cubicBezTo>
                      <a:pt x="9" y="2"/>
                      <a:pt x="8" y="2"/>
                      <a:pt x="8" y="1"/>
                    </a:cubicBezTo>
                    <a:cubicBezTo>
                      <a:pt x="6" y="1"/>
                      <a:pt x="3" y="0"/>
                      <a:pt x="0" y="0"/>
                    </a:cubicBezTo>
                    <a:cubicBezTo>
                      <a:pt x="2" y="2"/>
                      <a:pt x="5" y="3"/>
                      <a:pt x="9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1" name="Freeform 222"/>
              <p:cNvSpPr>
                <a:spLocks/>
              </p:cNvSpPr>
              <p:nvPr/>
            </p:nvSpPr>
            <p:spPr bwMode="auto">
              <a:xfrm>
                <a:off x="754291" y="3220884"/>
                <a:ext cx="21495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12" y="10"/>
                  </a:cxn>
                  <a:cxn ang="0">
                    <a:pos x="11" y="1"/>
                  </a:cxn>
                  <a:cxn ang="0">
                    <a:pos x="0" y="0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1" y="4"/>
                      <a:pt x="11" y="1"/>
                    </a:cubicBezTo>
                    <a:cubicBezTo>
                      <a:pt x="7" y="1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2" name="Freeform 223"/>
              <p:cNvSpPr>
                <a:spLocks/>
              </p:cNvSpPr>
              <p:nvPr/>
            </p:nvSpPr>
            <p:spPr bwMode="auto">
              <a:xfrm>
                <a:off x="779695" y="3201087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1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4" y="11"/>
                      <a:pt x="8" y="11"/>
                      <a:pt x="11" y="11"/>
                    </a:cubicBezTo>
                    <a:cubicBezTo>
                      <a:pt x="11" y="8"/>
                      <a:pt x="11" y="4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3" name="Freeform 224"/>
              <p:cNvSpPr>
                <a:spLocks/>
              </p:cNvSpPr>
              <p:nvPr/>
            </p:nvSpPr>
            <p:spPr bwMode="auto">
              <a:xfrm>
                <a:off x="750383" y="3199288"/>
                <a:ext cx="23449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3" y="11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cubicBezTo>
                      <a:pt x="1" y="4"/>
                      <a:pt x="1" y="7"/>
                      <a:pt x="1" y="10"/>
                    </a:cubicBezTo>
                    <a:cubicBezTo>
                      <a:pt x="5" y="11"/>
                      <a:pt x="9" y="11"/>
                      <a:pt x="13" y="11"/>
                    </a:cubicBezTo>
                    <a:cubicBezTo>
                      <a:pt x="12" y="8"/>
                      <a:pt x="12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4" name="Freeform 225"/>
              <p:cNvSpPr>
                <a:spLocks/>
              </p:cNvSpPr>
              <p:nvPr/>
            </p:nvSpPr>
            <p:spPr bwMode="auto">
              <a:xfrm>
                <a:off x="723025" y="31506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cubicBezTo>
                      <a:pt x="11" y="6"/>
                      <a:pt x="10" y="3"/>
                      <a:pt x="10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9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5" name="Freeform 226"/>
              <p:cNvSpPr>
                <a:spLocks/>
              </p:cNvSpPr>
              <p:nvPr/>
            </p:nvSpPr>
            <p:spPr bwMode="auto">
              <a:xfrm>
                <a:off x="805098" y="3201087"/>
                <a:ext cx="15633" cy="1799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" y="11"/>
                  </a:cxn>
                  <a:cxn ang="0">
                    <a:pos x="9" y="0"/>
                  </a:cxn>
                </a:cxnLst>
                <a:rect l="0" t="0" r="r" b="b"/>
                <a:pathLst>
                  <a:path w="9" h="11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3" y="11"/>
                      <a:pt x="6" y="11"/>
                      <a:pt x="9" y="1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6" name="Freeform 227"/>
              <p:cNvSpPr>
                <a:spLocks/>
              </p:cNvSpPr>
              <p:nvPr/>
            </p:nvSpPr>
            <p:spPr bwMode="auto">
              <a:xfrm>
                <a:off x="721071" y="3127299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7"/>
                      <a:pt x="10" y="4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cubicBezTo>
                      <a:pt x="4" y="11"/>
                      <a:pt x="8" y="11"/>
                      <a:pt x="1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7" name="Freeform 228"/>
              <p:cNvSpPr>
                <a:spLocks/>
              </p:cNvSpPr>
              <p:nvPr/>
            </p:nvSpPr>
            <p:spPr bwMode="auto">
              <a:xfrm>
                <a:off x="721071" y="3102102"/>
                <a:ext cx="17587" cy="17997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2"/>
                  </a:cxn>
                </a:cxnLst>
                <a:rect l="0" t="0" r="r" b="b"/>
                <a:pathLst>
                  <a:path w="10" h="11">
                    <a:moveTo>
                      <a:pt x="10" y="2"/>
                    </a:moveTo>
                    <a:cubicBezTo>
                      <a:pt x="10" y="1"/>
                      <a:pt x="10" y="1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8"/>
                      <a:pt x="10" y="5"/>
                      <a:pt x="10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8" name="Freeform 229"/>
              <p:cNvSpPr>
                <a:spLocks/>
              </p:cNvSpPr>
              <p:nvPr/>
            </p:nvSpPr>
            <p:spPr bwMode="auto">
              <a:xfrm>
                <a:off x="724979" y="3172292"/>
                <a:ext cx="19541" cy="19797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1" y="12"/>
                  </a:cxn>
                  <a:cxn ang="0">
                    <a:pos x="11" y="12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cubicBezTo>
                      <a:pt x="11" y="8"/>
                      <a:pt x="10" y="4"/>
                      <a:pt x="10" y="1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ubicBezTo>
                      <a:pt x="5" y="12"/>
                      <a:pt x="8" y="12"/>
                      <a:pt x="1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9" name="Freeform 230"/>
              <p:cNvSpPr>
                <a:spLocks/>
              </p:cNvSpPr>
              <p:nvPr/>
            </p:nvSpPr>
            <p:spPr bwMode="auto">
              <a:xfrm>
                <a:off x="728888" y="3219084"/>
                <a:ext cx="19541" cy="1619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  <a:cxn ang="0">
                    <a:pos x="10" y="1"/>
                  </a:cxn>
                </a:cxnLst>
                <a:rect l="0" t="0" r="r" b="b"/>
                <a:pathLst>
                  <a:path w="11" h="10">
                    <a:moveTo>
                      <a:pt x="10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10"/>
                      <a:pt x="8" y="10"/>
                      <a:pt x="11" y="10"/>
                    </a:cubicBezTo>
                    <a:cubicBezTo>
                      <a:pt x="11" y="7"/>
                      <a:pt x="10" y="4"/>
                      <a:pt x="1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0" name="Freeform 231"/>
              <p:cNvSpPr>
                <a:spLocks/>
              </p:cNvSpPr>
              <p:nvPr/>
            </p:nvSpPr>
            <p:spPr bwMode="auto">
              <a:xfrm>
                <a:off x="709346" y="3197488"/>
                <a:ext cx="13679" cy="161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6" y="0"/>
                  </a:cxn>
                </a:cxnLst>
                <a:rect l="0" t="0" r="r" b="b"/>
                <a:pathLst>
                  <a:path w="7" h="10">
                    <a:moveTo>
                      <a:pt x="6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6"/>
                      <a:pt x="2" y="8"/>
                      <a:pt x="5" y="10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7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1" name="Freeform 232"/>
              <p:cNvSpPr>
                <a:spLocks/>
              </p:cNvSpPr>
              <p:nvPr/>
            </p:nvSpPr>
            <p:spPr bwMode="auto">
              <a:xfrm>
                <a:off x="930161" y="3057109"/>
                <a:ext cx="15633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8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8" h="12">
                    <a:moveTo>
                      <a:pt x="1" y="12"/>
                    </a:moveTo>
                    <a:cubicBezTo>
                      <a:pt x="3" y="12"/>
                      <a:pt x="6" y="12"/>
                      <a:pt x="8" y="12"/>
                    </a:cubicBezTo>
                    <a:cubicBezTo>
                      <a:pt x="7" y="9"/>
                      <a:pt x="7" y="5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2" name="Freeform 233"/>
              <p:cNvSpPr>
                <a:spLocks/>
              </p:cNvSpPr>
              <p:nvPr/>
            </p:nvSpPr>
            <p:spPr bwMode="auto">
              <a:xfrm>
                <a:off x="904758" y="3031913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8"/>
                      <a:pt x="11" y="4"/>
                      <a:pt x="10" y="1"/>
                    </a:cubicBezTo>
                    <a:cubicBezTo>
                      <a:pt x="7" y="1"/>
                      <a:pt x="4" y="0"/>
                      <a:pt x="0" y="0"/>
                    </a:cubicBezTo>
                    <a:cubicBezTo>
                      <a:pt x="1" y="4"/>
                      <a:pt x="1" y="7"/>
                      <a:pt x="1" y="11"/>
                    </a:cubicBezTo>
                    <a:cubicBezTo>
                      <a:pt x="5" y="11"/>
                      <a:pt x="8" y="11"/>
                      <a:pt x="1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3" name="Freeform 234"/>
              <p:cNvSpPr>
                <a:spLocks/>
              </p:cNvSpPr>
              <p:nvPr/>
            </p:nvSpPr>
            <p:spPr bwMode="auto">
              <a:xfrm>
                <a:off x="930161" y="3033713"/>
                <a:ext cx="9771" cy="17997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6" y="11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5" y="7"/>
                      <a:pt x="3" y="4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3" y="10"/>
                      <a:pt x="4" y="10"/>
                      <a:pt x="6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4" name="Freeform 235"/>
              <p:cNvSpPr>
                <a:spLocks/>
              </p:cNvSpPr>
              <p:nvPr/>
            </p:nvSpPr>
            <p:spPr bwMode="auto">
              <a:xfrm>
                <a:off x="828547" y="3201087"/>
                <a:ext cx="17587" cy="17997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9" y="11"/>
                  </a:cxn>
                </a:cxnLst>
                <a:rect l="0" t="0" r="r" b="b"/>
                <a:pathLst>
                  <a:path w="10" h="11">
                    <a:moveTo>
                      <a:pt x="9" y="11"/>
                    </a:moveTo>
                    <a:cubicBezTo>
                      <a:pt x="10" y="8"/>
                      <a:pt x="10" y="4"/>
                      <a:pt x="10" y="0"/>
                    </a:cubicBezTo>
                    <a:cubicBezTo>
                      <a:pt x="7" y="0"/>
                      <a:pt x="4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4" y="11"/>
                      <a:pt x="6" y="11"/>
                      <a:pt x="9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5" name="Freeform 236"/>
              <p:cNvSpPr>
                <a:spLocks/>
              </p:cNvSpPr>
              <p:nvPr/>
            </p:nvSpPr>
            <p:spPr bwMode="auto">
              <a:xfrm>
                <a:off x="851997" y="3030114"/>
                <a:ext cx="21495" cy="197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2" y="12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2" h="12">
                    <a:moveTo>
                      <a:pt x="1" y="11"/>
                    </a:moveTo>
                    <a:cubicBezTo>
                      <a:pt x="4" y="11"/>
                      <a:pt x="8" y="11"/>
                      <a:pt x="12" y="12"/>
                    </a:cubicBezTo>
                    <a:cubicBezTo>
                      <a:pt x="12" y="8"/>
                      <a:pt x="11" y="4"/>
                      <a:pt x="11" y="1"/>
                    </a:cubicBezTo>
                    <a:cubicBezTo>
                      <a:pt x="7" y="1"/>
                      <a:pt x="4" y="1"/>
                      <a:pt x="0" y="0"/>
                    </a:cubicBezTo>
                    <a:cubicBezTo>
                      <a:pt x="0" y="4"/>
                      <a:pt x="1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6" name="Freeform 237"/>
              <p:cNvSpPr>
                <a:spLocks/>
              </p:cNvSpPr>
              <p:nvPr/>
            </p:nvSpPr>
            <p:spPr bwMode="auto">
              <a:xfrm>
                <a:off x="934069" y="3082306"/>
                <a:ext cx="13679" cy="1619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7" y="6"/>
                      <a:pt x="6" y="3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7" name="Freeform 238"/>
              <p:cNvSpPr>
                <a:spLocks/>
              </p:cNvSpPr>
              <p:nvPr/>
            </p:nvSpPr>
            <p:spPr bwMode="auto">
              <a:xfrm>
                <a:off x="877400" y="3031913"/>
                <a:ext cx="23449" cy="179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3" y="11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3" h="11">
                    <a:moveTo>
                      <a:pt x="1" y="11"/>
                    </a:moveTo>
                    <a:cubicBezTo>
                      <a:pt x="5" y="11"/>
                      <a:pt x="9" y="11"/>
                      <a:pt x="13" y="11"/>
                    </a:cubicBezTo>
                    <a:cubicBezTo>
                      <a:pt x="12" y="8"/>
                      <a:pt x="12" y="4"/>
                      <a:pt x="11" y="1"/>
                    </a:cubicBezTo>
                    <a:cubicBezTo>
                      <a:pt x="8" y="1"/>
                      <a:pt x="4" y="0"/>
                      <a:pt x="0" y="0"/>
                    </a:cubicBezTo>
                    <a:cubicBezTo>
                      <a:pt x="0" y="4"/>
                      <a:pt x="0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8" name="Freeform 239"/>
              <p:cNvSpPr>
                <a:spLocks/>
              </p:cNvSpPr>
              <p:nvPr/>
            </p:nvSpPr>
            <p:spPr bwMode="auto">
              <a:xfrm>
                <a:off x="828547" y="3030114"/>
                <a:ext cx="17587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11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3" y="11"/>
                      <a:pt x="6" y="11"/>
                      <a:pt x="10" y="11"/>
                    </a:cubicBezTo>
                    <a:cubicBezTo>
                      <a:pt x="10" y="7"/>
                      <a:pt x="10" y="4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9" name="Freeform 240"/>
              <p:cNvSpPr>
                <a:spLocks/>
              </p:cNvSpPr>
              <p:nvPr/>
            </p:nvSpPr>
            <p:spPr bwMode="auto">
              <a:xfrm>
                <a:off x="934069" y="3127299"/>
                <a:ext cx="5862" cy="899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1" y="4"/>
                      <a:pt x="2" y="2"/>
                      <a:pt x="3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0" name="Freeform 241"/>
              <p:cNvSpPr>
                <a:spLocks/>
              </p:cNvSpPr>
              <p:nvPr/>
            </p:nvSpPr>
            <p:spPr bwMode="auto">
              <a:xfrm>
                <a:off x="850043" y="3222684"/>
                <a:ext cx="21495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0"/>
                  </a:cxn>
                  <a:cxn ang="0">
                    <a:pos x="11" y="10"/>
                  </a:cxn>
                </a:cxnLst>
                <a:rect l="0" t="0" r="r" b="b"/>
                <a:pathLst>
                  <a:path w="12" h="10">
                    <a:moveTo>
                      <a:pt x="11" y="10"/>
                    </a:moveTo>
                    <a:cubicBezTo>
                      <a:pt x="11" y="7"/>
                      <a:pt x="12" y="4"/>
                      <a:pt x="12" y="0"/>
                    </a:cubicBezTo>
                    <a:cubicBezTo>
                      <a:pt x="8" y="1"/>
                      <a:pt x="4" y="1"/>
                      <a:pt x="1" y="1"/>
                    </a:cubicBezTo>
                    <a:cubicBezTo>
                      <a:pt x="1" y="4"/>
                      <a:pt x="1" y="7"/>
                      <a:pt x="0" y="10"/>
                    </a:cubicBezTo>
                    <a:cubicBezTo>
                      <a:pt x="4" y="10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1" name="Freeform 242"/>
              <p:cNvSpPr>
                <a:spLocks/>
              </p:cNvSpPr>
              <p:nvPr/>
            </p:nvSpPr>
            <p:spPr bwMode="auto">
              <a:xfrm>
                <a:off x="851997" y="3201087"/>
                <a:ext cx="21495" cy="179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0"/>
                  </a:cxn>
                  <a:cxn ang="0">
                    <a:pos x="0" y="11"/>
                  </a:cxn>
                  <a:cxn ang="0">
                    <a:pos x="11" y="11"/>
                  </a:cxn>
                  <a:cxn ang="0">
                    <a:pos x="12" y="0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0"/>
                      <a:pt x="4" y="0"/>
                      <a:pt x="1" y="0"/>
                    </a:cubicBezTo>
                    <a:cubicBezTo>
                      <a:pt x="1" y="4"/>
                      <a:pt x="0" y="8"/>
                      <a:pt x="0" y="11"/>
                    </a:cubicBezTo>
                    <a:cubicBezTo>
                      <a:pt x="4" y="11"/>
                      <a:pt x="7" y="11"/>
                      <a:pt x="11" y="11"/>
                    </a:cubicBezTo>
                    <a:cubicBezTo>
                      <a:pt x="11" y="7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2" name="Freeform 243"/>
              <p:cNvSpPr>
                <a:spLocks/>
              </p:cNvSpPr>
              <p:nvPr/>
            </p:nvSpPr>
            <p:spPr bwMode="auto">
              <a:xfrm>
                <a:off x="875446" y="3222684"/>
                <a:ext cx="17587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10" y="9"/>
                  </a:cxn>
                  <a:cxn ang="0">
                    <a:pos x="9" y="0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6" y="0"/>
                      <a:pt x="3" y="0"/>
                      <a:pt x="1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3" y="9"/>
                      <a:pt x="6" y="9"/>
                      <a:pt x="10" y="9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3" name="Freeform 244"/>
              <p:cNvSpPr>
                <a:spLocks/>
              </p:cNvSpPr>
              <p:nvPr/>
            </p:nvSpPr>
            <p:spPr bwMode="auto">
              <a:xfrm>
                <a:off x="910620" y="3150695"/>
                <a:ext cx="17587" cy="1619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" y="0"/>
                  </a:cxn>
                </a:cxnLst>
                <a:rect l="0" t="0" r="r" b="b"/>
                <a:pathLst>
                  <a:path w="10" h="10">
                    <a:moveTo>
                      <a:pt x="1" y="0"/>
                    </a:moveTo>
                    <a:cubicBezTo>
                      <a:pt x="0" y="3"/>
                      <a:pt x="0" y="6"/>
                      <a:pt x="0" y="10"/>
                    </a:cubicBezTo>
                    <a:cubicBezTo>
                      <a:pt x="2" y="10"/>
                      <a:pt x="3" y="10"/>
                      <a:pt x="5" y="10"/>
                    </a:cubicBezTo>
                    <a:cubicBezTo>
                      <a:pt x="7" y="7"/>
                      <a:pt x="9" y="3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4" name="Freeform 245"/>
              <p:cNvSpPr>
                <a:spLocks noEditPoints="1"/>
              </p:cNvSpPr>
              <p:nvPr/>
            </p:nvSpPr>
            <p:spPr bwMode="auto">
              <a:xfrm>
                <a:off x="2290223" y="1664124"/>
                <a:ext cx="156329" cy="134979"/>
              </a:xfrm>
              <a:custGeom>
                <a:avLst/>
                <a:gdLst/>
                <a:ahLst/>
                <a:cxnLst>
                  <a:cxn ang="0">
                    <a:pos x="86" y="45"/>
                  </a:cxn>
                  <a:cxn ang="0">
                    <a:pos x="77" y="40"/>
                  </a:cxn>
                  <a:cxn ang="0">
                    <a:pos x="77" y="35"/>
                  </a:cxn>
                  <a:cxn ang="0">
                    <a:pos x="83" y="29"/>
                  </a:cxn>
                  <a:cxn ang="0">
                    <a:pos x="83" y="22"/>
                  </a:cxn>
                  <a:cxn ang="0">
                    <a:pos x="73" y="9"/>
                  </a:cxn>
                  <a:cxn ang="0">
                    <a:pos x="65" y="9"/>
                  </a:cxn>
                  <a:cxn ang="0">
                    <a:pos x="60" y="14"/>
                  </a:cxn>
                  <a:cxn ang="0">
                    <a:pos x="53" y="12"/>
                  </a:cxn>
                  <a:cxn ang="0">
                    <a:pos x="53" y="5"/>
                  </a:cxn>
                  <a:cxn ang="0">
                    <a:pos x="47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6" y="15"/>
                  </a:cxn>
                  <a:cxn ang="0">
                    <a:pos x="22" y="18"/>
                  </a:cxn>
                  <a:cxn ang="0">
                    <a:pos x="14" y="15"/>
                  </a:cxn>
                  <a:cxn ang="0">
                    <a:pos x="7" y="17"/>
                  </a:cxn>
                  <a:cxn ang="0">
                    <a:pos x="0" y="32"/>
                  </a:cxn>
                  <a:cxn ang="0">
                    <a:pos x="0" y="33"/>
                  </a:cxn>
                  <a:cxn ang="0">
                    <a:pos x="2" y="39"/>
                  </a:cxn>
                  <a:cxn ang="0">
                    <a:pos x="10" y="43"/>
                  </a:cxn>
                  <a:cxn ang="0">
                    <a:pos x="11" y="48"/>
                  </a:cxn>
                  <a:cxn ang="0">
                    <a:pos x="5" y="54"/>
                  </a:cxn>
                  <a:cxn ang="0">
                    <a:pos x="5" y="61"/>
                  </a:cxn>
                  <a:cxn ang="0">
                    <a:pos x="16" y="74"/>
                  </a:cxn>
                  <a:cxn ang="0">
                    <a:pos x="22" y="74"/>
                  </a:cxn>
                  <a:cxn ang="0">
                    <a:pos x="23" y="74"/>
                  </a:cxn>
                  <a:cxn ang="0">
                    <a:pos x="29" y="69"/>
                  </a:cxn>
                  <a:cxn ang="0">
                    <a:pos x="34" y="71"/>
                  </a:cxn>
                  <a:cxn ang="0">
                    <a:pos x="35" y="77"/>
                  </a:cxn>
                  <a:cxn ang="0">
                    <a:pos x="40" y="83"/>
                  </a:cxn>
                  <a:cxn ang="0">
                    <a:pos x="57" y="81"/>
                  </a:cxn>
                  <a:cxn ang="0">
                    <a:pos x="62" y="76"/>
                  </a:cxn>
                  <a:cxn ang="0">
                    <a:pos x="62" y="67"/>
                  </a:cxn>
                  <a:cxn ang="0">
                    <a:pos x="65" y="65"/>
                  </a:cxn>
                  <a:cxn ang="0">
                    <a:pos x="72" y="68"/>
                  </a:cxn>
                  <a:cxn ang="0">
                    <a:pos x="79" y="66"/>
                  </a:cxn>
                  <a:cxn ang="0">
                    <a:pos x="88" y="52"/>
                  </a:cxn>
                  <a:cxn ang="0">
                    <a:pos x="86" y="45"/>
                  </a:cxn>
                  <a:cxn ang="0">
                    <a:pos x="43" y="58"/>
                  </a:cxn>
                  <a:cxn ang="0">
                    <a:pos x="26" y="41"/>
                  </a:cxn>
                  <a:cxn ang="0">
                    <a:pos x="43" y="24"/>
                  </a:cxn>
                  <a:cxn ang="0">
                    <a:pos x="60" y="41"/>
                  </a:cxn>
                  <a:cxn ang="0">
                    <a:pos x="43" y="58"/>
                  </a:cxn>
                </a:cxnLst>
                <a:rect l="0" t="0" r="r" b="b"/>
                <a:pathLst>
                  <a:path w="88" h="83">
                    <a:moveTo>
                      <a:pt x="86" y="45"/>
                    </a:moveTo>
                    <a:cubicBezTo>
                      <a:pt x="86" y="45"/>
                      <a:pt x="80" y="41"/>
                      <a:pt x="77" y="40"/>
                    </a:cubicBezTo>
                    <a:cubicBezTo>
                      <a:pt x="77" y="38"/>
                      <a:pt x="77" y="37"/>
                      <a:pt x="77" y="35"/>
                    </a:cubicBezTo>
                    <a:cubicBezTo>
                      <a:pt x="79" y="33"/>
                      <a:pt x="83" y="29"/>
                      <a:pt x="83" y="29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9"/>
                      <a:pt x="61" y="12"/>
                      <a:pt x="60" y="14"/>
                    </a:cubicBezTo>
                    <a:cubicBezTo>
                      <a:pt x="58" y="13"/>
                      <a:pt x="55" y="12"/>
                      <a:pt x="53" y="12"/>
                    </a:cubicBezTo>
                    <a:cubicBezTo>
                      <a:pt x="53" y="9"/>
                      <a:pt x="53" y="5"/>
                      <a:pt x="53" y="5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6" y="12"/>
                      <a:pt x="26" y="15"/>
                    </a:cubicBezTo>
                    <a:cubicBezTo>
                      <a:pt x="24" y="16"/>
                      <a:pt x="23" y="17"/>
                      <a:pt x="22" y="18"/>
                    </a:cubicBezTo>
                    <a:cubicBezTo>
                      <a:pt x="19" y="17"/>
                      <a:pt x="14" y="15"/>
                      <a:pt x="14" y="1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8" y="42"/>
                      <a:pt x="10" y="43"/>
                    </a:cubicBezTo>
                    <a:cubicBezTo>
                      <a:pt x="10" y="45"/>
                      <a:pt x="11" y="47"/>
                      <a:pt x="11" y="48"/>
                    </a:cubicBezTo>
                    <a:cubicBezTo>
                      <a:pt x="9" y="50"/>
                      <a:pt x="5" y="54"/>
                      <a:pt x="5" y="54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4"/>
                      <a:pt x="22" y="75"/>
                      <a:pt x="22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7" y="71"/>
                      <a:pt x="29" y="69"/>
                    </a:cubicBezTo>
                    <a:cubicBezTo>
                      <a:pt x="31" y="70"/>
                      <a:pt x="33" y="70"/>
                      <a:pt x="34" y="71"/>
                    </a:cubicBezTo>
                    <a:cubicBezTo>
                      <a:pt x="35" y="73"/>
                      <a:pt x="35" y="77"/>
                      <a:pt x="35" y="77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57" y="81"/>
                      <a:pt x="57" y="81"/>
                      <a:pt x="57" y="81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76"/>
                      <a:pt x="62" y="70"/>
                      <a:pt x="62" y="67"/>
                    </a:cubicBezTo>
                    <a:cubicBezTo>
                      <a:pt x="63" y="66"/>
                      <a:pt x="64" y="66"/>
                      <a:pt x="65" y="65"/>
                    </a:cubicBezTo>
                    <a:cubicBezTo>
                      <a:pt x="68" y="66"/>
                      <a:pt x="72" y="68"/>
                      <a:pt x="72" y="68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88" y="52"/>
                      <a:pt x="88" y="52"/>
                      <a:pt x="88" y="52"/>
                    </a:cubicBezTo>
                    <a:lnTo>
                      <a:pt x="86" y="45"/>
                    </a:lnTo>
                    <a:close/>
                    <a:moveTo>
                      <a:pt x="43" y="58"/>
                    </a:moveTo>
                    <a:cubicBezTo>
                      <a:pt x="34" y="58"/>
                      <a:pt x="26" y="51"/>
                      <a:pt x="26" y="41"/>
                    </a:cubicBezTo>
                    <a:cubicBezTo>
                      <a:pt x="26" y="32"/>
                      <a:pt x="34" y="24"/>
                      <a:pt x="43" y="24"/>
                    </a:cubicBezTo>
                    <a:cubicBezTo>
                      <a:pt x="52" y="24"/>
                      <a:pt x="60" y="32"/>
                      <a:pt x="60" y="41"/>
                    </a:cubicBezTo>
                    <a:cubicBezTo>
                      <a:pt x="60" y="51"/>
                      <a:pt x="52" y="58"/>
                      <a:pt x="43" y="5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5" name="Freeform 246"/>
              <p:cNvSpPr>
                <a:spLocks noEditPoints="1"/>
              </p:cNvSpPr>
              <p:nvPr/>
            </p:nvSpPr>
            <p:spPr bwMode="auto">
              <a:xfrm>
                <a:off x="2342984" y="1710917"/>
                <a:ext cx="46899" cy="4319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3"/>
                  </a:cxn>
                  <a:cxn ang="0">
                    <a:pos x="14" y="27"/>
                  </a:cxn>
                  <a:cxn ang="0">
                    <a:pos x="27" y="13"/>
                  </a:cxn>
                  <a:cxn ang="0">
                    <a:pos x="14" y="0"/>
                  </a:cxn>
                  <a:cxn ang="0">
                    <a:pos x="14" y="23"/>
                  </a:cxn>
                  <a:cxn ang="0">
                    <a:pos x="4" y="13"/>
                  </a:cxn>
                  <a:cxn ang="0">
                    <a:pos x="14" y="3"/>
                  </a:cxn>
                  <a:cxn ang="0">
                    <a:pos x="24" y="13"/>
                  </a:cxn>
                  <a:cxn ang="0">
                    <a:pos x="14" y="23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3"/>
                    </a:cubicBezTo>
                    <a:cubicBezTo>
                      <a:pt x="27" y="6"/>
                      <a:pt x="21" y="0"/>
                      <a:pt x="14" y="0"/>
                    </a:cubicBezTo>
                    <a:close/>
                    <a:moveTo>
                      <a:pt x="14" y="23"/>
                    </a:moveTo>
                    <a:cubicBezTo>
                      <a:pt x="8" y="23"/>
                      <a:pt x="4" y="19"/>
                      <a:pt x="4" y="13"/>
                    </a:cubicBezTo>
                    <a:cubicBezTo>
                      <a:pt x="4" y="8"/>
                      <a:pt x="8" y="3"/>
                      <a:pt x="14" y="3"/>
                    </a:cubicBezTo>
                    <a:cubicBezTo>
                      <a:pt x="19" y="3"/>
                      <a:pt x="24" y="8"/>
                      <a:pt x="24" y="13"/>
                    </a:cubicBezTo>
                    <a:cubicBezTo>
                      <a:pt x="24" y="19"/>
                      <a:pt x="19" y="23"/>
                      <a:pt x="14" y="2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6" name="Freeform 247"/>
              <p:cNvSpPr>
                <a:spLocks noEditPoints="1"/>
              </p:cNvSpPr>
              <p:nvPr/>
            </p:nvSpPr>
            <p:spPr bwMode="auto">
              <a:xfrm>
                <a:off x="2147573" y="1622730"/>
                <a:ext cx="138742" cy="124181"/>
              </a:xfrm>
              <a:custGeom>
                <a:avLst/>
                <a:gdLst/>
                <a:ahLst/>
                <a:cxnLst>
                  <a:cxn ang="0">
                    <a:pos x="70" y="37"/>
                  </a:cxn>
                  <a:cxn ang="0">
                    <a:pos x="70" y="32"/>
                  </a:cxn>
                  <a:cxn ang="0">
                    <a:pos x="76" y="27"/>
                  </a:cxn>
                  <a:cxn ang="0">
                    <a:pos x="76" y="20"/>
                  </a:cxn>
                  <a:cxn ang="0">
                    <a:pos x="66" y="9"/>
                  </a:cxn>
                  <a:cxn ang="0">
                    <a:pos x="59" y="9"/>
                  </a:cxn>
                  <a:cxn ang="0">
                    <a:pos x="54" y="13"/>
                  </a:cxn>
                  <a:cxn ang="0">
                    <a:pos x="48" y="11"/>
                  </a:cxn>
                  <a:cxn ang="0">
                    <a:pos x="48" y="5"/>
                  </a:cxn>
                  <a:cxn ang="0">
                    <a:pos x="43" y="0"/>
                  </a:cxn>
                  <a:cxn ang="0">
                    <a:pos x="28" y="1"/>
                  </a:cxn>
                  <a:cxn ang="0">
                    <a:pos x="23" y="6"/>
                  </a:cxn>
                  <a:cxn ang="0">
                    <a:pos x="23" y="14"/>
                  </a:cxn>
                  <a:cxn ang="0">
                    <a:pos x="19" y="17"/>
                  </a:cxn>
                  <a:cxn ang="0">
                    <a:pos x="13" y="14"/>
                  </a:cxn>
                  <a:cxn ang="0">
                    <a:pos x="6" y="16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9" y="40"/>
                  </a:cxn>
                  <a:cxn ang="0">
                    <a:pos x="10" y="44"/>
                  </a:cxn>
                  <a:cxn ang="0">
                    <a:pos x="4" y="49"/>
                  </a:cxn>
                  <a:cxn ang="0">
                    <a:pos x="4" y="56"/>
                  </a:cxn>
                  <a:cxn ang="0">
                    <a:pos x="14" y="68"/>
                  </a:cxn>
                  <a:cxn ang="0">
                    <a:pos x="20" y="68"/>
                  </a:cxn>
                  <a:cxn ang="0">
                    <a:pos x="21" y="68"/>
                  </a:cxn>
                  <a:cxn ang="0">
                    <a:pos x="26" y="63"/>
                  </a:cxn>
                  <a:cxn ang="0">
                    <a:pos x="31" y="65"/>
                  </a:cxn>
                  <a:cxn ang="0">
                    <a:pos x="32" y="71"/>
                  </a:cxn>
                  <a:cxn ang="0">
                    <a:pos x="36" y="76"/>
                  </a:cxn>
                  <a:cxn ang="0">
                    <a:pos x="52" y="74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9" y="59"/>
                  </a:cxn>
                  <a:cxn ang="0">
                    <a:pos x="65" y="63"/>
                  </a:cxn>
                  <a:cxn ang="0">
                    <a:pos x="72" y="61"/>
                  </a:cxn>
                  <a:cxn ang="0">
                    <a:pos x="79" y="48"/>
                  </a:cxn>
                  <a:cxn ang="0">
                    <a:pos x="78" y="41"/>
                  </a:cxn>
                  <a:cxn ang="0">
                    <a:pos x="70" y="37"/>
                  </a:cxn>
                  <a:cxn ang="0">
                    <a:pos x="39" y="53"/>
                  </a:cxn>
                  <a:cxn ang="0">
                    <a:pos x="23" y="38"/>
                  </a:cxn>
                  <a:cxn ang="0">
                    <a:pos x="39" y="23"/>
                  </a:cxn>
                  <a:cxn ang="0">
                    <a:pos x="54" y="38"/>
                  </a:cxn>
                  <a:cxn ang="0">
                    <a:pos x="39" y="53"/>
                  </a:cxn>
                </a:cxnLst>
                <a:rect l="0" t="0" r="r" b="b"/>
                <a:pathLst>
                  <a:path w="79" h="76">
                    <a:moveTo>
                      <a:pt x="70" y="37"/>
                    </a:moveTo>
                    <a:cubicBezTo>
                      <a:pt x="70" y="35"/>
                      <a:pt x="70" y="34"/>
                      <a:pt x="70" y="32"/>
                    </a:cubicBezTo>
                    <a:cubicBezTo>
                      <a:pt x="72" y="31"/>
                      <a:pt x="76" y="27"/>
                      <a:pt x="76" y="27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5" y="12"/>
                      <a:pt x="54" y="13"/>
                    </a:cubicBezTo>
                    <a:cubicBezTo>
                      <a:pt x="52" y="12"/>
                      <a:pt x="50" y="11"/>
                      <a:pt x="48" y="11"/>
                    </a:cubicBezTo>
                    <a:cubicBezTo>
                      <a:pt x="48" y="9"/>
                      <a:pt x="48" y="5"/>
                      <a:pt x="48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11"/>
                      <a:pt x="23" y="14"/>
                    </a:cubicBezTo>
                    <a:cubicBezTo>
                      <a:pt x="22" y="15"/>
                      <a:pt x="21" y="16"/>
                      <a:pt x="19" y="17"/>
                    </a:cubicBezTo>
                    <a:cubicBezTo>
                      <a:pt x="17" y="16"/>
                      <a:pt x="13" y="14"/>
                      <a:pt x="13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7" y="39"/>
                      <a:pt x="9" y="40"/>
                    </a:cubicBezTo>
                    <a:cubicBezTo>
                      <a:pt x="9" y="41"/>
                      <a:pt x="9" y="43"/>
                      <a:pt x="10" y="44"/>
                    </a:cubicBezTo>
                    <a:cubicBezTo>
                      <a:pt x="8" y="46"/>
                      <a:pt x="4" y="49"/>
                      <a:pt x="4" y="49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8"/>
                      <a:pt x="20" y="68"/>
                      <a:pt x="20" y="68"/>
                    </a:cubicBezTo>
                    <a:cubicBezTo>
                      <a:pt x="20" y="68"/>
                      <a:pt x="21" y="68"/>
                      <a:pt x="21" y="68"/>
                    </a:cubicBezTo>
                    <a:cubicBezTo>
                      <a:pt x="21" y="68"/>
                      <a:pt x="24" y="65"/>
                      <a:pt x="26" y="63"/>
                    </a:cubicBezTo>
                    <a:cubicBezTo>
                      <a:pt x="28" y="64"/>
                      <a:pt x="29" y="64"/>
                      <a:pt x="31" y="65"/>
                    </a:cubicBezTo>
                    <a:cubicBezTo>
                      <a:pt x="31" y="67"/>
                      <a:pt x="32" y="71"/>
                      <a:pt x="32" y="71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64"/>
                      <a:pt x="56" y="62"/>
                    </a:cubicBezTo>
                    <a:cubicBezTo>
                      <a:pt x="57" y="61"/>
                      <a:pt x="58" y="60"/>
                      <a:pt x="59" y="59"/>
                    </a:cubicBezTo>
                    <a:cubicBezTo>
                      <a:pt x="61" y="60"/>
                      <a:pt x="65" y="63"/>
                      <a:pt x="65" y="63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3" y="38"/>
                      <a:pt x="70" y="37"/>
                    </a:cubicBezTo>
                    <a:close/>
                    <a:moveTo>
                      <a:pt x="39" y="53"/>
                    </a:moveTo>
                    <a:cubicBezTo>
                      <a:pt x="30" y="53"/>
                      <a:pt x="23" y="46"/>
                      <a:pt x="23" y="38"/>
                    </a:cubicBezTo>
                    <a:cubicBezTo>
                      <a:pt x="23" y="30"/>
                      <a:pt x="30" y="23"/>
                      <a:pt x="39" y="23"/>
                    </a:cubicBezTo>
                    <a:cubicBezTo>
                      <a:pt x="47" y="23"/>
                      <a:pt x="54" y="30"/>
                      <a:pt x="54" y="38"/>
                    </a:cubicBezTo>
                    <a:cubicBezTo>
                      <a:pt x="54" y="46"/>
                      <a:pt x="47" y="53"/>
                      <a:pt x="39" y="5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7" name="Freeform 248"/>
              <p:cNvSpPr>
                <a:spLocks noEditPoints="1"/>
              </p:cNvSpPr>
              <p:nvPr/>
            </p:nvSpPr>
            <p:spPr bwMode="auto">
              <a:xfrm>
                <a:off x="2194471" y="1664124"/>
                <a:ext cx="42990" cy="3959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2"/>
                  </a:cxn>
                  <a:cxn ang="0">
                    <a:pos x="13" y="24"/>
                  </a:cxn>
                  <a:cxn ang="0">
                    <a:pos x="25" y="12"/>
                  </a:cxn>
                  <a:cxn ang="0">
                    <a:pos x="13" y="0"/>
                  </a:cxn>
                  <a:cxn ang="0">
                    <a:pos x="13" y="21"/>
                  </a:cxn>
                  <a:cxn ang="0">
                    <a:pos x="4" y="12"/>
                  </a:cxn>
                  <a:cxn ang="0">
                    <a:pos x="13" y="3"/>
                  </a:cxn>
                  <a:cxn ang="0">
                    <a:pos x="22" y="12"/>
                  </a:cxn>
                  <a:cxn ang="0">
                    <a:pos x="13" y="21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21"/>
                    </a:moveTo>
                    <a:cubicBezTo>
                      <a:pt x="8" y="21"/>
                      <a:pt x="4" y="17"/>
                      <a:pt x="4" y="12"/>
                    </a:cubicBezTo>
                    <a:cubicBezTo>
                      <a:pt x="4" y="7"/>
                      <a:pt x="8" y="3"/>
                      <a:pt x="13" y="3"/>
                    </a:cubicBezTo>
                    <a:cubicBezTo>
                      <a:pt x="18" y="3"/>
                      <a:pt x="22" y="7"/>
                      <a:pt x="22" y="12"/>
                    </a:cubicBezTo>
                    <a:cubicBezTo>
                      <a:pt x="22" y="17"/>
                      <a:pt x="18" y="21"/>
                      <a:pt x="13" y="2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8" name="Freeform 249"/>
              <p:cNvSpPr>
                <a:spLocks noEditPoints="1"/>
              </p:cNvSpPr>
              <p:nvPr/>
            </p:nvSpPr>
            <p:spPr bwMode="auto">
              <a:xfrm>
                <a:off x="2235508" y="1545342"/>
                <a:ext cx="97706" cy="84587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7" y="30"/>
                  </a:cxn>
                  <a:cxn ang="0">
                    <a:pos x="3" y="34"/>
                  </a:cxn>
                  <a:cxn ang="0">
                    <a:pos x="3" y="38"/>
                  </a:cxn>
                  <a:cxn ang="0">
                    <a:pos x="10" y="46"/>
                  </a:cxn>
                  <a:cxn ang="0">
                    <a:pos x="14" y="47"/>
                  </a:cxn>
                  <a:cxn ang="0">
                    <a:pos x="14" y="46"/>
                  </a:cxn>
                  <a:cxn ang="0">
                    <a:pos x="18" y="43"/>
                  </a:cxn>
                  <a:cxn ang="0">
                    <a:pos x="21" y="44"/>
                  </a:cxn>
                  <a:cxn ang="0">
                    <a:pos x="22" y="49"/>
                  </a:cxn>
                  <a:cxn ang="0">
                    <a:pos x="25" y="52"/>
                  </a:cxn>
                  <a:cxn ang="0">
                    <a:pos x="36" y="51"/>
                  </a:cxn>
                  <a:cxn ang="0">
                    <a:pos x="39" y="48"/>
                  </a:cxn>
                  <a:cxn ang="0">
                    <a:pos x="38" y="42"/>
                  </a:cxn>
                  <a:cxn ang="0">
                    <a:pos x="41" y="41"/>
                  </a:cxn>
                  <a:cxn ang="0">
                    <a:pos x="45" y="43"/>
                  </a:cxn>
                  <a:cxn ang="0">
                    <a:pos x="50" y="42"/>
                  </a:cxn>
                  <a:cxn ang="0">
                    <a:pos x="55" y="33"/>
                  </a:cxn>
                  <a:cxn ang="0">
                    <a:pos x="54" y="28"/>
                  </a:cxn>
                  <a:cxn ang="0">
                    <a:pos x="48" y="25"/>
                  </a:cxn>
                  <a:cxn ang="0">
                    <a:pos x="48" y="22"/>
                  </a:cxn>
                  <a:cxn ang="0">
                    <a:pos x="52" y="19"/>
                  </a:cxn>
                  <a:cxn ang="0">
                    <a:pos x="52" y="14"/>
                  </a:cxn>
                  <a:cxn ang="0">
                    <a:pos x="45" y="6"/>
                  </a:cxn>
                  <a:cxn ang="0">
                    <a:pos x="41" y="6"/>
                  </a:cxn>
                  <a:cxn ang="0">
                    <a:pos x="37" y="9"/>
                  </a:cxn>
                  <a:cxn ang="0">
                    <a:pos x="33" y="7"/>
                  </a:cxn>
                  <a:cxn ang="0">
                    <a:pos x="33" y="3"/>
                  </a:cxn>
                  <a:cxn ang="0">
                    <a:pos x="30" y="0"/>
                  </a:cxn>
                  <a:cxn ang="0">
                    <a:pos x="19" y="1"/>
                  </a:cxn>
                  <a:cxn ang="0">
                    <a:pos x="16" y="4"/>
                  </a:cxn>
                  <a:cxn ang="0">
                    <a:pos x="16" y="9"/>
                  </a:cxn>
                  <a:cxn ang="0">
                    <a:pos x="13" y="11"/>
                  </a:cxn>
                  <a:cxn ang="0">
                    <a:pos x="9" y="9"/>
                  </a:cxn>
                  <a:cxn ang="0">
                    <a:pos x="4" y="11"/>
                  </a:cxn>
                  <a:cxn ang="0">
                    <a:pos x="0" y="20"/>
                  </a:cxn>
                  <a:cxn ang="0">
                    <a:pos x="0" y="21"/>
                  </a:cxn>
                  <a:cxn ang="0">
                    <a:pos x="1" y="25"/>
                  </a:cxn>
                  <a:cxn ang="0">
                    <a:pos x="6" y="27"/>
                  </a:cxn>
                  <a:cxn ang="0">
                    <a:pos x="27" y="15"/>
                  </a:cxn>
                  <a:cxn ang="0">
                    <a:pos x="37" y="26"/>
                  </a:cxn>
                  <a:cxn ang="0">
                    <a:pos x="27" y="36"/>
                  </a:cxn>
                  <a:cxn ang="0">
                    <a:pos x="16" y="26"/>
                  </a:cxn>
                  <a:cxn ang="0">
                    <a:pos x="27" y="15"/>
                  </a:cxn>
                </a:cxnLst>
                <a:rect l="0" t="0" r="r" b="b"/>
                <a:pathLst>
                  <a:path w="55" h="52">
                    <a:moveTo>
                      <a:pt x="6" y="27"/>
                    </a:moveTo>
                    <a:cubicBezTo>
                      <a:pt x="6" y="28"/>
                      <a:pt x="6" y="29"/>
                      <a:pt x="7" y="30"/>
                    </a:cubicBezTo>
                    <a:cubicBezTo>
                      <a:pt x="5" y="31"/>
                      <a:pt x="3" y="34"/>
                      <a:pt x="3" y="34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4" y="47"/>
                      <a:pt x="14" y="47"/>
                    </a:cubicBezTo>
                    <a:cubicBezTo>
                      <a:pt x="14" y="47"/>
                      <a:pt x="14" y="46"/>
                      <a:pt x="14" y="46"/>
                    </a:cubicBezTo>
                    <a:cubicBezTo>
                      <a:pt x="14" y="46"/>
                      <a:pt x="17" y="44"/>
                      <a:pt x="18" y="43"/>
                    </a:cubicBezTo>
                    <a:cubicBezTo>
                      <a:pt x="19" y="44"/>
                      <a:pt x="20" y="44"/>
                      <a:pt x="21" y="44"/>
                    </a:cubicBezTo>
                    <a:cubicBezTo>
                      <a:pt x="21" y="46"/>
                      <a:pt x="22" y="49"/>
                      <a:pt x="22" y="49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4"/>
                      <a:pt x="38" y="42"/>
                    </a:cubicBezTo>
                    <a:cubicBezTo>
                      <a:pt x="39" y="42"/>
                      <a:pt x="40" y="41"/>
                      <a:pt x="41" y="41"/>
                    </a:cubicBezTo>
                    <a:cubicBezTo>
                      <a:pt x="42" y="41"/>
                      <a:pt x="45" y="43"/>
                      <a:pt x="45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0" y="26"/>
                      <a:pt x="48" y="25"/>
                    </a:cubicBezTo>
                    <a:cubicBezTo>
                      <a:pt x="48" y="24"/>
                      <a:pt x="48" y="23"/>
                      <a:pt x="48" y="22"/>
                    </a:cubicBezTo>
                    <a:cubicBezTo>
                      <a:pt x="49" y="21"/>
                      <a:pt x="52" y="19"/>
                      <a:pt x="52" y="19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38" y="8"/>
                      <a:pt x="37" y="9"/>
                    </a:cubicBezTo>
                    <a:cubicBezTo>
                      <a:pt x="36" y="8"/>
                      <a:pt x="35" y="8"/>
                      <a:pt x="33" y="7"/>
                    </a:cubicBezTo>
                    <a:cubicBezTo>
                      <a:pt x="33" y="6"/>
                      <a:pt x="33" y="3"/>
                      <a:pt x="33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8"/>
                      <a:pt x="16" y="9"/>
                    </a:cubicBezTo>
                    <a:cubicBezTo>
                      <a:pt x="15" y="10"/>
                      <a:pt x="14" y="11"/>
                      <a:pt x="13" y="11"/>
                    </a:cubicBezTo>
                    <a:cubicBezTo>
                      <a:pt x="12" y="11"/>
                      <a:pt x="9" y="9"/>
                      <a:pt x="9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4" y="26"/>
                      <a:pt x="6" y="27"/>
                    </a:cubicBezTo>
                    <a:close/>
                    <a:moveTo>
                      <a:pt x="27" y="15"/>
                    </a:moveTo>
                    <a:cubicBezTo>
                      <a:pt x="33" y="15"/>
                      <a:pt x="37" y="20"/>
                      <a:pt x="37" y="26"/>
                    </a:cubicBezTo>
                    <a:cubicBezTo>
                      <a:pt x="37" y="32"/>
                      <a:pt x="33" y="36"/>
                      <a:pt x="27" y="36"/>
                    </a:cubicBezTo>
                    <a:cubicBezTo>
                      <a:pt x="21" y="36"/>
                      <a:pt x="16" y="32"/>
                      <a:pt x="16" y="26"/>
                    </a:cubicBezTo>
                    <a:cubicBezTo>
                      <a:pt x="16" y="20"/>
                      <a:pt x="21" y="15"/>
                      <a:pt x="27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9" name="Freeform 250"/>
              <p:cNvSpPr>
                <a:spLocks noEditPoints="1"/>
              </p:cNvSpPr>
              <p:nvPr/>
            </p:nvSpPr>
            <p:spPr bwMode="auto">
              <a:xfrm>
                <a:off x="2268728" y="1572338"/>
                <a:ext cx="29312" cy="26996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17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9" y="17"/>
                  </a:cxn>
                  <a:cxn ang="0">
                    <a:pos x="9" y="3"/>
                  </a:cxn>
                  <a:cxn ang="0">
                    <a:pos x="15" y="9"/>
                  </a:cxn>
                  <a:cxn ang="0">
                    <a:pos x="9" y="15"/>
                  </a:cxn>
                  <a:cxn ang="0">
                    <a:pos x="2" y="9"/>
                  </a:cxn>
                  <a:cxn ang="0">
                    <a:pos x="9" y="3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4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7"/>
                      <a:pt x="9" y="17"/>
                    </a:cubicBezTo>
                    <a:close/>
                    <a:moveTo>
                      <a:pt x="9" y="3"/>
                    </a:moveTo>
                    <a:cubicBezTo>
                      <a:pt x="12" y="3"/>
                      <a:pt x="15" y="5"/>
                      <a:pt x="15" y="9"/>
                    </a:cubicBezTo>
                    <a:cubicBezTo>
                      <a:pt x="15" y="12"/>
                      <a:pt x="12" y="15"/>
                      <a:pt x="9" y="15"/>
                    </a:cubicBezTo>
                    <a:cubicBezTo>
                      <a:pt x="5" y="15"/>
                      <a:pt x="2" y="12"/>
                      <a:pt x="2" y="9"/>
                    </a:cubicBezTo>
                    <a:cubicBezTo>
                      <a:pt x="2" y="5"/>
                      <a:pt x="5" y="3"/>
                      <a:pt x="9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0" name="Freeform 251"/>
              <p:cNvSpPr>
                <a:spLocks/>
              </p:cNvSpPr>
              <p:nvPr/>
            </p:nvSpPr>
            <p:spPr bwMode="auto">
              <a:xfrm>
                <a:off x="3988346" y="2603579"/>
                <a:ext cx="109430" cy="61191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12"/>
                  </a:cxn>
                  <a:cxn ang="0">
                    <a:pos x="28" y="34"/>
                  </a:cxn>
                  <a:cxn ang="0">
                    <a:pos x="62" y="24"/>
                  </a:cxn>
                  <a:cxn ang="0">
                    <a:pos x="32" y="4"/>
                  </a:cxn>
                </a:cxnLst>
                <a:rect l="0" t="0" r="r" b="b"/>
                <a:pathLst>
                  <a:path w="62" h="38">
                    <a:moveTo>
                      <a:pt x="32" y="4"/>
                    </a:moveTo>
                    <a:cubicBezTo>
                      <a:pt x="12" y="0"/>
                      <a:pt x="0" y="12"/>
                      <a:pt x="0" y="12"/>
                    </a:cubicBezTo>
                    <a:cubicBezTo>
                      <a:pt x="0" y="12"/>
                      <a:pt x="8" y="29"/>
                      <a:pt x="28" y="34"/>
                    </a:cubicBezTo>
                    <a:cubicBezTo>
                      <a:pt x="47" y="38"/>
                      <a:pt x="62" y="24"/>
                      <a:pt x="62" y="24"/>
                    </a:cubicBezTo>
                    <a:cubicBezTo>
                      <a:pt x="62" y="24"/>
                      <a:pt x="53" y="8"/>
                      <a:pt x="32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1" name="Freeform 252"/>
              <p:cNvSpPr>
                <a:spLocks/>
              </p:cNvSpPr>
              <p:nvPr/>
            </p:nvSpPr>
            <p:spPr bwMode="auto">
              <a:xfrm>
                <a:off x="4033290" y="2531590"/>
                <a:ext cx="93797" cy="755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3" y="4"/>
                  </a:cxn>
                  <a:cxn ang="0">
                    <a:pos x="18" y="11"/>
                  </a:cxn>
                  <a:cxn ang="0">
                    <a:pos x="0" y="39"/>
                  </a:cxn>
                  <a:cxn ang="0">
                    <a:pos x="35" y="35"/>
                  </a:cxn>
                </a:cxnLst>
                <a:rect l="0" t="0" r="r" b="b"/>
                <a:pathLst>
                  <a:path w="53" h="46">
                    <a:moveTo>
                      <a:pt x="35" y="35"/>
                    </a:moveTo>
                    <a:cubicBezTo>
                      <a:pt x="52" y="25"/>
                      <a:pt x="53" y="4"/>
                      <a:pt x="53" y="4"/>
                    </a:cubicBezTo>
                    <a:cubicBezTo>
                      <a:pt x="53" y="4"/>
                      <a:pt x="36" y="0"/>
                      <a:pt x="18" y="11"/>
                    </a:cubicBezTo>
                    <a:cubicBezTo>
                      <a:pt x="0" y="21"/>
                      <a:pt x="0" y="39"/>
                      <a:pt x="0" y="39"/>
                    </a:cubicBezTo>
                    <a:cubicBezTo>
                      <a:pt x="0" y="39"/>
                      <a:pt x="18" y="46"/>
                      <a:pt x="35" y="3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2" name="Freeform 253"/>
              <p:cNvSpPr>
                <a:spLocks/>
              </p:cNvSpPr>
              <p:nvPr/>
            </p:nvSpPr>
            <p:spPr bwMode="auto">
              <a:xfrm>
                <a:off x="3925814" y="2637774"/>
                <a:ext cx="109430" cy="6299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13"/>
                  </a:cxn>
                  <a:cxn ang="0">
                    <a:pos x="28" y="34"/>
                  </a:cxn>
                  <a:cxn ang="0">
                    <a:pos x="62" y="24"/>
                  </a:cxn>
                  <a:cxn ang="0">
                    <a:pos x="33" y="4"/>
                  </a:cxn>
                </a:cxnLst>
                <a:rect l="0" t="0" r="r" b="b"/>
                <a:pathLst>
                  <a:path w="62" h="39">
                    <a:moveTo>
                      <a:pt x="33" y="4"/>
                    </a:moveTo>
                    <a:cubicBezTo>
                      <a:pt x="13" y="0"/>
                      <a:pt x="0" y="13"/>
                      <a:pt x="0" y="13"/>
                    </a:cubicBezTo>
                    <a:cubicBezTo>
                      <a:pt x="0" y="13"/>
                      <a:pt x="8" y="30"/>
                      <a:pt x="28" y="34"/>
                    </a:cubicBezTo>
                    <a:cubicBezTo>
                      <a:pt x="47" y="39"/>
                      <a:pt x="62" y="24"/>
                      <a:pt x="62" y="24"/>
                    </a:cubicBezTo>
                    <a:cubicBezTo>
                      <a:pt x="62" y="24"/>
                      <a:pt x="53" y="9"/>
                      <a:pt x="33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3" name="Freeform 254"/>
              <p:cNvSpPr>
                <a:spLocks/>
              </p:cNvSpPr>
              <p:nvPr/>
            </p:nvSpPr>
            <p:spPr bwMode="auto">
              <a:xfrm>
                <a:off x="3865237" y="2671969"/>
                <a:ext cx="109430" cy="62990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0" y="13"/>
                  </a:cxn>
                  <a:cxn ang="0">
                    <a:pos x="28" y="35"/>
                  </a:cxn>
                  <a:cxn ang="0">
                    <a:pos x="63" y="25"/>
                  </a:cxn>
                  <a:cxn ang="0">
                    <a:pos x="33" y="5"/>
                  </a:cxn>
                </a:cxnLst>
                <a:rect l="0" t="0" r="r" b="b"/>
                <a:pathLst>
                  <a:path w="63" h="39">
                    <a:moveTo>
                      <a:pt x="33" y="5"/>
                    </a:moveTo>
                    <a:cubicBezTo>
                      <a:pt x="13" y="0"/>
                      <a:pt x="0" y="13"/>
                      <a:pt x="0" y="13"/>
                    </a:cubicBezTo>
                    <a:cubicBezTo>
                      <a:pt x="0" y="13"/>
                      <a:pt x="8" y="30"/>
                      <a:pt x="28" y="35"/>
                    </a:cubicBezTo>
                    <a:cubicBezTo>
                      <a:pt x="48" y="39"/>
                      <a:pt x="63" y="25"/>
                      <a:pt x="63" y="25"/>
                    </a:cubicBezTo>
                    <a:cubicBezTo>
                      <a:pt x="63" y="25"/>
                      <a:pt x="53" y="9"/>
                      <a:pt x="33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4" name="Freeform 255"/>
              <p:cNvSpPr>
                <a:spLocks/>
              </p:cNvSpPr>
              <p:nvPr/>
            </p:nvSpPr>
            <p:spPr bwMode="auto">
              <a:xfrm>
                <a:off x="3804659" y="2707963"/>
                <a:ext cx="109430" cy="61191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12"/>
                  </a:cxn>
                  <a:cxn ang="0">
                    <a:pos x="27" y="34"/>
                  </a:cxn>
                  <a:cxn ang="0">
                    <a:pos x="62" y="24"/>
                  </a:cxn>
                  <a:cxn ang="0">
                    <a:pos x="32" y="4"/>
                  </a:cxn>
                </a:cxnLst>
                <a:rect l="0" t="0" r="r" b="b"/>
                <a:pathLst>
                  <a:path w="62" h="38">
                    <a:moveTo>
                      <a:pt x="32" y="4"/>
                    </a:moveTo>
                    <a:cubicBezTo>
                      <a:pt x="12" y="0"/>
                      <a:pt x="0" y="12"/>
                      <a:pt x="0" y="12"/>
                    </a:cubicBezTo>
                    <a:cubicBezTo>
                      <a:pt x="0" y="12"/>
                      <a:pt x="8" y="30"/>
                      <a:pt x="27" y="34"/>
                    </a:cubicBezTo>
                    <a:cubicBezTo>
                      <a:pt x="47" y="38"/>
                      <a:pt x="62" y="24"/>
                      <a:pt x="62" y="24"/>
                    </a:cubicBezTo>
                    <a:cubicBezTo>
                      <a:pt x="62" y="24"/>
                      <a:pt x="52" y="9"/>
                      <a:pt x="32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5" name="Freeform 256"/>
              <p:cNvSpPr>
                <a:spLocks/>
              </p:cNvSpPr>
              <p:nvPr/>
            </p:nvSpPr>
            <p:spPr bwMode="auto">
              <a:xfrm>
                <a:off x="3962942" y="2518992"/>
                <a:ext cx="6839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" y="26"/>
                  </a:cxn>
                  <a:cxn ang="0">
                    <a:pos x="12" y="61"/>
                  </a:cxn>
                  <a:cxn ang="0">
                    <a:pos x="34" y="35"/>
                  </a:cxn>
                  <a:cxn ang="0">
                    <a:pos x="30" y="0"/>
                  </a:cxn>
                </a:cxnLst>
                <a:rect l="0" t="0" r="r" b="b"/>
                <a:pathLst>
                  <a:path w="39" h="61">
                    <a:moveTo>
                      <a:pt x="30" y="0"/>
                    </a:moveTo>
                    <a:cubicBezTo>
                      <a:pt x="30" y="0"/>
                      <a:pt x="10" y="7"/>
                      <a:pt x="5" y="26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5"/>
                      <a:pt x="34" y="35"/>
                    </a:cubicBezTo>
                    <a:cubicBezTo>
                      <a:pt x="39" y="15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6" name="Freeform 257"/>
              <p:cNvSpPr>
                <a:spLocks/>
              </p:cNvSpPr>
              <p:nvPr/>
            </p:nvSpPr>
            <p:spPr bwMode="auto">
              <a:xfrm>
                <a:off x="3902365" y="2553187"/>
                <a:ext cx="6839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" y="27"/>
                  </a:cxn>
                  <a:cxn ang="0">
                    <a:pos x="12" y="61"/>
                  </a:cxn>
                  <a:cxn ang="0">
                    <a:pos x="34" y="36"/>
                  </a:cxn>
                  <a:cxn ang="0">
                    <a:pos x="30" y="0"/>
                  </a:cxn>
                </a:cxnLst>
                <a:rect l="0" t="0" r="r" b="b"/>
                <a:pathLst>
                  <a:path w="39" h="61">
                    <a:moveTo>
                      <a:pt x="30" y="0"/>
                    </a:moveTo>
                    <a:cubicBezTo>
                      <a:pt x="30" y="0"/>
                      <a:pt x="10" y="7"/>
                      <a:pt x="5" y="27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6"/>
                      <a:pt x="34" y="36"/>
                    </a:cubicBezTo>
                    <a:cubicBezTo>
                      <a:pt x="39" y="16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7" name="Freeform 258"/>
              <p:cNvSpPr>
                <a:spLocks/>
              </p:cNvSpPr>
              <p:nvPr/>
            </p:nvSpPr>
            <p:spPr bwMode="auto">
              <a:xfrm>
                <a:off x="3841787" y="2589182"/>
                <a:ext cx="68394" cy="9898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" y="26"/>
                  </a:cxn>
                  <a:cxn ang="0">
                    <a:pos x="12" y="61"/>
                  </a:cxn>
                  <a:cxn ang="0">
                    <a:pos x="33" y="35"/>
                  </a:cxn>
                  <a:cxn ang="0">
                    <a:pos x="29" y="0"/>
                  </a:cxn>
                </a:cxnLst>
                <a:rect l="0" t="0" r="r" b="b"/>
                <a:pathLst>
                  <a:path w="39" h="61">
                    <a:moveTo>
                      <a:pt x="29" y="0"/>
                    </a:moveTo>
                    <a:cubicBezTo>
                      <a:pt x="29" y="0"/>
                      <a:pt x="10" y="7"/>
                      <a:pt x="5" y="26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8" y="55"/>
                      <a:pt x="33" y="35"/>
                    </a:cubicBezTo>
                    <a:cubicBezTo>
                      <a:pt x="39" y="15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8" name="Freeform 259"/>
              <p:cNvSpPr>
                <a:spLocks/>
              </p:cNvSpPr>
              <p:nvPr/>
            </p:nvSpPr>
            <p:spPr bwMode="auto">
              <a:xfrm>
                <a:off x="3779256" y="2623376"/>
                <a:ext cx="68394" cy="9898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" y="27"/>
                  </a:cxn>
                  <a:cxn ang="0">
                    <a:pos x="12" y="61"/>
                  </a:cxn>
                  <a:cxn ang="0">
                    <a:pos x="34" y="35"/>
                  </a:cxn>
                  <a:cxn ang="0">
                    <a:pos x="29" y="0"/>
                  </a:cxn>
                </a:cxnLst>
                <a:rect l="0" t="0" r="r" b="b"/>
                <a:pathLst>
                  <a:path w="39" h="61">
                    <a:moveTo>
                      <a:pt x="29" y="0"/>
                    </a:moveTo>
                    <a:cubicBezTo>
                      <a:pt x="29" y="0"/>
                      <a:pt x="10" y="7"/>
                      <a:pt x="5" y="27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5"/>
                      <a:pt x="34" y="35"/>
                    </a:cubicBezTo>
                    <a:cubicBezTo>
                      <a:pt x="39" y="15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9" name="Freeform 260"/>
              <p:cNvSpPr>
                <a:spLocks/>
              </p:cNvSpPr>
              <p:nvPr/>
            </p:nvSpPr>
            <p:spPr bwMode="auto">
              <a:xfrm>
                <a:off x="3749944" y="2729560"/>
                <a:ext cx="42990" cy="3239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4" y="19"/>
                  </a:cxn>
                  <a:cxn ang="0">
                    <a:pos x="25" y="6"/>
                  </a:cxn>
                  <a:cxn ang="0">
                    <a:pos x="21" y="0"/>
                  </a:cxn>
                </a:cxnLst>
                <a:rect l="0" t="0" r="r" b="b"/>
                <a:pathLst>
                  <a:path w="25" h="19">
                    <a:moveTo>
                      <a:pt x="21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2" y="16"/>
                      <a:pt x="3" y="17"/>
                      <a:pt x="4" y="19"/>
                    </a:cubicBezTo>
                    <a:cubicBezTo>
                      <a:pt x="25" y="6"/>
                      <a:pt x="25" y="6"/>
                      <a:pt x="25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0" name="Freeform 261"/>
              <p:cNvSpPr>
                <a:spLocks/>
              </p:cNvSpPr>
              <p:nvPr/>
            </p:nvSpPr>
            <p:spPr bwMode="auto">
              <a:xfrm>
                <a:off x="4316636" y="2151849"/>
                <a:ext cx="164145" cy="66590"/>
              </a:xfrm>
              <a:custGeom>
                <a:avLst/>
                <a:gdLst/>
                <a:ahLst/>
                <a:cxnLst>
                  <a:cxn ang="0">
                    <a:pos x="47" y="16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47" y="41"/>
                  </a:cxn>
                  <a:cxn ang="0">
                    <a:pos x="93" y="28"/>
                  </a:cxn>
                  <a:cxn ang="0">
                    <a:pos x="93" y="0"/>
                  </a:cxn>
                  <a:cxn ang="0">
                    <a:pos x="47" y="16"/>
                  </a:cxn>
                </a:cxnLst>
                <a:rect l="0" t="0" r="r" b="b"/>
                <a:pathLst>
                  <a:path w="93" h="41">
                    <a:moveTo>
                      <a:pt x="47" y="1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22" y="41"/>
                      <a:pt x="47" y="41"/>
                    </a:cubicBezTo>
                    <a:cubicBezTo>
                      <a:pt x="72" y="41"/>
                      <a:pt x="93" y="28"/>
                      <a:pt x="93" y="28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1" name="Freeform 262"/>
              <p:cNvSpPr>
                <a:spLocks/>
              </p:cNvSpPr>
              <p:nvPr/>
            </p:nvSpPr>
            <p:spPr bwMode="auto">
              <a:xfrm>
                <a:off x="4275600" y="2079860"/>
                <a:ext cx="246218" cy="125981"/>
              </a:xfrm>
              <a:custGeom>
                <a:avLst/>
                <a:gdLst/>
                <a:ahLst/>
                <a:cxnLst>
                  <a:cxn ang="0">
                    <a:pos x="119" y="29"/>
                  </a:cxn>
                  <a:cxn ang="0">
                    <a:pos x="126" y="26"/>
                  </a:cxn>
                  <a:cxn ang="0">
                    <a:pos x="63" y="0"/>
                  </a:cxn>
                  <a:cxn ang="0">
                    <a:pos x="0" y="26"/>
                  </a:cxn>
                  <a:cxn ang="0">
                    <a:pos x="63" y="49"/>
                  </a:cxn>
                  <a:cxn ang="0">
                    <a:pos x="113" y="31"/>
                  </a:cxn>
                  <a:cxn ang="0">
                    <a:pos x="113" y="58"/>
                  </a:cxn>
                  <a:cxn ang="0">
                    <a:pos x="110" y="58"/>
                  </a:cxn>
                  <a:cxn ang="0">
                    <a:pos x="110" y="70"/>
                  </a:cxn>
                  <a:cxn ang="0">
                    <a:pos x="120" y="70"/>
                  </a:cxn>
                  <a:cxn ang="0">
                    <a:pos x="120" y="58"/>
                  </a:cxn>
                  <a:cxn ang="0">
                    <a:pos x="119" y="58"/>
                  </a:cxn>
                  <a:cxn ang="0">
                    <a:pos x="119" y="29"/>
                  </a:cxn>
                </a:cxnLst>
                <a:rect l="0" t="0" r="r" b="b"/>
                <a:pathLst>
                  <a:path w="126" h="70">
                    <a:moveTo>
                      <a:pt x="119" y="29"/>
                    </a:moveTo>
                    <a:lnTo>
                      <a:pt x="126" y="26"/>
                    </a:lnTo>
                    <a:lnTo>
                      <a:pt x="63" y="0"/>
                    </a:lnTo>
                    <a:lnTo>
                      <a:pt x="0" y="26"/>
                    </a:lnTo>
                    <a:lnTo>
                      <a:pt x="63" y="49"/>
                    </a:lnTo>
                    <a:lnTo>
                      <a:pt x="113" y="31"/>
                    </a:lnTo>
                    <a:lnTo>
                      <a:pt x="113" y="58"/>
                    </a:lnTo>
                    <a:lnTo>
                      <a:pt x="110" y="58"/>
                    </a:lnTo>
                    <a:lnTo>
                      <a:pt x="110" y="70"/>
                    </a:lnTo>
                    <a:lnTo>
                      <a:pt x="120" y="70"/>
                    </a:lnTo>
                    <a:lnTo>
                      <a:pt x="120" y="58"/>
                    </a:lnTo>
                    <a:lnTo>
                      <a:pt x="119" y="58"/>
                    </a:lnTo>
                    <a:lnTo>
                      <a:pt x="119" y="2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2" name="Freeform 263"/>
              <p:cNvSpPr>
                <a:spLocks noEditPoints="1"/>
              </p:cNvSpPr>
              <p:nvPr/>
            </p:nvSpPr>
            <p:spPr bwMode="auto">
              <a:xfrm>
                <a:off x="3714770" y="4972014"/>
                <a:ext cx="330245" cy="226765"/>
              </a:xfrm>
              <a:custGeom>
                <a:avLst/>
                <a:gdLst/>
                <a:ahLst/>
                <a:cxnLst>
                  <a:cxn ang="0">
                    <a:pos x="179" y="18"/>
                  </a:cxn>
                  <a:cxn ang="0">
                    <a:pos x="179" y="7"/>
                  </a:cxn>
                  <a:cxn ang="0">
                    <a:pos x="177" y="6"/>
                  </a:cxn>
                  <a:cxn ang="0">
                    <a:pos x="145" y="0"/>
                  </a:cxn>
                  <a:cxn ang="0">
                    <a:pos x="94" y="18"/>
                  </a:cxn>
                  <a:cxn ang="0">
                    <a:pos x="43" y="0"/>
                  </a:cxn>
                  <a:cxn ang="0">
                    <a:pos x="10" y="6"/>
                  </a:cxn>
                  <a:cxn ang="0">
                    <a:pos x="9" y="7"/>
                  </a:cxn>
                  <a:cxn ang="0">
                    <a:pos x="9" y="18"/>
                  </a:cxn>
                  <a:cxn ang="0">
                    <a:pos x="0" y="24"/>
                  </a:cxn>
                  <a:cxn ang="0">
                    <a:pos x="0" y="136"/>
                  </a:cxn>
                  <a:cxn ang="0">
                    <a:pos x="82" y="136"/>
                  </a:cxn>
                  <a:cxn ang="0">
                    <a:pos x="94" y="140"/>
                  </a:cxn>
                  <a:cxn ang="0">
                    <a:pos x="106" y="136"/>
                  </a:cxn>
                  <a:cxn ang="0">
                    <a:pos x="187" y="136"/>
                  </a:cxn>
                  <a:cxn ang="0">
                    <a:pos x="187" y="24"/>
                  </a:cxn>
                  <a:cxn ang="0">
                    <a:pos x="179" y="18"/>
                  </a:cxn>
                  <a:cxn ang="0">
                    <a:pos x="93" y="127"/>
                  </a:cxn>
                  <a:cxn ang="0">
                    <a:pos x="39" y="115"/>
                  </a:cxn>
                  <a:cxn ang="0">
                    <a:pos x="14" y="120"/>
                  </a:cxn>
                  <a:cxn ang="0">
                    <a:pos x="14" y="10"/>
                  </a:cxn>
                  <a:cxn ang="0">
                    <a:pos x="43" y="6"/>
                  </a:cxn>
                  <a:cxn ang="0">
                    <a:pos x="90" y="22"/>
                  </a:cxn>
                  <a:cxn ang="0">
                    <a:pos x="90" y="87"/>
                  </a:cxn>
                  <a:cxn ang="0">
                    <a:pos x="93" y="84"/>
                  </a:cxn>
                  <a:cxn ang="0">
                    <a:pos x="93" y="127"/>
                  </a:cxn>
                  <a:cxn ang="0">
                    <a:pos x="174" y="120"/>
                  </a:cxn>
                  <a:cxn ang="0">
                    <a:pos x="148" y="115"/>
                  </a:cxn>
                  <a:cxn ang="0">
                    <a:pos x="95" y="127"/>
                  </a:cxn>
                  <a:cxn ang="0">
                    <a:pos x="95" y="84"/>
                  </a:cxn>
                  <a:cxn ang="0">
                    <a:pos x="98" y="87"/>
                  </a:cxn>
                  <a:cxn ang="0">
                    <a:pos x="98" y="22"/>
                  </a:cxn>
                  <a:cxn ang="0">
                    <a:pos x="145" y="6"/>
                  </a:cxn>
                  <a:cxn ang="0">
                    <a:pos x="174" y="10"/>
                  </a:cxn>
                  <a:cxn ang="0">
                    <a:pos x="174" y="120"/>
                  </a:cxn>
                </a:cxnLst>
                <a:rect l="0" t="0" r="r" b="b"/>
                <a:pathLst>
                  <a:path w="187" h="140">
                    <a:moveTo>
                      <a:pt x="179" y="18"/>
                    </a:move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7" y="6"/>
                      <a:pt x="163" y="0"/>
                      <a:pt x="145" y="0"/>
                    </a:cubicBezTo>
                    <a:cubicBezTo>
                      <a:pt x="125" y="0"/>
                      <a:pt x="108" y="6"/>
                      <a:pt x="94" y="18"/>
                    </a:cubicBezTo>
                    <a:cubicBezTo>
                      <a:pt x="80" y="6"/>
                      <a:pt x="63" y="0"/>
                      <a:pt x="43" y="0"/>
                    </a:cubicBezTo>
                    <a:cubicBezTo>
                      <a:pt x="25" y="0"/>
                      <a:pt x="11" y="6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3" y="19"/>
                      <a:pt x="0" y="20"/>
                      <a:pt x="0" y="24"/>
                    </a:cubicBezTo>
                    <a:cubicBezTo>
                      <a:pt x="0" y="39"/>
                      <a:pt x="0" y="136"/>
                      <a:pt x="0" y="136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85" y="138"/>
                      <a:pt x="89" y="140"/>
                      <a:pt x="94" y="140"/>
                    </a:cubicBezTo>
                    <a:cubicBezTo>
                      <a:pt x="99" y="140"/>
                      <a:pt x="103" y="138"/>
                      <a:pt x="106" y="136"/>
                    </a:cubicBezTo>
                    <a:cubicBezTo>
                      <a:pt x="187" y="136"/>
                      <a:pt x="187" y="136"/>
                      <a:pt x="187" y="136"/>
                    </a:cubicBezTo>
                    <a:cubicBezTo>
                      <a:pt x="187" y="136"/>
                      <a:pt x="187" y="29"/>
                      <a:pt x="187" y="24"/>
                    </a:cubicBezTo>
                    <a:cubicBezTo>
                      <a:pt x="187" y="21"/>
                      <a:pt x="184" y="19"/>
                      <a:pt x="179" y="18"/>
                    </a:cubicBezTo>
                    <a:close/>
                    <a:moveTo>
                      <a:pt x="93" y="127"/>
                    </a:moveTo>
                    <a:cubicBezTo>
                      <a:pt x="86" y="124"/>
                      <a:pt x="63" y="115"/>
                      <a:pt x="39" y="115"/>
                    </a:cubicBezTo>
                    <a:cubicBezTo>
                      <a:pt x="29" y="115"/>
                      <a:pt x="21" y="117"/>
                      <a:pt x="14" y="12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8" y="9"/>
                      <a:pt x="29" y="6"/>
                      <a:pt x="43" y="6"/>
                    </a:cubicBezTo>
                    <a:cubicBezTo>
                      <a:pt x="62" y="6"/>
                      <a:pt x="77" y="11"/>
                      <a:pt x="90" y="22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4"/>
                      <a:pt x="93" y="84"/>
                      <a:pt x="93" y="84"/>
                    </a:cubicBezTo>
                    <a:lnTo>
                      <a:pt x="93" y="127"/>
                    </a:lnTo>
                    <a:close/>
                    <a:moveTo>
                      <a:pt x="174" y="120"/>
                    </a:moveTo>
                    <a:cubicBezTo>
                      <a:pt x="166" y="116"/>
                      <a:pt x="158" y="115"/>
                      <a:pt x="148" y="115"/>
                    </a:cubicBezTo>
                    <a:cubicBezTo>
                      <a:pt x="124" y="115"/>
                      <a:pt x="102" y="124"/>
                      <a:pt x="95" y="127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98" y="87"/>
                      <a:pt x="98" y="87"/>
                      <a:pt x="98" y="87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11" y="11"/>
                      <a:pt x="126" y="6"/>
                      <a:pt x="145" y="6"/>
                    </a:cubicBezTo>
                    <a:cubicBezTo>
                      <a:pt x="158" y="6"/>
                      <a:pt x="170" y="9"/>
                      <a:pt x="174" y="10"/>
                    </a:cubicBezTo>
                    <a:lnTo>
                      <a:pt x="174" y="12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3" name="Freeform 264"/>
              <p:cNvSpPr>
                <a:spLocks/>
              </p:cNvSpPr>
              <p:nvPr/>
            </p:nvSpPr>
            <p:spPr bwMode="auto">
              <a:xfrm>
                <a:off x="3757760" y="4999010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8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8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4" name="Freeform 265"/>
              <p:cNvSpPr>
                <a:spLocks/>
              </p:cNvSpPr>
              <p:nvPr/>
            </p:nvSpPr>
            <p:spPr bwMode="auto">
              <a:xfrm>
                <a:off x="3757760" y="5018807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5" name="Freeform 266"/>
              <p:cNvSpPr>
                <a:spLocks/>
              </p:cNvSpPr>
              <p:nvPr/>
            </p:nvSpPr>
            <p:spPr bwMode="auto">
              <a:xfrm>
                <a:off x="3757760" y="5038604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8"/>
                  </a:cxn>
                  <a:cxn ang="0">
                    <a:pos x="56" y="14"/>
                  </a:cxn>
                  <a:cxn ang="0">
                    <a:pos x="0" y="8"/>
                  </a:cxn>
                </a:cxnLst>
                <a:rect l="0" t="0" r="r" b="b"/>
                <a:pathLst>
                  <a:path w="56" h="18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4"/>
                      <a:pt x="54" y="18"/>
                      <a:pt x="54" y="18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6" name="Freeform 267"/>
              <p:cNvSpPr>
                <a:spLocks/>
              </p:cNvSpPr>
              <p:nvPr/>
            </p:nvSpPr>
            <p:spPr bwMode="auto">
              <a:xfrm>
                <a:off x="3757760" y="5058401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7" name="Freeform 268"/>
              <p:cNvSpPr>
                <a:spLocks/>
              </p:cNvSpPr>
              <p:nvPr/>
            </p:nvSpPr>
            <p:spPr bwMode="auto">
              <a:xfrm>
                <a:off x="3757760" y="5078198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8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8" name="Freeform 269"/>
              <p:cNvSpPr>
                <a:spLocks/>
              </p:cNvSpPr>
              <p:nvPr/>
            </p:nvSpPr>
            <p:spPr bwMode="auto">
              <a:xfrm>
                <a:off x="3757760" y="5096195"/>
                <a:ext cx="99660" cy="323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9" name="Freeform 270"/>
              <p:cNvSpPr>
                <a:spLocks/>
              </p:cNvSpPr>
              <p:nvPr/>
            </p:nvSpPr>
            <p:spPr bwMode="auto">
              <a:xfrm>
                <a:off x="3757760" y="5115992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0" name="Freeform 271"/>
              <p:cNvSpPr>
                <a:spLocks/>
              </p:cNvSpPr>
              <p:nvPr/>
            </p:nvSpPr>
            <p:spPr bwMode="auto">
              <a:xfrm>
                <a:off x="3904319" y="4999010"/>
                <a:ext cx="99660" cy="30595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5"/>
                  </a:cxn>
                  <a:cxn ang="0">
                    <a:pos x="2" y="19"/>
                  </a:cxn>
                </a:cxnLst>
                <a:rect l="0" t="0" r="r" b="b"/>
                <a:pathLst>
                  <a:path w="56" h="19">
                    <a:moveTo>
                      <a:pt x="2" y="19"/>
                    </a:moveTo>
                    <a:cubicBezTo>
                      <a:pt x="2" y="19"/>
                      <a:pt x="27" y="5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1" name="Freeform 272"/>
              <p:cNvSpPr>
                <a:spLocks/>
              </p:cNvSpPr>
              <p:nvPr/>
            </p:nvSpPr>
            <p:spPr bwMode="auto">
              <a:xfrm>
                <a:off x="3904319" y="5018807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3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7" y="5"/>
                      <a:pt x="55" y="13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5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2" name="Freeform 273"/>
              <p:cNvSpPr>
                <a:spLocks/>
              </p:cNvSpPr>
              <p:nvPr/>
            </p:nvSpPr>
            <p:spPr bwMode="auto">
              <a:xfrm>
                <a:off x="3904319" y="5038604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27" y="5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3" name="Freeform 274"/>
              <p:cNvSpPr>
                <a:spLocks/>
              </p:cNvSpPr>
              <p:nvPr/>
            </p:nvSpPr>
            <p:spPr bwMode="auto">
              <a:xfrm>
                <a:off x="3904319" y="5060201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4" name="Freeform 275"/>
              <p:cNvSpPr>
                <a:spLocks/>
              </p:cNvSpPr>
              <p:nvPr/>
            </p:nvSpPr>
            <p:spPr bwMode="auto">
              <a:xfrm>
                <a:off x="3904319" y="5078198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3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7" y="5"/>
                      <a:pt x="55" y="13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5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5" name="Freeform 276"/>
              <p:cNvSpPr>
                <a:spLocks/>
              </p:cNvSpPr>
              <p:nvPr/>
            </p:nvSpPr>
            <p:spPr bwMode="auto">
              <a:xfrm>
                <a:off x="3904319" y="5097995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7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6" name="Freeform 277"/>
              <p:cNvSpPr>
                <a:spLocks/>
              </p:cNvSpPr>
              <p:nvPr/>
            </p:nvSpPr>
            <p:spPr bwMode="auto">
              <a:xfrm>
                <a:off x="3904319" y="5117792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7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7" name="Freeform 278"/>
              <p:cNvSpPr>
                <a:spLocks noEditPoints="1"/>
              </p:cNvSpPr>
              <p:nvPr/>
            </p:nvSpPr>
            <p:spPr bwMode="auto">
              <a:xfrm>
                <a:off x="619457" y="3798595"/>
                <a:ext cx="263805" cy="235764"/>
              </a:xfrm>
              <a:custGeom>
                <a:avLst/>
                <a:gdLst/>
                <a:ahLst/>
                <a:cxnLst>
                  <a:cxn ang="0">
                    <a:pos x="48" y="110"/>
                  </a:cxn>
                  <a:cxn ang="0">
                    <a:pos x="116" y="42"/>
                  </a:cxn>
                  <a:cxn ang="0">
                    <a:pos x="135" y="0"/>
                  </a:cxn>
                  <a:cxn ang="0">
                    <a:pos x="92" y="16"/>
                  </a:cxn>
                  <a:cxn ang="0">
                    <a:pos x="23" y="83"/>
                  </a:cxn>
                  <a:cxn ang="0">
                    <a:pos x="22" y="83"/>
                  </a:cxn>
                  <a:cxn ang="0">
                    <a:pos x="0" y="106"/>
                  </a:cxn>
                  <a:cxn ang="0">
                    <a:pos x="27" y="131"/>
                  </a:cxn>
                  <a:cxn ang="0">
                    <a:pos x="48" y="110"/>
                  </a:cxn>
                  <a:cxn ang="0">
                    <a:pos x="48" y="110"/>
                  </a:cxn>
                  <a:cxn ang="0">
                    <a:pos x="27" y="121"/>
                  </a:cxn>
                  <a:cxn ang="0">
                    <a:pos x="10" y="106"/>
                  </a:cxn>
                  <a:cxn ang="0">
                    <a:pos x="18" y="98"/>
                  </a:cxn>
                  <a:cxn ang="0">
                    <a:pos x="35" y="114"/>
                  </a:cxn>
                  <a:cxn ang="0">
                    <a:pos x="27" y="121"/>
                  </a:cxn>
                  <a:cxn ang="0">
                    <a:pos x="111" y="43"/>
                  </a:cxn>
                  <a:cxn ang="0">
                    <a:pos x="112" y="29"/>
                  </a:cxn>
                  <a:cxn ang="0">
                    <a:pos x="102" y="31"/>
                  </a:cxn>
                  <a:cxn ang="0">
                    <a:pos x="103" y="21"/>
                  </a:cxn>
                  <a:cxn ang="0">
                    <a:pos x="91" y="21"/>
                  </a:cxn>
                  <a:cxn ang="0">
                    <a:pos x="93" y="18"/>
                  </a:cxn>
                  <a:cxn ang="0">
                    <a:pos x="118" y="10"/>
                  </a:cxn>
                  <a:cxn ang="0">
                    <a:pos x="124" y="16"/>
                  </a:cxn>
                  <a:cxn ang="0">
                    <a:pos x="113" y="40"/>
                  </a:cxn>
                  <a:cxn ang="0">
                    <a:pos x="111" y="43"/>
                  </a:cxn>
                </a:cxnLst>
                <a:rect l="0" t="0" r="r" b="b"/>
                <a:pathLst>
                  <a:path w="135" h="131">
                    <a:moveTo>
                      <a:pt x="48" y="110"/>
                    </a:moveTo>
                    <a:lnTo>
                      <a:pt x="116" y="42"/>
                    </a:lnTo>
                    <a:lnTo>
                      <a:pt x="135" y="0"/>
                    </a:lnTo>
                    <a:lnTo>
                      <a:pt x="92" y="16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0" y="106"/>
                    </a:lnTo>
                    <a:lnTo>
                      <a:pt x="27" y="131"/>
                    </a:lnTo>
                    <a:lnTo>
                      <a:pt x="48" y="110"/>
                    </a:lnTo>
                    <a:lnTo>
                      <a:pt x="48" y="110"/>
                    </a:lnTo>
                    <a:close/>
                    <a:moveTo>
                      <a:pt x="27" y="121"/>
                    </a:moveTo>
                    <a:lnTo>
                      <a:pt x="10" y="106"/>
                    </a:lnTo>
                    <a:lnTo>
                      <a:pt x="18" y="98"/>
                    </a:lnTo>
                    <a:lnTo>
                      <a:pt x="35" y="114"/>
                    </a:lnTo>
                    <a:lnTo>
                      <a:pt x="27" y="121"/>
                    </a:lnTo>
                    <a:close/>
                    <a:moveTo>
                      <a:pt x="111" y="43"/>
                    </a:moveTo>
                    <a:lnTo>
                      <a:pt x="112" y="29"/>
                    </a:lnTo>
                    <a:lnTo>
                      <a:pt x="102" y="31"/>
                    </a:lnTo>
                    <a:lnTo>
                      <a:pt x="103" y="21"/>
                    </a:lnTo>
                    <a:lnTo>
                      <a:pt x="91" y="21"/>
                    </a:lnTo>
                    <a:lnTo>
                      <a:pt x="93" y="18"/>
                    </a:lnTo>
                    <a:lnTo>
                      <a:pt x="118" y="10"/>
                    </a:lnTo>
                    <a:lnTo>
                      <a:pt x="124" y="16"/>
                    </a:lnTo>
                    <a:lnTo>
                      <a:pt x="113" y="40"/>
                    </a:lnTo>
                    <a:lnTo>
                      <a:pt x="111" y="43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8" name="Freeform 279"/>
              <p:cNvSpPr>
                <a:spLocks/>
              </p:cNvSpPr>
              <p:nvPr/>
            </p:nvSpPr>
            <p:spPr bwMode="auto">
              <a:xfrm>
                <a:off x="4910686" y="4075752"/>
                <a:ext cx="54715" cy="55791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20" y="25"/>
                  </a:cxn>
                  <a:cxn ang="0">
                    <a:pos x="19" y="26"/>
                  </a:cxn>
                  <a:cxn ang="0">
                    <a:pos x="16" y="26"/>
                  </a:cxn>
                  <a:cxn ang="0">
                    <a:pos x="13" y="26"/>
                  </a:cxn>
                  <a:cxn ang="0">
                    <a:pos x="11" y="23"/>
                  </a:cxn>
                  <a:cxn ang="0">
                    <a:pos x="10" y="20"/>
                  </a:cxn>
                  <a:cxn ang="0">
                    <a:pos x="10" y="17"/>
                  </a:cxn>
                  <a:cxn ang="0">
                    <a:pos x="10" y="14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6" y="8"/>
                  </a:cxn>
                  <a:cxn ang="0">
                    <a:pos x="19" y="9"/>
                  </a:cxn>
                  <a:cxn ang="0">
                    <a:pos x="21" y="10"/>
                  </a:cxn>
                  <a:cxn ang="0">
                    <a:pos x="21" y="12"/>
                  </a:cxn>
                  <a:cxn ang="0">
                    <a:pos x="22" y="13"/>
                  </a:cxn>
                  <a:cxn ang="0">
                    <a:pos x="32" y="13"/>
                  </a:cxn>
                  <a:cxn ang="0">
                    <a:pos x="27" y="3"/>
                  </a:cxn>
                  <a:cxn ang="0">
                    <a:pos x="17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1" y="10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4" y="30"/>
                  </a:cxn>
                  <a:cxn ang="0">
                    <a:pos x="9" y="33"/>
                  </a:cxn>
                  <a:cxn ang="0">
                    <a:pos x="17" y="35"/>
                  </a:cxn>
                  <a:cxn ang="0">
                    <a:pos x="23" y="33"/>
                  </a:cxn>
                  <a:cxn ang="0">
                    <a:pos x="28" y="30"/>
                  </a:cxn>
                  <a:cxn ang="0">
                    <a:pos x="31" y="26"/>
                  </a:cxn>
                  <a:cxn ang="0">
                    <a:pos x="32" y="21"/>
                  </a:cxn>
                  <a:cxn ang="0">
                    <a:pos x="22" y="21"/>
                  </a:cxn>
                  <a:cxn ang="0">
                    <a:pos x="21" y="23"/>
                  </a:cxn>
                </a:cxnLst>
                <a:rect l="0" t="0" r="r" b="b"/>
                <a:pathLst>
                  <a:path w="32" h="35">
                    <a:moveTo>
                      <a:pt x="21" y="23"/>
                    </a:moveTo>
                    <a:cubicBezTo>
                      <a:pt x="21" y="24"/>
                      <a:pt x="21" y="24"/>
                      <a:pt x="20" y="25"/>
                    </a:cubicBezTo>
                    <a:cubicBezTo>
                      <a:pt x="20" y="25"/>
                      <a:pt x="19" y="26"/>
                      <a:pt x="19" y="26"/>
                    </a:cubicBezTo>
                    <a:cubicBezTo>
                      <a:pt x="18" y="26"/>
                      <a:pt x="17" y="26"/>
                      <a:pt x="16" y="26"/>
                    </a:cubicBezTo>
                    <a:cubicBezTo>
                      <a:pt x="15" y="26"/>
                      <a:pt x="14" y="26"/>
                      <a:pt x="13" y="26"/>
                    </a:cubicBezTo>
                    <a:cubicBezTo>
                      <a:pt x="12" y="25"/>
                      <a:pt x="12" y="24"/>
                      <a:pt x="11" y="23"/>
                    </a:cubicBezTo>
                    <a:cubicBezTo>
                      <a:pt x="11" y="23"/>
                      <a:pt x="10" y="22"/>
                      <a:pt x="10" y="20"/>
                    </a:cubicBezTo>
                    <a:cubicBezTo>
                      <a:pt x="10" y="19"/>
                      <a:pt x="10" y="18"/>
                      <a:pt x="10" y="17"/>
                    </a:cubicBezTo>
                    <a:cubicBezTo>
                      <a:pt x="10" y="16"/>
                      <a:pt x="10" y="15"/>
                      <a:pt x="10" y="14"/>
                    </a:cubicBezTo>
                    <a:cubicBezTo>
                      <a:pt x="10" y="13"/>
                      <a:pt x="11" y="12"/>
                      <a:pt x="11" y="11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4" y="8"/>
                      <a:pt x="15" y="8"/>
                      <a:pt x="16" y="8"/>
                    </a:cubicBezTo>
                    <a:cubicBezTo>
                      <a:pt x="17" y="8"/>
                      <a:pt x="18" y="8"/>
                      <a:pt x="19" y="9"/>
                    </a:cubicBezTo>
                    <a:cubicBezTo>
                      <a:pt x="20" y="9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1" y="12"/>
                    </a:cubicBezTo>
                    <a:cubicBezTo>
                      <a:pt x="22" y="12"/>
                      <a:pt x="22" y="13"/>
                      <a:pt x="2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30" y="5"/>
                      <a:pt x="27" y="3"/>
                    </a:cubicBezTo>
                    <a:cubicBezTo>
                      <a:pt x="25" y="1"/>
                      <a:pt x="21" y="0"/>
                      <a:pt x="17" y="0"/>
                    </a:cubicBezTo>
                    <a:cubicBezTo>
                      <a:pt x="14" y="0"/>
                      <a:pt x="12" y="0"/>
                      <a:pt x="10" y="1"/>
                    </a:cubicBezTo>
                    <a:cubicBezTo>
                      <a:pt x="7" y="2"/>
                      <a:pt x="6" y="3"/>
                      <a:pt x="4" y="4"/>
                    </a:cubicBezTo>
                    <a:cubicBezTo>
                      <a:pt x="3" y="6"/>
                      <a:pt x="2" y="8"/>
                      <a:pt x="1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1" y="26"/>
                      <a:pt x="3" y="28"/>
                      <a:pt x="4" y="30"/>
                    </a:cubicBezTo>
                    <a:cubicBezTo>
                      <a:pt x="5" y="31"/>
                      <a:pt x="7" y="32"/>
                      <a:pt x="9" y="33"/>
                    </a:cubicBezTo>
                    <a:cubicBezTo>
                      <a:pt x="11" y="34"/>
                      <a:pt x="14" y="35"/>
                      <a:pt x="17" y="35"/>
                    </a:cubicBezTo>
                    <a:cubicBezTo>
                      <a:pt x="19" y="35"/>
                      <a:pt x="21" y="34"/>
                      <a:pt x="23" y="33"/>
                    </a:cubicBezTo>
                    <a:cubicBezTo>
                      <a:pt x="25" y="33"/>
                      <a:pt x="27" y="32"/>
                      <a:pt x="28" y="30"/>
                    </a:cubicBezTo>
                    <a:cubicBezTo>
                      <a:pt x="29" y="29"/>
                      <a:pt x="30" y="27"/>
                      <a:pt x="31" y="26"/>
                    </a:cubicBezTo>
                    <a:cubicBezTo>
                      <a:pt x="32" y="24"/>
                      <a:pt x="32" y="22"/>
                      <a:pt x="3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1" y="22"/>
                      <a:pt x="21" y="2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9" name="Freeform 280"/>
              <p:cNvSpPr>
                <a:spLocks noEditPoints="1"/>
              </p:cNvSpPr>
              <p:nvPr/>
            </p:nvSpPr>
            <p:spPr bwMode="auto">
              <a:xfrm>
                <a:off x="4883329" y="4046957"/>
                <a:ext cx="117247" cy="109783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60" y="61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7" y="8"/>
                  </a:cxn>
                  <a:cxn ang="0">
                    <a:pos x="52" y="8"/>
                  </a:cxn>
                  <a:cxn ang="0">
                    <a:pos x="52" y="54"/>
                  </a:cxn>
                  <a:cxn ang="0">
                    <a:pos x="7" y="54"/>
                  </a:cxn>
                  <a:cxn ang="0">
                    <a:pos x="7" y="8"/>
                  </a:cxn>
                </a:cxnLst>
                <a:rect l="0" t="0" r="r" b="b"/>
                <a:pathLst>
                  <a:path w="60" h="61">
                    <a:moveTo>
                      <a:pt x="0" y="61"/>
                    </a:moveTo>
                    <a:lnTo>
                      <a:pt x="60" y="61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  <a:moveTo>
                      <a:pt x="7" y="8"/>
                    </a:moveTo>
                    <a:lnTo>
                      <a:pt x="52" y="8"/>
                    </a:lnTo>
                    <a:lnTo>
                      <a:pt x="52" y="54"/>
                    </a:lnTo>
                    <a:lnTo>
                      <a:pt x="7" y="54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0" name="Freeform 281"/>
              <p:cNvSpPr>
                <a:spLocks noEditPoints="1"/>
              </p:cNvSpPr>
              <p:nvPr/>
            </p:nvSpPr>
            <p:spPr bwMode="auto">
              <a:xfrm>
                <a:off x="5027933" y="4066754"/>
                <a:ext cx="37128" cy="4679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26"/>
                  </a:cxn>
                  <a:cxn ang="0">
                    <a:pos x="6" y="25"/>
                  </a:cxn>
                  <a:cxn ang="0">
                    <a:pos x="7" y="21"/>
                  </a:cxn>
                  <a:cxn ang="0">
                    <a:pos x="13" y="18"/>
                  </a:cxn>
                  <a:cxn ang="0">
                    <a:pos x="14" y="22"/>
                  </a:cxn>
                  <a:cxn ang="0">
                    <a:pos x="19" y="19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8" y="16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2" y="15"/>
                  </a:cxn>
                  <a:cxn ang="0">
                    <a:pos x="8" y="16"/>
                  </a:cxn>
                </a:cxnLst>
                <a:rect l="0" t="0" r="r" b="b"/>
                <a:pathLst>
                  <a:path w="19" h="26">
                    <a:moveTo>
                      <a:pt x="7" y="2"/>
                    </a:moveTo>
                    <a:lnTo>
                      <a:pt x="0" y="26"/>
                    </a:lnTo>
                    <a:lnTo>
                      <a:pt x="6" y="25"/>
                    </a:lnTo>
                    <a:lnTo>
                      <a:pt x="7" y="21"/>
                    </a:lnTo>
                    <a:lnTo>
                      <a:pt x="13" y="18"/>
                    </a:lnTo>
                    <a:lnTo>
                      <a:pt x="14" y="22"/>
                    </a:lnTo>
                    <a:lnTo>
                      <a:pt x="19" y="19"/>
                    </a:lnTo>
                    <a:lnTo>
                      <a:pt x="13" y="0"/>
                    </a:lnTo>
                    <a:lnTo>
                      <a:pt x="7" y="2"/>
                    </a:lnTo>
                    <a:close/>
                    <a:moveTo>
                      <a:pt x="8" y="16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2" y="15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1" name="Freeform 282"/>
              <p:cNvSpPr>
                <a:spLocks noEditPoints="1"/>
              </p:cNvSpPr>
              <p:nvPr/>
            </p:nvSpPr>
            <p:spPr bwMode="auto">
              <a:xfrm>
                <a:off x="5215528" y="4012762"/>
                <a:ext cx="72302" cy="13497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5"/>
                  </a:cxn>
                  <a:cxn ang="0">
                    <a:pos x="0" y="75"/>
                  </a:cxn>
                  <a:cxn ang="0">
                    <a:pos x="37" y="61"/>
                  </a:cxn>
                  <a:cxn ang="0">
                    <a:pos x="37" y="0"/>
                  </a:cxn>
                  <a:cxn ang="0">
                    <a:pos x="7" y="65"/>
                  </a:cxn>
                  <a:cxn ang="0">
                    <a:pos x="7" y="19"/>
                  </a:cxn>
                  <a:cxn ang="0">
                    <a:pos x="30" y="11"/>
                  </a:cxn>
                  <a:cxn ang="0">
                    <a:pos x="30" y="56"/>
                  </a:cxn>
                  <a:cxn ang="0">
                    <a:pos x="7" y="65"/>
                  </a:cxn>
                </a:cxnLst>
                <a:rect l="0" t="0" r="r" b="b"/>
                <a:pathLst>
                  <a:path w="37" h="75">
                    <a:moveTo>
                      <a:pt x="37" y="0"/>
                    </a:moveTo>
                    <a:lnTo>
                      <a:pt x="0" y="15"/>
                    </a:lnTo>
                    <a:lnTo>
                      <a:pt x="0" y="75"/>
                    </a:lnTo>
                    <a:lnTo>
                      <a:pt x="37" y="61"/>
                    </a:lnTo>
                    <a:lnTo>
                      <a:pt x="37" y="0"/>
                    </a:lnTo>
                    <a:close/>
                    <a:moveTo>
                      <a:pt x="7" y="65"/>
                    </a:moveTo>
                    <a:lnTo>
                      <a:pt x="7" y="19"/>
                    </a:lnTo>
                    <a:lnTo>
                      <a:pt x="30" y="11"/>
                    </a:lnTo>
                    <a:lnTo>
                      <a:pt x="30" y="56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2" name="Freeform 283"/>
              <p:cNvSpPr>
                <a:spLocks noEditPoints="1"/>
              </p:cNvSpPr>
              <p:nvPr/>
            </p:nvSpPr>
            <p:spPr bwMode="auto">
              <a:xfrm>
                <a:off x="5119776" y="4068554"/>
                <a:ext cx="54715" cy="53992"/>
              </a:xfrm>
              <a:custGeom>
                <a:avLst/>
                <a:gdLst/>
                <a:ahLst/>
                <a:cxnLst>
                  <a:cxn ang="0">
                    <a:pos x="24" y="33"/>
                  </a:cxn>
                  <a:cxn ang="0">
                    <a:pos x="27" y="31"/>
                  </a:cxn>
                  <a:cxn ang="0">
                    <a:pos x="30" y="28"/>
                  </a:cxn>
                  <a:cxn ang="0">
                    <a:pos x="31" y="23"/>
                  </a:cxn>
                  <a:cxn ang="0">
                    <a:pos x="31" y="20"/>
                  </a:cxn>
                  <a:cxn ang="0">
                    <a:pos x="29" y="18"/>
                  </a:cxn>
                  <a:cxn ang="0">
                    <a:pos x="28" y="16"/>
                  </a:cxn>
                  <a:cxn ang="0">
                    <a:pos x="25" y="15"/>
                  </a:cxn>
                  <a:cxn ang="0">
                    <a:pos x="28" y="12"/>
                  </a:cxn>
                  <a:cxn ang="0">
                    <a:pos x="29" y="8"/>
                  </a:cxn>
                  <a:cxn ang="0">
                    <a:pos x="29" y="5"/>
                  </a:cxn>
                  <a:cxn ang="0">
                    <a:pos x="27" y="3"/>
                  </a:cxn>
                  <a:cxn ang="0">
                    <a:pos x="24" y="1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19" y="33"/>
                  </a:cxn>
                  <a:cxn ang="0">
                    <a:pos x="24" y="33"/>
                  </a:cxn>
                  <a:cxn ang="0">
                    <a:pos x="11" y="8"/>
                  </a:cxn>
                  <a:cxn ang="0">
                    <a:pos x="16" y="8"/>
                  </a:cxn>
                  <a:cxn ang="0">
                    <a:pos x="19" y="8"/>
                  </a:cxn>
                  <a:cxn ang="0">
                    <a:pos x="20" y="10"/>
                  </a:cxn>
                  <a:cxn ang="0">
                    <a:pos x="19" y="12"/>
                  </a:cxn>
                  <a:cxn ang="0">
                    <a:pos x="16" y="13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7" y="25"/>
                  </a:cxn>
                  <a:cxn ang="0">
                    <a:pos x="11" y="25"/>
                  </a:cxn>
                  <a:cxn ang="0">
                    <a:pos x="11" y="19"/>
                  </a:cxn>
                  <a:cxn ang="0">
                    <a:pos x="17" y="19"/>
                  </a:cxn>
                  <a:cxn ang="0">
                    <a:pos x="21" y="22"/>
                  </a:cxn>
                  <a:cxn ang="0">
                    <a:pos x="20" y="24"/>
                  </a:cxn>
                  <a:cxn ang="0">
                    <a:pos x="20" y="25"/>
                  </a:cxn>
                  <a:cxn ang="0">
                    <a:pos x="18" y="25"/>
                  </a:cxn>
                  <a:cxn ang="0">
                    <a:pos x="17" y="25"/>
                  </a:cxn>
                </a:cxnLst>
                <a:rect l="0" t="0" r="r" b="b"/>
                <a:pathLst>
                  <a:path w="31" h="33">
                    <a:moveTo>
                      <a:pt x="24" y="33"/>
                    </a:moveTo>
                    <a:cubicBezTo>
                      <a:pt x="25" y="32"/>
                      <a:pt x="26" y="32"/>
                      <a:pt x="27" y="31"/>
                    </a:cubicBezTo>
                    <a:cubicBezTo>
                      <a:pt x="29" y="30"/>
                      <a:pt x="29" y="29"/>
                      <a:pt x="30" y="28"/>
                    </a:cubicBezTo>
                    <a:cubicBezTo>
                      <a:pt x="31" y="26"/>
                      <a:pt x="31" y="25"/>
                      <a:pt x="31" y="23"/>
                    </a:cubicBezTo>
                    <a:cubicBezTo>
                      <a:pt x="31" y="22"/>
                      <a:pt x="31" y="21"/>
                      <a:pt x="31" y="20"/>
                    </a:cubicBezTo>
                    <a:cubicBezTo>
                      <a:pt x="30" y="19"/>
                      <a:pt x="30" y="18"/>
                      <a:pt x="29" y="18"/>
                    </a:cubicBezTo>
                    <a:cubicBezTo>
                      <a:pt x="29" y="17"/>
                      <a:pt x="28" y="16"/>
                      <a:pt x="28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7" y="14"/>
                      <a:pt x="28" y="13"/>
                      <a:pt x="28" y="12"/>
                    </a:cubicBezTo>
                    <a:cubicBezTo>
                      <a:pt x="29" y="11"/>
                      <a:pt x="29" y="10"/>
                      <a:pt x="29" y="8"/>
                    </a:cubicBezTo>
                    <a:cubicBezTo>
                      <a:pt x="29" y="7"/>
                      <a:pt x="29" y="6"/>
                      <a:pt x="29" y="5"/>
                    </a:cubicBezTo>
                    <a:cubicBezTo>
                      <a:pt x="29" y="4"/>
                      <a:pt x="28" y="4"/>
                      <a:pt x="27" y="3"/>
                    </a:cubicBezTo>
                    <a:cubicBezTo>
                      <a:pt x="27" y="2"/>
                      <a:pt x="26" y="1"/>
                      <a:pt x="24" y="1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3"/>
                      <a:pt x="22" y="33"/>
                      <a:pt x="24" y="33"/>
                    </a:cubicBezTo>
                    <a:close/>
                    <a:moveTo>
                      <a:pt x="11" y="8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0" y="11"/>
                      <a:pt x="19" y="12"/>
                      <a:pt x="19" y="12"/>
                    </a:cubicBezTo>
                    <a:cubicBezTo>
                      <a:pt x="18" y="13"/>
                      <a:pt x="17" y="13"/>
                      <a:pt x="16" y="13"/>
                    </a:cubicBezTo>
                    <a:cubicBezTo>
                      <a:pt x="11" y="13"/>
                      <a:pt x="11" y="13"/>
                      <a:pt x="11" y="13"/>
                    </a:cubicBezTo>
                    <a:lnTo>
                      <a:pt x="11" y="8"/>
                    </a:lnTo>
                    <a:close/>
                    <a:moveTo>
                      <a:pt x="17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20" y="19"/>
                      <a:pt x="21" y="20"/>
                      <a:pt x="21" y="22"/>
                    </a:cubicBezTo>
                    <a:cubicBezTo>
                      <a:pt x="21" y="23"/>
                      <a:pt x="21" y="23"/>
                      <a:pt x="20" y="24"/>
                    </a:cubicBezTo>
                    <a:cubicBezTo>
                      <a:pt x="20" y="24"/>
                      <a:pt x="20" y="25"/>
                      <a:pt x="20" y="25"/>
                    </a:cubicBezTo>
                    <a:cubicBezTo>
                      <a:pt x="19" y="25"/>
                      <a:pt x="19" y="25"/>
                      <a:pt x="18" y="25"/>
                    </a:cubicBezTo>
                    <a:cubicBezTo>
                      <a:pt x="18" y="25"/>
                      <a:pt x="17" y="25"/>
                      <a:pt x="17" y="2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3" name="Freeform 284"/>
              <p:cNvSpPr>
                <a:spLocks/>
              </p:cNvSpPr>
              <p:nvPr/>
            </p:nvSpPr>
            <p:spPr bwMode="auto">
              <a:xfrm>
                <a:off x="5233115" y="4059555"/>
                <a:ext cx="37128" cy="43193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3" y="18"/>
                  </a:cxn>
                  <a:cxn ang="0">
                    <a:pos x="12" y="19"/>
                  </a:cxn>
                  <a:cxn ang="0">
                    <a:pos x="11" y="20"/>
                  </a:cxn>
                  <a:cxn ang="0">
                    <a:pos x="9" y="20"/>
                  </a:cxn>
                  <a:cxn ang="0">
                    <a:pos x="8" y="19"/>
                  </a:cxn>
                  <a:cxn ang="0">
                    <a:pos x="7" y="17"/>
                  </a:cxn>
                  <a:cxn ang="0">
                    <a:pos x="7" y="15"/>
                  </a:cxn>
                  <a:cxn ang="0">
                    <a:pos x="7" y="12"/>
                  </a:cxn>
                  <a:cxn ang="0">
                    <a:pos x="8" y="10"/>
                  </a:cxn>
                  <a:cxn ang="0">
                    <a:pos x="9" y="8"/>
                  </a:cxn>
                  <a:cxn ang="0">
                    <a:pos x="11" y="7"/>
                  </a:cxn>
                  <a:cxn ang="0">
                    <a:pos x="13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20" y="8"/>
                  </a:cxn>
                  <a:cxn ang="0">
                    <a:pos x="18" y="1"/>
                  </a:cxn>
                  <a:cxn ang="0">
                    <a:pos x="11" y="1"/>
                  </a:cxn>
                  <a:cxn ang="0">
                    <a:pos x="7" y="3"/>
                  </a:cxn>
                  <a:cxn ang="0">
                    <a:pos x="3" y="6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3" y="25"/>
                  </a:cxn>
                  <a:cxn ang="0">
                    <a:pos x="7" y="26"/>
                  </a:cxn>
                  <a:cxn ang="0">
                    <a:pos x="11" y="26"/>
                  </a:cxn>
                  <a:cxn ang="0">
                    <a:pos x="15" y="24"/>
                  </a:cxn>
                  <a:cxn ang="0">
                    <a:pos x="18" y="21"/>
                  </a:cxn>
                  <a:cxn ang="0">
                    <a:pos x="20" y="17"/>
                  </a:cxn>
                  <a:cxn ang="0">
                    <a:pos x="21" y="13"/>
                  </a:cxn>
                  <a:cxn ang="0">
                    <a:pos x="14" y="15"/>
                  </a:cxn>
                  <a:cxn ang="0">
                    <a:pos x="14" y="17"/>
                  </a:cxn>
                </a:cxnLst>
                <a:rect l="0" t="0" r="r" b="b"/>
                <a:pathLst>
                  <a:path w="21" h="27">
                    <a:moveTo>
                      <a:pt x="14" y="17"/>
                    </a:moveTo>
                    <a:cubicBezTo>
                      <a:pt x="14" y="17"/>
                      <a:pt x="14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9" y="20"/>
                      <a:pt x="8" y="19"/>
                      <a:pt x="8" y="19"/>
                    </a:cubicBezTo>
                    <a:cubicBezTo>
                      <a:pt x="7" y="18"/>
                      <a:pt x="7" y="18"/>
                      <a:pt x="7" y="17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4" y="8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5"/>
                      <a:pt x="19" y="3"/>
                      <a:pt x="18" y="1"/>
                    </a:cubicBezTo>
                    <a:cubicBezTo>
                      <a:pt x="16" y="0"/>
                      <a:pt x="14" y="0"/>
                      <a:pt x="11" y="1"/>
                    </a:cubicBezTo>
                    <a:cubicBezTo>
                      <a:pt x="9" y="1"/>
                      <a:pt x="8" y="2"/>
                      <a:pt x="7" y="3"/>
                    </a:cubicBezTo>
                    <a:cubicBezTo>
                      <a:pt x="5" y="4"/>
                      <a:pt x="4" y="5"/>
                      <a:pt x="3" y="6"/>
                    </a:cubicBezTo>
                    <a:cubicBezTo>
                      <a:pt x="2" y="8"/>
                      <a:pt x="2" y="9"/>
                      <a:pt x="1" y="11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0" y="18"/>
                      <a:pt x="1" y="20"/>
                      <a:pt x="1" y="21"/>
                    </a:cubicBezTo>
                    <a:cubicBezTo>
                      <a:pt x="2" y="23"/>
                      <a:pt x="2" y="24"/>
                      <a:pt x="3" y="25"/>
                    </a:cubicBezTo>
                    <a:cubicBezTo>
                      <a:pt x="4" y="25"/>
                      <a:pt x="5" y="26"/>
                      <a:pt x="7" y="26"/>
                    </a:cubicBezTo>
                    <a:cubicBezTo>
                      <a:pt x="8" y="27"/>
                      <a:pt x="9" y="26"/>
                      <a:pt x="11" y="26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6" y="23"/>
                      <a:pt x="17" y="22"/>
                      <a:pt x="18" y="21"/>
                    </a:cubicBezTo>
                    <a:cubicBezTo>
                      <a:pt x="19" y="19"/>
                      <a:pt x="19" y="18"/>
                      <a:pt x="20" y="17"/>
                    </a:cubicBezTo>
                    <a:cubicBezTo>
                      <a:pt x="20" y="16"/>
                      <a:pt x="21" y="14"/>
                      <a:pt x="21" y="1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4" name="Freeform 285"/>
              <p:cNvSpPr>
                <a:spLocks/>
              </p:cNvSpPr>
              <p:nvPr/>
            </p:nvSpPr>
            <p:spPr bwMode="auto">
              <a:xfrm>
                <a:off x="5164721" y="4007363"/>
                <a:ext cx="115293" cy="2339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13"/>
                  </a:cxn>
                  <a:cxn ang="0">
                    <a:pos x="24" y="13"/>
                  </a:cxn>
                  <a:cxn ang="0">
                    <a:pos x="59" y="1"/>
                  </a:cxn>
                  <a:cxn ang="0">
                    <a:pos x="36" y="0"/>
                  </a:cxn>
                </a:cxnLst>
                <a:rect l="0" t="0" r="r" b="b"/>
                <a:pathLst>
                  <a:path w="59" h="13">
                    <a:moveTo>
                      <a:pt x="36" y="0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5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5" name="Freeform 286"/>
              <p:cNvSpPr>
                <a:spLocks noEditPoints="1"/>
              </p:cNvSpPr>
              <p:nvPr/>
            </p:nvSpPr>
            <p:spPr bwMode="auto">
              <a:xfrm>
                <a:off x="4992759" y="3931775"/>
                <a:ext cx="117247" cy="1079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0"/>
                  </a:cxn>
                  <a:cxn ang="0">
                    <a:pos x="0" y="60"/>
                  </a:cxn>
                  <a:cxn ang="0">
                    <a:pos x="60" y="60"/>
                  </a:cxn>
                  <a:cxn ang="0">
                    <a:pos x="60" y="0"/>
                  </a:cxn>
                  <a:cxn ang="0">
                    <a:pos x="52" y="54"/>
                  </a:cxn>
                  <a:cxn ang="0">
                    <a:pos x="7" y="54"/>
                  </a:cxn>
                  <a:cxn ang="0">
                    <a:pos x="7" y="7"/>
                  </a:cxn>
                  <a:cxn ang="0">
                    <a:pos x="52" y="7"/>
                  </a:cxn>
                  <a:cxn ang="0">
                    <a:pos x="52" y="54"/>
                  </a:cxn>
                </a:cxnLst>
                <a:rect l="0" t="0" r="r" b="b"/>
                <a:pathLst>
                  <a:path w="60" h="60">
                    <a:moveTo>
                      <a:pt x="60" y="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60" y="60"/>
                    </a:lnTo>
                    <a:lnTo>
                      <a:pt x="60" y="0"/>
                    </a:lnTo>
                    <a:close/>
                    <a:moveTo>
                      <a:pt x="52" y="54"/>
                    </a:moveTo>
                    <a:lnTo>
                      <a:pt x="7" y="54"/>
                    </a:lnTo>
                    <a:lnTo>
                      <a:pt x="7" y="7"/>
                    </a:lnTo>
                    <a:lnTo>
                      <a:pt x="52" y="7"/>
                    </a:lnTo>
                    <a:lnTo>
                      <a:pt x="52" y="5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6" name="Freeform 287"/>
              <p:cNvSpPr>
                <a:spLocks noEditPoints="1"/>
              </p:cNvSpPr>
              <p:nvPr/>
            </p:nvSpPr>
            <p:spPr bwMode="auto">
              <a:xfrm>
                <a:off x="5121730" y="3906579"/>
                <a:ext cx="70348" cy="134979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6" y="60"/>
                  </a:cxn>
                  <a:cxn ang="0">
                    <a:pos x="36" y="0"/>
                  </a:cxn>
                  <a:cxn ang="0">
                    <a:pos x="0" y="14"/>
                  </a:cxn>
                  <a:cxn ang="0">
                    <a:pos x="0" y="75"/>
                  </a:cxn>
                  <a:cxn ang="0">
                    <a:pos x="29" y="11"/>
                  </a:cxn>
                  <a:cxn ang="0">
                    <a:pos x="29" y="56"/>
                  </a:cxn>
                  <a:cxn ang="0">
                    <a:pos x="7" y="64"/>
                  </a:cxn>
                  <a:cxn ang="0">
                    <a:pos x="7" y="19"/>
                  </a:cxn>
                  <a:cxn ang="0">
                    <a:pos x="29" y="11"/>
                  </a:cxn>
                </a:cxnLst>
                <a:rect l="0" t="0" r="r" b="b"/>
                <a:pathLst>
                  <a:path w="36" h="75">
                    <a:moveTo>
                      <a:pt x="0" y="75"/>
                    </a:moveTo>
                    <a:lnTo>
                      <a:pt x="36" y="60"/>
                    </a:lnTo>
                    <a:lnTo>
                      <a:pt x="36" y="0"/>
                    </a:lnTo>
                    <a:lnTo>
                      <a:pt x="0" y="14"/>
                    </a:lnTo>
                    <a:lnTo>
                      <a:pt x="0" y="75"/>
                    </a:lnTo>
                    <a:close/>
                    <a:moveTo>
                      <a:pt x="29" y="11"/>
                    </a:moveTo>
                    <a:lnTo>
                      <a:pt x="29" y="56"/>
                    </a:lnTo>
                    <a:lnTo>
                      <a:pt x="7" y="64"/>
                    </a:lnTo>
                    <a:lnTo>
                      <a:pt x="7" y="19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7" name="Freeform 288"/>
              <p:cNvSpPr>
                <a:spLocks/>
              </p:cNvSpPr>
              <p:nvPr/>
            </p:nvSpPr>
            <p:spPr bwMode="auto">
              <a:xfrm>
                <a:off x="4992759" y="3901179"/>
                <a:ext cx="193457" cy="2339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34" y="0"/>
                  </a:cxn>
                  <a:cxn ang="0">
                    <a:pos x="0" y="13"/>
                  </a:cxn>
                  <a:cxn ang="0">
                    <a:pos x="64" y="13"/>
                  </a:cxn>
                  <a:cxn ang="0">
                    <a:pos x="99" y="0"/>
                  </a:cxn>
                </a:cxnLst>
                <a:rect l="0" t="0" r="r" b="b"/>
                <a:pathLst>
                  <a:path w="99" h="13">
                    <a:moveTo>
                      <a:pt x="99" y="0"/>
                    </a:moveTo>
                    <a:lnTo>
                      <a:pt x="34" y="0"/>
                    </a:lnTo>
                    <a:lnTo>
                      <a:pt x="0" y="13"/>
                    </a:lnTo>
                    <a:lnTo>
                      <a:pt x="64" y="1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8" name="Freeform 289"/>
              <p:cNvSpPr>
                <a:spLocks noEditPoints="1"/>
              </p:cNvSpPr>
              <p:nvPr/>
            </p:nvSpPr>
            <p:spPr bwMode="auto">
              <a:xfrm>
                <a:off x="5024025" y="3956971"/>
                <a:ext cx="60577" cy="53992"/>
              </a:xfrm>
              <a:custGeom>
                <a:avLst/>
                <a:gdLst/>
                <a:ahLst/>
                <a:cxnLst>
                  <a:cxn ang="0">
                    <a:pos x="10" y="26"/>
                  </a:cxn>
                  <a:cxn ang="0">
                    <a:pos x="20" y="26"/>
                  </a:cxn>
                  <a:cxn ang="0">
                    <a:pos x="22" y="30"/>
                  </a:cxn>
                  <a:cxn ang="0">
                    <a:pos x="31" y="30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0" y="30"/>
                  </a:cxn>
                  <a:cxn ang="0">
                    <a:pos x="9" y="30"/>
                  </a:cxn>
                  <a:cxn ang="0">
                    <a:pos x="10" y="2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8" y="19"/>
                  </a:cxn>
                  <a:cxn ang="0">
                    <a:pos x="13" y="19"/>
                  </a:cxn>
                  <a:cxn ang="0">
                    <a:pos x="16" y="10"/>
                  </a:cxn>
                </a:cxnLst>
                <a:rect l="0" t="0" r="r" b="b"/>
                <a:pathLst>
                  <a:path w="31" h="30">
                    <a:moveTo>
                      <a:pt x="10" y="26"/>
                    </a:moveTo>
                    <a:lnTo>
                      <a:pt x="20" y="26"/>
                    </a:lnTo>
                    <a:lnTo>
                      <a:pt x="22" y="30"/>
                    </a:lnTo>
                    <a:lnTo>
                      <a:pt x="31" y="30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0" y="30"/>
                    </a:lnTo>
                    <a:lnTo>
                      <a:pt x="9" y="30"/>
                    </a:lnTo>
                    <a:lnTo>
                      <a:pt x="10" y="26"/>
                    </a:lnTo>
                    <a:close/>
                    <a:moveTo>
                      <a:pt x="16" y="10"/>
                    </a:moveTo>
                    <a:lnTo>
                      <a:pt x="16" y="10"/>
                    </a:lnTo>
                    <a:lnTo>
                      <a:pt x="18" y="19"/>
                    </a:lnTo>
                    <a:lnTo>
                      <a:pt x="13" y="19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9" name="Freeform 290"/>
              <p:cNvSpPr>
                <a:spLocks noEditPoints="1"/>
              </p:cNvSpPr>
              <p:nvPr/>
            </p:nvSpPr>
            <p:spPr bwMode="auto">
              <a:xfrm>
                <a:off x="5145180" y="3953371"/>
                <a:ext cx="31266" cy="44993"/>
              </a:xfrm>
              <a:custGeom>
                <a:avLst/>
                <a:gdLst/>
                <a:ahLst/>
                <a:cxnLst>
                  <a:cxn ang="0">
                    <a:pos x="14" y="23"/>
                  </a:cxn>
                  <a:cxn ang="0">
                    <a:pos x="16" y="21"/>
                  </a:cxn>
                  <a:cxn ang="0">
                    <a:pos x="18" y="18"/>
                  </a:cxn>
                  <a:cxn ang="0">
                    <a:pos x="18" y="15"/>
                  </a:cxn>
                  <a:cxn ang="0">
                    <a:pos x="18" y="12"/>
                  </a:cxn>
                  <a:cxn ang="0">
                    <a:pos x="17" y="11"/>
                  </a:cxn>
                  <a:cxn ang="0">
                    <a:pos x="16" y="10"/>
                  </a:cxn>
                  <a:cxn ang="0">
                    <a:pos x="15" y="10"/>
                  </a:cxn>
                  <a:cxn ang="0">
                    <a:pos x="17" y="7"/>
                  </a:cxn>
                  <a:cxn ang="0">
                    <a:pos x="17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4" y="0"/>
                  </a:cxn>
                  <a:cxn ang="0">
                    <a:pos x="11" y="1"/>
                  </a:cxn>
                  <a:cxn ang="0">
                    <a:pos x="0" y="4"/>
                  </a:cxn>
                  <a:cxn ang="0">
                    <a:pos x="0" y="28"/>
                  </a:cxn>
                  <a:cxn ang="0">
                    <a:pos x="11" y="24"/>
                  </a:cxn>
                  <a:cxn ang="0">
                    <a:pos x="14" y="23"/>
                  </a:cxn>
                  <a:cxn ang="0">
                    <a:pos x="6" y="8"/>
                  </a:cxn>
                  <a:cxn ang="0">
                    <a:pos x="9" y="7"/>
                  </a:cxn>
                  <a:cxn ang="0">
                    <a:pos x="11" y="7"/>
                  </a:cxn>
                  <a:cxn ang="0">
                    <a:pos x="11" y="8"/>
                  </a:cxn>
                  <a:cxn ang="0">
                    <a:pos x="11" y="9"/>
                  </a:cxn>
                  <a:cxn ang="0">
                    <a:pos x="9" y="10"/>
                  </a:cxn>
                  <a:cxn ang="0">
                    <a:pos x="6" y="11"/>
                  </a:cxn>
                  <a:cxn ang="0">
                    <a:pos x="6" y="8"/>
                  </a:cxn>
                  <a:cxn ang="0">
                    <a:pos x="10" y="19"/>
                  </a:cxn>
                  <a:cxn ang="0">
                    <a:pos x="6" y="20"/>
                  </a:cxn>
                  <a:cxn ang="0">
                    <a:pos x="6" y="16"/>
                  </a:cxn>
                  <a:cxn ang="0">
                    <a:pos x="10" y="15"/>
                  </a:cxn>
                  <a:cxn ang="0">
                    <a:pos x="12" y="16"/>
                  </a:cxn>
                  <a:cxn ang="0">
                    <a:pos x="12" y="17"/>
                  </a:cxn>
                  <a:cxn ang="0">
                    <a:pos x="11" y="18"/>
                  </a:cxn>
                  <a:cxn ang="0">
                    <a:pos x="11" y="19"/>
                  </a:cxn>
                  <a:cxn ang="0">
                    <a:pos x="10" y="19"/>
                  </a:cxn>
                </a:cxnLst>
                <a:rect l="0" t="0" r="r" b="b"/>
                <a:pathLst>
                  <a:path w="18" h="28">
                    <a:moveTo>
                      <a:pt x="14" y="23"/>
                    </a:moveTo>
                    <a:cubicBezTo>
                      <a:pt x="15" y="22"/>
                      <a:pt x="15" y="21"/>
                      <a:pt x="16" y="21"/>
                    </a:cubicBezTo>
                    <a:cubicBezTo>
                      <a:pt x="17" y="20"/>
                      <a:pt x="17" y="19"/>
                      <a:pt x="18" y="18"/>
                    </a:cubicBezTo>
                    <a:cubicBezTo>
                      <a:pt x="18" y="17"/>
                      <a:pt x="18" y="16"/>
                      <a:pt x="18" y="15"/>
                    </a:cubicBezTo>
                    <a:cubicBezTo>
                      <a:pt x="18" y="14"/>
                      <a:pt x="18" y="13"/>
                      <a:pt x="18" y="12"/>
                    </a:cubicBezTo>
                    <a:cubicBezTo>
                      <a:pt x="18" y="12"/>
                      <a:pt x="18" y="11"/>
                      <a:pt x="17" y="11"/>
                    </a:cubicBezTo>
                    <a:cubicBezTo>
                      <a:pt x="17" y="11"/>
                      <a:pt x="17" y="10"/>
                      <a:pt x="16" y="10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6" y="9"/>
                      <a:pt x="16" y="8"/>
                      <a:pt x="17" y="7"/>
                    </a:cubicBezTo>
                    <a:cubicBezTo>
                      <a:pt x="17" y="7"/>
                      <a:pt x="17" y="6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2" y="0"/>
                      <a:pt x="1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4"/>
                      <a:pt x="13" y="23"/>
                      <a:pt x="14" y="23"/>
                    </a:cubicBezTo>
                    <a:close/>
                    <a:moveTo>
                      <a:pt x="6" y="8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6"/>
                      <a:pt x="11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6" y="11"/>
                      <a:pt x="6" y="11"/>
                      <a:pt x="6" y="11"/>
                    </a:cubicBezTo>
                    <a:lnTo>
                      <a:pt x="6" y="8"/>
                    </a:lnTo>
                    <a:close/>
                    <a:moveTo>
                      <a:pt x="10" y="19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4"/>
                      <a:pt x="12" y="15"/>
                      <a:pt x="12" y="16"/>
                    </a:cubicBezTo>
                    <a:cubicBezTo>
                      <a:pt x="12" y="16"/>
                      <a:pt x="12" y="17"/>
                      <a:pt x="12" y="17"/>
                    </a:cubicBezTo>
                    <a:cubicBezTo>
                      <a:pt x="12" y="17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0" name="Freeform 291"/>
              <p:cNvSpPr>
                <a:spLocks noEditPoints="1"/>
              </p:cNvSpPr>
              <p:nvPr/>
            </p:nvSpPr>
            <p:spPr bwMode="auto">
              <a:xfrm>
                <a:off x="5086556" y="4039758"/>
                <a:ext cx="117247" cy="107983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4"/>
                  </a:cxn>
                  <a:cxn ang="0">
                    <a:pos x="0" y="60"/>
                  </a:cxn>
                  <a:cxn ang="0">
                    <a:pos x="60" y="60"/>
                  </a:cxn>
                  <a:cxn ang="0">
                    <a:pos x="60" y="0"/>
                  </a:cxn>
                  <a:cxn ang="0">
                    <a:pos x="26" y="0"/>
                  </a:cxn>
                  <a:cxn ang="0">
                    <a:pos x="15" y="4"/>
                  </a:cxn>
                  <a:cxn ang="0">
                    <a:pos x="53" y="52"/>
                  </a:cxn>
                  <a:cxn ang="0">
                    <a:pos x="7" y="52"/>
                  </a:cxn>
                  <a:cxn ang="0">
                    <a:pos x="7" y="7"/>
                  </a:cxn>
                  <a:cxn ang="0">
                    <a:pos x="53" y="7"/>
                  </a:cxn>
                  <a:cxn ang="0">
                    <a:pos x="53" y="52"/>
                  </a:cxn>
                </a:cxnLst>
                <a:rect l="0" t="0" r="r" b="b"/>
                <a:pathLst>
                  <a:path w="60" h="60">
                    <a:moveTo>
                      <a:pt x="15" y="4"/>
                    </a:moveTo>
                    <a:lnTo>
                      <a:pt x="0" y="4"/>
                    </a:lnTo>
                    <a:lnTo>
                      <a:pt x="0" y="60"/>
                    </a:lnTo>
                    <a:lnTo>
                      <a:pt x="60" y="60"/>
                    </a:lnTo>
                    <a:lnTo>
                      <a:pt x="60" y="0"/>
                    </a:lnTo>
                    <a:lnTo>
                      <a:pt x="26" y="0"/>
                    </a:lnTo>
                    <a:lnTo>
                      <a:pt x="15" y="4"/>
                    </a:lnTo>
                    <a:close/>
                    <a:moveTo>
                      <a:pt x="53" y="52"/>
                    </a:moveTo>
                    <a:lnTo>
                      <a:pt x="7" y="52"/>
                    </a:lnTo>
                    <a:lnTo>
                      <a:pt x="7" y="7"/>
                    </a:lnTo>
                    <a:lnTo>
                      <a:pt x="53" y="7"/>
                    </a:lnTo>
                    <a:lnTo>
                      <a:pt x="53" y="52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1" name="Freeform 292"/>
              <p:cNvSpPr>
                <a:spLocks/>
              </p:cNvSpPr>
              <p:nvPr/>
            </p:nvSpPr>
            <p:spPr bwMode="auto">
              <a:xfrm>
                <a:off x="4883329" y="4016362"/>
                <a:ext cx="103568" cy="2339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34" y="0"/>
                  </a:cxn>
                  <a:cxn ang="0">
                    <a:pos x="0" y="13"/>
                  </a:cxn>
                  <a:cxn ang="0">
                    <a:pos x="53" y="13"/>
                  </a:cxn>
                  <a:cxn ang="0">
                    <a:pos x="53" y="0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34" y="0"/>
                    </a:lnTo>
                    <a:lnTo>
                      <a:pt x="0" y="13"/>
                    </a:lnTo>
                    <a:lnTo>
                      <a:pt x="53" y="1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2" name="Freeform 293"/>
              <p:cNvSpPr>
                <a:spLocks/>
              </p:cNvSpPr>
              <p:nvPr/>
            </p:nvSpPr>
            <p:spPr bwMode="auto">
              <a:xfrm>
                <a:off x="5012300" y="4046957"/>
                <a:ext cx="70348" cy="10978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42"/>
                  </a:cxn>
                  <a:cxn ang="0">
                    <a:pos x="7" y="5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36" y="47"/>
                  </a:cxn>
                  <a:cxn ang="0">
                    <a:pos x="36" y="0"/>
                  </a:cxn>
                  <a:cxn ang="0">
                    <a:pos x="29" y="0"/>
                  </a:cxn>
                </a:cxnLst>
                <a:rect l="0" t="0" r="r" b="b"/>
                <a:pathLst>
                  <a:path w="36" h="61">
                    <a:moveTo>
                      <a:pt x="29" y="0"/>
                    </a:moveTo>
                    <a:lnTo>
                      <a:pt x="29" y="42"/>
                    </a:lnTo>
                    <a:lnTo>
                      <a:pt x="7" y="50"/>
                    </a:lnTo>
                    <a:lnTo>
                      <a:pt x="6" y="6"/>
                    </a:lnTo>
                    <a:lnTo>
                      <a:pt x="2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36" y="47"/>
                    </a:lnTo>
                    <a:lnTo>
                      <a:pt x="3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3" name="Freeform 294"/>
              <p:cNvSpPr>
                <a:spLocks noEditPoints="1"/>
              </p:cNvSpPr>
              <p:nvPr/>
            </p:nvSpPr>
            <p:spPr bwMode="auto">
              <a:xfrm>
                <a:off x="4844247" y="2216639"/>
                <a:ext cx="244264" cy="224965"/>
              </a:xfrm>
              <a:custGeom>
                <a:avLst/>
                <a:gdLst/>
                <a:ahLst/>
                <a:cxnLst>
                  <a:cxn ang="0">
                    <a:pos x="138" y="65"/>
                  </a:cxn>
                  <a:cxn ang="0">
                    <a:pos x="126" y="30"/>
                  </a:cxn>
                  <a:cxn ang="0">
                    <a:pos x="86" y="2"/>
                  </a:cxn>
                  <a:cxn ang="0">
                    <a:pos x="69" y="0"/>
                  </a:cxn>
                  <a:cxn ang="0">
                    <a:pos x="48" y="3"/>
                  </a:cxn>
                  <a:cxn ang="0">
                    <a:pos x="9" y="34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13" y="110"/>
                  </a:cxn>
                  <a:cxn ang="0">
                    <a:pos x="47" y="135"/>
                  </a:cxn>
                  <a:cxn ang="0">
                    <a:pos x="69" y="138"/>
                  </a:cxn>
                  <a:cxn ang="0">
                    <a:pos x="98" y="132"/>
                  </a:cxn>
                  <a:cxn ang="0">
                    <a:pos x="123" y="112"/>
                  </a:cxn>
                  <a:cxn ang="0">
                    <a:pos x="138" y="69"/>
                  </a:cxn>
                  <a:cxn ang="0">
                    <a:pos x="138" y="65"/>
                  </a:cxn>
                  <a:cxn ang="0">
                    <a:pos x="124" y="65"/>
                  </a:cxn>
                  <a:cxn ang="0">
                    <a:pos x="110" y="90"/>
                  </a:cxn>
                  <a:cxn ang="0">
                    <a:pos x="119" y="106"/>
                  </a:cxn>
                  <a:cxn ang="0">
                    <a:pos x="95" y="126"/>
                  </a:cxn>
                  <a:cxn ang="0">
                    <a:pos x="88" y="114"/>
                  </a:cxn>
                  <a:cxn ang="0">
                    <a:pos x="59" y="114"/>
                  </a:cxn>
                  <a:cxn ang="0">
                    <a:pos x="50" y="129"/>
                  </a:cxn>
                  <a:cxn ang="0">
                    <a:pos x="17" y="104"/>
                  </a:cxn>
                  <a:cxn ang="0">
                    <a:pos x="28" y="85"/>
                  </a:cxn>
                  <a:cxn ang="0">
                    <a:pos x="14" y="61"/>
                  </a:cxn>
                  <a:cxn ang="0">
                    <a:pos x="7" y="61"/>
                  </a:cxn>
                  <a:cxn ang="0">
                    <a:pos x="17" y="34"/>
                  </a:cxn>
                  <a:cxn ang="0">
                    <a:pos x="37" y="34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69" y="7"/>
                  </a:cxn>
                  <a:cxn ang="0">
                    <a:pos x="82" y="8"/>
                  </a:cxn>
                  <a:cxn ang="0">
                    <a:pos x="81" y="10"/>
                  </a:cxn>
                  <a:cxn ang="0">
                    <a:pos x="95" y="34"/>
                  </a:cxn>
                  <a:cxn ang="0">
                    <a:pos x="121" y="34"/>
                  </a:cxn>
                  <a:cxn ang="0">
                    <a:pos x="131" y="65"/>
                  </a:cxn>
                  <a:cxn ang="0">
                    <a:pos x="124" y="65"/>
                  </a:cxn>
                </a:cxnLst>
                <a:rect l="0" t="0" r="r" b="b"/>
                <a:pathLst>
                  <a:path w="138" h="138">
                    <a:moveTo>
                      <a:pt x="138" y="65"/>
                    </a:moveTo>
                    <a:cubicBezTo>
                      <a:pt x="137" y="52"/>
                      <a:pt x="133" y="40"/>
                      <a:pt x="126" y="30"/>
                    </a:cubicBezTo>
                    <a:cubicBezTo>
                      <a:pt x="117" y="16"/>
                      <a:pt x="102" y="6"/>
                      <a:pt x="86" y="2"/>
                    </a:cubicBezTo>
                    <a:cubicBezTo>
                      <a:pt x="80" y="1"/>
                      <a:pt x="75" y="0"/>
                      <a:pt x="69" y="0"/>
                    </a:cubicBezTo>
                    <a:cubicBezTo>
                      <a:pt x="62" y="0"/>
                      <a:pt x="54" y="1"/>
                      <a:pt x="48" y="3"/>
                    </a:cubicBezTo>
                    <a:cubicBezTo>
                      <a:pt x="31" y="9"/>
                      <a:pt x="18" y="20"/>
                      <a:pt x="9" y="34"/>
                    </a:cubicBezTo>
                    <a:cubicBezTo>
                      <a:pt x="5" y="42"/>
                      <a:pt x="2" y="51"/>
                      <a:pt x="0" y="61"/>
                    </a:cubicBezTo>
                    <a:cubicBezTo>
                      <a:pt x="0" y="63"/>
                      <a:pt x="0" y="66"/>
                      <a:pt x="0" y="69"/>
                    </a:cubicBezTo>
                    <a:cubicBezTo>
                      <a:pt x="0" y="84"/>
                      <a:pt x="5" y="98"/>
                      <a:pt x="13" y="110"/>
                    </a:cubicBezTo>
                    <a:cubicBezTo>
                      <a:pt x="22" y="121"/>
                      <a:pt x="33" y="130"/>
                      <a:pt x="47" y="135"/>
                    </a:cubicBezTo>
                    <a:cubicBezTo>
                      <a:pt x="54" y="137"/>
                      <a:pt x="61" y="138"/>
                      <a:pt x="69" y="138"/>
                    </a:cubicBezTo>
                    <a:cubicBezTo>
                      <a:pt x="79" y="138"/>
                      <a:pt x="89" y="136"/>
                      <a:pt x="98" y="132"/>
                    </a:cubicBezTo>
                    <a:cubicBezTo>
                      <a:pt x="108" y="127"/>
                      <a:pt x="116" y="121"/>
                      <a:pt x="123" y="112"/>
                    </a:cubicBezTo>
                    <a:cubicBezTo>
                      <a:pt x="132" y="101"/>
                      <a:pt x="138" y="85"/>
                      <a:pt x="138" y="69"/>
                    </a:cubicBezTo>
                    <a:cubicBezTo>
                      <a:pt x="138" y="68"/>
                      <a:pt x="138" y="67"/>
                      <a:pt x="138" y="65"/>
                    </a:cubicBezTo>
                    <a:close/>
                    <a:moveTo>
                      <a:pt x="124" y="65"/>
                    </a:moveTo>
                    <a:cubicBezTo>
                      <a:pt x="110" y="90"/>
                      <a:pt x="110" y="90"/>
                      <a:pt x="110" y="90"/>
                    </a:cubicBezTo>
                    <a:cubicBezTo>
                      <a:pt x="119" y="106"/>
                      <a:pt x="119" y="106"/>
                      <a:pt x="119" y="106"/>
                    </a:cubicBezTo>
                    <a:cubicBezTo>
                      <a:pt x="113" y="115"/>
                      <a:pt x="104" y="121"/>
                      <a:pt x="95" y="126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0" y="129"/>
                      <a:pt x="50" y="129"/>
                      <a:pt x="50" y="129"/>
                    </a:cubicBezTo>
                    <a:cubicBezTo>
                      <a:pt x="37" y="124"/>
                      <a:pt x="25" y="116"/>
                      <a:pt x="17" y="104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51"/>
                      <a:pt x="12" y="42"/>
                      <a:pt x="1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7" y="8"/>
                      <a:pt x="63" y="7"/>
                      <a:pt x="69" y="7"/>
                    </a:cubicBezTo>
                    <a:cubicBezTo>
                      <a:pt x="73" y="7"/>
                      <a:pt x="78" y="7"/>
                      <a:pt x="82" y="8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7" y="43"/>
                      <a:pt x="131" y="54"/>
                      <a:pt x="131" y="65"/>
                    </a:cubicBezTo>
                    <a:lnTo>
                      <a:pt x="124" y="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4" name="Freeform 295"/>
              <p:cNvSpPr>
                <a:spLocks/>
              </p:cNvSpPr>
              <p:nvPr/>
            </p:nvSpPr>
            <p:spPr bwMode="auto">
              <a:xfrm>
                <a:off x="4916549" y="2288628"/>
                <a:ext cx="99660" cy="791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1"/>
                  </a:cxn>
                  <a:cxn ang="0">
                    <a:pos x="13" y="44"/>
                  </a:cxn>
                  <a:cxn ang="0">
                    <a:pos x="38" y="44"/>
                  </a:cxn>
                  <a:cxn ang="0">
                    <a:pos x="51" y="21"/>
                  </a:cxn>
                  <a:cxn ang="0">
                    <a:pos x="38" y="0"/>
                  </a:cxn>
                  <a:cxn ang="0">
                    <a:pos x="13" y="0"/>
                  </a:cxn>
                </a:cxnLst>
                <a:rect l="0" t="0" r="r" b="b"/>
                <a:pathLst>
                  <a:path w="51" h="44">
                    <a:moveTo>
                      <a:pt x="13" y="0"/>
                    </a:moveTo>
                    <a:lnTo>
                      <a:pt x="0" y="21"/>
                    </a:lnTo>
                    <a:lnTo>
                      <a:pt x="13" y="44"/>
                    </a:lnTo>
                    <a:lnTo>
                      <a:pt x="38" y="44"/>
                    </a:lnTo>
                    <a:lnTo>
                      <a:pt x="51" y="21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5" name="Freeform 296"/>
              <p:cNvSpPr>
                <a:spLocks/>
              </p:cNvSpPr>
              <p:nvPr/>
            </p:nvSpPr>
            <p:spPr bwMode="auto">
              <a:xfrm>
                <a:off x="748429" y="4333113"/>
                <a:ext cx="175870" cy="68389"/>
              </a:xfrm>
              <a:custGeom>
                <a:avLst/>
                <a:gdLst/>
                <a:ahLst/>
                <a:cxnLst>
                  <a:cxn ang="0">
                    <a:pos x="46" y="38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46" y="38"/>
                  </a:cxn>
                </a:cxnLst>
                <a:rect l="0" t="0" r="r" b="b"/>
                <a:pathLst>
                  <a:path w="90" h="38">
                    <a:moveTo>
                      <a:pt x="46" y="38"/>
                    </a:moveTo>
                    <a:lnTo>
                      <a:pt x="90" y="0"/>
                    </a:lnTo>
                    <a:lnTo>
                      <a:pt x="0" y="0"/>
                    </a:lnTo>
                    <a:lnTo>
                      <a:pt x="46" y="3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6" name="Freeform 297"/>
              <p:cNvSpPr>
                <a:spLocks/>
              </p:cNvSpPr>
              <p:nvPr/>
            </p:nvSpPr>
            <p:spPr bwMode="auto">
              <a:xfrm>
                <a:off x="742566" y="4338512"/>
                <a:ext cx="189549" cy="100784"/>
              </a:xfrm>
              <a:custGeom>
                <a:avLst/>
                <a:gdLst/>
                <a:ahLst/>
                <a:cxnLst>
                  <a:cxn ang="0">
                    <a:pos x="49" y="41"/>
                  </a:cxn>
                  <a:cxn ang="0">
                    <a:pos x="0" y="0"/>
                  </a:cxn>
                  <a:cxn ang="0">
                    <a:pos x="0" y="56"/>
                  </a:cxn>
                  <a:cxn ang="0">
                    <a:pos x="97" y="56"/>
                  </a:cxn>
                  <a:cxn ang="0">
                    <a:pos x="97" y="0"/>
                  </a:cxn>
                  <a:cxn ang="0">
                    <a:pos x="49" y="41"/>
                  </a:cxn>
                </a:cxnLst>
                <a:rect l="0" t="0" r="r" b="b"/>
                <a:pathLst>
                  <a:path w="97" h="56">
                    <a:moveTo>
                      <a:pt x="49" y="41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97" y="56"/>
                    </a:lnTo>
                    <a:lnTo>
                      <a:pt x="97" y="0"/>
                    </a:lnTo>
                    <a:lnTo>
                      <a:pt x="49" y="4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7" name="Freeform 298"/>
              <p:cNvSpPr>
                <a:spLocks noEditPoints="1"/>
              </p:cNvSpPr>
              <p:nvPr/>
            </p:nvSpPr>
            <p:spPr bwMode="auto">
              <a:xfrm>
                <a:off x="3200839" y="2171646"/>
                <a:ext cx="300933" cy="278957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0" y="86"/>
                  </a:cxn>
                  <a:cxn ang="0">
                    <a:pos x="4" y="112"/>
                  </a:cxn>
                  <a:cxn ang="0">
                    <a:pos x="58" y="116"/>
                  </a:cxn>
                  <a:cxn ang="0">
                    <a:pos x="57" y="166"/>
                  </a:cxn>
                  <a:cxn ang="0">
                    <a:pos x="85" y="171"/>
                  </a:cxn>
                  <a:cxn ang="0">
                    <a:pos x="171" y="86"/>
                  </a:cxn>
                  <a:cxn ang="0">
                    <a:pos x="85" y="0"/>
                  </a:cxn>
                  <a:cxn ang="0">
                    <a:pos x="127" y="29"/>
                  </a:cxn>
                  <a:cxn ang="0">
                    <a:pos x="144" y="44"/>
                  </a:cxn>
                  <a:cxn ang="0">
                    <a:pos x="127" y="59"/>
                  </a:cxn>
                  <a:cxn ang="0">
                    <a:pos x="109" y="44"/>
                  </a:cxn>
                  <a:cxn ang="0">
                    <a:pos x="127" y="29"/>
                  </a:cxn>
                  <a:cxn ang="0">
                    <a:pos x="27" y="91"/>
                  </a:cxn>
                  <a:cxn ang="0">
                    <a:pos x="9" y="76"/>
                  </a:cxn>
                  <a:cxn ang="0">
                    <a:pos x="27" y="61"/>
                  </a:cxn>
                  <a:cxn ang="0">
                    <a:pos x="45" y="76"/>
                  </a:cxn>
                  <a:cxn ang="0">
                    <a:pos x="27" y="91"/>
                  </a:cxn>
                  <a:cxn ang="0">
                    <a:pos x="48" y="57"/>
                  </a:cxn>
                  <a:cxn ang="0">
                    <a:pos x="30" y="42"/>
                  </a:cxn>
                  <a:cxn ang="0">
                    <a:pos x="48" y="27"/>
                  </a:cxn>
                  <a:cxn ang="0">
                    <a:pos x="65" y="42"/>
                  </a:cxn>
                  <a:cxn ang="0">
                    <a:pos x="48" y="57"/>
                  </a:cxn>
                  <a:cxn ang="0">
                    <a:pos x="69" y="24"/>
                  </a:cxn>
                  <a:cxn ang="0">
                    <a:pos x="87" y="9"/>
                  </a:cxn>
                  <a:cxn ang="0">
                    <a:pos x="104" y="24"/>
                  </a:cxn>
                  <a:cxn ang="0">
                    <a:pos x="87" y="39"/>
                  </a:cxn>
                  <a:cxn ang="0">
                    <a:pos x="69" y="24"/>
                  </a:cxn>
                  <a:cxn ang="0">
                    <a:pos x="99" y="159"/>
                  </a:cxn>
                  <a:cxn ang="0">
                    <a:pos x="82" y="144"/>
                  </a:cxn>
                  <a:cxn ang="0">
                    <a:pos x="99" y="129"/>
                  </a:cxn>
                  <a:cxn ang="0">
                    <a:pos x="117" y="144"/>
                  </a:cxn>
                  <a:cxn ang="0">
                    <a:pos x="99" y="159"/>
                  </a:cxn>
                  <a:cxn ang="0">
                    <a:pos x="135" y="133"/>
                  </a:cxn>
                  <a:cxn ang="0">
                    <a:pos x="117" y="118"/>
                  </a:cxn>
                  <a:cxn ang="0">
                    <a:pos x="135" y="103"/>
                  </a:cxn>
                  <a:cxn ang="0">
                    <a:pos x="152" y="118"/>
                  </a:cxn>
                  <a:cxn ang="0">
                    <a:pos x="135" y="133"/>
                  </a:cxn>
                  <a:cxn ang="0">
                    <a:pos x="144" y="96"/>
                  </a:cxn>
                  <a:cxn ang="0">
                    <a:pos x="127" y="81"/>
                  </a:cxn>
                  <a:cxn ang="0">
                    <a:pos x="144" y="66"/>
                  </a:cxn>
                  <a:cxn ang="0">
                    <a:pos x="162" y="81"/>
                  </a:cxn>
                  <a:cxn ang="0">
                    <a:pos x="144" y="96"/>
                  </a:cxn>
                </a:cxnLst>
                <a:rect l="0" t="0" r="r" b="b"/>
                <a:pathLst>
                  <a:path w="171" h="171">
                    <a:moveTo>
                      <a:pt x="85" y="0"/>
                    </a:moveTo>
                    <a:cubicBezTo>
                      <a:pt x="38" y="0"/>
                      <a:pt x="0" y="39"/>
                      <a:pt x="0" y="86"/>
                    </a:cubicBezTo>
                    <a:cubicBezTo>
                      <a:pt x="0" y="96"/>
                      <a:pt x="1" y="102"/>
                      <a:pt x="4" y="112"/>
                    </a:cubicBezTo>
                    <a:cubicBezTo>
                      <a:pt x="10" y="130"/>
                      <a:pt x="44" y="96"/>
                      <a:pt x="58" y="116"/>
                    </a:cubicBezTo>
                    <a:cubicBezTo>
                      <a:pt x="72" y="136"/>
                      <a:pt x="26" y="154"/>
                      <a:pt x="57" y="166"/>
                    </a:cubicBezTo>
                    <a:cubicBezTo>
                      <a:pt x="71" y="170"/>
                      <a:pt x="75" y="171"/>
                      <a:pt x="85" y="171"/>
                    </a:cubicBezTo>
                    <a:cubicBezTo>
                      <a:pt x="132" y="171"/>
                      <a:pt x="171" y="133"/>
                      <a:pt x="171" y="86"/>
                    </a:cubicBezTo>
                    <a:cubicBezTo>
                      <a:pt x="171" y="39"/>
                      <a:pt x="132" y="0"/>
                      <a:pt x="85" y="0"/>
                    </a:cubicBezTo>
                    <a:close/>
                    <a:moveTo>
                      <a:pt x="127" y="29"/>
                    </a:moveTo>
                    <a:cubicBezTo>
                      <a:pt x="136" y="29"/>
                      <a:pt x="144" y="36"/>
                      <a:pt x="144" y="44"/>
                    </a:cubicBezTo>
                    <a:cubicBezTo>
                      <a:pt x="144" y="52"/>
                      <a:pt x="136" y="59"/>
                      <a:pt x="127" y="59"/>
                    </a:cubicBezTo>
                    <a:cubicBezTo>
                      <a:pt x="117" y="59"/>
                      <a:pt x="109" y="52"/>
                      <a:pt x="109" y="44"/>
                    </a:cubicBezTo>
                    <a:cubicBezTo>
                      <a:pt x="109" y="36"/>
                      <a:pt x="117" y="29"/>
                      <a:pt x="127" y="29"/>
                    </a:cubicBezTo>
                    <a:close/>
                    <a:moveTo>
                      <a:pt x="27" y="91"/>
                    </a:moveTo>
                    <a:cubicBezTo>
                      <a:pt x="17" y="91"/>
                      <a:pt x="9" y="84"/>
                      <a:pt x="9" y="76"/>
                    </a:cubicBezTo>
                    <a:cubicBezTo>
                      <a:pt x="9" y="68"/>
                      <a:pt x="17" y="61"/>
                      <a:pt x="27" y="61"/>
                    </a:cubicBezTo>
                    <a:cubicBezTo>
                      <a:pt x="37" y="61"/>
                      <a:pt x="45" y="68"/>
                      <a:pt x="45" y="76"/>
                    </a:cubicBezTo>
                    <a:cubicBezTo>
                      <a:pt x="45" y="84"/>
                      <a:pt x="37" y="91"/>
                      <a:pt x="27" y="91"/>
                    </a:cubicBezTo>
                    <a:close/>
                    <a:moveTo>
                      <a:pt x="48" y="57"/>
                    </a:moveTo>
                    <a:cubicBezTo>
                      <a:pt x="38" y="57"/>
                      <a:pt x="30" y="50"/>
                      <a:pt x="30" y="42"/>
                    </a:cubicBezTo>
                    <a:cubicBezTo>
                      <a:pt x="30" y="33"/>
                      <a:pt x="38" y="27"/>
                      <a:pt x="48" y="27"/>
                    </a:cubicBezTo>
                    <a:cubicBezTo>
                      <a:pt x="57" y="27"/>
                      <a:pt x="65" y="33"/>
                      <a:pt x="65" y="42"/>
                    </a:cubicBezTo>
                    <a:cubicBezTo>
                      <a:pt x="65" y="50"/>
                      <a:pt x="57" y="57"/>
                      <a:pt x="48" y="57"/>
                    </a:cubicBezTo>
                    <a:close/>
                    <a:moveTo>
                      <a:pt x="69" y="24"/>
                    </a:moveTo>
                    <a:cubicBezTo>
                      <a:pt x="69" y="16"/>
                      <a:pt x="77" y="9"/>
                      <a:pt x="87" y="9"/>
                    </a:cubicBezTo>
                    <a:cubicBezTo>
                      <a:pt x="96" y="9"/>
                      <a:pt x="104" y="16"/>
                      <a:pt x="104" y="24"/>
                    </a:cubicBezTo>
                    <a:cubicBezTo>
                      <a:pt x="104" y="33"/>
                      <a:pt x="96" y="39"/>
                      <a:pt x="87" y="39"/>
                    </a:cubicBezTo>
                    <a:cubicBezTo>
                      <a:pt x="77" y="39"/>
                      <a:pt x="69" y="33"/>
                      <a:pt x="69" y="24"/>
                    </a:cubicBezTo>
                    <a:close/>
                    <a:moveTo>
                      <a:pt x="99" y="159"/>
                    </a:moveTo>
                    <a:cubicBezTo>
                      <a:pt x="90" y="159"/>
                      <a:pt x="82" y="152"/>
                      <a:pt x="82" y="144"/>
                    </a:cubicBezTo>
                    <a:cubicBezTo>
                      <a:pt x="82" y="136"/>
                      <a:pt x="90" y="129"/>
                      <a:pt x="99" y="129"/>
                    </a:cubicBezTo>
                    <a:cubicBezTo>
                      <a:pt x="109" y="129"/>
                      <a:pt x="117" y="136"/>
                      <a:pt x="117" y="144"/>
                    </a:cubicBezTo>
                    <a:cubicBezTo>
                      <a:pt x="117" y="152"/>
                      <a:pt x="109" y="159"/>
                      <a:pt x="99" y="159"/>
                    </a:cubicBezTo>
                    <a:close/>
                    <a:moveTo>
                      <a:pt x="135" y="133"/>
                    </a:moveTo>
                    <a:cubicBezTo>
                      <a:pt x="125" y="133"/>
                      <a:pt x="117" y="127"/>
                      <a:pt x="117" y="118"/>
                    </a:cubicBezTo>
                    <a:cubicBezTo>
                      <a:pt x="117" y="110"/>
                      <a:pt x="125" y="103"/>
                      <a:pt x="135" y="103"/>
                    </a:cubicBezTo>
                    <a:cubicBezTo>
                      <a:pt x="144" y="103"/>
                      <a:pt x="152" y="110"/>
                      <a:pt x="152" y="118"/>
                    </a:cubicBezTo>
                    <a:cubicBezTo>
                      <a:pt x="152" y="127"/>
                      <a:pt x="144" y="133"/>
                      <a:pt x="135" y="133"/>
                    </a:cubicBezTo>
                    <a:close/>
                    <a:moveTo>
                      <a:pt x="144" y="96"/>
                    </a:moveTo>
                    <a:cubicBezTo>
                      <a:pt x="134" y="96"/>
                      <a:pt x="127" y="89"/>
                      <a:pt x="127" y="81"/>
                    </a:cubicBezTo>
                    <a:cubicBezTo>
                      <a:pt x="127" y="72"/>
                      <a:pt x="134" y="66"/>
                      <a:pt x="144" y="66"/>
                    </a:cubicBezTo>
                    <a:cubicBezTo>
                      <a:pt x="154" y="66"/>
                      <a:pt x="162" y="72"/>
                      <a:pt x="162" y="81"/>
                    </a:cubicBezTo>
                    <a:cubicBezTo>
                      <a:pt x="162" y="89"/>
                      <a:pt x="154" y="96"/>
                      <a:pt x="144" y="96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8" name="Oval 30"/>
              <p:cNvSpPr>
                <a:spLocks noChangeArrowheads="1"/>
              </p:cNvSpPr>
              <p:nvPr/>
            </p:nvSpPr>
            <p:spPr bwMode="auto">
              <a:xfrm>
                <a:off x="953605" y="3960570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11922" y="1988558"/>
              <a:ext cx="895416" cy="895416"/>
              <a:chOff x="5675954" y="2249137"/>
              <a:chExt cx="648072" cy="64807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5" name="Freeform 428"/>
              <p:cNvSpPr>
                <a:spLocks/>
              </p:cNvSpPr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01891" y="1886754"/>
              <a:ext cx="860620" cy="860620"/>
              <a:chOff x="4792557" y="2249137"/>
              <a:chExt cx="648072" cy="64807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3" name="Freeform 70"/>
              <p:cNvSpPr>
                <a:spLocks noEditPoints="1"/>
              </p:cNvSpPr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88000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28343">
                  <a:lnSpc>
                    <a:spcPct val="150000"/>
                  </a:lnSpc>
                </a:pPr>
                <a:endParaRPr lang="en-GB" sz="3599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54283" y="3903848"/>
              <a:ext cx="504720" cy="504720"/>
              <a:chOff x="3909160" y="2249137"/>
              <a:chExt cx="648072" cy="64807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9" name="university7"/>
              <p:cNvSpPr>
                <a:spLocks/>
              </p:cNvSpPr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586244" y="3317071"/>
              <a:ext cx="504720" cy="504720"/>
              <a:chOff x="6559351" y="2249137"/>
              <a:chExt cx="648072" cy="64807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7" name="AutoShape 75"/>
              <p:cNvSpPr>
                <a:spLocks/>
              </p:cNvSpPr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21888" tIns="121888" rIns="121888" bIns="121888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6398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cxnSp>
        <p:nvCxnSpPr>
          <p:cNvPr id="3" name="直接连接符 2"/>
          <p:cNvCxnSpPr/>
          <p:nvPr userDrawn="1"/>
        </p:nvCxnSpPr>
        <p:spPr>
          <a:xfrm flipV="1">
            <a:off x="669925" y="3777396"/>
            <a:ext cx="10850562" cy="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7BA387FD-48BA-6D32-BEFD-CCEF4D2F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407976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SOFTWARE ENGINEERING</a:t>
            </a:r>
            <a:endParaRPr lang="zh-CN" altLang="en-US" sz="1600" dirty="0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5B1BE6B5-EBC3-FE86-067B-18B0B5EF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58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D79FE1-229C-40C9-AB03-1732DA50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44E74-7FF4-4F27-A580-1CB7F236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08C78-94AC-40E2-B48E-63A4216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A7A4-1FE5-419A-B848-F22D7B460099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9E2D2-7905-4777-BDB2-921AA2DB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619A8F-8CB2-46CE-A8B0-733DBC52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84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7" r:id="rId3"/>
    <p:sldLayoutId id="2147483678" r:id="rId4"/>
    <p:sldLayoutId id="2147483650" r:id="rId5"/>
    <p:sldLayoutId id="2147483660" r:id="rId6"/>
    <p:sldLayoutId id="2147483668" r:id="rId7"/>
    <p:sldLayoutId id="2147483679" r:id="rId8"/>
    <p:sldLayoutId id="214748369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D79FE1-229C-40C9-AB03-1732DA50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44E74-7FF4-4F27-A580-1CB7F236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08C78-94AC-40E2-B48E-63A4216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A7A4-1FE5-419A-B848-F22D7B460099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9E2D2-7905-4777-BDB2-921AA2DB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619A8F-8CB2-46CE-A8B0-733DBC52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02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5B4A97-F7BD-EC7C-31B8-5D54F4AB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8EE191-CFED-52DF-8E58-6FE3987765F1}"/>
              </a:ext>
            </a:extLst>
          </p:cNvPr>
          <p:cNvSpPr/>
          <p:nvPr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268754-D74C-6DC5-5AA5-E87CECEFF196}"/>
              </a:ext>
            </a:extLst>
          </p:cNvPr>
          <p:cNvSpPr/>
          <p:nvPr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AC09EF-6967-2945-BF32-203AE168E3F5}"/>
              </a:ext>
            </a:extLst>
          </p:cNvPr>
          <p:cNvSpPr/>
          <p:nvPr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EFFBCF-574A-684C-C200-3DEB1DA48B91}"/>
              </a:ext>
            </a:extLst>
          </p:cNvPr>
          <p:cNvGrpSpPr/>
          <p:nvPr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A7F8D33-1E06-79AE-6BB2-17E8626B666A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96F11C-F511-EA88-A96F-8344306381B4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54C14494-29CD-1F46-B623-E0C51E4828BD}"/>
              </a:ext>
            </a:extLst>
          </p:cNvPr>
          <p:cNvSpPr/>
          <p:nvPr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68596A7-AC51-51ED-EF6F-208E7300C8BD}"/>
              </a:ext>
            </a:extLst>
          </p:cNvPr>
          <p:cNvSpPr/>
          <p:nvPr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0FB2CED-9878-DFB5-0DD4-BE9ED0580AB5}"/>
              </a:ext>
            </a:extLst>
          </p:cNvPr>
          <p:cNvGrpSpPr/>
          <p:nvPr/>
        </p:nvGrpSpPr>
        <p:grpSpPr>
          <a:xfrm>
            <a:off x="5102841" y="1155423"/>
            <a:ext cx="5894000" cy="691322"/>
            <a:chOff x="5139627" y="1317583"/>
            <a:chExt cx="5894000" cy="69132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40DA004-2D98-4DF1-F5DC-C0A40866F4B4}"/>
                </a:ext>
              </a:extLst>
            </p:cNvPr>
            <p:cNvSpPr/>
            <p:nvPr/>
          </p:nvSpPr>
          <p:spPr>
            <a:xfrm>
              <a:off x="5701408" y="1374328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994C410-19B8-F5AE-8A22-AF8BD24E15EF}"/>
                </a:ext>
              </a:extLst>
            </p:cNvPr>
            <p:cNvSpPr/>
            <p:nvPr/>
          </p:nvSpPr>
          <p:spPr>
            <a:xfrm>
              <a:off x="5139627" y="1317583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73A30A6-087E-B22F-2604-79786290ABB0}"/>
                </a:ext>
              </a:extLst>
            </p:cNvPr>
            <p:cNvSpPr txBox="1"/>
            <p:nvPr/>
          </p:nvSpPr>
          <p:spPr>
            <a:xfrm>
              <a:off x="5165854" y="135159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文本占位符 28">
              <a:extLst>
                <a:ext uri="{FF2B5EF4-FFF2-40B4-BE49-F238E27FC236}">
                  <a16:creationId xmlns:a16="http://schemas.microsoft.com/office/drawing/2014/main" id="{8F03C96A-A2D2-49CF-2597-C2419635C001}"/>
                </a:ext>
              </a:extLst>
            </p:cNvPr>
            <p:cNvSpPr txBox="1">
              <a:spLocks/>
            </p:cNvSpPr>
            <p:nvPr/>
          </p:nvSpPr>
          <p:spPr>
            <a:xfrm>
              <a:off x="5958774" y="1371827"/>
              <a:ext cx="4432913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程序设计语言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83686A0-551E-7A3C-95EB-9EA87FE6285F}"/>
              </a:ext>
            </a:extLst>
          </p:cNvPr>
          <p:cNvGrpSpPr/>
          <p:nvPr/>
        </p:nvGrpSpPr>
        <p:grpSpPr>
          <a:xfrm>
            <a:off x="5102841" y="2271640"/>
            <a:ext cx="5894000" cy="691322"/>
            <a:chOff x="5139627" y="2242784"/>
            <a:chExt cx="5894000" cy="69132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366FE6B-9E1F-66CF-2E61-EE25C141DFC7}"/>
                </a:ext>
              </a:extLst>
            </p:cNvPr>
            <p:cNvSpPr/>
            <p:nvPr/>
          </p:nvSpPr>
          <p:spPr>
            <a:xfrm>
              <a:off x="5701408" y="2299529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558FACD-6330-4F7C-65D5-954660E4B946}"/>
                </a:ext>
              </a:extLst>
            </p:cNvPr>
            <p:cNvSpPr/>
            <p:nvPr/>
          </p:nvSpPr>
          <p:spPr>
            <a:xfrm>
              <a:off x="5139627" y="2242784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7DB71C2-A955-55D4-5E0C-C5E907DD315D}"/>
                </a:ext>
              </a:extLst>
            </p:cNvPr>
            <p:cNvSpPr txBox="1"/>
            <p:nvPr/>
          </p:nvSpPr>
          <p:spPr>
            <a:xfrm>
              <a:off x="5139627" y="2283294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文本占位符 29">
              <a:extLst>
                <a:ext uri="{FF2B5EF4-FFF2-40B4-BE49-F238E27FC236}">
                  <a16:creationId xmlns:a16="http://schemas.microsoft.com/office/drawing/2014/main" id="{1AD76FB6-4A47-E15F-F6A2-A8E8BF245427}"/>
                </a:ext>
              </a:extLst>
            </p:cNvPr>
            <p:cNvSpPr txBox="1">
              <a:spLocks/>
            </p:cNvSpPr>
            <p:nvPr/>
          </p:nvSpPr>
          <p:spPr>
            <a:xfrm>
              <a:off x="5958773" y="2294948"/>
              <a:ext cx="49303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程序设计风格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A13FAF0-75B5-2071-9461-9102C94563B7}"/>
              </a:ext>
            </a:extLst>
          </p:cNvPr>
          <p:cNvGrpSpPr/>
          <p:nvPr/>
        </p:nvGrpSpPr>
        <p:grpSpPr>
          <a:xfrm>
            <a:off x="5102841" y="3387857"/>
            <a:ext cx="5913053" cy="693337"/>
            <a:chOff x="5139627" y="3167985"/>
            <a:chExt cx="5913053" cy="69333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05AEC3C-0A37-A220-C735-25BBAB156FAC}"/>
                </a:ext>
              </a:extLst>
            </p:cNvPr>
            <p:cNvSpPr/>
            <p:nvPr/>
          </p:nvSpPr>
          <p:spPr>
            <a:xfrm>
              <a:off x="5720461" y="3224730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D765CC9-6CC5-66C2-698E-C40A6162EDBD}"/>
                </a:ext>
              </a:extLst>
            </p:cNvPr>
            <p:cNvSpPr/>
            <p:nvPr/>
          </p:nvSpPr>
          <p:spPr>
            <a:xfrm>
              <a:off x="5158680" y="316798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C850352-097B-26DA-4BBC-B59EB604F2C9}"/>
                </a:ext>
              </a:extLst>
            </p:cNvPr>
            <p:cNvSpPr txBox="1"/>
            <p:nvPr/>
          </p:nvSpPr>
          <p:spPr>
            <a:xfrm>
              <a:off x="5139627" y="321499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文本占位符 30">
              <a:extLst>
                <a:ext uri="{FF2B5EF4-FFF2-40B4-BE49-F238E27FC236}">
                  <a16:creationId xmlns:a16="http://schemas.microsoft.com/office/drawing/2014/main" id="{566ADFA8-6881-FE09-1364-D7B03010424C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3238299"/>
              <a:ext cx="50748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测试策略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1E962AC-EB1D-953C-E360-F0BEED782C3D}"/>
              </a:ext>
            </a:extLst>
          </p:cNvPr>
          <p:cNvGrpSpPr/>
          <p:nvPr/>
        </p:nvGrpSpPr>
        <p:grpSpPr>
          <a:xfrm>
            <a:off x="5102841" y="4506089"/>
            <a:ext cx="6436767" cy="693337"/>
            <a:chOff x="5139627" y="4095201"/>
            <a:chExt cx="643676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510DF69-65DD-AF8C-94E0-B725BBAF7007}"/>
                </a:ext>
              </a:extLst>
            </p:cNvPr>
            <p:cNvSpPr/>
            <p:nvPr/>
          </p:nvSpPr>
          <p:spPr>
            <a:xfrm>
              <a:off x="5720461" y="4151946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CC9CD6AC-7660-AF6B-14BD-E04D9E5A5F0D}"/>
                </a:ext>
              </a:extLst>
            </p:cNvPr>
            <p:cNvSpPr/>
            <p:nvPr/>
          </p:nvSpPr>
          <p:spPr>
            <a:xfrm>
              <a:off x="5158680" y="4095201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977BE69-9B29-EA07-FC79-AD126C059C90}"/>
                </a:ext>
              </a:extLst>
            </p:cNvPr>
            <p:cNvSpPr txBox="1"/>
            <p:nvPr/>
          </p:nvSpPr>
          <p:spPr>
            <a:xfrm>
              <a:off x="5139627" y="414220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文本占位符 30">
              <a:extLst>
                <a:ext uri="{FF2B5EF4-FFF2-40B4-BE49-F238E27FC236}">
                  <a16:creationId xmlns:a16="http://schemas.microsoft.com/office/drawing/2014/main" id="{C6A7866C-EDD2-F49E-890F-CE208A72E3F0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4165515"/>
              <a:ext cx="55985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0070C0"/>
                  </a:solidFill>
                </a:rPr>
                <a:t>设计测试用例</a:t>
              </a:r>
              <a:endParaRPr lang="zh-SG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647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设计测试用例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5848321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956602" y="2899058"/>
            <a:ext cx="10785231" cy="30834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例如，程序员经常在参数取值的边界处犯错误，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因此，在测试</a:t>
            </a:r>
            <a:r>
              <a:rPr lang="en-US" altLang="zh-CN" b="1" dirty="0">
                <a:latin typeface="+mn-ea"/>
              </a:rPr>
              <a:t>SQRT</a:t>
            </a:r>
            <a:r>
              <a:rPr lang="zh-CN" altLang="en-US" b="1" dirty="0">
                <a:latin typeface="+mn-ea"/>
              </a:rPr>
              <a:t>（计算平方根）操作（该操作在输入为负数时返回出错信息）时，应该着重检查边界情况： 一个接近零的负数和零本身。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其中“零本身”用于检查程序员是否犯了如下错误：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把语句</a:t>
            </a:r>
            <a:r>
              <a:rPr lang="en-US" altLang="zh-CN" b="1" dirty="0">
                <a:latin typeface="+mn-ea"/>
              </a:rPr>
              <a:t>if(x&gt;=0)</a:t>
            </a:r>
            <a:r>
              <a:rPr lang="en-US" altLang="zh-CN" b="1" dirty="0" err="1">
                <a:latin typeface="+mn-ea"/>
              </a:rPr>
              <a:t>calculate_square_root</a:t>
            </a:r>
            <a:r>
              <a:rPr lang="en-US" altLang="zh-CN" b="1" dirty="0">
                <a:latin typeface="+mn-ea"/>
              </a:rPr>
              <a:t>( );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误写成</a:t>
            </a:r>
            <a:r>
              <a:rPr lang="en-US" altLang="zh-CN" b="1" dirty="0">
                <a:latin typeface="+mn-ea"/>
              </a:rPr>
              <a:t>if(x&gt;0)</a:t>
            </a:r>
            <a:r>
              <a:rPr lang="en-US" altLang="zh-CN" b="1" dirty="0" err="1">
                <a:latin typeface="+mn-ea"/>
              </a:rPr>
              <a:t>calculate_square_root</a:t>
            </a:r>
            <a:r>
              <a:rPr lang="en-US" altLang="zh-CN" b="1" dirty="0">
                <a:latin typeface="+mn-ea"/>
              </a:rPr>
              <a:t>( );</a:t>
            </a:r>
            <a:r>
              <a:rPr lang="zh-CN" altLang="en-US" b="1" dirty="0">
                <a:latin typeface="+mn-ea"/>
              </a:rPr>
              <a:t>　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B69A52-21A8-257F-7C1D-FD7FDDC16ACF}"/>
              </a:ext>
            </a:extLst>
          </p:cNvPr>
          <p:cNvSpPr txBox="1"/>
          <p:nvPr/>
        </p:nvSpPr>
        <p:spPr>
          <a:xfrm>
            <a:off x="1026941" y="1198477"/>
            <a:ext cx="2785404" cy="5232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SG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测试类的方法</a:t>
            </a:r>
            <a:endParaRPr lang="zh-SG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D1B6C7-4F0E-FA67-15F0-4FDE10D4CDB4}"/>
              </a:ext>
            </a:extLst>
          </p:cNvPr>
          <p:cNvSpPr txBox="1"/>
          <p:nvPr/>
        </p:nvSpPr>
        <p:spPr>
          <a:xfrm>
            <a:off x="3910818" y="1156093"/>
            <a:ext cx="6105378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+mn-ea"/>
              </a:rPr>
              <a:t>3.</a:t>
            </a:r>
            <a:r>
              <a:rPr lang="zh-SG" altLang="en-US" sz="2800" b="1" dirty="0">
                <a:latin typeface="+mn-ea"/>
              </a:rPr>
              <a:t>基于故障</a:t>
            </a:r>
            <a:r>
              <a:rPr lang="zh-CN" altLang="en-US" sz="2800" b="1" dirty="0">
                <a:latin typeface="+mn-ea"/>
              </a:rPr>
              <a:t>测试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677487-AC61-8157-7637-86142DAD3914}"/>
              </a:ext>
            </a:extLst>
          </p:cNvPr>
          <p:cNvSpPr txBox="1"/>
          <p:nvPr/>
        </p:nvSpPr>
        <p:spPr>
          <a:xfrm>
            <a:off x="1922584" y="1973736"/>
            <a:ext cx="3484099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98856"/>
                </a:solidFill>
                <a:latin typeface="+mn-ea"/>
              </a:rPr>
              <a:t>医院病房监护系统</a:t>
            </a:r>
            <a:endParaRPr lang="en-US" altLang="zh-CN" sz="2400" b="1" dirty="0">
              <a:solidFill>
                <a:srgbClr val="E98856"/>
              </a:solidFill>
              <a:latin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9A9EEFA-FDB2-F756-9817-367B3BB89534}"/>
              </a:ext>
            </a:extLst>
          </p:cNvPr>
          <p:cNvSpPr/>
          <p:nvPr/>
        </p:nvSpPr>
        <p:spPr>
          <a:xfrm rot="21113059">
            <a:off x="826048" y="1983783"/>
            <a:ext cx="979321" cy="562630"/>
          </a:xfrm>
          <a:prstGeom prst="ellipse">
            <a:avLst/>
          </a:prstGeom>
          <a:solidFill>
            <a:srgbClr val="E98856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案例</a:t>
            </a:r>
          </a:p>
        </p:txBody>
      </p:sp>
    </p:spTree>
    <p:extLst>
      <p:ext uri="{BB962C8B-B14F-4D97-AF65-F5344CB8AC3E}">
        <p14:creationId xmlns:p14="http://schemas.microsoft.com/office/powerpoint/2010/main" val="236443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设计测试用例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5848321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1026941" y="1970160"/>
            <a:ext cx="10616420" cy="35696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latin typeface="+mn-ea"/>
              </a:rPr>
              <a:t>开始集成面向对象系统以后，测试用例的设计变得更加复杂。</a:t>
            </a:r>
            <a:endParaRPr lang="en-US" altLang="zh-CN" sz="20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latin typeface="+mn-ea"/>
              </a:rPr>
              <a:t>在这个测试阶段，必须对类间协作进行测试。</a:t>
            </a:r>
            <a:endParaRPr lang="en-US" altLang="zh-CN" sz="20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latin typeface="+mn-ea"/>
              </a:rPr>
              <a:t>和测试单个类相似，测试类协作可以分为：</a:t>
            </a:r>
            <a:endParaRPr lang="en-US" altLang="zh-CN" sz="2000" b="1" dirty="0">
              <a:latin typeface="+mn-ea"/>
            </a:endParaRP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+mn-ea"/>
              </a:rPr>
              <a:t>随机测试方法</a:t>
            </a:r>
            <a:endParaRPr lang="en-US" altLang="zh-CN" sz="2000" b="1" dirty="0">
              <a:latin typeface="+mn-ea"/>
            </a:endParaRP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+mn-ea"/>
              </a:rPr>
              <a:t>划分测试方法</a:t>
            </a:r>
            <a:endParaRPr lang="en-US" altLang="zh-CN" sz="2000" b="1" dirty="0">
              <a:latin typeface="+mn-ea"/>
            </a:endParaRP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+mn-ea"/>
              </a:rPr>
              <a:t>基于情景的测试</a:t>
            </a:r>
            <a:endParaRPr lang="en-US" altLang="zh-CN" sz="2000" b="1" dirty="0">
              <a:latin typeface="+mn-ea"/>
            </a:endParaRP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+mn-ea"/>
              </a:rPr>
              <a:t>行为测试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B69A52-21A8-257F-7C1D-FD7FDDC16ACF}"/>
              </a:ext>
            </a:extLst>
          </p:cNvPr>
          <p:cNvSpPr txBox="1"/>
          <p:nvPr/>
        </p:nvSpPr>
        <p:spPr>
          <a:xfrm>
            <a:off x="1026941" y="1198477"/>
            <a:ext cx="3418450" cy="5232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集成测试</a:t>
            </a:r>
            <a:r>
              <a:rPr lang="zh-CN" altLang="zh-SG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的方法</a:t>
            </a:r>
            <a:endParaRPr lang="zh-SG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188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设计测试用例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5848321"/>
            <a:ext cx="900000" cy="720000"/>
          </a:xfrm>
          <a:prstGeom prst="hexagon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7B69A52-21A8-257F-7C1D-FD7FDDC16ACF}"/>
              </a:ext>
            </a:extLst>
          </p:cNvPr>
          <p:cNvSpPr txBox="1"/>
          <p:nvPr/>
        </p:nvSpPr>
        <p:spPr>
          <a:xfrm>
            <a:off x="1026941" y="1198477"/>
            <a:ext cx="3418450" cy="5232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集成测试</a:t>
            </a:r>
            <a:r>
              <a:rPr lang="zh-CN" altLang="zh-SG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的方法</a:t>
            </a:r>
            <a:endParaRPr lang="zh-SG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81DFF7E-43FF-2B4D-BB85-9EF1B7A45847}"/>
              </a:ext>
            </a:extLst>
          </p:cNvPr>
          <p:cNvSpPr txBox="1"/>
          <p:nvPr/>
        </p:nvSpPr>
        <p:spPr>
          <a:xfrm>
            <a:off x="989427" y="2076478"/>
            <a:ext cx="10785231" cy="22801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b="1" dirty="0">
                <a:latin typeface="+mn-ea"/>
              </a:rPr>
              <a:t>1. </a:t>
            </a:r>
            <a:r>
              <a:rPr lang="zh-CN" altLang="en-US" b="1" dirty="0">
                <a:latin typeface="+mn-ea"/>
              </a:rPr>
              <a:t>多类测试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</a:t>
            </a:r>
            <a:r>
              <a:rPr lang="en-US" altLang="zh-CN" b="1" dirty="0">
                <a:latin typeface="+mn-ea"/>
              </a:rPr>
              <a:t>. </a:t>
            </a:r>
            <a:r>
              <a:rPr lang="zh-CN" altLang="en-US" b="1" dirty="0">
                <a:latin typeface="+mn-ea"/>
              </a:rPr>
              <a:t>对每个客户类，使用类操作符列表来生成一系列随机测试序列。操作符向服务器类实例发送消息。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</a:t>
            </a:r>
            <a:r>
              <a:rPr lang="en-US" altLang="zh-CN" b="1" dirty="0">
                <a:latin typeface="+mn-ea"/>
              </a:rPr>
              <a:t>. </a:t>
            </a:r>
            <a:r>
              <a:rPr lang="zh-CN" altLang="en-US" b="1" dirty="0">
                <a:latin typeface="+mn-ea"/>
              </a:rPr>
              <a:t>对所生成的每个消息，确定协作类和在服务器对象中的对应操作符。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</a:t>
            </a:r>
            <a:r>
              <a:rPr lang="en-US" altLang="zh-CN" b="1" dirty="0">
                <a:latin typeface="+mn-ea"/>
              </a:rPr>
              <a:t>. </a:t>
            </a:r>
            <a:r>
              <a:rPr lang="zh-CN" altLang="en-US" b="1" dirty="0">
                <a:latin typeface="+mn-ea"/>
              </a:rPr>
              <a:t>对服务器对象中的每个操作符（已经被来自客户对象的消息调用），确定传递的消息。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</a:t>
            </a:r>
            <a:r>
              <a:rPr lang="en-US" altLang="zh-CN" b="1" dirty="0">
                <a:latin typeface="+mn-ea"/>
              </a:rPr>
              <a:t>. </a:t>
            </a:r>
            <a:r>
              <a:rPr lang="zh-CN" altLang="en-US" b="1" dirty="0">
                <a:latin typeface="+mn-ea"/>
              </a:rPr>
              <a:t>对每个消息，确定下一层被调用的操作符，并把这些操作符结合进测试序列中。　</a:t>
            </a:r>
          </a:p>
        </p:txBody>
      </p:sp>
    </p:spTree>
    <p:extLst>
      <p:ext uri="{BB962C8B-B14F-4D97-AF65-F5344CB8AC3E}">
        <p14:creationId xmlns:p14="http://schemas.microsoft.com/office/powerpoint/2010/main" val="96775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设计测试用例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5848321"/>
            <a:ext cx="900000" cy="720000"/>
          </a:xfrm>
          <a:prstGeom prst="hexagon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7B69A52-21A8-257F-7C1D-FD7FDDC16ACF}"/>
              </a:ext>
            </a:extLst>
          </p:cNvPr>
          <p:cNvSpPr txBox="1"/>
          <p:nvPr/>
        </p:nvSpPr>
        <p:spPr>
          <a:xfrm>
            <a:off x="1026941" y="1198477"/>
            <a:ext cx="3418450" cy="5232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集成测试</a:t>
            </a:r>
            <a:r>
              <a:rPr lang="zh-CN" altLang="zh-SG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的方法</a:t>
            </a:r>
            <a:endParaRPr lang="zh-SG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81DFF7E-43FF-2B4D-BB85-9EF1B7A45847}"/>
              </a:ext>
            </a:extLst>
          </p:cNvPr>
          <p:cNvSpPr txBox="1"/>
          <p:nvPr/>
        </p:nvSpPr>
        <p:spPr>
          <a:xfrm>
            <a:off x="989427" y="2076478"/>
            <a:ext cx="10785231" cy="31203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多类测试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 dirty="0">
                <a:latin typeface="+mn-ea"/>
              </a:rPr>
              <a:t>. </a:t>
            </a:r>
            <a:r>
              <a:rPr lang="zh-CN" altLang="en-US" sz="2000" b="1" dirty="0">
                <a:latin typeface="+mn-ea"/>
              </a:rPr>
              <a:t>对每个客户类，使用类操作符列表来生成一系列随机测试序列。</a:t>
            </a:r>
            <a:endParaRPr lang="en-US" altLang="zh-CN" sz="20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 dirty="0">
                <a:latin typeface="+mn-ea"/>
              </a:rPr>
              <a:t>. </a:t>
            </a:r>
            <a:r>
              <a:rPr lang="zh-CN" altLang="en-US" sz="2000" b="1" dirty="0">
                <a:latin typeface="+mn-ea"/>
              </a:rPr>
              <a:t>通过操作符向服务器类实例发送消息。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 dirty="0">
                <a:latin typeface="+mn-ea"/>
              </a:rPr>
              <a:t>. </a:t>
            </a:r>
            <a:r>
              <a:rPr lang="zh-CN" altLang="en-US" sz="2000" b="1" dirty="0">
                <a:latin typeface="+mn-ea"/>
              </a:rPr>
              <a:t>对所生成的每个消息，确定协作类和在服务器对象中的对应操作符。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 dirty="0">
                <a:latin typeface="+mn-ea"/>
              </a:rPr>
              <a:t>. </a:t>
            </a:r>
            <a:r>
              <a:rPr lang="zh-CN" altLang="en-US" sz="2000" b="1" dirty="0">
                <a:latin typeface="+mn-ea"/>
              </a:rPr>
              <a:t>对服务器对象中的每个操作符（已经被来自客户对象的消息调用），确定传递的消息。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 dirty="0">
                <a:latin typeface="+mn-ea"/>
              </a:rPr>
              <a:t>. </a:t>
            </a:r>
            <a:r>
              <a:rPr lang="zh-CN" altLang="en-US" sz="2000" b="1" dirty="0">
                <a:latin typeface="+mn-ea"/>
              </a:rPr>
              <a:t>对每个消息，确定下一层被调用的操作符，并把这些操作符结合进测试序列中。　</a:t>
            </a:r>
          </a:p>
        </p:txBody>
      </p:sp>
    </p:spTree>
    <p:extLst>
      <p:ext uri="{BB962C8B-B14F-4D97-AF65-F5344CB8AC3E}">
        <p14:creationId xmlns:p14="http://schemas.microsoft.com/office/powerpoint/2010/main" val="3078105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92917BE-51CC-D014-136D-70411B83E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0880951" cy="584775"/>
          </a:xfrm>
        </p:spPr>
        <p:txBody>
          <a:bodyPr/>
          <a:lstStyle/>
          <a:p>
            <a:r>
              <a:rPr lang="en-US" altLang="zh-CN" dirty="0">
                <a:solidFill>
                  <a:srgbClr val="363632"/>
                </a:solidFill>
              </a:rPr>
              <a:t>OOP &amp; OOT</a:t>
            </a:r>
            <a:r>
              <a:rPr lang="zh-CN" altLang="en-US" dirty="0">
                <a:solidFill>
                  <a:srgbClr val="363632"/>
                </a:solidFill>
              </a:rPr>
              <a:t>总结</a:t>
            </a:r>
            <a:endParaRPr lang="zh-SG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AC40B6-49DC-8CDF-30AD-649D375889C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BF54DC54-06A9-0580-7A9A-475966011725}"/>
              </a:ext>
            </a:extLst>
          </p:cNvPr>
          <p:cNvSpPr/>
          <p:nvPr/>
        </p:nvSpPr>
        <p:spPr>
          <a:xfrm>
            <a:off x="2453513" y="1346332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1E0818F-4989-B6A4-DEF3-B1241C530859}"/>
              </a:ext>
            </a:extLst>
          </p:cNvPr>
          <p:cNvSpPr/>
          <p:nvPr/>
        </p:nvSpPr>
        <p:spPr>
          <a:xfrm>
            <a:off x="3650016" y="2357089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57BE293-B2F7-E3C7-781F-0B2D828A81FA}"/>
              </a:ext>
            </a:extLst>
          </p:cNvPr>
          <p:cNvSpPr/>
          <p:nvPr/>
        </p:nvSpPr>
        <p:spPr>
          <a:xfrm>
            <a:off x="2453513" y="3367846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46D74B5-EF9E-F64F-6BBD-3A72777DF1FA}"/>
              </a:ext>
            </a:extLst>
          </p:cNvPr>
          <p:cNvSpPr/>
          <p:nvPr/>
        </p:nvSpPr>
        <p:spPr>
          <a:xfrm>
            <a:off x="3650016" y="4378603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E1D1ED6-C80A-1C56-5668-55350968E03B}"/>
              </a:ext>
            </a:extLst>
          </p:cNvPr>
          <p:cNvSpPr/>
          <p:nvPr/>
        </p:nvSpPr>
        <p:spPr>
          <a:xfrm>
            <a:off x="2479081" y="5389359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F8DB17C-DBF2-873B-ED09-8A38D189FBAB}"/>
              </a:ext>
            </a:extLst>
          </p:cNvPr>
          <p:cNvSpPr txBox="1"/>
          <p:nvPr/>
        </p:nvSpPr>
        <p:spPr>
          <a:xfrm>
            <a:off x="3179613" y="1347931"/>
            <a:ext cx="587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了解面向对象程序设计语言的特点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B57C639-02AE-AA56-29ED-B4C7DD262E64}"/>
              </a:ext>
            </a:extLst>
          </p:cNvPr>
          <p:cNvSpPr txBox="1"/>
          <p:nvPr/>
        </p:nvSpPr>
        <p:spPr>
          <a:xfrm>
            <a:off x="4439345" y="2362483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掌握选择面向对象语言的原则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D20F448-0495-73DC-B06F-969A9C6264EE}"/>
              </a:ext>
            </a:extLst>
          </p:cNvPr>
          <p:cNvSpPr txBox="1"/>
          <p:nvPr/>
        </p:nvSpPr>
        <p:spPr>
          <a:xfrm>
            <a:off x="3179613" y="3377035"/>
            <a:ext cx="504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掌握面向对象测试的主要策略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0B35FA2-C6A0-6D1A-D623-ED627F02048B}"/>
              </a:ext>
            </a:extLst>
          </p:cNvPr>
          <p:cNvSpPr txBox="1"/>
          <p:nvPr/>
        </p:nvSpPr>
        <p:spPr>
          <a:xfrm>
            <a:off x="4439344" y="4391587"/>
            <a:ext cx="600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掌握测试类的设计方法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F3994CE-8A84-D065-067B-600178E5C650}"/>
              </a:ext>
            </a:extLst>
          </p:cNvPr>
          <p:cNvSpPr txBox="1"/>
          <p:nvPr/>
        </p:nvSpPr>
        <p:spPr>
          <a:xfrm>
            <a:off x="3282196" y="5406139"/>
            <a:ext cx="600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了解常用的集成测试方法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48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软件工程新技术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5848321"/>
            <a:ext cx="900000" cy="720000"/>
          </a:xfrm>
          <a:prstGeom prst="hexagon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81DFF7E-43FF-2B4D-BB85-9EF1B7A45847}"/>
              </a:ext>
            </a:extLst>
          </p:cNvPr>
          <p:cNvSpPr txBox="1"/>
          <p:nvPr/>
        </p:nvSpPr>
        <p:spPr>
          <a:xfrm>
            <a:off x="813754" y="1274689"/>
            <a:ext cx="10785231" cy="36928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latin typeface="+mn-ea"/>
              </a:rPr>
              <a:t>随着软、硬件的技术、网络的发展及计算理念的变化，软件工程领域也出现了很多新的技术。软件复用技术、基于构件的软件工程技术（中间件和构件技术）、软件能力成熟度模型、敏捷软件工程、</a:t>
            </a:r>
            <a:r>
              <a:rPr lang="en-US" altLang="zh-CN" sz="2000" b="1" dirty="0">
                <a:latin typeface="+mn-ea"/>
              </a:rPr>
              <a:t>Web</a:t>
            </a:r>
            <a:r>
              <a:rPr lang="zh-CN" altLang="en-US" sz="2000" b="1" dirty="0">
                <a:latin typeface="+mn-ea"/>
              </a:rPr>
              <a:t>软件工程及软件产品线技术。</a:t>
            </a:r>
            <a:endParaRPr lang="en-US" altLang="zh-CN" sz="20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软件复用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(Software Reuse)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技术</a:t>
            </a:r>
            <a:r>
              <a:rPr lang="zh-CN" altLang="en-US" sz="2000" b="1" dirty="0">
                <a:latin typeface="+mn-ea"/>
              </a:rPr>
              <a:t>：软件复用是将已有软件的各种有关知识用于建立新的软件，以缩减软件开发和维护的花费。软件复用是提高软件生产力和质量的一种重要技术。早期的软件复用主要是代码级复用，被复用的知识专指程序，后来扩大到包括领域知识、开发经验、设计决定、体系结构、需求、设计、代码和文档等一切有关方面。</a:t>
            </a:r>
            <a:endParaRPr lang="en-US" altLang="zh-CN" sz="20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基于构件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(Component)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的软件工程技术</a:t>
            </a:r>
            <a:r>
              <a:rPr lang="zh-CN" altLang="en-US" sz="2000" b="1" dirty="0">
                <a:latin typeface="+mn-ea"/>
              </a:rPr>
              <a:t>：一种基于构件复用的软件工程和方法，通过定义、实现构件，以及组合已有的和新开发的构件，高效率、高质量地构造应用软件系统。</a:t>
            </a:r>
            <a:endParaRPr lang="en-US" altLang="zh-CN" sz="2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4717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软件工程新技术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5848321"/>
            <a:ext cx="900000" cy="720000"/>
          </a:xfrm>
          <a:prstGeom prst="hexagon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81DFF7E-43FF-2B4D-BB85-9EF1B7A45847}"/>
              </a:ext>
            </a:extLst>
          </p:cNvPr>
          <p:cNvSpPr txBox="1"/>
          <p:nvPr/>
        </p:nvSpPr>
        <p:spPr>
          <a:xfrm>
            <a:off x="813754" y="1274689"/>
            <a:ext cx="10785231" cy="45853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latin typeface="+mn-ea"/>
              </a:rPr>
              <a:t>随着软、硬件的技术、网络的发展及计算理念的变化，软件工程领域也出现了很多新的技术。软件复用技术、基于构件的软件工程技术（中间件和构件技术）、软件能力成熟度模型、敏捷软件工程、</a:t>
            </a:r>
            <a:r>
              <a:rPr lang="en-US" altLang="zh-CN" sz="2000" b="1" dirty="0">
                <a:latin typeface="+mn-ea"/>
              </a:rPr>
              <a:t>Web</a:t>
            </a:r>
            <a:r>
              <a:rPr lang="zh-CN" altLang="en-US" sz="2000" b="1" dirty="0">
                <a:latin typeface="+mn-ea"/>
              </a:rPr>
              <a:t>软件工程及软件产品线技术。</a:t>
            </a:r>
            <a:endParaRPr lang="en-US" altLang="zh-CN" sz="20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敏捷（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Agile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）软件工程</a:t>
            </a:r>
            <a:r>
              <a:rPr lang="zh-CN" altLang="en-US" sz="2000" b="1" dirty="0">
                <a:latin typeface="+mn-ea"/>
              </a:rPr>
              <a:t>：改变了传统的软件开发过程中贤设计后实现的思想，敏捷更强调快速灵活反应、主动迎接和适应变化。敏捷开发能否适应中小型快速软件开发的需求，代表了</a:t>
            </a:r>
            <a:r>
              <a:rPr lang="en-US" altLang="zh-CN" sz="2000" b="1" dirty="0">
                <a:latin typeface="+mn-ea"/>
              </a:rPr>
              <a:t>21</a:t>
            </a:r>
            <a:r>
              <a:rPr lang="zh-CN" altLang="en-US" sz="2000" b="1" dirty="0">
                <a:latin typeface="+mn-ea"/>
              </a:rPr>
              <a:t>世纪互联网时代软件开发模式的一种先进理念和价值观。</a:t>
            </a:r>
            <a:endParaRPr lang="en-US" altLang="zh-CN" sz="20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Web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工程</a:t>
            </a:r>
            <a:r>
              <a:rPr lang="zh-CN" altLang="en-US" sz="2000" b="1" dirty="0">
                <a:latin typeface="+mn-ea"/>
              </a:rPr>
              <a:t>：基于网络来进行信息的获取和传递的工程，以</a:t>
            </a:r>
            <a:r>
              <a:rPr lang="en-US" altLang="zh-CN" sz="2000" b="1" dirty="0">
                <a:latin typeface="+mn-ea"/>
              </a:rPr>
              <a:t>Web</a:t>
            </a:r>
            <a:r>
              <a:rPr lang="zh-CN" altLang="en-US" sz="2000" b="1" dirty="0">
                <a:latin typeface="+mn-ea"/>
              </a:rPr>
              <a:t>系统和应用为主题的</a:t>
            </a:r>
            <a:r>
              <a:rPr lang="en-US" altLang="zh-CN" sz="2000" b="1" dirty="0">
                <a:latin typeface="+mn-ea"/>
              </a:rPr>
              <a:t>Web</a:t>
            </a:r>
            <a:r>
              <a:rPr lang="zh-CN" altLang="en-US" sz="2000" b="1" dirty="0">
                <a:latin typeface="+mn-ea"/>
              </a:rPr>
              <a:t>软件工程借用了软件工程的许多基本概念和原理，完成具有</a:t>
            </a:r>
            <a:r>
              <a:rPr lang="en-US" altLang="zh-CN" sz="2000" b="1" dirty="0">
                <a:latin typeface="+mn-ea"/>
              </a:rPr>
              <a:t>Web</a:t>
            </a:r>
            <a:r>
              <a:rPr lang="zh-CN" altLang="en-US" sz="2000" b="1" dirty="0">
                <a:latin typeface="+mn-ea"/>
              </a:rPr>
              <a:t>应用特色的软件生存周期。</a:t>
            </a:r>
            <a:endParaRPr lang="en-US" altLang="zh-CN" sz="20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软件产品线（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Product Line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）方法</a:t>
            </a:r>
            <a:r>
              <a:rPr lang="zh-CN" altLang="en-US" sz="2000" b="1" dirty="0">
                <a:latin typeface="+mn-ea"/>
              </a:rPr>
              <a:t>：是指具有一组可管理的公共特性的软件密集性系统的合集，这些系统满足特定的市场需求或任务需求，并且按预定义的方式从一个公共的核心资产集开发得到。产品线方法可以看作是软件复用发展的一个更高阶段。</a:t>
            </a:r>
          </a:p>
        </p:txBody>
      </p:sp>
    </p:spTree>
    <p:extLst>
      <p:ext uri="{BB962C8B-B14F-4D97-AF65-F5344CB8AC3E}">
        <p14:creationId xmlns:p14="http://schemas.microsoft.com/office/powerpoint/2010/main" val="375966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设计测试用例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956602" y="3110680"/>
            <a:ext cx="10785231" cy="308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该系统的</a:t>
            </a:r>
            <a:r>
              <a:rPr lang="en-US" altLang="zh-CN" b="1" dirty="0" err="1">
                <a:latin typeface="+mn-ea"/>
              </a:rPr>
              <a:t>NurseonDuty</a:t>
            </a:r>
            <a:r>
              <a:rPr lang="en-US" altLang="zh-CN" b="1" dirty="0">
                <a:latin typeface="+mn-ea"/>
              </a:rPr>
              <a:t> (</a:t>
            </a:r>
            <a:r>
              <a:rPr lang="zh-CN" altLang="en-US" b="1" dirty="0">
                <a:latin typeface="+mn-ea"/>
              </a:rPr>
              <a:t>值班护士）类有下列操作： </a:t>
            </a:r>
            <a:r>
              <a:rPr lang="en-US" altLang="zh-CN" b="1" dirty="0" err="1">
                <a:latin typeface="+mn-ea"/>
              </a:rPr>
              <a:t>generateConditionReport</a:t>
            </a:r>
            <a:r>
              <a:rPr lang="zh-CN" altLang="en-US" b="1" dirty="0">
                <a:latin typeface="+mn-ea"/>
              </a:rPr>
              <a:t>（生成病情报告），</a:t>
            </a:r>
            <a:r>
              <a:rPr lang="en-US" altLang="zh-CN" b="1" dirty="0">
                <a:latin typeface="+mn-ea"/>
              </a:rPr>
              <a:t> </a:t>
            </a:r>
            <a:r>
              <a:rPr lang="en-US" altLang="zh-CN" b="1" dirty="0" err="1">
                <a:latin typeface="+mn-ea"/>
              </a:rPr>
              <a:t>printConditionReport</a:t>
            </a:r>
            <a:r>
              <a:rPr lang="zh-CN" altLang="en-US" b="1" dirty="0">
                <a:latin typeface="+mn-ea"/>
              </a:rPr>
              <a:t>（打印病情报告），</a:t>
            </a:r>
            <a:r>
              <a:rPr lang="en-US" altLang="zh-CN" b="1" dirty="0" err="1">
                <a:latin typeface="+mn-ea"/>
              </a:rPr>
              <a:t>conditionQuery</a:t>
            </a:r>
            <a:r>
              <a:rPr lang="zh-CN" altLang="en-US" b="1" dirty="0">
                <a:latin typeface="+mn-ea"/>
              </a:rPr>
              <a:t>（执行条件查询），</a:t>
            </a:r>
            <a:r>
              <a:rPr lang="en-US" altLang="zh-CN" b="1" dirty="0" err="1">
                <a:latin typeface="+mn-ea"/>
              </a:rPr>
              <a:t>refreshMonitor</a:t>
            </a:r>
            <a:r>
              <a:rPr lang="en-US" altLang="zh-CN" b="1" dirty="0">
                <a:latin typeface="+mn-ea"/>
              </a:rPr>
              <a:t>(</a:t>
            </a:r>
            <a:r>
              <a:rPr lang="zh-CN" altLang="en-US" b="1" dirty="0">
                <a:latin typeface="+mn-ea"/>
              </a:rPr>
              <a:t>刷新监护系统），</a:t>
            </a:r>
            <a:r>
              <a:rPr lang="en-US" altLang="zh-CN" b="1" dirty="0" err="1">
                <a:latin typeface="+mn-ea"/>
              </a:rPr>
              <a:t>askRestartMonitor</a:t>
            </a:r>
            <a:r>
              <a:rPr lang="en-US" altLang="zh-CN" b="1" dirty="0">
                <a:latin typeface="+mn-ea"/>
              </a:rPr>
              <a:t>(</a:t>
            </a:r>
            <a:r>
              <a:rPr lang="zh-CN" altLang="en-US" b="1" dirty="0">
                <a:latin typeface="+mn-ea"/>
              </a:rPr>
              <a:t>请求重启监护系统）。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CN" altLang="en-US" b="1" dirty="0">
                <a:latin typeface="+mn-ea"/>
              </a:rPr>
              <a:t>上面的每个操作都可以应用于</a:t>
            </a:r>
            <a:r>
              <a:rPr lang="en-US" altLang="zh-CN" b="1" dirty="0" err="1">
                <a:latin typeface="+mn-ea"/>
              </a:rPr>
              <a:t>NurseonDuty</a:t>
            </a:r>
            <a:r>
              <a:rPr lang="zh-CN" altLang="en-US" b="1" dirty="0">
                <a:latin typeface="+mn-ea"/>
              </a:rPr>
              <a:t>类的实例。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CN" altLang="en-US" b="1" dirty="0">
                <a:latin typeface="+mn-ea"/>
              </a:rPr>
              <a:t>但是，该系统的性质也对操作的应用施加了一些限制，例如，必须在打印病情报告之前生成病情报告，在完成了执行了条件查询之后才能生成定制的病情报告等。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CN" altLang="en-US" b="1" dirty="0">
                <a:latin typeface="+mn-ea"/>
              </a:rPr>
              <a:t>即使有这些限制，可做的操作也有许多种排列方法。</a:t>
            </a:r>
            <a:endParaRPr lang="en-US" altLang="zh-CN" b="1" dirty="0"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B69A52-21A8-257F-7C1D-FD7FDDC16ACF}"/>
              </a:ext>
            </a:extLst>
          </p:cNvPr>
          <p:cNvSpPr txBox="1"/>
          <p:nvPr/>
        </p:nvSpPr>
        <p:spPr>
          <a:xfrm>
            <a:off x="1026941" y="1198477"/>
            <a:ext cx="2785404" cy="5232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SG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测试类的方法</a:t>
            </a:r>
            <a:endParaRPr lang="zh-SG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D1B6C7-4F0E-FA67-15F0-4FDE10D4CDB4}"/>
              </a:ext>
            </a:extLst>
          </p:cNvPr>
          <p:cNvSpPr txBox="1"/>
          <p:nvPr/>
        </p:nvSpPr>
        <p:spPr>
          <a:xfrm>
            <a:off x="3910818" y="1156093"/>
            <a:ext cx="6105378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+mn-ea"/>
              </a:rPr>
              <a:t>1. </a:t>
            </a:r>
            <a:r>
              <a:rPr lang="zh-CN" altLang="en-US" sz="2800" b="1" dirty="0">
                <a:latin typeface="+mn-ea"/>
              </a:rPr>
              <a:t>随机测试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677487-AC61-8157-7637-86142DAD3914}"/>
              </a:ext>
            </a:extLst>
          </p:cNvPr>
          <p:cNvSpPr txBox="1"/>
          <p:nvPr/>
        </p:nvSpPr>
        <p:spPr>
          <a:xfrm>
            <a:off x="1922584" y="1973736"/>
            <a:ext cx="3484099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98856"/>
                </a:solidFill>
                <a:latin typeface="+mn-ea"/>
              </a:rPr>
              <a:t>医院病房监护系统</a:t>
            </a:r>
            <a:endParaRPr lang="en-US" altLang="zh-CN" sz="2400" b="1" dirty="0">
              <a:solidFill>
                <a:srgbClr val="E98856"/>
              </a:solidFill>
              <a:latin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9A9EEFA-FDB2-F756-9817-367B3BB89534}"/>
              </a:ext>
            </a:extLst>
          </p:cNvPr>
          <p:cNvSpPr/>
          <p:nvPr/>
        </p:nvSpPr>
        <p:spPr>
          <a:xfrm rot="21113059">
            <a:off x="826048" y="1983783"/>
            <a:ext cx="979321" cy="562630"/>
          </a:xfrm>
          <a:prstGeom prst="ellipse">
            <a:avLst/>
          </a:prstGeom>
          <a:solidFill>
            <a:srgbClr val="E98856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案例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E582EE-645A-4E44-C27C-13529983C689}"/>
              </a:ext>
            </a:extLst>
          </p:cNvPr>
          <p:cNvSpPr txBox="1"/>
          <p:nvPr/>
        </p:nvSpPr>
        <p:spPr>
          <a:xfrm>
            <a:off x="1960097" y="2471693"/>
            <a:ext cx="10030265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dirty="0"/>
              <a:t>值班护士使用中央监护系统对病员的情况进行监控，</a:t>
            </a:r>
            <a:r>
              <a:rPr lang="zh-CN" altLang="en-US" dirty="0"/>
              <a:t>查看病情报告并进行打印。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534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设计测试用例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1026941" y="2965314"/>
            <a:ext cx="10785231" cy="1338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一个</a:t>
            </a:r>
            <a:r>
              <a:rPr lang="en-US" altLang="zh-CN" b="1" dirty="0" err="1">
                <a:latin typeface="+mn-ea"/>
              </a:rPr>
              <a:t>NurseonDuty</a:t>
            </a:r>
            <a:r>
              <a:rPr lang="zh-CN" altLang="en-US" b="1" dirty="0">
                <a:latin typeface="+mn-ea"/>
              </a:rPr>
              <a:t>类实例的最小行为历史包括下列操作：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</a:t>
            </a:r>
            <a:r>
              <a:rPr lang="en-US" altLang="zh-CN" b="1" dirty="0">
                <a:latin typeface="+mn-ea"/>
              </a:rPr>
              <a:t> </a:t>
            </a:r>
            <a:r>
              <a:rPr lang="en-US" altLang="zh-CN" b="1" dirty="0" err="1">
                <a:latin typeface="+mn-ea"/>
              </a:rPr>
              <a:t>generateConditionReport</a:t>
            </a:r>
            <a:r>
              <a:rPr lang="en-US" altLang="zh-CN" b="1" dirty="0">
                <a:latin typeface="+mn-ea"/>
              </a:rPr>
              <a:t> · </a:t>
            </a:r>
            <a:r>
              <a:rPr lang="en-US" altLang="zh-CN" b="1" dirty="0" err="1">
                <a:latin typeface="+mn-ea"/>
              </a:rPr>
              <a:t>printConditionReport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这就是对</a:t>
            </a:r>
            <a:r>
              <a:rPr lang="en-US" altLang="zh-CN" b="1" dirty="0" err="1">
                <a:latin typeface="+mn-ea"/>
              </a:rPr>
              <a:t>NurseonDuty</a:t>
            </a:r>
            <a:r>
              <a:rPr lang="zh-CN" altLang="en-US" b="1" dirty="0">
                <a:latin typeface="+mn-ea"/>
              </a:rPr>
              <a:t>类的最小测试序列。</a:t>
            </a:r>
            <a:endParaRPr lang="en-US" altLang="zh-CN" b="1" dirty="0"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B69A52-21A8-257F-7C1D-FD7FDDC16ACF}"/>
              </a:ext>
            </a:extLst>
          </p:cNvPr>
          <p:cNvSpPr txBox="1"/>
          <p:nvPr/>
        </p:nvSpPr>
        <p:spPr>
          <a:xfrm>
            <a:off x="1026941" y="1198477"/>
            <a:ext cx="2785404" cy="5232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SG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测试类的方法</a:t>
            </a:r>
            <a:endParaRPr lang="zh-SG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D1B6C7-4F0E-FA67-15F0-4FDE10D4CDB4}"/>
              </a:ext>
            </a:extLst>
          </p:cNvPr>
          <p:cNvSpPr txBox="1"/>
          <p:nvPr/>
        </p:nvSpPr>
        <p:spPr>
          <a:xfrm>
            <a:off x="3910818" y="1156093"/>
            <a:ext cx="6105378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+mn-ea"/>
              </a:rPr>
              <a:t>1. </a:t>
            </a:r>
            <a:r>
              <a:rPr lang="zh-CN" altLang="en-US" sz="2800" b="1" dirty="0">
                <a:latin typeface="+mn-ea"/>
              </a:rPr>
              <a:t>随机测试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677487-AC61-8157-7637-86142DAD3914}"/>
              </a:ext>
            </a:extLst>
          </p:cNvPr>
          <p:cNvSpPr txBox="1"/>
          <p:nvPr/>
        </p:nvSpPr>
        <p:spPr>
          <a:xfrm>
            <a:off x="1922584" y="1973736"/>
            <a:ext cx="3484099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98856"/>
                </a:solidFill>
                <a:latin typeface="+mn-ea"/>
              </a:rPr>
              <a:t>医院病房监护系统</a:t>
            </a:r>
            <a:endParaRPr lang="en-US" altLang="zh-CN" sz="2400" b="1" dirty="0">
              <a:solidFill>
                <a:srgbClr val="E98856"/>
              </a:solidFill>
              <a:latin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9A9EEFA-FDB2-F756-9817-367B3BB89534}"/>
              </a:ext>
            </a:extLst>
          </p:cNvPr>
          <p:cNvSpPr/>
          <p:nvPr/>
        </p:nvSpPr>
        <p:spPr>
          <a:xfrm rot="21113059">
            <a:off x="826048" y="1983783"/>
            <a:ext cx="979321" cy="562630"/>
          </a:xfrm>
          <a:prstGeom prst="ellipse">
            <a:avLst/>
          </a:prstGeom>
          <a:solidFill>
            <a:srgbClr val="E98856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案例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E582EE-645A-4E44-C27C-13529983C689}"/>
              </a:ext>
            </a:extLst>
          </p:cNvPr>
          <p:cNvSpPr txBox="1"/>
          <p:nvPr/>
        </p:nvSpPr>
        <p:spPr>
          <a:xfrm>
            <a:off x="1960097" y="2471693"/>
            <a:ext cx="10030265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dirty="0"/>
              <a:t>值班护士使用中央监护系统对病员的情况进行监控，查看病情报告并进行打印。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71152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设计测试用例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1026941" y="2965314"/>
            <a:ext cx="10888394" cy="308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但是，在这个最小测试序列中可能发生许多其他行为：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b="1" dirty="0" err="1">
                <a:latin typeface="+mn-ea"/>
              </a:rPr>
              <a:t>generateConditionReport</a:t>
            </a:r>
            <a:r>
              <a:rPr lang="en-US" altLang="zh-CN" b="1" dirty="0">
                <a:latin typeface="+mn-ea"/>
              </a:rPr>
              <a:t> · </a:t>
            </a:r>
            <a:r>
              <a:rPr lang="en-US" altLang="zh-CN" b="1" dirty="0" err="1">
                <a:latin typeface="+mn-ea"/>
              </a:rPr>
              <a:t>printConditionReport</a:t>
            </a:r>
            <a:r>
              <a:rPr lang="en-US" altLang="zh-CN" b="1" dirty="0">
                <a:latin typeface="+mn-ea"/>
              </a:rPr>
              <a:t> ·</a:t>
            </a:r>
            <a:r>
              <a:rPr lang="zh-CN" altLang="en-US" b="1" dirty="0">
                <a:latin typeface="+mn-ea"/>
              </a:rPr>
              <a:t>［</a:t>
            </a:r>
            <a:r>
              <a:rPr lang="en-US" altLang="zh-CN" b="1" dirty="0">
                <a:latin typeface="+mn-ea"/>
              </a:rPr>
              <a:t> </a:t>
            </a:r>
            <a:r>
              <a:rPr lang="en-US" altLang="zh-CN" b="1" dirty="0" err="1">
                <a:latin typeface="+mn-ea"/>
              </a:rPr>
              <a:t>generateConditionReport</a:t>
            </a:r>
            <a:r>
              <a:rPr lang="en-US" altLang="zh-CN" b="1" dirty="0">
                <a:latin typeface="+mn-ea"/>
              </a:rPr>
              <a:t> · </a:t>
            </a:r>
            <a:r>
              <a:rPr lang="en-US" altLang="zh-CN" b="1" dirty="0" err="1">
                <a:latin typeface="+mn-ea"/>
              </a:rPr>
              <a:t>printConditionReport</a:t>
            </a:r>
            <a:r>
              <a:rPr lang="en-US" altLang="zh-CN" b="1" dirty="0">
                <a:latin typeface="+mn-ea"/>
              </a:rPr>
              <a:t> </a:t>
            </a:r>
            <a:r>
              <a:rPr lang="zh-CN" altLang="en-US" b="1" dirty="0">
                <a:latin typeface="+mn-ea"/>
              </a:rPr>
              <a:t>］</a:t>
            </a:r>
            <a:r>
              <a:rPr lang="en-US" altLang="zh-CN" b="1" dirty="0">
                <a:latin typeface="+mn-ea"/>
              </a:rPr>
              <a:t>n·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从上列序列可以随机地产生一系列不同的操作序列，例如：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00B0F0"/>
                </a:solidFill>
                <a:latin typeface="+mn-ea"/>
              </a:rPr>
              <a:t>测试用例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#r1: </a:t>
            </a:r>
            <a:r>
              <a:rPr lang="en-US" altLang="zh-CN" b="1" dirty="0" err="1">
                <a:solidFill>
                  <a:srgbClr val="00B0F0"/>
                </a:solidFill>
                <a:latin typeface="+mn-ea"/>
              </a:rPr>
              <a:t>generateConditionReport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 · </a:t>
            </a:r>
            <a:r>
              <a:rPr lang="en-US" altLang="zh-CN" b="1" dirty="0" err="1">
                <a:solidFill>
                  <a:srgbClr val="00B0F0"/>
                </a:solidFill>
                <a:latin typeface="+mn-ea"/>
              </a:rPr>
              <a:t>printConditionReport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00B0F0"/>
                </a:solidFill>
                <a:latin typeface="+mn-ea"/>
              </a:rPr>
              <a:t>测试用例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#r2: </a:t>
            </a:r>
            <a:r>
              <a:rPr lang="en-US" altLang="zh-CN" b="1" dirty="0" err="1">
                <a:solidFill>
                  <a:srgbClr val="00B0F0"/>
                </a:solidFill>
                <a:latin typeface="+mn-ea"/>
              </a:rPr>
              <a:t>generateConditionReport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 · </a:t>
            </a:r>
            <a:r>
              <a:rPr lang="en-US" altLang="zh-CN" b="1" dirty="0" err="1">
                <a:solidFill>
                  <a:srgbClr val="00B0F0"/>
                </a:solidFill>
                <a:latin typeface="+mn-ea"/>
              </a:rPr>
              <a:t>generateConditionReport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 · </a:t>
            </a:r>
            <a:r>
              <a:rPr lang="en-US" altLang="zh-CN" b="1" dirty="0" err="1">
                <a:solidFill>
                  <a:srgbClr val="00B0F0"/>
                </a:solidFill>
                <a:latin typeface="+mn-ea"/>
              </a:rPr>
              <a:t>printConditionReport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执行上述这些及另外一些随机产生的测试用例，可以测试类实例的不同生存历史。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B69A52-21A8-257F-7C1D-FD7FDDC16ACF}"/>
              </a:ext>
            </a:extLst>
          </p:cNvPr>
          <p:cNvSpPr txBox="1"/>
          <p:nvPr/>
        </p:nvSpPr>
        <p:spPr>
          <a:xfrm>
            <a:off x="1026941" y="1198477"/>
            <a:ext cx="2785404" cy="5232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SG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测试类的方法</a:t>
            </a:r>
            <a:endParaRPr lang="zh-SG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D1B6C7-4F0E-FA67-15F0-4FDE10D4CDB4}"/>
              </a:ext>
            </a:extLst>
          </p:cNvPr>
          <p:cNvSpPr txBox="1"/>
          <p:nvPr/>
        </p:nvSpPr>
        <p:spPr>
          <a:xfrm>
            <a:off x="3910818" y="1156093"/>
            <a:ext cx="6105378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+mn-ea"/>
              </a:rPr>
              <a:t>1. </a:t>
            </a:r>
            <a:r>
              <a:rPr lang="zh-CN" altLang="en-US" sz="2800" b="1" dirty="0">
                <a:latin typeface="+mn-ea"/>
              </a:rPr>
              <a:t>随机测试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677487-AC61-8157-7637-86142DAD3914}"/>
              </a:ext>
            </a:extLst>
          </p:cNvPr>
          <p:cNvSpPr txBox="1"/>
          <p:nvPr/>
        </p:nvSpPr>
        <p:spPr>
          <a:xfrm>
            <a:off x="1922584" y="1973736"/>
            <a:ext cx="3484099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98856"/>
                </a:solidFill>
                <a:latin typeface="+mn-ea"/>
              </a:rPr>
              <a:t>医院病房监护系统</a:t>
            </a:r>
            <a:endParaRPr lang="en-US" altLang="zh-CN" sz="2400" b="1" dirty="0">
              <a:solidFill>
                <a:srgbClr val="E98856"/>
              </a:solidFill>
              <a:latin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9A9EEFA-FDB2-F756-9817-367B3BB89534}"/>
              </a:ext>
            </a:extLst>
          </p:cNvPr>
          <p:cNvSpPr/>
          <p:nvPr/>
        </p:nvSpPr>
        <p:spPr>
          <a:xfrm rot="21113059">
            <a:off x="826048" y="1983783"/>
            <a:ext cx="979321" cy="562630"/>
          </a:xfrm>
          <a:prstGeom prst="ellipse">
            <a:avLst/>
          </a:prstGeom>
          <a:solidFill>
            <a:srgbClr val="E98856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案例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E582EE-645A-4E44-C27C-13529983C689}"/>
              </a:ext>
            </a:extLst>
          </p:cNvPr>
          <p:cNvSpPr txBox="1"/>
          <p:nvPr/>
        </p:nvSpPr>
        <p:spPr>
          <a:xfrm>
            <a:off x="1960097" y="2471693"/>
            <a:ext cx="10030265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dirty="0"/>
              <a:t>值班护士使用中央监护系统对病员的情况进行监控，查看病情报告并进行打印。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32237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设计测试用例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956602" y="3110680"/>
            <a:ext cx="10785231" cy="867482"/>
          </a:xfrm>
          <a:prstGeom prst="rect">
            <a:avLst/>
          </a:prstGeom>
          <a:noFill/>
          <a:ln>
            <a:solidFill>
              <a:srgbClr val="E9885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1</a:t>
            </a:r>
            <a:r>
              <a:rPr lang="zh-CN" altLang="en-US" b="1" dirty="0">
                <a:latin typeface="+mn-ea"/>
              </a:rPr>
              <a:t>） 基于状态的划分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这种方法根据类操作改变类状态的能力来划分类操作。</a:t>
            </a:r>
            <a:r>
              <a:rPr lang="en-US" altLang="zh-CN" b="1" dirty="0">
                <a:latin typeface="+mn-ea"/>
              </a:rPr>
              <a:t>       </a:t>
            </a:r>
            <a:endParaRPr lang="zh-CN" altLang="en-US" b="1" dirty="0"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B69A52-21A8-257F-7C1D-FD7FDDC16ACF}"/>
              </a:ext>
            </a:extLst>
          </p:cNvPr>
          <p:cNvSpPr txBox="1"/>
          <p:nvPr/>
        </p:nvSpPr>
        <p:spPr>
          <a:xfrm>
            <a:off x="1026941" y="1198477"/>
            <a:ext cx="2785404" cy="5232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SG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测试类的方法</a:t>
            </a:r>
            <a:endParaRPr lang="zh-SG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D1B6C7-4F0E-FA67-15F0-4FDE10D4CDB4}"/>
              </a:ext>
            </a:extLst>
          </p:cNvPr>
          <p:cNvSpPr txBox="1"/>
          <p:nvPr/>
        </p:nvSpPr>
        <p:spPr>
          <a:xfrm>
            <a:off x="3910818" y="1156093"/>
            <a:ext cx="6105378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+mn-ea"/>
              </a:rPr>
              <a:t>2. </a:t>
            </a:r>
            <a:r>
              <a:rPr lang="zh-CN" altLang="en-US" sz="2800" b="1" dirty="0">
                <a:latin typeface="+mn-ea"/>
              </a:rPr>
              <a:t>划分测试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677487-AC61-8157-7637-86142DAD3914}"/>
              </a:ext>
            </a:extLst>
          </p:cNvPr>
          <p:cNvSpPr txBox="1"/>
          <p:nvPr/>
        </p:nvSpPr>
        <p:spPr>
          <a:xfrm>
            <a:off x="1922584" y="1973736"/>
            <a:ext cx="3484099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98856"/>
                </a:solidFill>
                <a:latin typeface="+mn-ea"/>
              </a:rPr>
              <a:t>医院病房监护系统</a:t>
            </a:r>
            <a:endParaRPr lang="en-US" altLang="zh-CN" sz="2400" b="1" dirty="0">
              <a:solidFill>
                <a:srgbClr val="E98856"/>
              </a:solidFill>
              <a:latin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9A9EEFA-FDB2-F756-9817-367B3BB89534}"/>
              </a:ext>
            </a:extLst>
          </p:cNvPr>
          <p:cNvSpPr/>
          <p:nvPr/>
        </p:nvSpPr>
        <p:spPr>
          <a:xfrm rot="21113059">
            <a:off x="826048" y="1983783"/>
            <a:ext cx="979321" cy="562630"/>
          </a:xfrm>
          <a:prstGeom prst="ellipse">
            <a:avLst/>
          </a:prstGeom>
          <a:solidFill>
            <a:srgbClr val="E98856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案例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E582EE-645A-4E44-C27C-13529983C689}"/>
              </a:ext>
            </a:extLst>
          </p:cNvPr>
          <p:cNvSpPr txBox="1"/>
          <p:nvPr/>
        </p:nvSpPr>
        <p:spPr>
          <a:xfrm>
            <a:off x="1960097" y="2471693"/>
            <a:ext cx="10030265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dirty="0"/>
              <a:t>值班护士使用中央监护系统对病员的情况进行监控，</a:t>
            </a:r>
            <a:r>
              <a:rPr lang="zh-CN" altLang="en-US" dirty="0"/>
              <a:t>查看病情报告并进行打印。</a:t>
            </a:r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A5BB17-16F9-0EC0-373A-48BA99A325D4}"/>
              </a:ext>
            </a:extLst>
          </p:cNvPr>
          <p:cNvSpPr txBox="1"/>
          <p:nvPr/>
        </p:nvSpPr>
        <p:spPr>
          <a:xfrm>
            <a:off x="1425526" y="4256810"/>
            <a:ext cx="10316307" cy="167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以</a:t>
            </a:r>
            <a:r>
              <a:rPr lang="en-US" altLang="zh-CN" b="1" dirty="0" err="1">
                <a:latin typeface="+mn-ea"/>
              </a:rPr>
              <a:t>NurseonDuty</a:t>
            </a:r>
            <a:r>
              <a:rPr lang="zh-CN" altLang="en-US" b="1" dirty="0">
                <a:latin typeface="+mn-ea"/>
              </a:rPr>
              <a:t>类为例，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状态操作包括和</a:t>
            </a:r>
            <a:r>
              <a:rPr lang="en-US" altLang="zh-CN" b="1" dirty="0" err="1">
                <a:latin typeface="+mn-ea"/>
              </a:rPr>
              <a:t>askRestartMonitor</a:t>
            </a:r>
            <a:r>
              <a:rPr lang="zh-CN" altLang="en-US" b="1" dirty="0">
                <a:latin typeface="+mn-ea"/>
              </a:rPr>
              <a:t>，</a:t>
            </a:r>
            <a:r>
              <a:rPr lang="en-US" altLang="zh-CN" b="1" dirty="0" err="1">
                <a:latin typeface="+mn-ea"/>
              </a:rPr>
              <a:t>setRefreshInterval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非状态操作有</a:t>
            </a:r>
            <a:r>
              <a:rPr lang="en-US" altLang="zh-CN" b="1" dirty="0" err="1">
                <a:latin typeface="+mn-ea"/>
              </a:rPr>
              <a:t>conditionQuery</a:t>
            </a:r>
            <a:r>
              <a:rPr lang="zh-CN" altLang="en-US" b="1" dirty="0">
                <a:latin typeface="+mn-ea"/>
              </a:rPr>
              <a:t>，</a:t>
            </a:r>
            <a:r>
              <a:rPr lang="en-US" altLang="zh-CN" b="1" dirty="0" err="1">
                <a:latin typeface="+mn-ea"/>
              </a:rPr>
              <a:t>generateConditionReport</a:t>
            </a:r>
            <a:r>
              <a:rPr lang="en-US" altLang="zh-CN" b="1" dirty="0">
                <a:latin typeface="+mn-ea"/>
              </a:rPr>
              <a:t>, </a:t>
            </a:r>
            <a:r>
              <a:rPr lang="en-US" altLang="zh-CN" b="1" dirty="0" err="1">
                <a:latin typeface="+mn-ea"/>
              </a:rPr>
              <a:t>printConditionReport</a:t>
            </a:r>
            <a:r>
              <a:rPr lang="zh-CN" altLang="en-US" b="1" dirty="0">
                <a:latin typeface="+mn-ea"/>
              </a:rPr>
              <a:t>和</a:t>
            </a:r>
            <a:r>
              <a:rPr lang="en-US" altLang="zh-CN" b="1" dirty="0" err="1">
                <a:latin typeface="+mn-ea"/>
              </a:rPr>
              <a:t>refreshMonitor</a:t>
            </a:r>
            <a:r>
              <a:rPr lang="zh-CN" altLang="en-US" b="1" dirty="0"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1893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设计测试用例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956602" y="3110680"/>
            <a:ext cx="10785231" cy="867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1</a:t>
            </a:r>
            <a:r>
              <a:rPr lang="zh-CN" altLang="en-US" b="1" dirty="0">
                <a:latin typeface="+mn-ea"/>
              </a:rPr>
              <a:t>） 基于状态的划分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设计测试用例，以分别测试改变状态的操作和不改变状态的操作。</a:t>
            </a:r>
            <a:endParaRPr lang="en-US" altLang="zh-CN" b="1" dirty="0"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B69A52-21A8-257F-7C1D-FD7FDDC16ACF}"/>
              </a:ext>
            </a:extLst>
          </p:cNvPr>
          <p:cNvSpPr txBox="1"/>
          <p:nvPr/>
        </p:nvSpPr>
        <p:spPr>
          <a:xfrm>
            <a:off x="1026941" y="1198477"/>
            <a:ext cx="2785404" cy="5232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SG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测试类的方法</a:t>
            </a:r>
            <a:endParaRPr lang="zh-SG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D1B6C7-4F0E-FA67-15F0-4FDE10D4CDB4}"/>
              </a:ext>
            </a:extLst>
          </p:cNvPr>
          <p:cNvSpPr txBox="1"/>
          <p:nvPr/>
        </p:nvSpPr>
        <p:spPr>
          <a:xfrm>
            <a:off x="3910818" y="1156093"/>
            <a:ext cx="6105378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+mn-ea"/>
              </a:rPr>
              <a:t>2. </a:t>
            </a:r>
            <a:r>
              <a:rPr lang="zh-CN" altLang="en-US" sz="2800" b="1" dirty="0">
                <a:latin typeface="+mn-ea"/>
              </a:rPr>
              <a:t>划分测试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677487-AC61-8157-7637-86142DAD3914}"/>
              </a:ext>
            </a:extLst>
          </p:cNvPr>
          <p:cNvSpPr txBox="1"/>
          <p:nvPr/>
        </p:nvSpPr>
        <p:spPr>
          <a:xfrm>
            <a:off x="1922584" y="1973736"/>
            <a:ext cx="3484099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98856"/>
                </a:solidFill>
                <a:latin typeface="+mn-ea"/>
              </a:rPr>
              <a:t>医院病房监护系统</a:t>
            </a:r>
            <a:endParaRPr lang="en-US" altLang="zh-CN" sz="2400" b="1" dirty="0">
              <a:solidFill>
                <a:srgbClr val="E98856"/>
              </a:solidFill>
              <a:latin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9A9EEFA-FDB2-F756-9817-367B3BB89534}"/>
              </a:ext>
            </a:extLst>
          </p:cNvPr>
          <p:cNvSpPr/>
          <p:nvPr/>
        </p:nvSpPr>
        <p:spPr>
          <a:xfrm rot="21113059">
            <a:off x="826048" y="1983783"/>
            <a:ext cx="979321" cy="562630"/>
          </a:xfrm>
          <a:prstGeom prst="ellipse">
            <a:avLst/>
          </a:prstGeom>
          <a:solidFill>
            <a:srgbClr val="E98856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案例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E582EE-645A-4E44-C27C-13529983C689}"/>
              </a:ext>
            </a:extLst>
          </p:cNvPr>
          <p:cNvSpPr txBox="1"/>
          <p:nvPr/>
        </p:nvSpPr>
        <p:spPr>
          <a:xfrm>
            <a:off x="1960097" y="2471693"/>
            <a:ext cx="10030265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dirty="0"/>
              <a:t>值班护士使用中央监护系统对病员的情况进行监控，</a:t>
            </a:r>
            <a:r>
              <a:rPr lang="zh-CN" altLang="en-US" dirty="0"/>
              <a:t>查看病情报告并进行打印。</a:t>
            </a:r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5BCFC8-704B-861F-2D4D-A730E28FD828}"/>
              </a:ext>
            </a:extLst>
          </p:cNvPr>
          <p:cNvSpPr txBox="1"/>
          <p:nvPr/>
        </p:nvSpPr>
        <p:spPr>
          <a:xfrm>
            <a:off x="1420836" y="4214948"/>
            <a:ext cx="9969305" cy="167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00B0F0"/>
                </a:solidFill>
                <a:latin typeface="+mn-ea"/>
              </a:rPr>
              <a:t>测试用例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#p1:setRefreshInterval·askRestartMonitor·setRefreshInterval      </a:t>
            </a:r>
            <a:r>
              <a:rPr lang="zh-CN" altLang="en-US" b="1" dirty="0">
                <a:latin typeface="+mn-ea"/>
              </a:rPr>
              <a:t>改变状态</a:t>
            </a:r>
            <a:endParaRPr lang="en-US" altLang="zh-CN" b="1" dirty="0">
              <a:solidFill>
                <a:srgbClr val="00B0F0"/>
              </a:solidFill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00B0F0"/>
                </a:solidFill>
                <a:latin typeface="+mn-ea"/>
              </a:rPr>
              <a:t>测试用例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#p2: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b="1" dirty="0" err="1">
                <a:solidFill>
                  <a:srgbClr val="00B0F0"/>
                </a:solidFill>
                <a:latin typeface="+mn-ea"/>
              </a:rPr>
              <a:t>refreshMonitor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· </a:t>
            </a:r>
            <a:r>
              <a:rPr lang="en-US" altLang="zh-CN" b="1" dirty="0" err="1">
                <a:solidFill>
                  <a:srgbClr val="00B0F0"/>
                </a:solidFill>
                <a:latin typeface="+mn-ea"/>
              </a:rPr>
              <a:t>conditionQuery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 · </a:t>
            </a:r>
            <a:r>
              <a:rPr lang="en-US" altLang="zh-CN" b="1" dirty="0" err="1">
                <a:solidFill>
                  <a:srgbClr val="00B0F0"/>
                </a:solidFill>
                <a:latin typeface="+mn-ea"/>
              </a:rPr>
              <a:t>generateConditionReport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· </a:t>
            </a:r>
            <a:r>
              <a:rPr lang="en-US" altLang="zh-CN" b="1" dirty="0" err="1">
                <a:solidFill>
                  <a:srgbClr val="00B0F0"/>
                </a:solidFill>
                <a:latin typeface="+mn-ea"/>
              </a:rPr>
              <a:t>refreshMonitor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· </a:t>
            </a:r>
            <a:r>
              <a:rPr lang="en-US" altLang="zh-CN" b="1" dirty="0" err="1">
                <a:solidFill>
                  <a:srgbClr val="00B0F0"/>
                </a:solidFill>
                <a:latin typeface="+mn-ea"/>
              </a:rPr>
              <a:t>generateConditionReport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 · </a:t>
            </a:r>
            <a:r>
              <a:rPr lang="en-US" altLang="zh-CN" b="1" dirty="0" err="1">
                <a:solidFill>
                  <a:srgbClr val="00B0F0"/>
                </a:solidFill>
                <a:latin typeface="+mn-ea"/>
              </a:rPr>
              <a:t>printConditionReport</a:t>
            </a:r>
            <a:r>
              <a:rPr lang="en-US" altLang="zh-CN" b="1" dirty="0">
                <a:solidFill>
                  <a:srgbClr val="00B0F0"/>
                </a:solidFill>
                <a:latin typeface="+mn-ea"/>
              </a:rPr>
              <a:t> · </a:t>
            </a:r>
            <a:r>
              <a:rPr lang="en-US" altLang="zh-CN" b="1" dirty="0" err="1">
                <a:solidFill>
                  <a:srgbClr val="00B0F0"/>
                </a:solidFill>
                <a:latin typeface="+mn-ea"/>
              </a:rPr>
              <a:t>refreshMonitor</a:t>
            </a:r>
            <a:r>
              <a:rPr lang="zh-CN" altLang="en-US" b="1" dirty="0">
                <a:solidFill>
                  <a:srgbClr val="00B0F0"/>
                </a:solidFill>
                <a:latin typeface="+mn-ea"/>
              </a:rPr>
              <a:t>　</a:t>
            </a:r>
            <a:r>
              <a:rPr lang="zh-CN" altLang="en-US" b="1" dirty="0">
                <a:latin typeface="+mn-ea"/>
              </a:rPr>
              <a:t>不改变状态的操作</a:t>
            </a:r>
          </a:p>
        </p:txBody>
      </p:sp>
    </p:spTree>
    <p:extLst>
      <p:ext uri="{BB962C8B-B14F-4D97-AF65-F5344CB8AC3E}">
        <p14:creationId xmlns:p14="http://schemas.microsoft.com/office/powerpoint/2010/main" val="24954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设计测试用例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5848321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975359" y="2692732"/>
            <a:ext cx="10785231" cy="867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2</a:t>
            </a:r>
            <a:r>
              <a:rPr lang="zh-CN" altLang="en-US" b="1" dirty="0">
                <a:latin typeface="+mn-ea"/>
              </a:rPr>
              <a:t>） 基于属性的划分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这种方法根据类操作使用的属性来划分类操作。</a:t>
            </a:r>
            <a:r>
              <a:rPr lang="en-US" altLang="zh-CN" b="1" dirty="0">
                <a:latin typeface="+mn-ea"/>
              </a:rPr>
              <a:t>       </a:t>
            </a:r>
            <a:endParaRPr lang="zh-CN" altLang="en-US" b="1" dirty="0"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B69A52-21A8-257F-7C1D-FD7FDDC16ACF}"/>
              </a:ext>
            </a:extLst>
          </p:cNvPr>
          <p:cNvSpPr txBox="1"/>
          <p:nvPr/>
        </p:nvSpPr>
        <p:spPr>
          <a:xfrm>
            <a:off x="1026941" y="1198477"/>
            <a:ext cx="2785404" cy="5232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SG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测试类的方法</a:t>
            </a:r>
            <a:endParaRPr lang="zh-SG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D1B6C7-4F0E-FA67-15F0-4FDE10D4CDB4}"/>
              </a:ext>
            </a:extLst>
          </p:cNvPr>
          <p:cNvSpPr txBox="1"/>
          <p:nvPr/>
        </p:nvSpPr>
        <p:spPr>
          <a:xfrm>
            <a:off x="3910818" y="1156093"/>
            <a:ext cx="6105378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+mn-ea"/>
              </a:rPr>
              <a:t>2. </a:t>
            </a:r>
            <a:r>
              <a:rPr lang="zh-CN" altLang="en-US" sz="2800" b="1" dirty="0">
                <a:latin typeface="+mn-ea"/>
              </a:rPr>
              <a:t>划分测试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677487-AC61-8157-7637-86142DAD3914}"/>
              </a:ext>
            </a:extLst>
          </p:cNvPr>
          <p:cNvSpPr txBox="1"/>
          <p:nvPr/>
        </p:nvSpPr>
        <p:spPr>
          <a:xfrm>
            <a:off x="1922584" y="1973736"/>
            <a:ext cx="3484099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98856"/>
                </a:solidFill>
                <a:latin typeface="+mn-ea"/>
              </a:rPr>
              <a:t>医院病房监护系统</a:t>
            </a:r>
            <a:endParaRPr lang="en-US" altLang="zh-CN" sz="2400" b="1" dirty="0">
              <a:solidFill>
                <a:srgbClr val="E98856"/>
              </a:solidFill>
              <a:latin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9A9EEFA-FDB2-F756-9817-367B3BB89534}"/>
              </a:ext>
            </a:extLst>
          </p:cNvPr>
          <p:cNvSpPr/>
          <p:nvPr/>
        </p:nvSpPr>
        <p:spPr>
          <a:xfrm rot="21113059">
            <a:off x="826048" y="1983783"/>
            <a:ext cx="979321" cy="562630"/>
          </a:xfrm>
          <a:prstGeom prst="ellipse">
            <a:avLst/>
          </a:prstGeom>
          <a:solidFill>
            <a:srgbClr val="E98856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案例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A5BB17-16F9-0EC0-373A-48BA99A325D4}"/>
              </a:ext>
            </a:extLst>
          </p:cNvPr>
          <p:cNvSpPr txBox="1"/>
          <p:nvPr/>
        </p:nvSpPr>
        <p:spPr>
          <a:xfrm>
            <a:off x="1444284" y="3825789"/>
            <a:ext cx="9988062" cy="2612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以</a:t>
            </a:r>
            <a:r>
              <a:rPr lang="en-US" altLang="zh-CN" b="1" dirty="0" err="1">
                <a:latin typeface="+mn-ea"/>
              </a:rPr>
              <a:t>StandardSymptomSignalLibrary</a:t>
            </a:r>
            <a:r>
              <a:rPr lang="zh-CN" altLang="en-US" b="1" dirty="0">
                <a:latin typeface="+mn-ea"/>
              </a:rPr>
              <a:t>类为例，可以使用属性</a:t>
            </a:r>
            <a:r>
              <a:rPr lang="en-US" altLang="zh-CN" b="1" dirty="0" err="1">
                <a:latin typeface="+mn-ea"/>
              </a:rPr>
              <a:t>SignalDetectionInterval</a:t>
            </a:r>
            <a:r>
              <a:rPr lang="zh-CN" altLang="en-US" b="1" dirty="0">
                <a:latin typeface="+mn-ea"/>
              </a:rPr>
              <a:t>来定义划分，从而把操作划分成</a:t>
            </a:r>
            <a:r>
              <a:rPr lang="en-US" altLang="zh-CN" b="1" dirty="0">
                <a:latin typeface="+mn-ea"/>
              </a:rPr>
              <a:t>3</a:t>
            </a:r>
            <a:r>
              <a:rPr lang="zh-CN" altLang="en-US" b="1" dirty="0">
                <a:latin typeface="+mn-ea"/>
              </a:rPr>
              <a:t>个类别：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</a:t>
            </a:r>
            <a:r>
              <a:rPr lang="en-US" altLang="zh-CN" b="1" dirty="0">
                <a:latin typeface="+mn-ea"/>
              </a:rPr>
              <a:t>. </a:t>
            </a:r>
            <a:r>
              <a:rPr lang="zh-CN" altLang="en-US" b="1" dirty="0">
                <a:latin typeface="+mn-ea"/>
              </a:rPr>
              <a:t>使用</a:t>
            </a:r>
            <a:r>
              <a:rPr lang="en-US" altLang="zh-CN" b="1" dirty="0" err="1">
                <a:latin typeface="+mn-ea"/>
              </a:rPr>
              <a:t>SignalDetectionInterval</a:t>
            </a:r>
            <a:r>
              <a:rPr lang="zh-CN" altLang="en-US" b="1" dirty="0">
                <a:latin typeface="+mn-ea"/>
              </a:rPr>
              <a:t>的操作；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</a:t>
            </a:r>
            <a:r>
              <a:rPr lang="en-US" altLang="zh-CN" b="1" dirty="0">
                <a:latin typeface="+mn-ea"/>
              </a:rPr>
              <a:t>. </a:t>
            </a:r>
            <a:r>
              <a:rPr lang="zh-CN" altLang="en-US" b="1" dirty="0">
                <a:latin typeface="+mn-ea"/>
              </a:rPr>
              <a:t>修改</a:t>
            </a:r>
            <a:r>
              <a:rPr lang="en-US" altLang="zh-CN" b="1" dirty="0" err="1">
                <a:latin typeface="+mn-ea"/>
              </a:rPr>
              <a:t>SignalDetectionInterval</a:t>
            </a:r>
            <a:r>
              <a:rPr lang="zh-CN" altLang="en-US" b="1" dirty="0">
                <a:latin typeface="+mn-ea"/>
              </a:rPr>
              <a:t>的操作；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</a:t>
            </a:r>
            <a:r>
              <a:rPr lang="en-US" altLang="zh-CN" b="1" dirty="0">
                <a:latin typeface="+mn-ea"/>
              </a:rPr>
              <a:t>. </a:t>
            </a:r>
            <a:r>
              <a:rPr lang="zh-CN" altLang="en-US" b="1" dirty="0">
                <a:latin typeface="+mn-ea"/>
              </a:rPr>
              <a:t>不使用也不修改</a:t>
            </a:r>
            <a:r>
              <a:rPr lang="en-US" altLang="zh-CN" b="1" dirty="0" err="1">
                <a:latin typeface="+mn-ea"/>
              </a:rPr>
              <a:t>SignalDetectionInterval</a:t>
            </a:r>
            <a:r>
              <a:rPr lang="zh-CN" altLang="en-US" b="1" dirty="0">
                <a:latin typeface="+mn-ea"/>
              </a:rPr>
              <a:t>的操作。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然后，为每个类别设计测试序列。</a:t>
            </a:r>
          </a:p>
        </p:txBody>
      </p:sp>
    </p:spTree>
    <p:extLst>
      <p:ext uri="{BB962C8B-B14F-4D97-AF65-F5344CB8AC3E}">
        <p14:creationId xmlns:p14="http://schemas.microsoft.com/office/powerpoint/2010/main" val="27119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设计测试用例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5848321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975359" y="2692732"/>
            <a:ext cx="10785231" cy="867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3</a:t>
            </a:r>
            <a:r>
              <a:rPr lang="zh-CN" altLang="en-US" b="1" dirty="0">
                <a:latin typeface="+mn-ea"/>
              </a:rPr>
              <a:t>） 基于功能的划分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　　这种方法根据类操作所完成的功能来划分类操作。</a:t>
            </a:r>
            <a:r>
              <a:rPr lang="en-US" altLang="zh-CN" b="1" dirty="0">
                <a:latin typeface="+mn-ea"/>
              </a:rPr>
              <a:t>       </a:t>
            </a:r>
            <a:endParaRPr lang="zh-CN" altLang="en-US" b="1" dirty="0"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B69A52-21A8-257F-7C1D-FD7FDDC16ACF}"/>
              </a:ext>
            </a:extLst>
          </p:cNvPr>
          <p:cNvSpPr txBox="1"/>
          <p:nvPr/>
        </p:nvSpPr>
        <p:spPr>
          <a:xfrm>
            <a:off x="1026941" y="1198477"/>
            <a:ext cx="2785404" cy="5232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SG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测试类的方法</a:t>
            </a:r>
            <a:endParaRPr lang="zh-SG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D1B6C7-4F0E-FA67-15F0-4FDE10D4CDB4}"/>
              </a:ext>
            </a:extLst>
          </p:cNvPr>
          <p:cNvSpPr txBox="1"/>
          <p:nvPr/>
        </p:nvSpPr>
        <p:spPr>
          <a:xfrm>
            <a:off x="3910818" y="1156093"/>
            <a:ext cx="6105378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+mn-ea"/>
              </a:rPr>
              <a:t>2. </a:t>
            </a:r>
            <a:r>
              <a:rPr lang="zh-CN" altLang="en-US" sz="2800" b="1" dirty="0">
                <a:latin typeface="+mn-ea"/>
              </a:rPr>
              <a:t>划分测试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677487-AC61-8157-7637-86142DAD3914}"/>
              </a:ext>
            </a:extLst>
          </p:cNvPr>
          <p:cNvSpPr txBox="1"/>
          <p:nvPr/>
        </p:nvSpPr>
        <p:spPr>
          <a:xfrm>
            <a:off x="1922584" y="1973736"/>
            <a:ext cx="3484099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98856"/>
                </a:solidFill>
                <a:latin typeface="+mn-ea"/>
              </a:rPr>
              <a:t>医院病房监护系统</a:t>
            </a:r>
            <a:endParaRPr lang="en-US" altLang="zh-CN" sz="2400" b="1" dirty="0">
              <a:solidFill>
                <a:srgbClr val="E98856"/>
              </a:solidFill>
              <a:latin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9A9EEFA-FDB2-F756-9817-367B3BB89534}"/>
              </a:ext>
            </a:extLst>
          </p:cNvPr>
          <p:cNvSpPr/>
          <p:nvPr/>
        </p:nvSpPr>
        <p:spPr>
          <a:xfrm rot="21113059">
            <a:off x="826048" y="1983783"/>
            <a:ext cx="979321" cy="562630"/>
          </a:xfrm>
          <a:prstGeom prst="ellipse">
            <a:avLst/>
          </a:prstGeom>
          <a:solidFill>
            <a:srgbClr val="E98856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案例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A5BB17-16F9-0EC0-373A-48BA99A325D4}"/>
              </a:ext>
            </a:extLst>
          </p:cNvPr>
          <p:cNvSpPr txBox="1"/>
          <p:nvPr/>
        </p:nvSpPr>
        <p:spPr>
          <a:xfrm>
            <a:off x="1458352" y="3699180"/>
            <a:ext cx="9988062" cy="275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把</a:t>
            </a:r>
            <a:r>
              <a:rPr lang="en-US" altLang="zh-CN" b="1" dirty="0" err="1">
                <a:latin typeface="+mn-ea"/>
              </a:rPr>
              <a:t>NurseonDuty</a:t>
            </a:r>
            <a:r>
              <a:rPr lang="zh-CN" altLang="en-US" b="1" dirty="0">
                <a:latin typeface="+mn-ea"/>
              </a:rPr>
              <a:t>类中的操作分类为：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修改设置操作（</a:t>
            </a:r>
            <a:r>
              <a:rPr lang="en-US" altLang="zh-CN" b="1" dirty="0" err="1">
                <a:latin typeface="+mn-ea"/>
              </a:rPr>
              <a:t>setRefreshInterval</a:t>
            </a:r>
            <a:r>
              <a:rPr lang="en-US" altLang="zh-CN" b="1" dirty="0">
                <a:latin typeface="+mn-ea"/>
              </a:rPr>
              <a:t>, </a:t>
            </a:r>
            <a:r>
              <a:rPr lang="en-US" altLang="zh-CN" b="1" dirty="0" err="1">
                <a:latin typeface="+mn-ea"/>
              </a:rPr>
              <a:t>askRestartMonitor</a:t>
            </a:r>
            <a:r>
              <a:rPr lang="en-US" altLang="zh-CN" b="1" dirty="0">
                <a:latin typeface="+mn-ea"/>
              </a:rPr>
              <a:t> </a:t>
            </a:r>
            <a:r>
              <a:rPr lang="zh-CN" altLang="en-US" b="1" dirty="0">
                <a:latin typeface="+mn-ea"/>
              </a:rPr>
              <a:t>），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查询操作（</a:t>
            </a:r>
            <a:r>
              <a:rPr lang="en-US" altLang="zh-CN" b="1" dirty="0" err="1">
                <a:latin typeface="+mn-ea"/>
              </a:rPr>
              <a:t>conditionQuery</a:t>
            </a:r>
            <a:r>
              <a:rPr lang="zh-CN" altLang="en-US" b="1" dirty="0">
                <a:latin typeface="+mn-ea"/>
              </a:rPr>
              <a:t>），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打印操作（</a:t>
            </a:r>
            <a:r>
              <a:rPr lang="en-US" altLang="zh-CN" b="1" dirty="0" err="1">
                <a:latin typeface="+mn-ea"/>
              </a:rPr>
              <a:t>generateConditionReport</a:t>
            </a:r>
            <a:r>
              <a:rPr lang="en-US" altLang="zh-CN" b="1" dirty="0">
                <a:latin typeface="+mn-ea"/>
              </a:rPr>
              <a:t> </a:t>
            </a:r>
            <a:r>
              <a:rPr lang="zh-CN" altLang="en-US" b="1" dirty="0">
                <a:latin typeface="+mn-ea"/>
              </a:rPr>
              <a:t>，</a:t>
            </a:r>
            <a:r>
              <a:rPr lang="en-US" altLang="zh-CN" b="1" dirty="0" err="1">
                <a:latin typeface="+mn-ea"/>
              </a:rPr>
              <a:t>printConditionReport</a:t>
            </a:r>
            <a:r>
              <a:rPr lang="zh-CN" altLang="en-US" b="1" dirty="0">
                <a:latin typeface="+mn-ea"/>
              </a:rPr>
              <a:t>），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刷新操作（</a:t>
            </a:r>
            <a:r>
              <a:rPr lang="en-US" altLang="zh-CN" b="1" dirty="0" err="1">
                <a:latin typeface="+mn-ea"/>
              </a:rPr>
              <a:t>refreshMonitor</a:t>
            </a:r>
            <a:r>
              <a:rPr lang="zh-CN" altLang="en-US" b="1" dirty="0">
                <a:latin typeface="+mn-ea"/>
              </a:rPr>
              <a:t>）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然后，为每个类别设计测试序列。</a:t>
            </a:r>
          </a:p>
        </p:txBody>
      </p:sp>
    </p:spTree>
    <p:extLst>
      <p:ext uri="{BB962C8B-B14F-4D97-AF65-F5344CB8AC3E}">
        <p14:creationId xmlns:p14="http://schemas.microsoft.com/office/powerpoint/2010/main" val="8003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设计测试用例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5848321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1026941" y="2128481"/>
            <a:ext cx="10785231" cy="23815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基于故障的测试（</a:t>
            </a:r>
            <a:r>
              <a:rPr lang="en-US" altLang="zh-CN" sz="2400" b="1" dirty="0">
                <a:latin typeface="+mn-ea"/>
              </a:rPr>
              <a:t>fault based testing</a:t>
            </a:r>
            <a:r>
              <a:rPr lang="zh-CN" altLang="en-US" sz="2400" b="1" dirty="0">
                <a:latin typeface="+mn-ea"/>
              </a:rPr>
              <a:t>）与传统的错误推测法类似，</a:t>
            </a:r>
            <a:endParaRPr lang="en-US" altLang="zh-CN" sz="24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首先推测软件中可能有的错误，</a:t>
            </a:r>
            <a:endParaRPr lang="en-US" altLang="zh-CN" sz="24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然后设计出最可能发现这些错误的测试用例。</a:t>
            </a:r>
            <a:endParaRPr lang="en-US" altLang="zh-CN" sz="24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　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B69A52-21A8-257F-7C1D-FD7FDDC16ACF}"/>
              </a:ext>
            </a:extLst>
          </p:cNvPr>
          <p:cNvSpPr txBox="1"/>
          <p:nvPr/>
        </p:nvSpPr>
        <p:spPr>
          <a:xfrm>
            <a:off x="1026941" y="1198477"/>
            <a:ext cx="2785404" cy="5232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SG" sz="2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测试类的方法</a:t>
            </a:r>
            <a:endParaRPr lang="zh-SG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D1B6C7-4F0E-FA67-15F0-4FDE10D4CDB4}"/>
              </a:ext>
            </a:extLst>
          </p:cNvPr>
          <p:cNvSpPr txBox="1"/>
          <p:nvPr/>
        </p:nvSpPr>
        <p:spPr>
          <a:xfrm>
            <a:off x="3910818" y="1156093"/>
            <a:ext cx="6105378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+mn-ea"/>
              </a:rPr>
              <a:t>3.</a:t>
            </a:r>
            <a:r>
              <a:rPr lang="zh-SG" altLang="en-US" sz="2800" b="1" dirty="0">
                <a:latin typeface="+mn-ea"/>
              </a:rPr>
              <a:t>基于故障</a:t>
            </a:r>
            <a:r>
              <a:rPr lang="zh-CN" altLang="en-US" sz="2800" b="1" dirty="0">
                <a:latin typeface="+mn-ea"/>
              </a:rPr>
              <a:t>测试</a:t>
            </a:r>
          </a:p>
        </p:txBody>
      </p:sp>
    </p:spTree>
    <p:extLst>
      <p:ext uri="{BB962C8B-B14F-4D97-AF65-F5344CB8AC3E}">
        <p14:creationId xmlns:p14="http://schemas.microsoft.com/office/powerpoint/2010/main" val="2707128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互联网行业橙色模板">
      <a:dk1>
        <a:sysClr val="windowText" lastClr="000000"/>
      </a:dk1>
      <a:lt1>
        <a:sysClr val="window" lastClr="FFFFFF"/>
      </a:lt1>
      <a:dk2>
        <a:srgbClr val="363632"/>
      </a:dk2>
      <a:lt2>
        <a:srgbClr val="E7E6E6"/>
      </a:lt2>
      <a:accent1>
        <a:srgbClr val="EE7A13"/>
      </a:accent1>
      <a:accent2>
        <a:srgbClr val="3636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互联网蓝色配色">
      <a:dk1>
        <a:sysClr val="windowText" lastClr="000000"/>
      </a:dk1>
      <a:lt1>
        <a:sysClr val="window" lastClr="FFFFFF"/>
      </a:lt1>
      <a:dk2>
        <a:srgbClr val="363632"/>
      </a:dk2>
      <a:lt2>
        <a:srgbClr val="E7E6E6"/>
      </a:lt2>
      <a:accent1>
        <a:srgbClr val="017BDE"/>
      </a:accent1>
      <a:accent2>
        <a:srgbClr val="3636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1567</Words>
  <Application>Microsoft Office PowerPoint</Application>
  <PresentationFormat>宽屏</PresentationFormat>
  <Paragraphs>145</Paragraphs>
  <Slides>16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微软雅黑</vt:lpstr>
      <vt:lpstr>Arial</vt:lpstr>
      <vt:lpstr>Calibri</vt:lpstr>
      <vt:lpstr>Century Gothic</vt:lpstr>
      <vt:lpstr>Segoe UI Light</vt:lpstr>
      <vt:lpstr>Wingdings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Zhenyu Xu</dc:creator>
  <cp:lastModifiedBy>yy</cp:lastModifiedBy>
  <cp:revision>428</cp:revision>
  <dcterms:created xsi:type="dcterms:W3CDTF">2019-10-22T02:12:38Z</dcterms:created>
  <dcterms:modified xsi:type="dcterms:W3CDTF">2023-08-20T13:29:56Z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t-zhenxu@microsoft.com</vt:lpwstr>
  </property>
  <property fmtid="{D5CDD505-2E9C-101B-9397-08002B2CF9AE}" pid="5" name="MSIP_Label_f42aa342-8706-4288-bd11-ebb85995028c_SetDate">
    <vt:lpwstr>2019-10-22T02:42:39.0414251Z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16778f22-84d4-40d7-b317-abcc406d45b1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