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media/media1.mpg" ContentType="video/mpeg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6" r:id="rId6"/>
    <p:sldId id="291" r:id="rId7"/>
    <p:sldId id="292" r:id="rId8"/>
    <p:sldId id="293" r:id="rId9"/>
    <p:sldId id="290" r:id="rId10"/>
    <p:sldId id="294" r:id="rId11"/>
    <p:sldId id="295" r:id="rId12"/>
    <p:sldId id="296" r:id="rId13"/>
    <p:sldId id="297" r:id="rId14"/>
    <p:sldId id="298" r:id="rId15"/>
    <p:sldId id="299" r:id="rId16"/>
    <p:sldId id="302" r:id="rId17"/>
    <p:sldId id="300" r:id="rId18"/>
    <p:sldId id="303" r:id="rId19"/>
    <p:sldId id="285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413"/>
    <a:srgbClr val="14D475"/>
    <a:srgbClr val="C01344"/>
    <a:srgbClr val="40D5D7"/>
    <a:srgbClr val="321354"/>
    <a:srgbClr val="D09C31"/>
    <a:srgbClr val="1147A8"/>
    <a:srgbClr val="27A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16" y="52"/>
      </p:cViewPr>
      <p:guideLst>
        <p:guide orient="horz" pos="2203"/>
        <p:guide pos="3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26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4D475"/>
            </a:solidFill>
            <a:ln w="76200">
              <a:noFill/>
            </a:ln>
          </c:spPr>
          <c:explosion val="13"/>
          <c:dPt>
            <c:idx val="0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7"/>
            <c:bubble3D val="0"/>
            <c:spPr>
              <a:noFill/>
              <a:ln w="76200">
                <a:noFill/>
              </a:ln>
              <a:effectLst/>
            </c:spPr>
          </c:dPt>
          <c:dPt>
            <c:idx val="8"/>
            <c:bubble3D val="0"/>
            <c:spPr>
              <a:noFill/>
              <a:ln w="76200">
                <a:noFill/>
              </a:ln>
              <a:effectLst/>
            </c:spPr>
          </c:dPt>
          <c:dPt>
            <c:idx val="9"/>
            <c:bubble3D val="0"/>
            <c:spPr>
              <a:noFill/>
              <a:ln w="76200">
                <a:noFill/>
              </a:ln>
              <a:effectLst/>
            </c:spPr>
          </c:dPt>
          <c:dPt>
            <c:idx val="10"/>
            <c:bubble3D val="0"/>
            <c:spPr>
              <a:noFill/>
              <a:ln w="76200">
                <a:noFill/>
              </a:ln>
              <a:effectLst/>
            </c:spPr>
          </c:dPt>
          <c:dPt>
            <c:idx val="11"/>
            <c:bubble3D val="0"/>
            <c:spPr>
              <a:noFill/>
              <a:ln w="76200">
                <a:noFill/>
              </a:ln>
              <a:effectLst/>
            </c:spPr>
          </c:dPt>
          <c:dPt>
            <c:idx val="12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3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4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5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6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7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8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Sheet1!$A$2:$A$20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4D475"/>
            </a:solidFill>
            <a:ln w="76200">
              <a:noFill/>
            </a:ln>
          </c:spPr>
          <c:explosion val="13"/>
          <c:dPt>
            <c:idx val="0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0B1413"/>
              </a:solidFill>
              <a:ln w="76200">
                <a:noFill/>
              </a:ln>
              <a:effectLst/>
            </c:spPr>
          </c:dPt>
          <c:dPt>
            <c:idx val="7"/>
            <c:bubble3D val="0"/>
            <c:spPr>
              <a:noFill/>
              <a:ln w="76200">
                <a:noFill/>
              </a:ln>
              <a:effectLst/>
            </c:spPr>
          </c:dPt>
          <c:dPt>
            <c:idx val="8"/>
            <c:bubble3D val="0"/>
            <c:spPr>
              <a:noFill/>
              <a:ln w="76200">
                <a:noFill/>
              </a:ln>
              <a:effectLst/>
            </c:spPr>
          </c:dPt>
          <c:dPt>
            <c:idx val="9"/>
            <c:bubble3D val="0"/>
            <c:spPr>
              <a:noFill/>
              <a:ln w="76200">
                <a:noFill/>
              </a:ln>
              <a:effectLst/>
            </c:spPr>
          </c:dPt>
          <c:dPt>
            <c:idx val="10"/>
            <c:bubble3D val="0"/>
            <c:spPr>
              <a:noFill/>
              <a:ln w="76200">
                <a:noFill/>
              </a:ln>
              <a:effectLst/>
            </c:spPr>
          </c:dPt>
          <c:dPt>
            <c:idx val="11"/>
            <c:bubble3D val="0"/>
            <c:spPr>
              <a:noFill/>
              <a:ln w="76200">
                <a:noFill/>
              </a:ln>
              <a:effectLst/>
            </c:spPr>
          </c:dPt>
          <c:dPt>
            <c:idx val="12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3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4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5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6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7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Pt>
            <c:idx val="18"/>
            <c:bubble3D val="0"/>
            <c:spPr>
              <a:solidFill>
                <a:srgbClr val="14D475"/>
              </a:solidFill>
              <a:ln w="76200">
                <a:noFill/>
              </a:ln>
              <a:effectLst/>
            </c:spPr>
          </c:dPt>
          <c:dLbls>
            <c:delete val="1"/>
          </c:dLbls>
          <c:cat>
            <c:strRef>
              <c:f>Sheet1!$A$2:$A$20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F219C-7652-488E-BE82-0AFF88E5721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72F8A-333E-4589-B0B8-158252731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3213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0000"/>
                </a:schemeClr>
              </a:gs>
              <a:gs pos="99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44" y="0"/>
            <a:ext cx="10268712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0000"/>
                </a:schemeClr>
              </a:gs>
              <a:gs pos="99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0000"/>
                </a:schemeClr>
              </a:gs>
              <a:gs pos="99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图片 1363" hidden="1"/>
          <p:cNvSpPr/>
          <p:nvPr userDrawn="1">
            <p:custDataLst>
              <p:tags r:id="rId5"/>
            </p:custDataLst>
          </p:nvPr>
        </p:nvSpPr>
        <p:spPr>
          <a:xfrm>
            <a:off x="0" y="-1"/>
            <a:ext cx="12192000" cy="6858002"/>
          </a:xfrm>
          <a:custGeom>
            <a:avLst/>
            <a:gdLst/>
            <a:ahLst/>
            <a:cxnLst/>
            <a:rect l="0" t="0" r="0" b="0"/>
            <a:pathLst>
              <a:path w="11660013" h="6558758">
                <a:moveTo>
                  <a:pt x="0" y="0"/>
                </a:moveTo>
                <a:lnTo>
                  <a:pt x="11660012" y="0"/>
                </a:lnTo>
                <a:lnTo>
                  <a:pt x="11660012" y="6558757"/>
                </a:lnTo>
                <a:lnTo>
                  <a:pt x="0" y="6558757"/>
                </a:lnTo>
                <a:close/>
              </a:path>
            </a:pathLst>
          </a:custGeom>
          <a:blipFill dpi="0" rotWithShape="1">
            <a:blip r:embed="rId6">
              <a:alphaModFix amt="10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media" Target="../media/media1.mpg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8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jpeg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1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1" Type="http://schemas.openxmlformats.org/officeDocument/2006/relationships/tags" Target="../tags/tag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5.xml"/><Relationship Id="rId5" Type="http://schemas.openxmlformats.org/officeDocument/2006/relationships/image" Target="../media/image5.png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9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8713" y="2177660"/>
            <a:ext cx="2314575" cy="2434947"/>
            <a:chOff x="4467225" y="1213128"/>
            <a:chExt cx="2314575" cy="2434947"/>
          </a:xfrm>
        </p:grpSpPr>
        <p:sp>
          <p:nvSpPr>
            <p:cNvPr id="3" name="椭圆 2"/>
            <p:cNvSpPr/>
            <p:nvPr/>
          </p:nvSpPr>
          <p:spPr>
            <a:xfrm>
              <a:off x="4467225" y="1333500"/>
              <a:ext cx="2314575" cy="2314575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  <a:effectLst>
              <a:glow rad="63500">
                <a:srgbClr val="14D475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010149" y="1876425"/>
              <a:ext cx="1228726" cy="1228724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5" name="弧形 14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3" name="弧形 12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4340000"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1" name="弧形 10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等腰三角形 7"/>
            <p:cNvSpPr/>
            <p:nvPr/>
          </p:nvSpPr>
          <p:spPr>
            <a:xfrm rot="14340000" flipH="1">
              <a:off x="5513389" y="1224558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474071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flipH="1">
              <a:off x="6608802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任意多边形: 形状 16"/>
          <p:cNvSpPr/>
          <p:nvPr>
            <p:custDataLst>
              <p:tags r:id="rId2"/>
            </p:custDataLst>
          </p:nvPr>
        </p:nvSpPr>
        <p:spPr>
          <a:xfrm>
            <a:off x="4344187" y="1677187"/>
            <a:ext cx="3503627" cy="3503627"/>
          </a:xfrm>
          <a:custGeom>
            <a:avLst/>
            <a:gdLst>
              <a:gd name="connsiteX0" fmla="*/ 1832521 w 3728532"/>
              <a:gd name="connsiteY0" fmla="*/ 3379864 h 3728531"/>
              <a:gd name="connsiteX1" fmla="*/ 1864266 w 3728532"/>
              <a:gd name="connsiteY1" fmla="*/ 3381367 h 3728531"/>
              <a:gd name="connsiteX2" fmla="*/ 1883316 w 3728532"/>
              <a:gd name="connsiteY2" fmla="*/ 3380624 h 3728531"/>
              <a:gd name="connsiteX3" fmla="*/ 1889613 w 3728532"/>
              <a:gd name="connsiteY3" fmla="*/ 3727542 h 3728531"/>
              <a:gd name="connsiteX4" fmla="*/ 1864266 w 3728532"/>
              <a:gd name="connsiteY4" fmla="*/ 3728531 h 3728531"/>
              <a:gd name="connsiteX5" fmla="*/ 1818973 w 3728532"/>
              <a:gd name="connsiteY5" fmla="*/ 3726244 h 3728531"/>
              <a:gd name="connsiteX6" fmla="*/ 1970032 w 3728532"/>
              <a:gd name="connsiteY6" fmla="*/ 3377239 h 3728531"/>
              <a:gd name="connsiteX7" fmla="*/ 1996180 w 3728532"/>
              <a:gd name="connsiteY7" fmla="*/ 3723383 h 3728531"/>
              <a:gd name="connsiteX8" fmla="*/ 1925593 w 3728532"/>
              <a:gd name="connsiteY8" fmla="*/ 3726138 h 3728531"/>
              <a:gd name="connsiteX9" fmla="*/ 1919296 w 3728532"/>
              <a:gd name="connsiteY9" fmla="*/ 3379219 h 3728531"/>
              <a:gd name="connsiteX10" fmla="*/ 1745802 w 3728532"/>
              <a:gd name="connsiteY10" fmla="*/ 3375758 h 3728531"/>
              <a:gd name="connsiteX11" fmla="*/ 1796561 w 3728532"/>
              <a:gd name="connsiteY11" fmla="*/ 3378162 h 3728531"/>
              <a:gd name="connsiteX12" fmla="*/ 1783017 w 3728532"/>
              <a:gd name="connsiteY12" fmla="*/ 3724428 h 3728531"/>
              <a:gd name="connsiteX13" fmla="*/ 1712450 w 3728532"/>
              <a:gd name="connsiteY13" fmla="*/ 3720865 h 3728531"/>
              <a:gd name="connsiteX14" fmla="*/ 2056302 w 3728532"/>
              <a:gd name="connsiteY14" fmla="*/ 3368222 h 3728531"/>
              <a:gd name="connsiteX15" fmla="*/ 2102191 w 3728532"/>
              <a:gd name="connsiteY15" fmla="*/ 3712150 h 3728531"/>
              <a:gd name="connsiteX16" fmla="*/ 2032058 w 3728532"/>
              <a:gd name="connsiteY16" fmla="*/ 3720402 h 3728531"/>
              <a:gd name="connsiteX17" fmla="*/ 2005902 w 3728532"/>
              <a:gd name="connsiteY17" fmla="*/ 3374153 h 3728531"/>
              <a:gd name="connsiteX18" fmla="*/ 1659496 w 3728532"/>
              <a:gd name="connsiteY18" fmla="*/ 3366184 h 3728531"/>
              <a:gd name="connsiteX19" fmla="*/ 1709878 w 3728532"/>
              <a:gd name="connsiteY19" fmla="*/ 3373238 h 3728531"/>
              <a:gd name="connsiteX20" fmla="*/ 1676458 w 3728532"/>
              <a:gd name="connsiteY20" fmla="*/ 3719048 h 3728531"/>
              <a:gd name="connsiteX21" fmla="*/ 1673656 w 3728532"/>
              <a:gd name="connsiteY21" fmla="*/ 3718906 h 3728531"/>
              <a:gd name="connsiteX22" fmla="*/ 1606447 w 3728532"/>
              <a:gd name="connsiteY22" fmla="*/ 3708864 h 3728531"/>
              <a:gd name="connsiteX23" fmla="*/ 2141984 w 3728532"/>
              <a:gd name="connsiteY23" fmla="*/ 3354961 h 3728531"/>
              <a:gd name="connsiteX24" fmla="*/ 2207477 w 3728532"/>
              <a:gd name="connsiteY24" fmla="*/ 3695699 h 3728531"/>
              <a:gd name="connsiteX25" fmla="*/ 2156492 w 3728532"/>
              <a:gd name="connsiteY25" fmla="*/ 3705761 h 3728531"/>
              <a:gd name="connsiteX26" fmla="*/ 2137949 w 3728532"/>
              <a:gd name="connsiteY26" fmla="*/ 3707943 h 3728531"/>
              <a:gd name="connsiteX27" fmla="*/ 2092060 w 3728532"/>
              <a:gd name="connsiteY27" fmla="*/ 3364015 h 3728531"/>
              <a:gd name="connsiteX28" fmla="*/ 2102074 w 3728532"/>
              <a:gd name="connsiteY28" fmla="*/ 3362837 h 3728531"/>
              <a:gd name="connsiteX29" fmla="*/ 1573570 w 3728532"/>
              <a:gd name="connsiteY29" fmla="*/ 3353073 h 3728531"/>
              <a:gd name="connsiteX30" fmla="*/ 1585802 w 3728532"/>
              <a:gd name="connsiteY30" fmla="*/ 3355867 h 3728531"/>
              <a:gd name="connsiteX31" fmla="*/ 1623840 w 3728532"/>
              <a:gd name="connsiteY31" fmla="*/ 3361192 h 3728531"/>
              <a:gd name="connsiteX32" fmla="*/ 1570841 w 3728532"/>
              <a:gd name="connsiteY32" fmla="*/ 3703544 h 3728531"/>
              <a:gd name="connsiteX33" fmla="*/ 1500803 w 3728532"/>
              <a:gd name="connsiteY33" fmla="*/ 3693079 h 3728531"/>
              <a:gd name="connsiteX34" fmla="*/ 1488809 w 3728532"/>
              <a:gd name="connsiteY34" fmla="*/ 3333709 h 3728531"/>
              <a:gd name="connsiteX35" fmla="*/ 1538471 w 3728532"/>
              <a:gd name="connsiteY35" fmla="*/ 3345054 h 3728531"/>
              <a:gd name="connsiteX36" fmla="*/ 1465799 w 3728532"/>
              <a:gd name="connsiteY36" fmla="*/ 3684615 h 3728531"/>
              <a:gd name="connsiteX37" fmla="*/ 1397029 w 3728532"/>
              <a:gd name="connsiteY37" fmla="*/ 3667827 h 3728531"/>
              <a:gd name="connsiteX38" fmla="*/ 1405274 w 3728532"/>
              <a:gd name="connsiteY38" fmla="*/ 3309545 h 3728531"/>
              <a:gd name="connsiteX39" fmla="*/ 1453919 w 3728532"/>
              <a:gd name="connsiteY39" fmla="*/ 3324812 h 3728531"/>
              <a:gd name="connsiteX40" fmla="*/ 1362041 w 3728532"/>
              <a:gd name="connsiteY40" fmla="*/ 3659287 h 3728531"/>
              <a:gd name="connsiteX41" fmla="*/ 1342166 w 3728532"/>
              <a:gd name="connsiteY41" fmla="*/ 3654435 h 3728531"/>
              <a:gd name="connsiteX42" fmla="*/ 1294355 w 3728532"/>
              <a:gd name="connsiteY42" fmla="*/ 3638374 h 3728531"/>
              <a:gd name="connsiteX43" fmla="*/ 1323507 w 3728532"/>
              <a:gd name="connsiteY43" fmla="*/ 3279979 h 3728531"/>
              <a:gd name="connsiteX44" fmla="*/ 1354809 w 3728532"/>
              <a:gd name="connsiteY44" fmla="*/ 3293708 h 3728531"/>
              <a:gd name="connsiteX45" fmla="*/ 1370918 w 3728532"/>
              <a:gd name="connsiteY45" fmla="*/ 3298763 h 3728531"/>
              <a:gd name="connsiteX46" fmla="*/ 1260229 w 3728532"/>
              <a:gd name="connsiteY46" fmla="*/ 3626911 h 3728531"/>
              <a:gd name="connsiteX47" fmla="*/ 1199296 w 3728532"/>
              <a:gd name="connsiteY47" fmla="*/ 3606442 h 3728531"/>
              <a:gd name="connsiteX48" fmla="*/ 1193185 w 3728532"/>
              <a:gd name="connsiteY48" fmla="*/ 3603839 h 3728531"/>
              <a:gd name="connsiteX49" fmla="*/ 1243925 w 3728532"/>
              <a:gd name="connsiteY49" fmla="*/ 3245074 h 3728531"/>
              <a:gd name="connsiteX50" fmla="*/ 1290523 w 3728532"/>
              <a:gd name="connsiteY50" fmla="*/ 3265512 h 3728531"/>
              <a:gd name="connsiteX51" fmla="*/ 1160058 w 3728532"/>
              <a:gd name="connsiteY51" fmla="*/ 3589728 h 3728531"/>
              <a:gd name="connsiteX52" fmla="*/ 1094820 w 3728532"/>
              <a:gd name="connsiteY52" fmla="*/ 3561939 h 3728531"/>
              <a:gd name="connsiteX53" fmla="*/ 1164156 w 3728532"/>
              <a:gd name="connsiteY53" fmla="*/ 3210086 h 3728531"/>
              <a:gd name="connsiteX54" fmla="*/ 1210946 w 3728532"/>
              <a:gd name="connsiteY54" fmla="*/ 3230608 h 3728531"/>
              <a:gd name="connsiteX55" fmla="*/ 1061967 w 3728532"/>
              <a:gd name="connsiteY55" fmla="*/ 3547205 h 3728531"/>
              <a:gd name="connsiteX56" fmla="*/ 998897 w 3728532"/>
              <a:gd name="connsiteY56" fmla="*/ 3514710 h 3728531"/>
              <a:gd name="connsiteX57" fmla="*/ 3288711 w 3728532"/>
              <a:gd name="connsiteY57" fmla="*/ 2385468 h 3728531"/>
              <a:gd name="connsiteX58" fmla="*/ 3621033 w 3728532"/>
              <a:gd name="connsiteY58" fmla="*/ 2485802 h 3728531"/>
              <a:gd name="connsiteX59" fmla="*/ 3606443 w 3728532"/>
              <a:gd name="connsiteY59" fmla="*/ 2529235 h 3728531"/>
              <a:gd name="connsiteX60" fmla="*/ 2297436 w 3728532"/>
              <a:gd name="connsiteY60" fmla="*/ 3677946 h 3728531"/>
              <a:gd name="connsiteX61" fmla="*/ 2242796 w 3728532"/>
              <a:gd name="connsiteY61" fmla="*/ 3688729 h 3728531"/>
              <a:gd name="connsiteX62" fmla="*/ 2177304 w 3728532"/>
              <a:gd name="connsiteY62" fmla="*/ 3347990 h 3728531"/>
              <a:gd name="connsiteX63" fmla="*/ 2216771 w 3728532"/>
              <a:gd name="connsiteY63" fmla="*/ 3340202 h 3728531"/>
              <a:gd name="connsiteX64" fmla="*/ 3282014 w 3728532"/>
              <a:gd name="connsiteY64" fmla="*/ 2405404 h 3728531"/>
              <a:gd name="connsiteX65" fmla="*/ 3334528 w 3728532"/>
              <a:gd name="connsiteY65" fmla="*/ 2234010 h 3728531"/>
              <a:gd name="connsiteX66" fmla="*/ 3671829 w 3728532"/>
              <a:gd name="connsiteY66" fmla="*/ 2315113 h 3728531"/>
              <a:gd name="connsiteX67" fmla="*/ 3655185 w 3728532"/>
              <a:gd name="connsiteY67" fmla="*/ 2383298 h 3728531"/>
              <a:gd name="connsiteX68" fmla="*/ 3322597 w 3728532"/>
              <a:gd name="connsiteY68" fmla="*/ 2282884 h 3728531"/>
              <a:gd name="connsiteX69" fmla="*/ 3354024 w 3728532"/>
              <a:gd name="connsiteY69" fmla="*/ 2149959 h 3728531"/>
              <a:gd name="connsiteX70" fmla="*/ 3695483 w 3728532"/>
              <a:gd name="connsiteY70" fmla="*/ 2211643 h 3728531"/>
              <a:gd name="connsiteX71" fmla="*/ 3692951 w 3728532"/>
              <a:gd name="connsiteY71" fmla="*/ 2228590 h 3728531"/>
              <a:gd name="connsiteX72" fmla="*/ 3680367 w 3728532"/>
              <a:gd name="connsiteY72" fmla="*/ 2280140 h 3728531"/>
              <a:gd name="connsiteX73" fmla="*/ 3343065 w 3728532"/>
              <a:gd name="connsiteY73" fmla="*/ 2199037 h 3728531"/>
              <a:gd name="connsiteX74" fmla="*/ 3352413 w 3728532"/>
              <a:gd name="connsiteY74" fmla="*/ 2160745 h 3728531"/>
              <a:gd name="connsiteX75" fmla="*/ 3366771 w 3728532"/>
              <a:gd name="connsiteY75" fmla="*/ 2064655 h 3728531"/>
              <a:gd name="connsiteX76" fmla="*/ 3711164 w 3728532"/>
              <a:gd name="connsiteY76" fmla="*/ 2106698 h 3728531"/>
              <a:gd name="connsiteX77" fmla="*/ 3700805 w 3728532"/>
              <a:gd name="connsiteY77" fmla="*/ 2176022 h 3728531"/>
              <a:gd name="connsiteX78" fmla="*/ 3359347 w 3728532"/>
              <a:gd name="connsiteY78" fmla="*/ 2114338 h 3728531"/>
              <a:gd name="connsiteX79" fmla="*/ 3375580 w 3728532"/>
              <a:gd name="connsiteY79" fmla="*/ 1978892 h 3728531"/>
              <a:gd name="connsiteX80" fmla="*/ 3721620 w 3728532"/>
              <a:gd name="connsiteY80" fmla="*/ 2001148 h 3728531"/>
              <a:gd name="connsiteX81" fmla="*/ 3718907 w 3728532"/>
              <a:gd name="connsiteY81" fmla="*/ 2054876 h 3728531"/>
              <a:gd name="connsiteX82" fmla="*/ 3716486 w 3728532"/>
              <a:gd name="connsiteY82" fmla="*/ 2071080 h 3728531"/>
              <a:gd name="connsiteX83" fmla="*/ 3372093 w 3728532"/>
              <a:gd name="connsiteY83" fmla="*/ 2029038 h 3728531"/>
              <a:gd name="connsiteX84" fmla="*/ 3373536 w 3728532"/>
              <a:gd name="connsiteY84" fmla="*/ 2019380 h 3728531"/>
              <a:gd name="connsiteX85" fmla="*/ 4499 w 3728532"/>
              <a:gd name="connsiteY85" fmla="*/ 1775167 h 3728531"/>
              <a:gd name="connsiteX86" fmla="*/ 350662 w 3728532"/>
              <a:gd name="connsiteY86" fmla="*/ 1795005 h 3728531"/>
              <a:gd name="connsiteX87" fmla="*/ 348073 w 3728532"/>
              <a:gd name="connsiteY87" fmla="*/ 1846265 h 3728531"/>
              <a:gd name="connsiteX88" fmla="*/ 1491 w 3728532"/>
              <a:gd name="connsiteY88" fmla="*/ 1846265 h 3728531"/>
              <a:gd name="connsiteX89" fmla="*/ 1491 w 3728532"/>
              <a:gd name="connsiteY89" fmla="*/ 1882265 h 3728531"/>
              <a:gd name="connsiteX90" fmla="*/ 348073 w 3728532"/>
              <a:gd name="connsiteY90" fmla="*/ 1882265 h 3728531"/>
              <a:gd name="connsiteX91" fmla="*/ 354997 w 3728532"/>
              <a:gd name="connsiteY91" fmla="*/ 2019380 h 3728531"/>
              <a:gd name="connsiteX92" fmla="*/ 1000541 w 3728532"/>
              <a:gd name="connsiteY92" fmla="*/ 3111659 h 3728531"/>
              <a:gd name="connsiteX93" fmla="*/ 1132995 w 3728532"/>
              <a:gd name="connsiteY93" fmla="*/ 3192030 h 3728531"/>
              <a:gd name="connsiteX94" fmla="*/ 966887 w 3728532"/>
              <a:gd name="connsiteY94" fmla="*/ 3498219 h 3728531"/>
              <a:gd name="connsiteX95" fmla="*/ 954012 w 3728532"/>
              <a:gd name="connsiteY95" fmla="*/ 3491585 h 3728531"/>
              <a:gd name="connsiteX96" fmla="*/ 0 w 3728532"/>
              <a:gd name="connsiteY96" fmla="*/ 1864265 h 3728531"/>
              <a:gd name="connsiteX97" fmla="*/ 26296 w 3728532"/>
              <a:gd name="connsiteY97" fmla="*/ 1562088 h 3728531"/>
              <a:gd name="connsiteX98" fmla="*/ 368112 w 3728532"/>
              <a:gd name="connsiteY98" fmla="*/ 1621376 h 3728531"/>
              <a:gd name="connsiteX99" fmla="*/ 360529 w 3728532"/>
              <a:gd name="connsiteY99" fmla="*/ 1672127 h 3728531"/>
              <a:gd name="connsiteX100" fmla="*/ 15806 w 3728532"/>
              <a:gd name="connsiteY100" fmla="*/ 1632485 h 3728531"/>
              <a:gd name="connsiteX101" fmla="*/ 11693 w 3728532"/>
              <a:gd name="connsiteY101" fmla="*/ 1668249 h 3728531"/>
              <a:gd name="connsiteX102" fmla="*/ 355206 w 3728532"/>
              <a:gd name="connsiteY102" fmla="*/ 1707752 h 3728531"/>
              <a:gd name="connsiteX103" fmla="*/ 354997 w 3728532"/>
              <a:gd name="connsiteY103" fmla="*/ 1709150 h 3728531"/>
              <a:gd name="connsiteX104" fmla="*/ 352477 w 3728532"/>
              <a:gd name="connsiteY104" fmla="*/ 1759050 h 3728531"/>
              <a:gd name="connsiteX105" fmla="*/ 6315 w 3728532"/>
              <a:gd name="connsiteY105" fmla="*/ 1739212 h 3728531"/>
              <a:gd name="connsiteX106" fmla="*/ 9625 w 3728532"/>
              <a:gd name="connsiteY106" fmla="*/ 1673655 h 3728531"/>
              <a:gd name="connsiteX107" fmla="*/ 49776 w 3728532"/>
              <a:gd name="connsiteY107" fmla="*/ 1441796 h 3728531"/>
              <a:gd name="connsiteX108" fmla="*/ 46279 w 3728532"/>
              <a:gd name="connsiteY108" fmla="*/ 1456799 h 3728531"/>
              <a:gd name="connsiteX109" fmla="*/ 383998 w 3728532"/>
              <a:gd name="connsiteY109" fmla="*/ 1535513 h 3728531"/>
              <a:gd name="connsiteX110" fmla="*/ 376120 w 3728532"/>
              <a:gd name="connsiteY110" fmla="*/ 1567785 h 3728531"/>
              <a:gd name="connsiteX111" fmla="*/ 373434 w 3728532"/>
              <a:gd name="connsiteY111" fmla="*/ 1585761 h 3728531"/>
              <a:gd name="connsiteX112" fmla="*/ 32111 w 3728532"/>
              <a:gd name="connsiteY112" fmla="*/ 1526559 h 3728531"/>
              <a:gd name="connsiteX113" fmla="*/ 28455 w 3728532"/>
              <a:gd name="connsiteY113" fmla="*/ 1547634 h 3728531"/>
              <a:gd name="connsiteX114" fmla="*/ 35582 w 3728532"/>
              <a:gd name="connsiteY114" fmla="*/ 1499941 h 3728531"/>
              <a:gd name="connsiteX115" fmla="*/ 104823 w 3728532"/>
              <a:gd name="connsiteY115" fmla="*/ 1250696 h 3728531"/>
              <a:gd name="connsiteX116" fmla="*/ 431590 w 3728532"/>
              <a:gd name="connsiteY116" fmla="*/ 1367567 h 3728531"/>
              <a:gd name="connsiteX117" fmla="*/ 415244 w 3728532"/>
              <a:gd name="connsiteY117" fmla="*/ 1416228 h 3728531"/>
              <a:gd name="connsiteX118" fmla="*/ 82750 w 3728532"/>
              <a:gd name="connsiteY118" fmla="*/ 1318370 h 3728531"/>
              <a:gd name="connsiteX119" fmla="*/ 72586 w 3728532"/>
              <a:gd name="connsiteY119" fmla="*/ 1352905 h 3728531"/>
              <a:gd name="connsiteX120" fmla="*/ 404713 w 3728532"/>
              <a:gd name="connsiteY120" fmla="*/ 1450655 h 3728531"/>
              <a:gd name="connsiteX121" fmla="*/ 392536 w 3728532"/>
              <a:gd name="connsiteY121" fmla="*/ 1500538 h 3728531"/>
              <a:gd name="connsiteX122" fmla="*/ 54660 w 3728532"/>
              <a:gd name="connsiteY122" fmla="*/ 1421788 h 3728531"/>
              <a:gd name="connsiteX123" fmla="*/ 74097 w 3728532"/>
              <a:gd name="connsiteY123" fmla="*/ 1342165 h 3728531"/>
              <a:gd name="connsiteX124" fmla="*/ 142871 w 3728532"/>
              <a:gd name="connsiteY124" fmla="*/ 1150508 h 3728531"/>
              <a:gd name="connsiteX125" fmla="*/ 462388 w 3728532"/>
              <a:gd name="connsiteY125" fmla="*/ 1285871 h 3728531"/>
              <a:gd name="connsiteX126" fmla="*/ 446518 w 3728532"/>
              <a:gd name="connsiteY126" fmla="*/ 1323127 h 3728531"/>
              <a:gd name="connsiteX127" fmla="*/ 443056 w 3728532"/>
              <a:gd name="connsiteY127" fmla="*/ 1333434 h 3728531"/>
              <a:gd name="connsiteX128" fmla="*/ 116917 w 3728532"/>
              <a:gd name="connsiteY128" fmla="*/ 1216788 h 3728531"/>
              <a:gd name="connsiteX129" fmla="*/ 105334 w 3728532"/>
              <a:gd name="connsiteY129" fmla="*/ 1249176 h 3728531"/>
              <a:gd name="connsiteX130" fmla="*/ 122089 w 3728532"/>
              <a:gd name="connsiteY130" fmla="*/ 1199296 h 3728531"/>
              <a:gd name="connsiteX131" fmla="*/ 193635 w 3728532"/>
              <a:gd name="connsiteY131" fmla="*/ 1038078 h 3728531"/>
              <a:gd name="connsiteX132" fmla="*/ 186474 w 3728532"/>
              <a:gd name="connsiteY132" fmla="*/ 1052606 h 3728531"/>
              <a:gd name="connsiteX133" fmla="*/ 497958 w 3728532"/>
              <a:gd name="connsiteY133" fmla="*/ 1206146 h 3728531"/>
              <a:gd name="connsiteX134" fmla="*/ 491245 w 3728532"/>
              <a:gd name="connsiteY134" fmla="*/ 1218126 h 3728531"/>
              <a:gd name="connsiteX135" fmla="*/ 476496 w 3728532"/>
              <a:gd name="connsiteY135" fmla="*/ 1252751 h 3728531"/>
              <a:gd name="connsiteX136" fmla="*/ 156980 w 3728532"/>
              <a:gd name="connsiteY136" fmla="*/ 1117387 h 3728531"/>
              <a:gd name="connsiteX137" fmla="*/ 177051 w 3728532"/>
              <a:gd name="connsiteY137" fmla="*/ 1070267 h 3728531"/>
              <a:gd name="connsiteX138" fmla="*/ 241967 w 3728532"/>
              <a:gd name="connsiteY138" fmla="*/ 946287 h 3728531"/>
              <a:gd name="connsiteX139" fmla="*/ 235677 w 3728532"/>
              <a:gd name="connsiteY139" fmla="*/ 957395 h 3728531"/>
              <a:gd name="connsiteX140" fmla="*/ 540597 w 3728532"/>
              <a:gd name="connsiteY140" fmla="*/ 1130051 h 3728531"/>
              <a:gd name="connsiteX141" fmla="*/ 515580 w 3728532"/>
              <a:gd name="connsiteY141" fmla="*/ 1174696 h 3728531"/>
              <a:gd name="connsiteX142" fmla="*/ 202706 w 3728532"/>
              <a:gd name="connsiteY142" fmla="*/ 1020472 h 3728531"/>
              <a:gd name="connsiteX143" fmla="*/ 236947 w 3728532"/>
              <a:gd name="connsiteY143" fmla="*/ 954011 h 3728531"/>
              <a:gd name="connsiteX144" fmla="*/ 293385 w 3728532"/>
              <a:gd name="connsiteY144" fmla="*/ 867177 h 3728531"/>
              <a:gd name="connsiteX145" fmla="*/ 583228 w 3728532"/>
              <a:gd name="connsiteY145" fmla="*/ 1053968 h 3728531"/>
              <a:gd name="connsiteX146" fmla="*/ 558194 w 3728532"/>
              <a:gd name="connsiteY146" fmla="*/ 1098645 h 3728531"/>
              <a:gd name="connsiteX147" fmla="*/ 254653 w 3728532"/>
              <a:gd name="connsiteY147" fmla="*/ 926769 h 3728531"/>
              <a:gd name="connsiteX148" fmla="*/ 3391146 w 3728532"/>
              <a:gd name="connsiteY148" fmla="*/ 796898 h 3728531"/>
              <a:gd name="connsiteX149" fmla="*/ 3432869 w 3728532"/>
              <a:gd name="connsiteY149" fmla="*/ 856387 h 3728531"/>
              <a:gd name="connsiteX150" fmla="*/ 3728532 w 3728532"/>
              <a:gd name="connsiteY150" fmla="*/ 1864265 h 3728531"/>
              <a:gd name="connsiteX151" fmla="*/ 3723436 w 3728532"/>
              <a:gd name="connsiteY151" fmla="*/ 1965190 h 3728531"/>
              <a:gd name="connsiteX152" fmla="*/ 3377396 w 3728532"/>
              <a:gd name="connsiteY152" fmla="*/ 1942934 h 3728531"/>
              <a:gd name="connsiteX153" fmla="*/ 3381368 w 3728532"/>
              <a:gd name="connsiteY153" fmla="*/ 1864265 h 3728531"/>
              <a:gd name="connsiteX154" fmla="*/ 3224255 w 3728532"/>
              <a:gd name="connsiteY154" fmla="*/ 1191177 h 3728531"/>
              <a:gd name="connsiteX155" fmla="*/ 3110201 w 3728532"/>
              <a:gd name="connsiteY155" fmla="*/ 998628 h 3728531"/>
              <a:gd name="connsiteX156" fmla="*/ 351713 w 3728532"/>
              <a:gd name="connsiteY156" fmla="*/ 777433 h 3728531"/>
              <a:gd name="connsiteX157" fmla="*/ 632844 w 3728532"/>
              <a:gd name="connsiteY157" fmla="*/ 982286 h 3728531"/>
              <a:gd name="connsiteX158" fmla="*/ 602171 w 3728532"/>
              <a:gd name="connsiteY158" fmla="*/ 1023348 h 3728531"/>
              <a:gd name="connsiteX159" fmla="*/ 313003 w 3728532"/>
              <a:gd name="connsiteY159" fmla="*/ 836992 h 3728531"/>
              <a:gd name="connsiteX160" fmla="*/ 3328028 w 3728532"/>
              <a:gd name="connsiteY160" fmla="*/ 711476 h 3728531"/>
              <a:gd name="connsiteX161" fmla="*/ 3347958 w 3728532"/>
              <a:gd name="connsiteY161" fmla="*/ 735321 h 3728531"/>
              <a:gd name="connsiteX162" fmla="*/ 3370473 w 3728532"/>
              <a:gd name="connsiteY162" fmla="*/ 767423 h 3728531"/>
              <a:gd name="connsiteX163" fmla="*/ 3088509 w 3728532"/>
              <a:gd name="connsiteY163" fmla="*/ 969885 h 3728531"/>
              <a:gd name="connsiteX164" fmla="*/ 3057991 w 3728532"/>
              <a:gd name="connsiteY164" fmla="*/ 929836 h 3728531"/>
              <a:gd name="connsiteX165" fmla="*/ 417375 w 3728532"/>
              <a:gd name="connsiteY165" fmla="*/ 692934 h 3728531"/>
              <a:gd name="connsiteX166" fmla="*/ 685006 w 3728532"/>
              <a:gd name="connsiteY166" fmla="*/ 912455 h 3728531"/>
              <a:gd name="connsiteX167" fmla="*/ 654389 w 3728532"/>
              <a:gd name="connsiteY167" fmla="*/ 953443 h 3728531"/>
              <a:gd name="connsiteX168" fmla="*/ 371638 w 3728532"/>
              <a:gd name="connsiteY168" fmla="*/ 747408 h 3728531"/>
              <a:gd name="connsiteX169" fmla="*/ 3259901 w 3728532"/>
              <a:gd name="connsiteY169" fmla="*/ 629966 h 3728531"/>
              <a:gd name="connsiteX170" fmla="*/ 3304938 w 3728532"/>
              <a:gd name="connsiteY170" fmla="*/ 683850 h 3728531"/>
              <a:gd name="connsiteX171" fmla="*/ 3036162 w 3728532"/>
              <a:gd name="connsiteY171" fmla="*/ 901190 h 3728531"/>
              <a:gd name="connsiteX172" fmla="*/ 3031759 w 3728532"/>
              <a:gd name="connsiteY172" fmla="*/ 895412 h 3728531"/>
              <a:gd name="connsiteX173" fmla="*/ 3002624 w 3728532"/>
              <a:gd name="connsiteY173" fmla="*/ 863578 h 3728531"/>
              <a:gd name="connsiteX174" fmla="*/ 486187 w 3728532"/>
              <a:gd name="connsiteY174" fmla="*/ 610977 h 3728531"/>
              <a:gd name="connsiteX175" fmla="*/ 741835 w 3728532"/>
              <a:gd name="connsiteY175" fmla="*/ 846387 h 3728531"/>
              <a:gd name="connsiteX176" fmla="*/ 706714 w 3728532"/>
              <a:gd name="connsiteY176" fmla="*/ 883700 h 3728531"/>
              <a:gd name="connsiteX177" fmla="*/ 440525 w 3728532"/>
              <a:gd name="connsiteY177" fmla="*/ 665361 h 3728531"/>
              <a:gd name="connsiteX178" fmla="*/ 3186411 w 3728532"/>
              <a:gd name="connsiteY178" fmla="*/ 553289 h 3728531"/>
              <a:gd name="connsiteX179" fmla="*/ 3236458 w 3728532"/>
              <a:gd name="connsiteY179" fmla="*/ 602625 h 3728531"/>
              <a:gd name="connsiteX180" fmla="*/ 2978317 w 3728532"/>
              <a:gd name="connsiteY180" fmla="*/ 837022 h 3728531"/>
              <a:gd name="connsiteX181" fmla="*/ 2944291 w 3728532"/>
              <a:gd name="connsiteY181" fmla="*/ 799845 h 3728531"/>
              <a:gd name="connsiteX182" fmla="*/ 560922 w 3728532"/>
              <a:gd name="connsiteY182" fmla="*/ 534417 h 3728531"/>
              <a:gd name="connsiteX183" fmla="*/ 801573 w 3728532"/>
              <a:gd name="connsiteY183" fmla="*/ 782923 h 3728531"/>
              <a:gd name="connsiteX184" fmla="*/ 791187 w 3728532"/>
              <a:gd name="connsiteY184" fmla="*/ 793956 h 3728531"/>
              <a:gd name="connsiteX185" fmla="*/ 535693 w 3728532"/>
              <a:gd name="connsiteY185" fmla="*/ 558688 h 3728531"/>
              <a:gd name="connsiteX186" fmla="*/ 3110714 w 3728532"/>
              <a:gd name="connsiteY186" fmla="*/ 478667 h 3728531"/>
              <a:gd name="connsiteX187" fmla="*/ 3160774 w 3728532"/>
              <a:gd name="connsiteY187" fmla="*/ 528017 h 3728531"/>
              <a:gd name="connsiteX188" fmla="*/ 2918561 w 3728532"/>
              <a:gd name="connsiteY188" fmla="*/ 774666 h 3728531"/>
              <a:gd name="connsiteX189" fmla="*/ 2880903 w 3728532"/>
              <a:gd name="connsiteY189" fmla="*/ 741178 h 3728531"/>
              <a:gd name="connsiteX190" fmla="*/ 3028076 w 3728532"/>
              <a:gd name="connsiteY190" fmla="*/ 411877 h 3728531"/>
              <a:gd name="connsiteX191" fmla="*/ 3083235 w 3728532"/>
              <a:gd name="connsiteY191" fmla="*/ 455403 h 3728531"/>
              <a:gd name="connsiteX192" fmla="*/ 2854001 w 3728532"/>
              <a:gd name="connsiteY192" fmla="*/ 717254 h 3728531"/>
              <a:gd name="connsiteX193" fmla="*/ 2816297 w 3728532"/>
              <a:gd name="connsiteY193" fmla="*/ 683723 h 3728531"/>
              <a:gd name="connsiteX194" fmla="*/ 2944607 w 3728532"/>
              <a:gd name="connsiteY194" fmla="*/ 346012 h 3728531"/>
              <a:gd name="connsiteX195" fmla="*/ 2999814 w 3728532"/>
              <a:gd name="connsiteY195" fmla="*/ 389576 h 3728531"/>
              <a:gd name="connsiteX196" fmla="*/ 2787527 w 3728532"/>
              <a:gd name="connsiteY196" fmla="*/ 662074 h 3728531"/>
              <a:gd name="connsiteX197" fmla="*/ 2746174 w 3728532"/>
              <a:gd name="connsiteY197" fmla="*/ 633229 h 3728531"/>
              <a:gd name="connsiteX198" fmla="*/ 2854781 w 3728532"/>
              <a:gd name="connsiteY198" fmla="*/ 289207 h 3728531"/>
              <a:gd name="connsiteX199" fmla="*/ 2915058 w 3728532"/>
              <a:gd name="connsiteY199" fmla="*/ 325449 h 3728531"/>
              <a:gd name="connsiteX200" fmla="*/ 2716647 w 3728532"/>
              <a:gd name="connsiteY200" fmla="*/ 612633 h 3728531"/>
              <a:gd name="connsiteX201" fmla="*/ 2675263 w 3728532"/>
              <a:gd name="connsiteY201" fmla="*/ 583766 h 3728531"/>
              <a:gd name="connsiteX202" fmla="*/ 2763703 w 3728532"/>
              <a:gd name="connsiteY202" fmla="*/ 234448 h 3728531"/>
              <a:gd name="connsiteX203" fmla="*/ 2823927 w 3728532"/>
              <a:gd name="connsiteY203" fmla="*/ 270657 h 3728531"/>
              <a:gd name="connsiteX204" fmla="*/ 2645227 w 3728532"/>
              <a:gd name="connsiteY204" fmla="*/ 563875 h 3728531"/>
              <a:gd name="connsiteX205" fmla="*/ 2600239 w 3728532"/>
              <a:gd name="connsiteY205" fmla="*/ 540845 h 3728531"/>
              <a:gd name="connsiteX206" fmla="*/ 2670053 w 3728532"/>
              <a:gd name="connsiteY206" fmla="*/ 183911 h 3728531"/>
              <a:gd name="connsiteX207" fmla="*/ 2712976 w 3728532"/>
              <a:gd name="connsiteY207" fmla="*/ 203949 h 3728531"/>
              <a:gd name="connsiteX208" fmla="*/ 2732809 w 3728532"/>
              <a:gd name="connsiteY208" fmla="*/ 215874 h 3728531"/>
              <a:gd name="connsiteX209" fmla="*/ 2568190 w 3728532"/>
              <a:gd name="connsiteY209" fmla="*/ 524438 h 3728531"/>
              <a:gd name="connsiteX210" fmla="*/ 2523321 w 3728532"/>
              <a:gd name="connsiteY210" fmla="*/ 501468 h 3728531"/>
              <a:gd name="connsiteX211" fmla="*/ 2572930 w 3728532"/>
              <a:gd name="connsiteY211" fmla="*/ 140284 h 3728531"/>
              <a:gd name="connsiteX212" fmla="*/ 2589923 w 3728532"/>
              <a:gd name="connsiteY212" fmla="*/ 146503 h 3728531"/>
              <a:gd name="connsiteX213" fmla="*/ 2637433 w 3728532"/>
              <a:gd name="connsiteY213" fmla="*/ 168683 h 3728531"/>
              <a:gd name="connsiteX214" fmla="*/ 2491250 w 3728532"/>
              <a:gd name="connsiteY214" fmla="*/ 485050 h 3728531"/>
              <a:gd name="connsiteX215" fmla="*/ 2454791 w 3728532"/>
              <a:gd name="connsiteY215" fmla="*/ 466385 h 3728531"/>
              <a:gd name="connsiteX216" fmla="*/ 2445661 w 3728532"/>
              <a:gd name="connsiteY216" fmla="*/ 463044 h 3728531"/>
              <a:gd name="connsiteX217" fmla="*/ 2472953 w 3728532"/>
              <a:gd name="connsiteY217" fmla="*/ 103691 h 3728531"/>
              <a:gd name="connsiteX218" fmla="*/ 2539113 w 3728532"/>
              <a:gd name="connsiteY218" fmla="*/ 127907 h 3728531"/>
              <a:gd name="connsiteX219" fmla="*/ 2411844 w 3728532"/>
              <a:gd name="connsiteY219" fmla="*/ 450666 h 3728531"/>
              <a:gd name="connsiteX220" fmla="*/ 2364336 w 3728532"/>
              <a:gd name="connsiteY220" fmla="*/ 433278 h 3728531"/>
              <a:gd name="connsiteX221" fmla="*/ 1864266 w 3728532"/>
              <a:gd name="connsiteY221" fmla="*/ 0 h 3728531"/>
              <a:gd name="connsiteX222" fmla="*/ 2418642 w 3728532"/>
              <a:gd name="connsiteY222" fmla="*/ 83813 h 3728531"/>
              <a:gd name="connsiteX223" fmla="*/ 2439129 w 3728532"/>
              <a:gd name="connsiteY223" fmla="*/ 91311 h 3728531"/>
              <a:gd name="connsiteX224" fmla="*/ 2330511 w 3728532"/>
              <a:gd name="connsiteY224" fmla="*/ 420898 h 3728531"/>
              <a:gd name="connsiteX225" fmla="*/ 2315406 w 3728532"/>
              <a:gd name="connsiteY225" fmla="*/ 415369 h 3728531"/>
              <a:gd name="connsiteX226" fmla="*/ 1864266 w 3728532"/>
              <a:gd name="connsiteY226" fmla="*/ 347163 h 3728531"/>
              <a:gd name="connsiteX227" fmla="*/ 922802 w 3728532"/>
              <a:gd name="connsiteY227" fmla="*/ 674549 h 3728531"/>
              <a:gd name="connsiteX228" fmla="*/ 827283 w 3728532"/>
              <a:gd name="connsiteY228" fmla="*/ 757724 h 3728531"/>
              <a:gd name="connsiteX229" fmla="*/ 586866 w 3728532"/>
              <a:gd name="connsiteY229" fmla="*/ 509459 h 3728531"/>
              <a:gd name="connsiteX230" fmla="*/ 640550 w 3728532"/>
              <a:gd name="connsiteY230" fmla="*/ 457813 h 3728531"/>
              <a:gd name="connsiteX231" fmla="*/ 1864266 w 3728532"/>
              <a:gd name="connsiteY231" fmla="*/ 0 h 372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3728532" h="3728531">
                <a:moveTo>
                  <a:pt x="1832521" y="3379864"/>
                </a:moveTo>
                <a:lnTo>
                  <a:pt x="1864266" y="3381367"/>
                </a:lnTo>
                <a:lnTo>
                  <a:pt x="1883316" y="3380624"/>
                </a:lnTo>
                <a:lnTo>
                  <a:pt x="1889613" y="3727542"/>
                </a:lnTo>
                <a:lnTo>
                  <a:pt x="1864266" y="3728531"/>
                </a:lnTo>
                <a:lnTo>
                  <a:pt x="1818973" y="3726244"/>
                </a:lnTo>
                <a:close/>
                <a:moveTo>
                  <a:pt x="1970032" y="3377239"/>
                </a:moveTo>
                <a:lnTo>
                  <a:pt x="1996180" y="3723383"/>
                </a:lnTo>
                <a:lnTo>
                  <a:pt x="1925593" y="3726138"/>
                </a:lnTo>
                <a:lnTo>
                  <a:pt x="1919296" y="3379219"/>
                </a:lnTo>
                <a:close/>
                <a:moveTo>
                  <a:pt x="1745802" y="3375758"/>
                </a:moveTo>
                <a:lnTo>
                  <a:pt x="1796561" y="3378162"/>
                </a:lnTo>
                <a:lnTo>
                  <a:pt x="1783017" y="3724428"/>
                </a:lnTo>
                <a:lnTo>
                  <a:pt x="1712450" y="3720865"/>
                </a:lnTo>
                <a:close/>
                <a:moveTo>
                  <a:pt x="2056302" y="3368222"/>
                </a:moveTo>
                <a:lnTo>
                  <a:pt x="2102191" y="3712150"/>
                </a:lnTo>
                <a:lnTo>
                  <a:pt x="2032058" y="3720402"/>
                </a:lnTo>
                <a:lnTo>
                  <a:pt x="2005902" y="3374153"/>
                </a:lnTo>
                <a:close/>
                <a:moveTo>
                  <a:pt x="1659496" y="3366184"/>
                </a:moveTo>
                <a:lnTo>
                  <a:pt x="1709878" y="3373238"/>
                </a:lnTo>
                <a:lnTo>
                  <a:pt x="1676458" y="3719048"/>
                </a:lnTo>
                <a:lnTo>
                  <a:pt x="1673656" y="3718906"/>
                </a:lnTo>
                <a:lnTo>
                  <a:pt x="1606447" y="3708864"/>
                </a:lnTo>
                <a:close/>
                <a:moveTo>
                  <a:pt x="2141984" y="3354961"/>
                </a:moveTo>
                <a:lnTo>
                  <a:pt x="2207477" y="3695699"/>
                </a:lnTo>
                <a:lnTo>
                  <a:pt x="2156492" y="3705761"/>
                </a:lnTo>
                <a:lnTo>
                  <a:pt x="2137949" y="3707943"/>
                </a:lnTo>
                <a:lnTo>
                  <a:pt x="2092060" y="3364015"/>
                </a:lnTo>
                <a:lnTo>
                  <a:pt x="2102074" y="3362837"/>
                </a:lnTo>
                <a:close/>
                <a:moveTo>
                  <a:pt x="1573570" y="3353073"/>
                </a:moveTo>
                <a:lnTo>
                  <a:pt x="1585802" y="3355867"/>
                </a:lnTo>
                <a:lnTo>
                  <a:pt x="1623840" y="3361192"/>
                </a:lnTo>
                <a:lnTo>
                  <a:pt x="1570841" y="3703544"/>
                </a:lnTo>
                <a:lnTo>
                  <a:pt x="1500803" y="3693079"/>
                </a:lnTo>
                <a:close/>
                <a:moveTo>
                  <a:pt x="1488809" y="3333709"/>
                </a:moveTo>
                <a:lnTo>
                  <a:pt x="1538471" y="3345054"/>
                </a:lnTo>
                <a:lnTo>
                  <a:pt x="1465799" y="3684615"/>
                </a:lnTo>
                <a:lnTo>
                  <a:pt x="1397029" y="3667827"/>
                </a:lnTo>
                <a:close/>
                <a:moveTo>
                  <a:pt x="1405274" y="3309545"/>
                </a:moveTo>
                <a:lnTo>
                  <a:pt x="1453919" y="3324812"/>
                </a:lnTo>
                <a:lnTo>
                  <a:pt x="1362041" y="3659287"/>
                </a:lnTo>
                <a:lnTo>
                  <a:pt x="1342166" y="3654435"/>
                </a:lnTo>
                <a:lnTo>
                  <a:pt x="1294355" y="3638374"/>
                </a:lnTo>
                <a:close/>
                <a:moveTo>
                  <a:pt x="1323507" y="3279979"/>
                </a:moveTo>
                <a:lnTo>
                  <a:pt x="1354809" y="3293708"/>
                </a:lnTo>
                <a:lnTo>
                  <a:pt x="1370918" y="3298763"/>
                </a:lnTo>
                <a:lnTo>
                  <a:pt x="1260229" y="3626911"/>
                </a:lnTo>
                <a:lnTo>
                  <a:pt x="1199296" y="3606442"/>
                </a:lnTo>
                <a:lnTo>
                  <a:pt x="1193185" y="3603839"/>
                </a:lnTo>
                <a:close/>
                <a:moveTo>
                  <a:pt x="1243925" y="3245074"/>
                </a:moveTo>
                <a:lnTo>
                  <a:pt x="1290523" y="3265512"/>
                </a:lnTo>
                <a:lnTo>
                  <a:pt x="1160058" y="3589728"/>
                </a:lnTo>
                <a:lnTo>
                  <a:pt x="1094820" y="3561939"/>
                </a:lnTo>
                <a:close/>
                <a:moveTo>
                  <a:pt x="1164156" y="3210086"/>
                </a:moveTo>
                <a:lnTo>
                  <a:pt x="1210946" y="3230608"/>
                </a:lnTo>
                <a:lnTo>
                  <a:pt x="1061967" y="3547205"/>
                </a:lnTo>
                <a:lnTo>
                  <a:pt x="998897" y="3514710"/>
                </a:lnTo>
                <a:close/>
                <a:moveTo>
                  <a:pt x="3288711" y="2385468"/>
                </a:moveTo>
                <a:lnTo>
                  <a:pt x="3621033" y="2485802"/>
                </a:lnTo>
                <a:lnTo>
                  <a:pt x="3606443" y="2529235"/>
                </a:lnTo>
                <a:cubicBezTo>
                  <a:pt x="3388845" y="3098991"/>
                  <a:pt x="2899788" y="3534617"/>
                  <a:pt x="2297436" y="3677946"/>
                </a:cubicBezTo>
                <a:lnTo>
                  <a:pt x="2242796" y="3688729"/>
                </a:lnTo>
                <a:lnTo>
                  <a:pt x="2177304" y="3347990"/>
                </a:lnTo>
                <a:lnTo>
                  <a:pt x="2216771" y="3340202"/>
                </a:lnTo>
                <a:cubicBezTo>
                  <a:pt x="2706953" y="3223563"/>
                  <a:pt x="3104938" y="2869060"/>
                  <a:pt x="3282014" y="2405404"/>
                </a:cubicBezTo>
                <a:close/>
                <a:moveTo>
                  <a:pt x="3334528" y="2234010"/>
                </a:moveTo>
                <a:lnTo>
                  <a:pt x="3671829" y="2315113"/>
                </a:lnTo>
                <a:lnTo>
                  <a:pt x="3655185" y="2383298"/>
                </a:lnTo>
                <a:lnTo>
                  <a:pt x="3322597" y="2282884"/>
                </a:lnTo>
                <a:close/>
                <a:moveTo>
                  <a:pt x="3354024" y="2149959"/>
                </a:moveTo>
                <a:lnTo>
                  <a:pt x="3695483" y="2211643"/>
                </a:lnTo>
                <a:lnTo>
                  <a:pt x="3692951" y="2228590"/>
                </a:lnTo>
                <a:lnTo>
                  <a:pt x="3680367" y="2280140"/>
                </a:lnTo>
                <a:lnTo>
                  <a:pt x="3343065" y="2199037"/>
                </a:lnTo>
                <a:lnTo>
                  <a:pt x="3352413" y="2160745"/>
                </a:lnTo>
                <a:close/>
                <a:moveTo>
                  <a:pt x="3366771" y="2064655"/>
                </a:moveTo>
                <a:lnTo>
                  <a:pt x="3711164" y="2106698"/>
                </a:lnTo>
                <a:lnTo>
                  <a:pt x="3700805" y="2176022"/>
                </a:lnTo>
                <a:lnTo>
                  <a:pt x="3359347" y="2114338"/>
                </a:lnTo>
                <a:close/>
                <a:moveTo>
                  <a:pt x="3375580" y="1978892"/>
                </a:moveTo>
                <a:lnTo>
                  <a:pt x="3721620" y="2001148"/>
                </a:lnTo>
                <a:lnTo>
                  <a:pt x="3718907" y="2054876"/>
                </a:lnTo>
                <a:lnTo>
                  <a:pt x="3716486" y="2071080"/>
                </a:lnTo>
                <a:lnTo>
                  <a:pt x="3372093" y="2029038"/>
                </a:lnTo>
                <a:lnTo>
                  <a:pt x="3373536" y="2019380"/>
                </a:lnTo>
                <a:close/>
                <a:moveTo>
                  <a:pt x="4499" y="1775167"/>
                </a:moveTo>
                <a:lnTo>
                  <a:pt x="350662" y="1795005"/>
                </a:lnTo>
                <a:lnTo>
                  <a:pt x="348073" y="1846265"/>
                </a:lnTo>
                <a:lnTo>
                  <a:pt x="1491" y="1846265"/>
                </a:lnTo>
                <a:lnTo>
                  <a:pt x="1491" y="1882265"/>
                </a:lnTo>
                <a:lnTo>
                  <a:pt x="348073" y="1882265"/>
                </a:lnTo>
                <a:lnTo>
                  <a:pt x="354997" y="2019380"/>
                </a:lnTo>
                <a:cubicBezTo>
                  <a:pt x="400946" y="2471826"/>
                  <a:pt x="645706" y="2865499"/>
                  <a:pt x="1000541" y="3111659"/>
                </a:cubicBezTo>
                <a:lnTo>
                  <a:pt x="1132995" y="3192030"/>
                </a:lnTo>
                <a:lnTo>
                  <a:pt x="966887" y="3498219"/>
                </a:lnTo>
                <a:lnTo>
                  <a:pt x="954012" y="3491585"/>
                </a:lnTo>
                <a:cubicBezTo>
                  <a:pt x="384738" y="3172474"/>
                  <a:pt x="0" y="2563300"/>
                  <a:pt x="0" y="1864265"/>
                </a:cubicBezTo>
                <a:close/>
                <a:moveTo>
                  <a:pt x="26296" y="1562088"/>
                </a:moveTo>
                <a:lnTo>
                  <a:pt x="368112" y="1621376"/>
                </a:lnTo>
                <a:lnTo>
                  <a:pt x="360529" y="1672127"/>
                </a:lnTo>
                <a:lnTo>
                  <a:pt x="15806" y="1632485"/>
                </a:lnTo>
                <a:lnTo>
                  <a:pt x="11693" y="1668249"/>
                </a:lnTo>
                <a:lnTo>
                  <a:pt x="355206" y="1707752"/>
                </a:lnTo>
                <a:lnTo>
                  <a:pt x="354997" y="1709150"/>
                </a:lnTo>
                <a:lnTo>
                  <a:pt x="352477" y="1759050"/>
                </a:lnTo>
                <a:lnTo>
                  <a:pt x="6315" y="1739212"/>
                </a:lnTo>
                <a:lnTo>
                  <a:pt x="9625" y="1673655"/>
                </a:lnTo>
                <a:close/>
                <a:moveTo>
                  <a:pt x="49776" y="1441796"/>
                </a:moveTo>
                <a:lnTo>
                  <a:pt x="46279" y="1456799"/>
                </a:lnTo>
                <a:lnTo>
                  <a:pt x="383998" y="1535513"/>
                </a:lnTo>
                <a:lnTo>
                  <a:pt x="376120" y="1567785"/>
                </a:lnTo>
                <a:lnTo>
                  <a:pt x="373434" y="1585761"/>
                </a:lnTo>
                <a:lnTo>
                  <a:pt x="32111" y="1526559"/>
                </a:lnTo>
                <a:lnTo>
                  <a:pt x="28455" y="1547634"/>
                </a:lnTo>
                <a:lnTo>
                  <a:pt x="35582" y="1499941"/>
                </a:lnTo>
                <a:close/>
                <a:moveTo>
                  <a:pt x="104823" y="1250696"/>
                </a:moveTo>
                <a:lnTo>
                  <a:pt x="431590" y="1367567"/>
                </a:lnTo>
                <a:lnTo>
                  <a:pt x="415244" y="1416228"/>
                </a:lnTo>
                <a:lnTo>
                  <a:pt x="82750" y="1318370"/>
                </a:lnTo>
                <a:lnTo>
                  <a:pt x="72586" y="1352905"/>
                </a:lnTo>
                <a:lnTo>
                  <a:pt x="404713" y="1450655"/>
                </a:lnTo>
                <a:lnTo>
                  <a:pt x="392536" y="1500538"/>
                </a:lnTo>
                <a:lnTo>
                  <a:pt x="54660" y="1421788"/>
                </a:lnTo>
                <a:lnTo>
                  <a:pt x="74097" y="1342165"/>
                </a:lnTo>
                <a:close/>
                <a:moveTo>
                  <a:pt x="142871" y="1150508"/>
                </a:moveTo>
                <a:lnTo>
                  <a:pt x="462388" y="1285871"/>
                </a:lnTo>
                <a:lnTo>
                  <a:pt x="446518" y="1323127"/>
                </a:lnTo>
                <a:lnTo>
                  <a:pt x="443056" y="1333434"/>
                </a:lnTo>
                <a:lnTo>
                  <a:pt x="116917" y="1216788"/>
                </a:lnTo>
                <a:lnTo>
                  <a:pt x="105334" y="1249176"/>
                </a:lnTo>
                <a:lnTo>
                  <a:pt x="122089" y="1199296"/>
                </a:lnTo>
                <a:close/>
                <a:moveTo>
                  <a:pt x="193635" y="1038078"/>
                </a:moveTo>
                <a:lnTo>
                  <a:pt x="186474" y="1052606"/>
                </a:lnTo>
                <a:lnTo>
                  <a:pt x="497958" y="1206146"/>
                </a:lnTo>
                <a:lnTo>
                  <a:pt x="491245" y="1218126"/>
                </a:lnTo>
                <a:lnTo>
                  <a:pt x="476496" y="1252751"/>
                </a:lnTo>
                <a:lnTo>
                  <a:pt x="156980" y="1117387"/>
                </a:lnTo>
                <a:lnTo>
                  <a:pt x="177051" y="1070267"/>
                </a:lnTo>
                <a:close/>
                <a:moveTo>
                  <a:pt x="241967" y="946287"/>
                </a:moveTo>
                <a:lnTo>
                  <a:pt x="235677" y="957395"/>
                </a:lnTo>
                <a:lnTo>
                  <a:pt x="540597" y="1130051"/>
                </a:lnTo>
                <a:lnTo>
                  <a:pt x="515580" y="1174696"/>
                </a:lnTo>
                <a:lnTo>
                  <a:pt x="202706" y="1020472"/>
                </a:lnTo>
                <a:lnTo>
                  <a:pt x="236947" y="954011"/>
                </a:lnTo>
                <a:close/>
                <a:moveTo>
                  <a:pt x="293385" y="867177"/>
                </a:moveTo>
                <a:lnTo>
                  <a:pt x="583228" y="1053968"/>
                </a:lnTo>
                <a:lnTo>
                  <a:pt x="558194" y="1098645"/>
                </a:lnTo>
                <a:lnTo>
                  <a:pt x="254653" y="926769"/>
                </a:lnTo>
                <a:close/>
                <a:moveTo>
                  <a:pt x="3391146" y="796898"/>
                </a:moveTo>
                <a:lnTo>
                  <a:pt x="3432869" y="856387"/>
                </a:lnTo>
                <a:cubicBezTo>
                  <a:pt x="3619976" y="1146988"/>
                  <a:pt x="3728532" y="1492949"/>
                  <a:pt x="3728532" y="1864265"/>
                </a:cubicBezTo>
                <a:lnTo>
                  <a:pt x="3723436" y="1965190"/>
                </a:lnTo>
                <a:lnTo>
                  <a:pt x="3377396" y="1942934"/>
                </a:lnTo>
                <a:lnTo>
                  <a:pt x="3381368" y="1864265"/>
                </a:lnTo>
                <a:cubicBezTo>
                  <a:pt x="3381368" y="1622530"/>
                  <a:pt x="3324830" y="1394000"/>
                  <a:pt x="3224255" y="1191177"/>
                </a:cubicBezTo>
                <a:lnTo>
                  <a:pt x="3110201" y="998628"/>
                </a:lnTo>
                <a:close/>
                <a:moveTo>
                  <a:pt x="351713" y="777433"/>
                </a:moveTo>
                <a:lnTo>
                  <a:pt x="632844" y="982286"/>
                </a:lnTo>
                <a:lnTo>
                  <a:pt x="602171" y="1023348"/>
                </a:lnTo>
                <a:lnTo>
                  <a:pt x="313003" y="836992"/>
                </a:lnTo>
                <a:close/>
                <a:moveTo>
                  <a:pt x="3328028" y="711476"/>
                </a:moveTo>
                <a:lnTo>
                  <a:pt x="3347958" y="735321"/>
                </a:lnTo>
                <a:lnTo>
                  <a:pt x="3370473" y="767423"/>
                </a:lnTo>
                <a:lnTo>
                  <a:pt x="3088509" y="969885"/>
                </a:lnTo>
                <a:lnTo>
                  <a:pt x="3057991" y="929836"/>
                </a:lnTo>
                <a:close/>
                <a:moveTo>
                  <a:pt x="417375" y="692934"/>
                </a:moveTo>
                <a:lnTo>
                  <a:pt x="685006" y="912455"/>
                </a:lnTo>
                <a:lnTo>
                  <a:pt x="654389" y="953443"/>
                </a:lnTo>
                <a:lnTo>
                  <a:pt x="371638" y="747408"/>
                </a:lnTo>
                <a:close/>
                <a:moveTo>
                  <a:pt x="3259901" y="629966"/>
                </a:moveTo>
                <a:lnTo>
                  <a:pt x="3304938" y="683850"/>
                </a:lnTo>
                <a:lnTo>
                  <a:pt x="3036162" y="901190"/>
                </a:lnTo>
                <a:lnTo>
                  <a:pt x="3031759" y="895412"/>
                </a:lnTo>
                <a:lnTo>
                  <a:pt x="3002624" y="863578"/>
                </a:lnTo>
                <a:close/>
                <a:moveTo>
                  <a:pt x="486187" y="610977"/>
                </a:moveTo>
                <a:lnTo>
                  <a:pt x="741835" y="846387"/>
                </a:lnTo>
                <a:lnTo>
                  <a:pt x="706714" y="883700"/>
                </a:lnTo>
                <a:lnTo>
                  <a:pt x="440525" y="665361"/>
                </a:lnTo>
                <a:close/>
                <a:moveTo>
                  <a:pt x="3186411" y="553289"/>
                </a:moveTo>
                <a:lnTo>
                  <a:pt x="3236458" y="602625"/>
                </a:lnTo>
                <a:lnTo>
                  <a:pt x="2978317" y="837022"/>
                </a:lnTo>
                <a:lnTo>
                  <a:pt x="2944291" y="799845"/>
                </a:lnTo>
                <a:close/>
                <a:moveTo>
                  <a:pt x="560922" y="534417"/>
                </a:moveTo>
                <a:lnTo>
                  <a:pt x="801573" y="782923"/>
                </a:lnTo>
                <a:lnTo>
                  <a:pt x="791187" y="793956"/>
                </a:lnTo>
                <a:lnTo>
                  <a:pt x="535693" y="558688"/>
                </a:lnTo>
                <a:close/>
                <a:moveTo>
                  <a:pt x="3110714" y="478667"/>
                </a:moveTo>
                <a:lnTo>
                  <a:pt x="3160774" y="528017"/>
                </a:lnTo>
                <a:lnTo>
                  <a:pt x="2918561" y="774666"/>
                </a:lnTo>
                <a:lnTo>
                  <a:pt x="2880903" y="741178"/>
                </a:lnTo>
                <a:close/>
                <a:moveTo>
                  <a:pt x="3028076" y="411877"/>
                </a:moveTo>
                <a:lnTo>
                  <a:pt x="3083235" y="455403"/>
                </a:lnTo>
                <a:lnTo>
                  <a:pt x="2854001" y="717254"/>
                </a:lnTo>
                <a:lnTo>
                  <a:pt x="2816297" y="683723"/>
                </a:lnTo>
                <a:close/>
                <a:moveTo>
                  <a:pt x="2944607" y="346012"/>
                </a:moveTo>
                <a:lnTo>
                  <a:pt x="2999814" y="389576"/>
                </a:lnTo>
                <a:lnTo>
                  <a:pt x="2787527" y="662074"/>
                </a:lnTo>
                <a:lnTo>
                  <a:pt x="2746174" y="633229"/>
                </a:lnTo>
                <a:close/>
                <a:moveTo>
                  <a:pt x="2854781" y="289207"/>
                </a:moveTo>
                <a:lnTo>
                  <a:pt x="2915058" y="325449"/>
                </a:lnTo>
                <a:lnTo>
                  <a:pt x="2716647" y="612633"/>
                </a:lnTo>
                <a:lnTo>
                  <a:pt x="2675263" y="583766"/>
                </a:lnTo>
                <a:close/>
                <a:moveTo>
                  <a:pt x="2763703" y="234448"/>
                </a:moveTo>
                <a:lnTo>
                  <a:pt x="2823927" y="270657"/>
                </a:lnTo>
                <a:lnTo>
                  <a:pt x="2645227" y="563875"/>
                </a:lnTo>
                <a:lnTo>
                  <a:pt x="2600239" y="540845"/>
                </a:lnTo>
                <a:close/>
                <a:moveTo>
                  <a:pt x="2670053" y="183911"/>
                </a:moveTo>
                <a:lnTo>
                  <a:pt x="2712976" y="203949"/>
                </a:lnTo>
                <a:lnTo>
                  <a:pt x="2732809" y="215874"/>
                </a:lnTo>
                <a:lnTo>
                  <a:pt x="2568190" y="524438"/>
                </a:lnTo>
                <a:lnTo>
                  <a:pt x="2523321" y="501468"/>
                </a:lnTo>
                <a:close/>
                <a:moveTo>
                  <a:pt x="2572930" y="140284"/>
                </a:moveTo>
                <a:lnTo>
                  <a:pt x="2589923" y="146503"/>
                </a:lnTo>
                <a:lnTo>
                  <a:pt x="2637433" y="168683"/>
                </a:lnTo>
                <a:lnTo>
                  <a:pt x="2491250" y="485050"/>
                </a:lnTo>
                <a:lnTo>
                  <a:pt x="2454791" y="466385"/>
                </a:lnTo>
                <a:lnTo>
                  <a:pt x="2445661" y="463044"/>
                </a:lnTo>
                <a:close/>
                <a:moveTo>
                  <a:pt x="2472953" y="103691"/>
                </a:moveTo>
                <a:lnTo>
                  <a:pt x="2539113" y="127907"/>
                </a:lnTo>
                <a:lnTo>
                  <a:pt x="2411844" y="450666"/>
                </a:lnTo>
                <a:lnTo>
                  <a:pt x="2364336" y="433278"/>
                </a:lnTo>
                <a:close/>
                <a:moveTo>
                  <a:pt x="1864266" y="0"/>
                </a:moveTo>
                <a:cubicBezTo>
                  <a:pt x="2057317" y="0"/>
                  <a:pt x="2243515" y="29343"/>
                  <a:pt x="2418642" y="83813"/>
                </a:cubicBezTo>
                <a:lnTo>
                  <a:pt x="2439129" y="91311"/>
                </a:lnTo>
                <a:lnTo>
                  <a:pt x="2330511" y="420898"/>
                </a:lnTo>
                <a:lnTo>
                  <a:pt x="2315406" y="415369"/>
                </a:lnTo>
                <a:cubicBezTo>
                  <a:pt x="2172891" y="371043"/>
                  <a:pt x="2021367" y="347163"/>
                  <a:pt x="1864266" y="347163"/>
                </a:cubicBezTo>
                <a:cubicBezTo>
                  <a:pt x="1508581" y="347163"/>
                  <a:pt x="1181484" y="469567"/>
                  <a:pt x="922802" y="674549"/>
                </a:cubicBezTo>
                <a:lnTo>
                  <a:pt x="827283" y="757724"/>
                </a:lnTo>
                <a:lnTo>
                  <a:pt x="586866" y="509459"/>
                </a:lnTo>
                <a:lnTo>
                  <a:pt x="640550" y="457813"/>
                </a:lnTo>
                <a:cubicBezTo>
                  <a:pt x="967998" y="172668"/>
                  <a:pt x="1395968" y="0"/>
                  <a:pt x="1864266" y="0"/>
                </a:cubicBezTo>
                <a:close/>
              </a:path>
            </a:pathLst>
          </a:custGeom>
          <a:solidFill>
            <a:srgbClr val="14D475"/>
          </a:solidFill>
          <a:ln>
            <a:noFill/>
          </a:ln>
          <a:effectLst>
            <a:glow rad="63500">
              <a:srgbClr val="14D475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>
            <p:custDataLst>
              <p:tags r:id="rId3"/>
            </p:custDataLst>
          </p:nvPr>
        </p:nvSpPr>
        <p:spPr>
          <a:xfrm>
            <a:off x="5625197" y="2984516"/>
            <a:ext cx="941606" cy="941606"/>
          </a:xfrm>
          <a:custGeom>
            <a:avLst/>
            <a:gdLst>
              <a:gd name="connsiteX0" fmla="*/ 1832521 w 3728532"/>
              <a:gd name="connsiteY0" fmla="*/ 3379864 h 3728531"/>
              <a:gd name="connsiteX1" fmla="*/ 1864266 w 3728532"/>
              <a:gd name="connsiteY1" fmla="*/ 3381367 h 3728531"/>
              <a:gd name="connsiteX2" fmla="*/ 1883316 w 3728532"/>
              <a:gd name="connsiteY2" fmla="*/ 3380624 h 3728531"/>
              <a:gd name="connsiteX3" fmla="*/ 1889613 w 3728532"/>
              <a:gd name="connsiteY3" fmla="*/ 3727542 h 3728531"/>
              <a:gd name="connsiteX4" fmla="*/ 1864266 w 3728532"/>
              <a:gd name="connsiteY4" fmla="*/ 3728531 h 3728531"/>
              <a:gd name="connsiteX5" fmla="*/ 1818973 w 3728532"/>
              <a:gd name="connsiteY5" fmla="*/ 3726244 h 3728531"/>
              <a:gd name="connsiteX6" fmla="*/ 1970032 w 3728532"/>
              <a:gd name="connsiteY6" fmla="*/ 3377239 h 3728531"/>
              <a:gd name="connsiteX7" fmla="*/ 1996180 w 3728532"/>
              <a:gd name="connsiteY7" fmla="*/ 3723383 h 3728531"/>
              <a:gd name="connsiteX8" fmla="*/ 1925593 w 3728532"/>
              <a:gd name="connsiteY8" fmla="*/ 3726138 h 3728531"/>
              <a:gd name="connsiteX9" fmla="*/ 1919296 w 3728532"/>
              <a:gd name="connsiteY9" fmla="*/ 3379219 h 3728531"/>
              <a:gd name="connsiteX10" fmla="*/ 1745802 w 3728532"/>
              <a:gd name="connsiteY10" fmla="*/ 3375758 h 3728531"/>
              <a:gd name="connsiteX11" fmla="*/ 1796561 w 3728532"/>
              <a:gd name="connsiteY11" fmla="*/ 3378162 h 3728531"/>
              <a:gd name="connsiteX12" fmla="*/ 1783017 w 3728532"/>
              <a:gd name="connsiteY12" fmla="*/ 3724428 h 3728531"/>
              <a:gd name="connsiteX13" fmla="*/ 1712450 w 3728532"/>
              <a:gd name="connsiteY13" fmla="*/ 3720865 h 3728531"/>
              <a:gd name="connsiteX14" fmla="*/ 2056302 w 3728532"/>
              <a:gd name="connsiteY14" fmla="*/ 3368222 h 3728531"/>
              <a:gd name="connsiteX15" fmla="*/ 2102191 w 3728532"/>
              <a:gd name="connsiteY15" fmla="*/ 3712150 h 3728531"/>
              <a:gd name="connsiteX16" fmla="*/ 2032058 w 3728532"/>
              <a:gd name="connsiteY16" fmla="*/ 3720402 h 3728531"/>
              <a:gd name="connsiteX17" fmla="*/ 2005902 w 3728532"/>
              <a:gd name="connsiteY17" fmla="*/ 3374153 h 3728531"/>
              <a:gd name="connsiteX18" fmla="*/ 1659496 w 3728532"/>
              <a:gd name="connsiteY18" fmla="*/ 3366184 h 3728531"/>
              <a:gd name="connsiteX19" fmla="*/ 1709878 w 3728532"/>
              <a:gd name="connsiteY19" fmla="*/ 3373238 h 3728531"/>
              <a:gd name="connsiteX20" fmla="*/ 1676458 w 3728532"/>
              <a:gd name="connsiteY20" fmla="*/ 3719048 h 3728531"/>
              <a:gd name="connsiteX21" fmla="*/ 1673656 w 3728532"/>
              <a:gd name="connsiteY21" fmla="*/ 3718906 h 3728531"/>
              <a:gd name="connsiteX22" fmla="*/ 1606447 w 3728532"/>
              <a:gd name="connsiteY22" fmla="*/ 3708864 h 3728531"/>
              <a:gd name="connsiteX23" fmla="*/ 2141984 w 3728532"/>
              <a:gd name="connsiteY23" fmla="*/ 3354961 h 3728531"/>
              <a:gd name="connsiteX24" fmla="*/ 2207477 w 3728532"/>
              <a:gd name="connsiteY24" fmla="*/ 3695699 h 3728531"/>
              <a:gd name="connsiteX25" fmla="*/ 2156492 w 3728532"/>
              <a:gd name="connsiteY25" fmla="*/ 3705761 h 3728531"/>
              <a:gd name="connsiteX26" fmla="*/ 2137949 w 3728532"/>
              <a:gd name="connsiteY26" fmla="*/ 3707943 h 3728531"/>
              <a:gd name="connsiteX27" fmla="*/ 2092060 w 3728532"/>
              <a:gd name="connsiteY27" fmla="*/ 3364015 h 3728531"/>
              <a:gd name="connsiteX28" fmla="*/ 2102074 w 3728532"/>
              <a:gd name="connsiteY28" fmla="*/ 3362837 h 3728531"/>
              <a:gd name="connsiteX29" fmla="*/ 1573570 w 3728532"/>
              <a:gd name="connsiteY29" fmla="*/ 3353073 h 3728531"/>
              <a:gd name="connsiteX30" fmla="*/ 1585802 w 3728532"/>
              <a:gd name="connsiteY30" fmla="*/ 3355867 h 3728531"/>
              <a:gd name="connsiteX31" fmla="*/ 1623840 w 3728532"/>
              <a:gd name="connsiteY31" fmla="*/ 3361192 h 3728531"/>
              <a:gd name="connsiteX32" fmla="*/ 1570841 w 3728532"/>
              <a:gd name="connsiteY32" fmla="*/ 3703544 h 3728531"/>
              <a:gd name="connsiteX33" fmla="*/ 1500803 w 3728532"/>
              <a:gd name="connsiteY33" fmla="*/ 3693079 h 3728531"/>
              <a:gd name="connsiteX34" fmla="*/ 1488809 w 3728532"/>
              <a:gd name="connsiteY34" fmla="*/ 3333709 h 3728531"/>
              <a:gd name="connsiteX35" fmla="*/ 1538471 w 3728532"/>
              <a:gd name="connsiteY35" fmla="*/ 3345054 h 3728531"/>
              <a:gd name="connsiteX36" fmla="*/ 1465799 w 3728532"/>
              <a:gd name="connsiteY36" fmla="*/ 3684615 h 3728531"/>
              <a:gd name="connsiteX37" fmla="*/ 1397029 w 3728532"/>
              <a:gd name="connsiteY37" fmla="*/ 3667827 h 3728531"/>
              <a:gd name="connsiteX38" fmla="*/ 1405274 w 3728532"/>
              <a:gd name="connsiteY38" fmla="*/ 3309545 h 3728531"/>
              <a:gd name="connsiteX39" fmla="*/ 1453919 w 3728532"/>
              <a:gd name="connsiteY39" fmla="*/ 3324812 h 3728531"/>
              <a:gd name="connsiteX40" fmla="*/ 1362041 w 3728532"/>
              <a:gd name="connsiteY40" fmla="*/ 3659287 h 3728531"/>
              <a:gd name="connsiteX41" fmla="*/ 1342166 w 3728532"/>
              <a:gd name="connsiteY41" fmla="*/ 3654435 h 3728531"/>
              <a:gd name="connsiteX42" fmla="*/ 1294355 w 3728532"/>
              <a:gd name="connsiteY42" fmla="*/ 3638374 h 3728531"/>
              <a:gd name="connsiteX43" fmla="*/ 1323507 w 3728532"/>
              <a:gd name="connsiteY43" fmla="*/ 3279979 h 3728531"/>
              <a:gd name="connsiteX44" fmla="*/ 1354809 w 3728532"/>
              <a:gd name="connsiteY44" fmla="*/ 3293708 h 3728531"/>
              <a:gd name="connsiteX45" fmla="*/ 1370918 w 3728532"/>
              <a:gd name="connsiteY45" fmla="*/ 3298763 h 3728531"/>
              <a:gd name="connsiteX46" fmla="*/ 1260229 w 3728532"/>
              <a:gd name="connsiteY46" fmla="*/ 3626911 h 3728531"/>
              <a:gd name="connsiteX47" fmla="*/ 1199296 w 3728532"/>
              <a:gd name="connsiteY47" fmla="*/ 3606442 h 3728531"/>
              <a:gd name="connsiteX48" fmla="*/ 1193185 w 3728532"/>
              <a:gd name="connsiteY48" fmla="*/ 3603839 h 3728531"/>
              <a:gd name="connsiteX49" fmla="*/ 1243925 w 3728532"/>
              <a:gd name="connsiteY49" fmla="*/ 3245074 h 3728531"/>
              <a:gd name="connsiteX50" fmla="*/ 1290523 w 3728532"/>
              <a:gd name="connsiteY50" fmla="*/ 3265512 h 3728531"/>
              <a:gd name="connsiteX51" fmla="*/ 1160058 w 3728532"/>
              <a:gd name="connsiteY51" fmla="*/ 3589728 h 3728531"/>
              <a:gd name="connsiteX52" fmla="*/ 1094820 w 3728532"/>
              <a:gd name="connsiteY52" fmla="*/ 3561939 h 3728531"/>
              <a:gd name="connsiteX53" fmla="*/ 1164156 w 3728532"/>
              <a:gd name="connsiteY53" fmla="*/ 3210086 h 3728531"/>
              <a:gd name="connsiteX54" fmla="*/ 1210946 w 3728532"/>
              <a:gd name="connsiteY54" fmla="*/ 3230608 h 3728531"/>
              <a:gd name="connsiteX55" fmla="*/ 1061967 w 3728532"/>
              <a:gd name="connsiteY55" fmla="*/ 3547205 h 3728531"/>
              <a:gd name="connsiteX56" fmla="*/ 998897 w 3728532"/>
              <a:gd name="connsiteY56" fmla="*/ 3514710 h 3728531"/>
              <a:gd name="connsiteX57" fmla="*/ 3288711 w 3728532"/>
              <a:gd name="connsiteY57" fmla="*/ 2385468 h 3728531"/>
              <a:gd name="connsiteX58" fmla="*/ 3621033 w 3728532"/>
              <a:gd name="connsiteY58" fmla="*/ 2485802 h 3728531"/>
              <a:gd name="connsiteX59" fmla="*/ 3606443 w 3728532"/>
              <a:gd name="connsiteY59" fmla="*/ 2529235 h 3728531"/>
              <a:gd name="connsiteX60" fmla="*/ 2297436 w 3728532"/>
              <a:gd name="connsiteY60" fmla="*/ 3677946 h 3728531"/>
              <a:gd name="connsiteX61" fmla="*/ 2242796 w 3728532"/>
              <a:gd name="connsiteY61" fmla="*/ 3688729 h 3728531"/>
              <a:gd name="connsiteX62" fmla="*/ 2177304 w 3728532"/>
              <a:gd name="connsiteY62" fmla="*/ 3347990 h 3728531"/>
              <a:gd name="connsiteX63" fmla="*/ 2216771 w 3728532"/>
              <a:gd name="connsiteY63" fmla="*/ 3340202 h 3728531"/>
              <a:gd name="connsiteX64" fmla="*/ 3282014 w 3728532"/>
              <a:gd name="connsiteY64" fmla="*/ 2405404 h 3728531"/>
              <a:gd name="connsiteX65" fmla="*/ 3334528 w 3728532"/>
              <a:gd name="connsiteY65" fmla="*/ 2234010 h 3728531"/>
              <a:gd name="connsiteX66" fmla="*/ 3671829 w 3728532"/>
              <a:gd name="connsiteY66" fmla="*/ 2315113 h 3728531"/>
              <a:gd name="connsiteX67" fmla="*/ 3655185 w 3728532"/>
              <a:gd name="connsiteY67" fmla="*/ 2383298 h 3728531"/>
              <a:gd name="connsiteX68" fmla="*/ 3322597 w 3728532"/>
              <a:gd name="connsiteY68" fmla="*/ 2282884 h 3728531"/>
              <a:gd name="connsiteX69" fmla="*/ 3354024 w 3728532"/>
              <a:gd name="connsiteY69" fmla="*/ 2149959 h 3728531"/>
              <a:gd name="connsiteX70" fmla="*/ 3695483 w 3728532"/>
              <a:gd name="connsiteY70" fmla="*/ 2211643 h 3728531"/>
              <a:gd name="connsiteX71" fmla="*/ 3692951 w 3728532"/>
              <a:gd name="connsiteY71" fmla="*/ 2228590 h 3728531"/>
              <a:gd name="connsiteX72" fmla="*/ 3680367 w 3728532"/>
              <a:gd name="connsiteY72" fmla="*/ 2280140 h 3728531"/>
              <a:gd name="connsiteX73" fmla="*/ 3343065 w 3728532"/>
              <a:gd name="connsiteY73" fmla="*/ 2199037 h 3728531"/>
              <a:gd name="connsiteX74" fmla="*/ 3352413 w 3728532"/>
              <a:gd name="connsiteY74" fmla="*/ 2160745 h 3728531"/>
              <a:gd name="connsiteX75" fmla="*/ 3366771 w 3728532"/>
              <a:gd name="connsiteY75" fmla="*/ 2064655 h 3728531"/>
              <a:gd name="connsiteX76" fmla="*/ 3711164 w 3728532"/>
              <a:gd name="connsiteY76" fmla="*/ 2106698 h 3728531"/>
              <a:gd name="connsiteX77" fmla="*/ 3700805 w 3728532"/>
              <a:gd name="connsiteY77" fmla="*/ 2176022 h 3728531"/>
              <a:gd name="connsiteX78" fmla="*/ 3359347 w 3728532"/>
              <a:gd name="connsiteY78" fmla="*/ 2114338 h 3728531"/>
              <a:gd name="connsiteX79" fmla="*/ 3375580 w 3728532"/>
              <a:gd name="connsiteY79" fmla="*/ 1978892 h 3728531"/>
              <a:gd name="connsiteX80" fmla="*/ 3721620 w 3728532"/>
              <a:gd name="connsiteY80" fmla="*/ 2001148 h 3728531"/>
              <a:gd name="connsiteX81" fmla="*/ 3718907 w 3728532"/>
              <a:gd name="connsiteY81" fmla="*/ 2054876 h 3728531"/>
              <a:gd name="connsiteX82" fmla="*/ 3716486 w 3728532"/>
              <a:gd name="connsiteY82" fmla="*/ 2071080 h 3728531"/>
              <a:gd name="connsiteX83" fmla="*/ 3372093 w 3728532"/>
              <a:gd name="connsiteY83" fmla="*/ 2029038 h 3728531"/>
              <a:gd name="connsiteX84" fmla="*/ 3373536 w 3728532"/>
              <a:gd name="connsiteY84" fmla="*/ 2019380 h 3728531"/>
              <a:gd name="connsiteX85" fmla="*/ 4499 w 3728532"/>
              <a:gd name="connsiteY85" fmla="*/ 1775167 h 3728531"/>
              <a:gd name="connsiteX86" fmla="*/ 350662 w 3728532"/>
              <a:gd name="connsiteY86" fmla="*/ 1795005 h 3728531"/>
              <a:gd name="connsiteX87" fmla="*/ 348073 w 3728532"/>
              <a:gd name="connsiteY87" fmla="*/ 1846265 h 3728531"/>
              <a:gd name="connsiteX88" fmla="*/ 1491 w 3728532"/>
              <a:gd name="connsiteY88" fmla="*/ 1846265 h 3728531"/>
              <a:gd name="connsiteX89" fmla="*/ 1491 w 3728532"/>
              <a:gd name="connsiteY89" fmla="*/ 1882265 h 3728531"/>
              <a:gd name="connsiteX90" fmla="*/ 348073 w 3728532"/>
              <a:gd name="connsiteY90" fmla="*/ 1882265 h 3728531"/>
              <a:gd name="connsiteX91" fmla="*/ 354997 w 3728532"/>
              <a:gd name="connsiteY91" fmla="*/ 2019380 h 3728531"/>
              <a:gd name="connsiteX92" fmla="*/ 1000541 w 3728532"/>
              <a:gd name="connsiteY92" fmla="*/ 3111659 h 3728531"/>
              <a:gd name="connsiteX93" fmla="*/ 1132995 w 3728532"/>
              <a:gd name="connsiteY93" fmla="*/ 3192030 h 3728531"/>
              <a:gd name="connsiteX94" fmla="*/ 966887 w 3728532"/>
              <a:gd name="connsiteY94" fmla="*/ 3498219 h 3728531"/>
              <a:gd name="connsiteX95" fmla="*/ 954012 w 3728532"/>
              <a:gd name="connsiteY95" fmla="*/ 3491585 h 3728531"/>
              <a:gd name="connsiteX96" fmla="*/ 0 w 3728532"/>
              <a:gd name="connsiteY96" fmla="*/ 1864265 h 3728531"/>
              <a:gd name="connsiteX97" fmla="*/ 26296 w 3728532"/>
              <a:gd name="connsiteY97" fmla="*/ 1562088 h 3728531"/>
              <a:gd name="connsiteX98" fmla="*/ 368112 w 3728532"/>
              <a:gd name="connsiteY98" fmla="*/ 1621376 h 3728531"/>
              <a:gd name="connsiteX99" fmla="*/ 360529 w 3728532"/>
              <a:gd name="connsiteY99" fmla="*/ 1672127 h 3728531"/>
              <a:gd name="connsiteX100" fmla="*/ 15806 w 3728532"/>
              <a:gd name="connsiteY100" fmla="*/ 1632485 h 3728531"/>
              <a:gd name="connsiteX101" fmla="*/ 11693 w 3728532"/>
              <a:gd name="connsiteY101" fmla="*/ 1668249 h 3728531"/>
              <a:gd name="connsiteX102" fmla="*/ 355206 w 3728532"/>
              <a:gd name="connsiteY102" fmla="*/ 1707752 h 3728531"/>
              <a:gd name="connsiteX103" fmla="*/ 354997 w 3728532"/>
              <a:gd name="connsiteY103" fmla="*/ 1709150 h 3728531"/>
              <a:gd name="connsiteX104" fmla="*/ 352477 w 3728532"/>
              <a:gd name="connsiteY104" fmla="*/ 1759050 h 3728531"/>
              <a:gd name="connsiteX105" fmla="*/ 6315 w 3728532"/>
              <a:gd name="connsiteY105" fmla="*/ 1739212 h 3728531"/>
              <a:gd name="connsiteX106" fmla="*/ 9625 w 3728532"/>
              <a:gd name="connsiteY106" fmla="*/ 1673655 h 3728531"/>
              <a:gd name="connsiteX107" fmla="*/ 49776 w 3728532"/>
              <a:gd name="connsiteY107" fmla="*/ 1441796 h 3728531"/>
              <a:gd name="connsiteX108" fmla="*/ 46279 w 3728532"/>
              <a:gd name="connsiteY108" fmla="*/ 1456799 h 3728531"/>
              <a:gd name="connsiteX109" fmla="*/ 383998 w 3728532"/>
              <a:gd name="connsiteY109" fmla="*/ 1535513 h 3728531"/>
              <a:gd name="connsiteX110" fmla="*/ 376120 w 3728532"/>
              <a:gd name="connsiteY110" fmla="*/ 1567785 h 3728531"/>
              <a:gd name="connsiteX111" fmla="*/ 373434 w 3728532"/>
              <a:gd name="connsiteY111" fmla="*/ 1585761 h 3728531"/>
              <a:gd name="connsiteX112" fmla="*/ 32111 w 3728532"/>
              <a:gd name="connsiteY112" fmla="*/ 1526559 h 3728531"/>
              <a:gd name="connsiteX113" fmla="*/ 28455 w 3728532"/>
              <a:gd name="connsiteY113" fmla="*/ 1547634 h 3728531"/>
              <a:gd name="connsiteX114" fmla="*/ 35582 w 3728532"/>
              <a:gd name="connsiteY114" fmla="*/ 1499941 h 3728531"/>
              <a:gd name="connsiteX115" fmla="*/ 104823 w 3728532"/>
              <a:gd name="connsiteY115" fmla="*/ 1250696 h 3728531"/>
              <a:gd name="connsiteX116" fmla="*/ 431590 w 3728532"/>
              <a:gd name="connsiteY116" fmla="*/ 1367567 h 3728531"/>
              <a:gd name="connsiteX117" fmla="*/ 415244 w 3728532"/>
              <a:gd name="connsiteY117" fmla="*/ 1416228 h 3728531"/>
              <a:gd name="connsiteX118" fmla="*/ 82750 w 3728532"/>
              <a:gd name="connsiteY118" fmla="*/ 1318370 h 3728531"/>
              <a:gd name="connsiteX119" fmla="*/ 72586 w 3728532"/>
              <a:gd name="connsiteY119" fmla="*/ 1352905 h 3728531"/>
              <a:gd name="connsiteX120" fmla="*/ 404713 w 3728532"/>
              <a:gd name="connsiteY120" fmla="*/ 1450655 h 3728531"/>
              <a:gd name="connsiteX121" fmla="*/ 392536 w 3728532"/>
              <a:gd name="connsiteY121" fmla="*/ 1500538 h 3728531"/>
              <a:gd name="connsiteX122" fmla="*/ 54660 w 3728532"/>
              <a:gd name="connsiteY122" fmla="*/ 1421788 h 3728531"/>
              <a:gd name="connsiteX123" fmla="*/ 74097 w 3728532"/>
              <a:gd name="connsiteY123" fmla="*/ 1342165 h 3728531"/>
              <a:gd name="connsiteX124" fmla="*/ 142871 w 3728532"/>
              <a:gd name="connsiteY124" fmla="*/ 1150508 h 3728531"/>
              <a:gd name="connsiteX125" fmla="*/ 462388 w 3728532"/>
              <a:gd name="connsiteY125" fmla="*/ 1285871 h 3728531"/>
              <a:gd name="connsiteX126" fmla="*/ 446518 w 3728532"/>
              <a:gd name="connsiteY126" fmla="*/ 1323127 h 3728531"/>
              <a:gd name="connsiteX127" fmla="*/ 443056 w 3728532"/>
              <a:gd name="connsiteY127" fmla="*/ 1333434 h 3728531"/>
              <a:gd name="connsiteX128" fmla="*/ 116917 w 3728532"/>
              <a:gd name="connsiteY128" fmla="*/ 1216788 h 3728531"/>
              <a:gd name="connsiteX129" fmla="*/ 105334 w 3728532"/>
              <a:gd name="connsiteY129" fmla="*/ 1249176 h 3728531"/>
              <a:gd name="connsiteX130" fmla="*/ 122089 w 3728532"/>
              <a:gd name="connsiteY130" fmla="*/ 1199296 h 3728531"/>
              <a:gd name="connsiteX131" fmla="*/ 193635 w 3728532"/>
              <a:gd name="connsiteY131" fmla="*/ 1038078 h 3728531"/>
              <a:gd name="connsiteX132" fmla="*/ 186474 w 3728532"/>
              <a:gd name="connsiteY132" fmla="*/ 1052606 h 3728531"/>
              <a:gd name="connsiteX133" fmla="*/ 497958 w 3728532"/>
              <a:gd name="connsiteY133" fmla="*/ 1206146 h 3728531"/>
              <a:gd name="connsiteX134" fmla="*/ 491245 w 3728532"/>
              <a:gd name="connsiteY134" fmla="*/ 1218126 h 3728531"/>
              <a:gd name="connsiteX135" fmla="*/ 476496 w 3728532"/>
              <a:gd name="connsiteY135" fmla="*/ 1252751 h 3728531"/>
              <a:gd name="connsiteX136" fmla="*/ 156980 w 3728532"/>
              <a:gd name="connsiteY136" fmla="*/ 1117387 h 3728531"/>
              <a:gd name="connsiteX137" fmla="*/ 177051 w 3728532"/>
              <a:gd name="connsiteY137" fmla="*/ 1070267 h 3728531"/>
              <a:gd name="connsiteX138" fmla="*/ 241967 w 3728532"/>
              <a:gd name="connsiteY138" fmla="*/ 946287 h 3728531"/>
              <a:gd name="connsiteX139" fmla="*/ 235677 w 3728532"/>
              <a:gd name="connsiteY139" fmla="*/ 957395 h 3728531"/>
              <a:gd name="connsiteX140" fmla="*/ 540597 w 3728532"/>
              <a:gd name="connsiteY140" fmla="*/ 1130051 h 3728531"/>
              <a:gd name="connsiteX141" fmla="*/ 515580 w 3728532"/>
              <a:gd name="connsiteY141" fmla="*/ 1174696 h 3728531"/>
              <a:gd name="connsiteX142" fmla="*/ 202706 w 3728532"/>
              <a:gd name="connsiteY142" fmla="*/ 1020472 h 3728531"/>
              <a:gd name="connsiteX143" fmla="*/ 236947 w 3728532"/>
              <a:gd name="connsiteY143" fmla="*/ 954011 h 3728531"/>
              <a:gd name="connsiteX144" fmla="*/ 293385 w 3728532"/>
              <a:gd name="connsiteY144" fmla="*/ 867177 h 3728531"/>
              <a:gd name="connsiteX145" fmla="*/ 583228 w 3728532"/>
              <a:gd name="connsiteY145" fmla="*/ 1053968 h 3728531"/>
              <a:gd name="connsiteX146" fmla="*/ 558194 w 3728532"/>
              <a:gd name="connsiteY146" fmla="*/ 1098645 h 3728531"/>
              <a:gd name="connsiteX147" fmla="*/ 254653 w 3728532"/>
              <a:gd name="connsiteY147" fmla="*/ 926769 h 3728531"/>
              <a:gd name="connsiteX148" fmla="*/ 3391146 w 3728532"/>
              <a:gd name="connsiteY148" fmla="*/ 796898 h 3728531"/>
              <a:gd name="connsiteX149" fmla="*/ 3432869 w 3728532"/>
              <a:gd name="connsiteY149" fmla="*/ 856387 h 3728531"/>
              <a:gd name="connsiteX150" fmla="*/ 3728532 w 3728532"/>
              <a:gd name="connsiteY150" fmla="*/ 1864265 h 3728531"/>
              <a:gd name="connsiteX151" fmla="*/ 3723436 w 3728532"/>
              <a:gd name="connsiteY151" fmla="*/ 1965190 h 3728531"/>
              <a:gd name="connsiteX152" fmla="*/ 3377396 w 3728532"/>
              <a:gd name="connsiteY152" fmla="*/ 1942934 h 3728531"/>
              <a:gd name="connsiteX153" fmla="*/ 3381368 w 3728532"/>
              <a:gd name="connsiteY153" fmla="*/ 1864265 h 3728531"/>
              <a:gd name="connsiteX154" fmla="*/ 3224255 w 3728532"/>
              <a:gd name="connsiteY154" fmla="*/ 1191177 h 3728531"/>
              <a:gd name="connsiteX155" fmla="*/ 3110201 w 3728532"/>
              <a:gd name="connsiteY155" fmla="*/ 998628 h 3728531"/>
              <a:gd name="connsiteX156" fmla="*/ 351713 w 3728532"/>
              <a:gd name="connsiteY156" fmla="*/ 777433 h 3728531"/>
              <a:gd name="connsiteX157" fmla="*/ 632844 w 3728532"/>
              <a:gd name="connsiteY157" fmla="*/ 982286 h 3728531"/>
              <a:gd name="connsiteX158" fmla="*/ 602171 w 3728532"/>
              <a:gd name="connsiteY158" fmla="*/ 1023348 h 3728531"/>
              <a:gd name="connsiteX159" fmla="*/ 313003 w 3728532"/>
              <a:gd name="connsiteY159" fmla="*/ 836992 h 3728531"/>
              <a:gd name="connsiteX160" fmla="*/ 3328028 w 3728532"/>
              <a:gd name="connsiteY160" fmla="*/ 711476 h 3728531"/>
              <a:gd name="connsiteX161" fmla="*/ 3347958 w 3728532"/>
              <a:gd name="connsiteY161" fmla="*/ 735321 h 3728531"/>
              <a:gd name="connsiteX162" fmla="*/ 3370473 w 3728532"/>
              <a:gd name="connsiteY162" fmla="*/ 767423 h 3728531"/>
              <a:gd name="connsiteX163" fmla="*/ 3088509 w 3728532"/>
              <a:gd name="connsiteY163" fmla="*/ 969885 h 3728531"/>
              <a:gd name="connsiteX164" fmla="*/ 3057991 w 3728532"/>
              <a:gd name="connsiteY164" fmla="*/ 929836 h 3728531"/>
              <a:gd name="connsiteX165" fmla="*/ 417375 w 3728532"/>
              <a:gd name="connsiteY165" fmla="*/ 692934 h 3728531"/>
              <a:gd name="connsiteX166" fmla="*/ 685006 w 3728532"/>
              <a:gd name="connsiteY166" fmla="*/ 912455 h 3728531"/>
              <a:gd name="connsiteX167" fmla="*/ 654389 w 3728532"/>
              <a:gd name="connsiteY167" fmla="*/ 953443 h 3728531"/>
              <a:gd name="connsiteX168" fmla="*/ 371638 w 3728532"/>
              <a:gd name="connsiteY168" fmla="*/ 747408 h 3728531"/>
              <a:gd name="connsiteX169" fmla="*/ 3259901 w 3728532"/>
              <a:gd name="connsiteY169" fmla="*/ 629966 h 3728531"/>
              <a:gd name="connsiteX170" fmla="*/ 3304938 w 3728532"/>
              <a:gd name="connsiteY170" fmla="*/ 683850 h 3728531"/>
              <a:gd name="connsiteX171" fmla="*/ 3036162 w 3728532"/>
              <a:gd name="connsiteY171" fmla="*/ 901190 h 3728531"/>
              <a:gd name="connsiteX172" fmla="*/ 3031759 w 3728532"/>
              <a:gd name="connsiteY172" fmla="*/ 895412 h 3728531"/>
              <a:gd name="connsiteX173" fmla="*/ 3002624 w 3728532"/>
              <a:gd name="connsiteY173" fmla="*/ 863578 h 3728531"/>
              <a:gd name="connsiteX174" fmla="*/ 486187 w 3728532"/>
              <a:gd name="connsiteY174" fmla="*/ 610977 h 3728531"/>
              <a:gd name="connsiteX175" fmla="*/ 741835 w 3728532"/>
              <a:gd name="connsiteY175" fmla="*/ 846387 h 3728531"/>
              <a:gd name="connsiteX176" fmla="*/ 706714 w 3728532"/>
              <a:gd name="connsiteY176" fmla="*/ 883700 h 3728531"/>
              <a:gd name="connsiteX177" fmla="*/ 440525 w 3728532"/>
              <a:gd name="connsiteY177" fmla="*/ 665361 h 3728531"/>
              <a:gd name="connsiteX178" fmla="*/ 3186411 w 3728532"/>
              <a:gd name="connsiteY178" fmla="*/ 553289 h 3728531"/>
              <a:gd name="connsiteX179" fmla="*/ 3236458 w 3728532"/>
              <a:gd name="connsiteY179" fmla="*/ 602625 h 3728531"/>
              <a:gd name="connsiteX180" fmla="*/ 2978317 w 3728532"/>
              <a:gd name="connsiteY180" fmla="*/ 837022 h 3728531"/>
              <a:gd name="connsiteX181" fmla="*/ 2944291 w 3728532"/>
              <a:gd name="connsiteY181" fmla="*/ 799845 h 3728531"/>
              <a:gd name="connsiteX182" fmla="*/ 560922 w 3728532"/>
              <a:gd name="connsiteY182" fmla="*/ 534417 h 3728531"/>
              <a:gd name="connsiteX183" fmla="*/ 801573 w 3728532"/>
              <a:gd name="connsiteY183" fmla="*/ 782923 h 3728531"/>
              <a:gd name="connsiteX184" fmla="*/ 791187 w 3728532"/>
              <a:gd name="connsiteY184" fmla="*/ 793956 h 3728531"/>
              <a:gd name="connsiteX185" fmla="*/ 535693 w 3728532"/>
              <a:gd name="connsiteY185" fmla="*/ 558688 h 3728531"/>
              <a:gd name="connsiteX186" fmla="*/ 3110714 w 3728532"/>
              <a:gd name="connsiteY186" fmla="*/ 478667 h 3728531"/>
              <a:gd name="connsiteX187" fmla="*/ 3160774 w 3728532"/>
              <a:gd name="connsiteY187" fmla="*/ 528017 h 3728531"/>
              <a:gd name="connsiteX188" fmla="*/ 2918561 w 3728532"/>
              <a:gd name="connsiteY188" fmla="*/ 774666 h 3728531"/>
              <a:gd name="connsiteX189" fmla="*/ 2880903 w 3728532"/>
              <a:gd name="connsiteY189" fmla="*/ 741178 h 3728531"/>
              <a:gd name="connsiteX190" fmla="*/ 3028076 w 3728532"/>
              <a:gd name="connsiteY190" fmla="*/ 411877 h 3728531"/>
              <a:gd name="connsiteX191" fmla="*/ 3083235 w 3728532"/>
              <a:gd name="connsiteY191" fmla="*/ 455403 h 3728531"/>
              <a:gd name="connsiteX192" fmla="*/ 2854001 w 3728532"/>
              <a:gd name="connsiteY192" fmla="*/ 717254 h 3728531"/>
              <a:gd name="connsiteX193" fmla="*/ 2816297 w 3728532"/>
              <a:gd name="connsiteY193" fmla="*/ 683723 h 3728531"/>
              <a:gd name="connsiteX194" fmla="*/ 2944607 w 3728532"/>
              <a:gd name="connsiteY194" fmla="*/ 346012 h 3728531"/>
              <a:gd name="connsiteX195" fmla="*/ 2999814 w 3728532"/>
              <a:gd name="connsiteY195" fmla="*/ 389576 h 3728531"/>
              <a:gd name="connsiteX196" fmla="*/ 2787527 w 3728532"/>
              <a:gd name="connsiteY196" fmla="*/ 662074 h 3728531"/>
              <a:gd name="connsiteX197" fmla="*/ 2746174 w 3728532"/>
              <a:gd name="connsiteY197" fmla="*/ 633229 h 3728531"/>
              <a:gd name="connsiteX198" fmla="*/ 2854781 w 3728532"/>
              <a:gd name="connsiteY198" fmla="*/ 289207 h 3728531"/>
              <a:gd name="connsiteX199" fmla="*/ 2915058 w 3728532"/>
              <a:gd name="connsiteY199" fmla="*/ 325449 h 3728531"/>
              <a:gd name="connsiteX200" fmla="*/ 2716647 w 3728532"/>
              <a:gd name="connsiteY200" fmla="*/ 612633 h 3728531"/>
              <a:gd name="connsiteX201" fmla="*/ 2675263 w 3728532"/>
              <a:gd name="connsiteY201" fmla="*/ 583766 h 3728531"/>
              <a:gd name="connsiteX202" fmla="*/ 2763703 w 3728532"/>
              <a:gd name="connsiteY202" fmla="*/ 234448 h 3728531"/>
              <a:gd name="connsiteX203" fmla="*/ 2823927 w 3728532"/>
              <a:gd name="connsiteY203" fmla="*/ 270657 h 3728531"/>
              <a:gd name="connsiteX204" fmla="*/ 2645227 w 3728532"/>
              <a:gd name="connsiteY204" fmla="*/ 563875 h 3728531"/>
              <a:gd name="connsiteX205" fmla="*/ 2600239 w 3728532"/>
              <a:gd name="connsiteY205" fmla="*/ 540845 h 3728531"/>
              <a:gd name="connsiteX206" fmla="*/ 2670053 w 3728532"/>
              <a:gd name="connsiteY206" fmla="*/ 183911 h 3728531"/>
              <a:gd name="connsiteX207" fmla="*/ 2712976 w 3728532"/>
              <a:gd name="connsiteY207" fmla="*/ 203949 h 3728531"/>
              <a:gd name="connsiteX208" fmla="*/ 2732809 w 3728532"/>
              <a:gd name="connsiteY208" fmla="*/ 215874 h 3728531"/>
              <a:gd name="connsiteX209" fmla="*/ 2568190 w 3728532"/>
              <a:gd name="connsiteY209" fmla="*/ 524438 h 3728531"/>
              <a:gd name="connsiteX210" fmla="*/ 2523321 w 3728532"/>
              <a:gd name="connsiteY210" fmla="*/ 501468 h 3728531"/>
              <a:gd name="connsiteX211" fmla="*/ 2572930 w 3728532"/>
              <a:gd name="connsiteY211" fmla="*/ 140284 h 3728531"/>
              <a:gd name="connsiteX212" fmla="*/ 2589923 w 3728532"/>
              <a:gd name="connsiteY212" fmla="*/ 146503 h 3728531"/>
              <a:gd name="connsiteX213" fmla="*/ 2637433 w 3728532"/>
              <a:gd name="connsiteY213" fmla="*/ 168683 h 3728531"/>
              <a:gd name="connsiteX214" fmla="*/ 2491250 w 3728532"/>
              <a:gd name="connsiteY214" fmla="*/ 485050 h 3728531"/>
              <a:gd name="connsiteX215" fmla="*/ 2454791 w 3728532"/>
              <a:gd name="connsiteY215" fmla="*/ 466385 h 3728531"/>
              <a:gd name="connsiteX216" fmla="*/ 2445661 w 3728532"/>
              <a:gd name="connsiteY216" fmla="*/ 463044 h 3728531"/>
              <a:gd name="connsiteX217" fmla="*/ 2472953 w 3728532"/>
              <a:gd name="connsiteY217" fmla="*/ 103691 h 3728531"/>
              <a:gd name="connsiteX218" fmla="*/ 2539113 w 3728532"/>
              <a:gd name="connsiteY218" fmla="*/ 127907 h 3728531"/>
              <a:gd name="connsiteX219" fmla="*/ 2411844 w 3728532"/>
              <a:gd name="connsiteY219" fmla="*/ 450666 h 3728531"/>
              <a:gd name="connsiteX220" fmla="*/ 2364336 w 3728532"/>
              <a:gd name="connsiteY220" fmla="*/ 433278 h 3728531"/>
              <a:gd name="connsiteX221" fmla="*/ 1864266 w 3728532"/>
              <a:gd name="connsiteY221" fmla="*/ 0 h 3728531"/>
              <a:gd name="connsiteX222" fmla="*/ 2418642 w 3728532"/>
              <a:gd name="connsiteY222" fmla="*/ 83813 h 3728531"/>
              <a:gd name="connsiteX223" fmla="*/ 2439129 w 3728532"/>
              <a:gd name="connsiteY223" fmla="*/ 91311 h 3728531"/>
              <a:gd name="connsiteX224" fmla="*/ 2330511 w 3728532"/>
              <a:gd name="connsiteY224" fmla="*/ 420898 h 3728531"/>
              <a:gd name="connsiteX225" fmla="*/ 2315406 w 3728532"/>
              <a:gd name="connsiteY225" fmla="*/ 415369 h 3728531"/>
              <a:gd name="connsiteX226" fmla="*/ 1864266 w 3728532"/>
              <a:gd name="connsiteY226" fmla="*/ 347163 h 3728531"/>
              <a:gd name="connsiteX227" fmla="*/ 922802 w 3728532"/>
              <a:gd name="connsiteY227" fmla="*/ 674549 h 3728531"/>
              <a:gd name="connsiteX228" fmla="*/ 827283 w 3728532"/>
              <a:gd name="connsiteY228" fmla="*/ 757724 h 3728531"/>
              <a:gd name="connsiteX229" fmla="*/ 586866 w 3728532"/>
              <a:gd name="connsiteY229" fmla="*/ 509459 h 3728531"/>
              <a:gd name="connsiteX230" fmla="*/ 640550 w 3728532"/>
              <a:gd name="connsiteY230" fmla="*/ 457813 h 3728531"/>
              <a:gd name="connsiteX231" fmla="*/ 1864266 w 3728532"/>
              <a:gd name="connsiteY231" fmla="*/ 0 h 372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3728532" h="3728531">
                <a:moveTo>
                  <a:pt x="1832521" y="3379864"/>
                </a:moveTo>
                <a:lnTo>
                  <a:pt x="1864266" y="3381367"/>
                </a:lnTo>
                <a:lnTo>
                  <a:pt x="1883316" y="3380624"/>
                </a:lnTo>
                <a:lnTo>
                  <a:pt x="1889613" y="3727542"/>
                </a:lnTo>
                <a:lnTo>
                  <a:pt x="1864266" y="3728531"/>
                </a:lnTo>
                <a:lnTo>
                  <a:pt x="1818973" y="3726244"/>
                </a:lnTo>
                <a:close/>
                <a:moveTo>
                  <a:pt x="1970032" y="3377239"/>
                </a:moveTo>
                <a:lnTo>
                  <a:pt x="1996180" y="3723383"/>
                </a:lnTo>
                <a:lnTo>
                  <a:pt x="1925593" y="3726138"/>
                </a:lnTo>
                <a:lnTo>
                  <a:pt x="1919296" y="3379219"/>
                </a:lnTo>
                <a:close/>
                <a:moveTo>
                  <a:pt x="1745802" y="3375758"/>
                </a:moveTo>
                <a:lnTo>
                  <a:pt x="1796561" y="3378162"/>
                </a:lnTo>
                <a:lnTo>
                  <a:pt x="1783017" y="3724428"/>
                </a:lnTo>
                <a:lnTo>
                  <a:pt x="1712450" y="3720865"/>
                </a:lnTo>
                <a:close/>
                <a:moveTo>
                  <a:pt x="2056302" y="3368222"/>
                </a:moveTo>
                <a:lnTo>
                  <a:pt x="2102191" y="3712150"/>
                </a:lnTo>
                <a:lnTo>
                  <a:pt x="2032058" y="3720402"/>
                </a:lnTo>
                <a:lnTo>
                  <a:pt x="2005902" y="3374153"/>
                </a:lnTo>
                <a:close/>
                <a:moveTo>
                  <a:pt x="1659496" y="3366184"/>
                </a:moveTo>
                <a:lnTo>
                  <a:pt x="1709878" y="3373238"/>
                </a:lnTo>
                <a:lnTo>
                  <a:pt x="1676458" y="3719048"/>
                </a:lnTo>
                <a:lnTo>
                  <a:pt x="1673656" y="3718906"/>
                </a:lnTo>
                <a:lnTo>
                  <a:pt x="1606447" y="3708864"/>
                </a:lnTo>
                <a:close/>
                <a:moveTo>
                  <a:pt x="2141984" y="3354961"/>
                </a:moveTo>
                <a:lnTo>
                  <a:pt x="2207477" y="3695699"/>
                </a:lnTo>
                <a:lnTo>
                  <a:pt x="2156492" y="3705761"/>
                </a:lnTo>
                <a:lnTo>
                  <a:pt x="2137949" y="3707943"/>
                </a:lnTo>
                <a:lnTo>
                  <a:pt x="2092060" y="3364015"/>
                </a:lnTo>
                <a:lnTo>
                  <a:pt x="2102074" y="3362837"/>
                </a:lnTo>
                <a:close/>
                <a:moveTo>
                  <a:pt x="1573570" y="3353073"/>
                </a:moveTo>
                <a:lnTo>
                  <a:pt x="1585802" y="3355867"/>
                </a:lnTo>
                <a:lnTo>
                  <a:pt x="1623840" y="3361192"/>
                </a:lnTo>
                <a:lnTo>
                  <a:pt x="1570841" y="3703544"/>
                </a:lnTo>
                <a:lnTo>
                  <a:pt x="1500803" y="3693079"/>
                </a:lnTo>
                <a:close/>
                <a:moveTo>
                  <a:pt x="1488809" y="3333709"/>
                </a:moveTo>
                <a:lnTo>
                  <a:pt x="1538471" y="3345054"/>
                </a:lnTo>
                <a:lnTo>
                  <a:pt x="1465799" y="3684615"/>
                </a:lnTo>
                <a:lnTo>
                  <a:pt x="1397029" y="3667827"/>
                </a:lnTo>
                <a:close/>
                <a:moveTo>
                  <a:pt x="1405274" y="3309545"/>
                </a:moveTo>
                <a:lnTo>
                  <a:pt x="1453919" y="3324812"/>
                </a:lnTo>
                <a:lnTo>
                  <a:pt x="1362041" y="3659287"/>
                </a:lnTo>
                <a:lnTo>
                  <a:pt x="1342166" y="3654435"/>
                </a:lnTo>
                <a:lnTo>
                  <a:pt x="1294355" y="3638374"/>
                </a:lnTo>
                <a:close/>
                <a:moveTo>
                  <a:pt x="1323507" y="3279979"/>
                </a:moveTo>
                <a:lnTo>
                  <a:pt x="1354809" y="3293708"/>
                </a:lnTo>
                <a:lnTo>
                  <a:pt x="1370918" y="3298763"/>
                </a:lnTo>
                <a:lnTo>
                  <a:pt x="1260229" y="3626911"/>
                </a:lnTo>
                <a:lnTo>
                  <a:pt x="1199296" y="3606442"/>
                </a:lnTo>
                <a:lnTo>
                  <a:pt x="1193185" y="3603839"/>
                </a:lnTo>
                <a:close/>
                <a:moveTo>
                  <a:pt x="1243925" y="3245074"/>
                </a:moveTo>
                <a:lnTo>
                  <a:pt x="1290523" y="3265512"/>
                </a:lnTo>
                <a:lnTo>
                  <a:pt x="1160058" y="3589728"/>
                </a:lnTo>
                <a:lnTo>
                  <a:pt x="1094820" y="3561939"/>
                </a:lnTo>
                <a:close/>
                <a:moveTo>
                  <a:pt x="1164156" y="3210086"/>
                </a:moveTo>
                <a:lnTo>
                  <a:pt x="1210946" y="3230608"/>
                </a:lnTo>
                <a:lnTo>
                  <a:pt x="1061967" y="3547205"/>
                </a:lnTo>
                <a:lnTo>
                  <a:pt x="998897" y="3514710"/>
                </a:lnTo>
                <a:close/>
                <a:moveTo>
                  <a:pt x="3288711" y="2385468"/>
                </a:moveTo>
                <a:lnTo>
                  <a:pt x="3621033" y="2485802"/>
                </a:lnTo>
                <a:lnTo>
                  <a:pt x="3606443" y="2529235"/>
                </a:lnTo>
                <a:cubicBezTo>
                  <a:pt x="3388845" y="3098991"/>
                  <a:pt x="2899788" y="3534617"/>
                  <a:pt x="2297436" y="3677946"/>
                </a:cubicBezTo>
                <a:lnTo>
                  <a:pt x="2242796" y="3688729"/>
                </a:lnTo>
                <a:lnTo>
                  <a:pt x="2177304" y="3347990"/>
                </a:lnTo>
                <a:lnTo>
                  <a:pt x="2216771" y="3340202"/>
                </a:lnTo>
                <a:cubicBezTo>
                  <a:pt x="2706953" y="3223563"/>
                  <a:pt x="3104938" y="2869060"/>
                  <a:pt x="3282014" y="2405404"/>
                </a:cubicBezTo>
                <a:close/>
                <a:moveTo>
                  <a:pt x="3334528" y="2234010"/>
                </a:moveTo>
                <a:lnTo>
                  <a:pt x="3671829" y="2315113"/>
                </a:lnTo>
                <a:lnTo>
                  <a:pt x="3655185" y="2383298"/>
                </a:lnTo>
                <a:lnTo>
                  <a:pt x="3322597" y="2282884"/>
                </a:lnTo>
                <a:close/>
                <a:moveTo>
                  <a:pt x="3354024" y="2149959"/>
                </a:moveTo>
                <a:lnTo>
                  <a:pt x="3695483" y="2211643"/>
                </a:lnTo>
                <a:lnTo>
                  <a:pt x="3692951" y="2228590"/>
                </a:lnTo>
                <a:lnTo>
                  <a:pt x="3680367" y="2280140"/>
                </a:lnTo>
                <a:lnTo>
                  <a:pt x="3343065" y="2199037"/>
                </a:lnTo>
                <a:lnTo>
                  <a:pt x="3352413" y="2160745"/>
                </a:lnTo>
                <a:close/>
                <a:moveTo>
                  <a:pt x="3366771" y="2064655"/>
                </a:moveTo>
                <a:lnTo>
                  <a:pt x="3711164" y="2106698"/>
                </a:lnTo>
                <a:lnTo>
                  <a:pt x="3700805" y="2176022"/>
                </a:lnTo>
                <a:lnTo>
                  <a:pt x="3359347" y="2114338"/>
                </a:lnTo>
                <a:close/>
                <a:moveTo>
                  <a:pt x="3375580" y="1978892"/>
                </a:moveTo>
                <a:lnTo>
                  <a:pt x="3721620" y="2001148"/>
                </a:lnTo>
                <a:lnTo>
                  <a:pt x="3718907" y="2054876"/>
                </a:lnTo>
                <a:lnTo>
                  <a:pt x="3716486" y="2071080"/>
                </a:lnTo>
                <a:lnTo>
                  <a:pt x="3372093" y="2029038"/>
                </a:lnTo>
                <a:lnTo>
                  <a:pt x="3373536" y="2019380"/>
                </a:lnTo>
                <a:close/>
                <a:moveTo>
                  <a:pt x="4499" y="1775167"/>
                </a:moveTo>
                <a:lnTo>
                  <a:pt x="350662" y="1795005"/>
                </a:lnTo>
                <a:lnTo>
                  <a:pt x="348073" y="1846265"/>
                </a:lnTo>
                <a:lnTo>
                  <a:pt x="1491" y="1846265"/>
                </a:lnTo>
                <a:lnTo>
                  <a:pt x="1491" y="1882265"/>
                </a:lnTo>
                <a:lnTo>
                  <a:pt x="348073" y="1882265"/>
                </a:lnTo>
                <a:lnTo>
                  <a:pt x="354997" y="2019380"/>
                </a:lnTo>
                <a:cubicBezTo>
                  <a:pt x="400946" y="2471826"/>
                  <a:pt x="645706" y="2865499"/>
                  <a:pt x="1000541" y="3111659"/>
                </a:cubicBezTo>
                <a:lnTo>
                  <a:pt x="1132995" y="3192030"/>
                </a:lnTo>
                <a:lnTo>
                  <a:pt x="966887" y="3498219"/>
                </a:lnTo>
                <a:lnTo>
                  <a:pt x="954012" y="3491585"/>
                </a:lnTo>
                <a:cubicBezTo>
                  <a:pt x="384738" y="3172474"/>
                  <a:pt x="0" y="2563300"/>
                  <a:pt x="0" y="1864265"/>
                </a:cubicBezTo>
                <a:close/>
                <a:moveTo>
                  <a:pt x="26296" y="1562088"/>
                </a:moveTo>
                <a:lnTo>
                  <a:pt x="368112" y="1621376"/>
                </a:lnTo>
                <a:lnTo>
                  <a:pt x="360529" y="1672127"/>
                </a:lnTo>
                <a:lnTo>
                  <a:pt x="15806" y="1632485"/>
                </a:lnTo>
                <a:lnTo>
                  <a:pt x="11693" y="1668249"/>
                </a:lnTo>
                <a:lnTo>
                  <a:pt x="355206" y="1707752"/>
                </a:lnTo>
                <a:lnTo>
                  <a:pt x="354997" y="1709150"/>
                </a:lnTo>
                <a:lnTo>
                  <a:pt x="352477" y="1759050"/>
                </a:lnTo>
                <a:lnTo>
                  <a:pt x="6315" y="1739212"/>
                </a:lnTo>
                <a:lnTo>
                  <a:pt x="9625" y="1673655"/>
                </a:lnTo>
                <a:close/>
                <a:moveTo>
                  <a:pt x="49776" y="1441796"/>
                </a:moveTo>
                <a:lnTo>
                  <a:pt x="46279" y="1456799"/>
                </a:lnTo>
                <a:lnTo>
                  <a:pt x="383998" y="1535513"/>
                </a:lnTo>
                <a:lnTo>
                  <a:pt x="376120" y="1567785"/>
                </a:lnTo>
                <a:lnTo>
                  <a:pt x="373434" y="1585761"/>
                </a:lnTo>
                <a:lnTo>
                  <a:pt x="32111" y="1526559"/>
                </a:lnTo>
                <a:lnTo>
                  <a:pt x="28455" y="1547634"/>
                </a:lnTo>
                <a:lnTo>
                  <a:pt x="35582" y="1499941"/>
                </a:lnTo>
                <a:close/>
                <a:moveTo>
                  <a:pt x="104823" y="1250696"/>
                </a:moveTo>
                <a:lnTo>
                  <a:pt x="431590" y="1367567"/>
                </a:lnTo>
                <a:lnTo>
                  <a:pt x="415244" y="1416228"/>
                </a:lnTo>
                <a:lnTo>
                  <a:pt x="82750" y="1318370"/>
                </a:lnTo>
                <a:lnTo>
                  <a:pt x="72586" y="1352905"/>
                </a:lnTo>
                <a:lnTo>
                  <a:pt x="404713" y="1450655"/>
                </a:lnTo>
                <a:lnTo>
                  <a:pt x="392536" y="1500538"/>
                </a:lnTo>
                <a:lnTo>
                  <a:pt x="54660" y="1421788"/>
                </a:lnTo>
                <a:lnTo>
                  <a:pt x="74097" y="1342165"/>
                </a:lnTo>
                <a:close/>
                <a:moveTo>
                  <a:pt x="142871" y="1150508"/>
                </a:moveTo>
                <a:lnTo>
                  <a:pt x="462388" y="1285871"/>
                </a:lnTo>
                <a:lnTo>
                  <a:pt x="446518" y="1323127"/>
                </a:lnTo>
                <a:lnTo>
                  <a:pt x="443056" y="1333434"/>
                </a:lnTo>
                <a:lnTo>
                  <a:pt x="116917" y="1216788"/>
                </a:lnTo>
                <a:lnTo>
                  <a:pt x="105334" y="1249176"/>
                </a:lnTo>
                <a:lnTo>
                  <a:pt x="122089" y="1199296"/>
                </a:lnTo>
                <a:close/>
                <a:moveTo>
                  <a:pt x="193635" y="1038078"/>
                </a:moveTo>
                <a:lnTo>
                  <a:pt x="186474" y="1052606"/>
                </a:lnTo>
                <a:lnTo>
                  <a:pt x="497958" y="1206146"/>
                </a:lnTo>
                <a:lnTo>
                  <a:pt x="491245" y="1218126"/>
                </a:lnTo>
                <a:lnTo>
                  <a:pt x="476496" y="1252751"/>
                </a:lnTo>
                <a:lnTo>
                  <a:pt x="156980" y="1117387"/>
                </a:lnTo>
                <a:lnTo>
                  <a:pt x="177051" y="1070267"/>
                </a:lnTo>
                <a:close/>
                <a:moveTo>
                  <a:pt x="241967" y="946287"/>
                </a:moveTo>
                <a:lnTo>
                  <a:pt x="235677" y="957395"/>
                </a:lnTo>
                <a:lnTo>
                  <a:pt x="540597" y="1130051"/>
                </a:lnTo>
                <a:lnTo>
                  <a:pt x="515580" y="1174696"/>
                </a:lnTo>
                <a:lnTo>
                  <a:pt x="202706" y="1020472"/>
                </a:lnTo>
                <a:lnTo>
                  <a:pt x="236947" y="954011"/>
                </a:lnTo>
                <a:close/>
                <a:moveTo>
                  <a:pt x="293385" y="867177"/>
                </a:moveTo>
                <a:lnTo>
                  <a:pt x="583228" y="1053968"/>
                </a:lnTo>
                <a:lnTo>
                  <a:pt x="558194" y="1098645"/>
                </a:lnTo>
                <a:lnTo>
                  <a:pt x="254653" y="926769"/>
                </a:lnTo>
                <a:close/>
                <a:moveTo>
                  <a:pt x="3391146" y="796898"/>
                </a:moveTo>
                <a:lnTo>
                  <a:pt x="3432869" y="856387"/>
                </a:lnTo>
                <a:cubicBezTo>
                  <a:pt x="3619976" y="1146988"/>
                  <a:pt x="3728532" y="1492949"/>
                  <a:pt x="3728532" y="1864265"/>
                </a:cubicBezTo>
                <a:lnTo>
                  <a:pt x="3723436" y="1965190"/>
                </a:lnTo>
                <a:lnTo>
                  <a:pt x="3377396" y="1942934"/>
                </a:lnTo>
                <a:lnTo>
                  <a:pt x="3381368" y="1864265"/>
                </a:lnTo>
                <a:cubicBezTo>
                  <a:pt x="3381368" y="1622530"/>
                  <a:pt x="3324830" y="1394000"/>
                  <a:pt x="3224255" y="1191177"/>
                </a:cubicBezTo>
                <a:lnTo>
                  <a:pt x="3110201" y="998628"/>
                </a:lnTo>
                <a:close/>
                <a:moveTo>
                  <a:pt x="351713" y="777433"/>
                </a:moveTo>
                <a:lnTo>
                  <a:pt x="632844" y="982286"/>
                </a:lnTo>
                <a:lnTo>
                  <a:pt x="602171" y="1023348"/>
                </a:lnTo>
                <a:lnTo>
                  <a:pt x="313003" y="836992"/>
                </a:lnTo>
                <a:close/>
                <a:moveTo>
                  <a:pt x="3328028" y="711476"/>
                </a:moveTo>
                <a:lnTo>
                  <a:pt x="3347958" y="735321"/>
                </a:lnTo>
                <a:lnTo>
                  <a:pt x="3370473" y="767423"/>
                </a:lnTo>
                <a:lnTo>
                  <a:pt x="3088509" y="969885"/>
                </a:lnTo>
                <a:lnTo>
                  <a:pt x="3057991" y="929836"/>
                </a:lnTo>
                <a:close/>
                <a:moveTo>
                  <a:pt x="417375" y="692934"/>
                </a:moveTo>
                <a:lnTo>
                  <a:pt x="685006" y="912455"/>
                </a:lnTo>
                <a:lnTo>
                  <a:pt x="654389" y="953443"/>
                </a:lnTo>
                <a:lnTo>
                  <a:pt x="371638" y="747408"/>
                </a:lnTo>
                <a:close/>
                <a:moveTo>
                  <a:pt x="3259901" y="629966"/>
                </a:moveTo>
                <a:lnTo>
                  <a:pt x="3304938" y="683850"/>
                </a:lnTo>
                <a:lnTo>
                  <a:pt x="3036162" y="901190"/>
                </a:lnTo>
                <a:lnTo>
                  <a:pt x="3031759" y="895412"/>
                </a:lnTo>
                <a:lnTo>
                  <a:pt x="3002624" y="863578"/>
                </a:lnTo>
                <a:close/>
                <a:moveTo>
                  <a:pt x="486187" y="610977"/>
                </a:moveTo>
                <a:lnTo>
                  <a:pt x="741835" y="846387"/>
                </a:lnTo>
                <a:lnTo>
                  <a:pt x="706714" y="883700"/>
                </a:lnTo>
                <a:lnTo>
                  <a:pt x="440525" y="665361"/>
                </a:lnTo>
                <a:close/>
                <a:moveTo>
                  <a:pt x="3186411" y="553289"/>
                </a:moveTo>
                <a:lnTo>
                  <a:pt x="3236458" y="602625"/>
                </a:lnTo>
                <a:lnTo>
                  <a:pt x="2978317" y="837022"/>
                </a:lnTo>
                <a:lnTo>
                  <a:pt x="2944291" y="799845"/>
                </a:lnTo>
                <a:close/>
                <a:moveTo>
                  <a:pt x="560922" y="534417"/>
                </a:moveTo>
                <a:lnTo>
                  <a:pt x="801573" y="782923"/>
                </a:lnTo>
                <a:lnTo>
                  <a:pt x="791187" y="793956"/>
                </a:lnTo>
                <a:lnTo>
                  <a:pt x="535693" y="558688"/>
                </a:lnTo>
                <a:close/>
                <a:moveTo>
                  <a:pt x="3110714" y="478667"/>
                </a:moveTo>
                <a:lnTo>
                  <a:pt x="3160774" y="528017"/>
                </a:lnTo>
                <a:lnTo>
                  <a:pt x="2918561" y="774666"/>
                </a:lnTo>
                <a:lnTo>
                  <a:pt x="2880903" y="741178"/>
                </a:lnTo>
                <a:close/>
                <a:moveTo>
                  <a:pt x="3028076" y="411877"/>
                </a:moveTo>
                <a:lnTo>
                  <a:pt x="3083235" y="455403"/>
                </a:lnTo>
                <a:lnTo>
                  <a:pt x="2854001" y="717254"/>
                </a:lnTo>
                <a:lnTo>
                  <a:pt x="2816297" y="683723"/>
                </a:lnTo>
                <a:close/>
                <a:moveTo>
                  <a:pt x="2944607" y="346012"/>
                </a:moveTo>
                <a:lnTo>
                  <a:pt x="2999814" y="389576"/>
                </a:lnTo>
                <a:lnTo>
                  <a:pt x="2787527" y="662074"/>
                </a:lnTo>
                <a:lnTo>
                  <a:pt x="2746174" y="633229"/>
                </a:lnTo>
                <a:close/>
                <a:moveTo>
                  <a:pt x="2854781" y="289207"/>
                </a:moveTo>
                <a:lnTo>
                  <a:pt x="2915058" y="325449"/>
                </a:lnTo>
                <a:lnTo>
                  <a:pt x="2716647" y="612633"/>
                </a:lnTo>
                <a:lnTo>
                  <a:pt x="2675263" y="583766"/>
                </a:lnTo>
                <a:close/>
                <a:moveTo>
                  <a:pt x="2763703" y="234448"/>
                </a:moveTo>
                <a:lnTo>
                  <a:pt x="2823927" y="270657"/>
                </a:lnTo>
                <a:lnTo>
                  <a:pt x="2645227" y="563875"/>
                </a:lnTo>
                <a:lnTo>
                  <a:pt x="2600239" y="540845"/>
                </a:lnTo>
                <a:close/>
                <a:moveTo>
                  <a:pt x="2670053" y="183911"/>
                </a:moveTo>
                <a:lnTo>
                  <a:pt x="2712976" y="203949"/>
                </a:lnTo>
                <a:lnTo>
                  <a:pt x="2732809" y="215874"/>
                </a:lnTo>
                <a:lnTo>
                  <a:pt x="2568190" y="524438"/>
                </a:lnTo>
                <a:lnTo>
                  <a:pt x="2523321" y="501468"/>
                </a:lnTo>
                <a:close/>
                <a:moveTo>
                  <a:pt x="2572930" y="140284"/>
                </a:moveTo>
                <a:lnTo>
                  <a:pt x="2589923" y="146503"/>
                </a:lnTo>
                <a:lnTo>
                  <a:pt x="2637433" y="168683"/>
                </a:lnTo>
                <a:lnTo>
                  <a:pt x="2491250" y="485050"/>
                </a:lnTo>
                <a:lnTo>
                  <a:pt x="2454791" y="466385"/>
                </a:lnTo>
                <a:lnTo>
                  <a:pt x="2445661" y="463044"/>
                </a:lnTo>
                <a:close/>
                <a:moveTo>
                  <a:pt x="2472953" y="103691"/>
                </a:moveTo>
                <a:lnTo>
                  <a:pt x="2539113" y="127907"/>
                </a:lnTo>
                <a:lnTo>
                  <a:pt x="2411844" y="450666"/>
                </a:lnTo>
                <a:lnTo>
                  <a:pt x="2364336" y="433278"/>
                </a:lnTo>
                <a:close/>
                <a:moveTo>
                  <a:pt x="1864266" y="0"/>
                </a:moveTo>
                <a:cubicBezTo>
                  <a:pt x="2057317" y="0"/>
                  <a:pt x="2243515" y="29343"/>
                  <a:pt x="2418642" y="83813"/>
                </a:cubicBezTo>
                <a:lnTo>
                  <a:pt x="2439129" y="91311"/>
                </a:lnTo>
                <a:lnTo>
                  <a:pt x="2330511" y="420898"/>
                </a:lnTo>
                <a:lnTo>
                  <a:pt x="2315406" y="415369"/>
                </a:lnTo>
                <a:cubicBezTo>
                  <a:pt x="2172891" y="371043"/>
                  <a:pt x="2021367" y="347163"/>
                  <a:pt x="1864266" y="347163"/>
                </a:cubicBezTo>
                <a:cubicBezTo>
                  <a:pt x="1508581" y="347163"/>
                  <a:pt x="1181484" y="469567"/>
                  <a:pt x="922802" y="674549"/>
                </a:cubicBezTo>
                <a:lnTo>
                  <a:pt x="827283" y="757724"/>
                </a:lnTo>
                <a:lnTo>
                  <a:pt x="586866" y="509459"/>
                </a:lnTo>
                <a:lnTo>
                  <a:pt x="640550" y="457813"/>
                </a:lnTo>
                <a:cubicBezTo>
                  <a:pt x="967998" y="172668"/>
                  <a:pt x="1395968" y="0"/>
                  <a:pt x="1864266" y="0"/>
                </a:cubicBezTo>
                <a:close/>
              </a:path>
            </a:pathLst>
          </a:custGeom>
          <a:solidFill>
            <a:srgbClr val="14D475"/>
          </a:solidFill>
          <a:ln>
            <a:noFill/>
          </a:ln>
          <a:effectLst>
            <a:glow rad="63500">
              <a:srgbClr val="14D475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aphicFrame>
        <p:nvGraphicFramePr>
          <p:cNvPr id="21" name="图表 20"/>
          <p:cNvGraphicFramePr/>
          <p:nvPr/>
        </p:nvGraphicFramePr>
        <p:xfrm>
          <a:off x="2570957" y="1078971"/>
          <a:ext cx="7050086" cy="4700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3549926" y="612558"/>
            <a:ext cx="5092149" cy="5356972"/>
            <a:chOff x="4467225" y="1213128"/>
            <a:chExt cx="2314575" cy="2434947"/>
          </a:xfrm>
        </p:grpSpPr>
        <p:sp>
          <p:nvSpPr>
            <p:cNvPr id="23" name="椭圆 22"/>
            <p:cNvSpPr/>
            <p:nvPr/>
          </p:nvSpPr>
          <p:spPr>
            <a:xfrm>
              <a:off x="4467225" y="1333500"/>
              <a:ext cx="2314575" cy="2314575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  <a:effectLst>
              <a:glow rad="63500">
                <a:srgbClr val="14D475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35" name="弧形 34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4340000"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31" name="弧形 30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8" name="等腰三角形 27"/>
            <p:cNvSpPr/>
            <p:nvPr/>
          </p:nvSpPr>
          <p:spPr>
            <a:xfrm rot="14340000" flipH="1">
              <a:off x="5513389" y="1224558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4474071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H="1">
              <a:off x="6608802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7581" y="2532722"/>
            <a:ext cx="12156838" cy="1792556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 spc="300" dirty="0">
                <a:solidFill>
                  <a:schemeClr val="bg1"/>
                </a:solidFill>
                <a:cs typeface="+mn-ea"/>
                <a:sym typeface="+mn-lt"/>
              </a:rPr>
              <a:t>debug</a:t>
            </a:r>
            <a:r>
              <a:rPr lang="zh-CN" altLang="en-US" sz="3000" spc="300" dirty="0">
                <a:solidFill>
                  <a:schemeClr val="bg1"/>
                </a:solidFill>
                <a:cs typeface="+mn-ea"/>
                <a:sym typeface="+mn-lt"/>
              </a:rPr>
              <a:t>小组</a:t>
            </a:r>
            <a:endParaRPr lang="zh-CN" altLang="en-US" sz="3000" spc="3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000" spc="300" dirty="0">
                <a:solidFill>
                  <a:schemeClr val="bg1"/>
                </a:solidFill>
                <a:cs typeface="+mn-ea"/>
                <a:sym typeface="+mn-lt"/>
              </a:rPr>
              <a:t>第七章小测汇报</a:t>
            </a:r>
            <a:endParaRPr lang="zh-CN" altLang="en-US" sz="3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PA_图片 53"/>
          <p:cNvSpPr/>
          <p:nvPr>
            <p:custDataLst>
              <p:tags r:id="rId4"/>
            </p:custDataLst>
          </p:nvPr>
        </p:nvSpPr>
        <p:spPr>
          <a:xfrm>
            <a:off x="0" y="315926"/>
            <a:ext cx="4928394" cy="359395"/>
          </a:xfrm>
          <a:custGeom>
            <a:avLst/>
            <a:gdLst/>
            <a:ahLst/>
            <a:cxnLst/>
            <a:rect l="0" t="0" r="0" b="0"/>
            <a:pathLst>
              <a:path w="4997431" h="280966">
                <a:moveTo>
                  <a:pt x="0" y="0"/>
                </a:moveTo>
                <a:lnTo>
                  <a:pt x="4997430" y="0"/>
                </a:lnTo>
                <a:lnTo>
                  <a:pt x="4997430" y="280965"/>
                </a:lnTo>
                <a:lnTo>
                  <a:pt x="0" y="280965"/>
                </a:lnTo>
                <a:close/>
              </a:path>
            </a:pathLst>
          </a:custGeom>
          <a:blipFill dpi="0" rotWithShape="1">
            <a:blip r:embed="rId5">
              <a:alphaModFix amt="50000"/>
            </a:blip>
            <a:srcRect/>
            <a:stretch>
              <a:fillRect l="-63420" t="21822" b="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PA_图片 53"/>
          <p:cNvSpPr/>
          <p:nvPr>
            <p:custDataLst>
              <p:tags r:id="rId6"/>
            </p:custDataLst>
          </p:nvPr>
        </p:nvSpPr>
        <p:spPr>
          <a:xfrm>
            <a:off x="-544075" y="3428408"/>
            <a:ext cx="8054001" cy="139925"/>
          </a:xfrm>
          <a:custGeom>
            <a:avLst/>
            <a:gdLst/>
            <a:ahLst/>
            <a:cxnLst/>
            <a:rect l="0" t="0" r="0" b="0"/>
            <a:pathLst>
              <a:path w="4997431" h="280966">
                <a:moveTo>
                  <a:pt x="0" y="0"/>
                </a:moveTo>
                <a:lnTo>
                  <a:pt x="4997430" y="0"/>
                </a:lnTo>
                <a:lnTo>
                  <a:pt x="4997430" y="280965"/>
                </a:lnTo>
                <a:lnTo>
                  <a:pt x="0" y="280965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PA_图片 53"/>
          <p:cNvSpPr/>
          <p:nvPr>
            <p:custDataLst>
              <p:tags r:id="rId7"/>
            </p:custDataLst>
          </p:nvPr>
        </p:nvSpPr>
        <p:spPr>
          <a:xfrm flipH="1">
            <a:off x="5910045" y="4207360"/>
            <a:ext cx="6264374" cy="209045"/>
          </a:xfrm>
          <a:custGeom>
            <a:avLst/>
            <a:gdLst/>
            <a:ahLst/>
            <a:cxnLst/>
            <a:rect l="0" t="0" r="0" b="0"/>
            <a:pathLst>
              <a:path w="4997431" h="280966">
                <a:moveTo>
                  <a:pt x="0" y="0"/>
                </a:moveTo>
                <a:lnTo>
                  <a:pt x="4997430" y="0"/>
                </a:lnTo>
                <a:lnTo>
                  <a:pt x="4997430" y="280965"/>
                </a:lnTo>
                <a:lnTo>
                  <a:pt x="0" y="280965"/>
                </a:lnTo>
                <a:close/>
              </a:path>
            </a:pathLst>
          </a:custGeom>
          <a:blipFill dpi="0" rotWithShape="1">
            <a:blip r:embed="rId5">
              <a:alphaModFix amt="50000"/>
            </a:blip>
            <a:srcRect/>
            <a:stretch>
              <a:fillRect l="-42542" t="11189" b="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596f0c9623547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-2146162" y="-156397"/>
            <a:ext cx="609600" cy="6096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847965" y="5774055"/>
            <a:ext cx="3028315" cy="667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汇报人：何艾佳</a:t>
            </a:r>
            <a:r>
              <a:rPr lang="en-US" altLang="zh-CN">
                <a:solidFill>
                  <a:schemeClr val="bg1"/>
                </a:solidFill>
              </a:rPr>
              <a:t>  </a:t>
            </a:r>
            <a:r>
              <a:rPr lang="zh-CN" altLang="en-US">
                <a:solidFill>
                  <a:schemeClr val="bg1"/>
                </a:solidFill>
              </a:rPr>
              <a:t>郑梅凤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US" altLang="zh-CN">
                <a:solidFill>
                  <a:schemeClr val="bg1"/>
                </a:solidFill>
              </a:rPr>
              <a:t>             </a:t>
            </a:r>
            <a:r>
              <a:rPr lang="zh-CN" altLang="en-US">
                <a:solidFill>
                  <a:schemeClr val="bg1"/>
                </a:solidFill>
              </a:rPr>
              <a:t>钟佳琦</a:t>
            </a:r>
            <a:r>
              <a:rPr lang="en-US" altLang="zh-CN">
                <a:solidFill>
                  <a:schemeClr val="bg1"/>
                </a:solidFill>
              </a:rPr>
              <a:t>  </a:t>
            </a:r>
            <a:r>
              <a:rPr lang="zh-CN" altLang="en-US">
                <a:solidFill>
                  <a:schemeClr val="bg1"/>
                </a:solidFill>
              </a:rPr>
              <a:t>武卓丰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5" name="图片 34" descr="2-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810" y="845820"/>
            <a:ext cx="8892540" cy="5121910"/>
          </a:xfrm>
          <a:prstGeom prst="rect">
            <a:avLst/>
          </a:prstGeom>
        </p:spPr>
      </p:pic>
      <p:pic>
        <p:nvPicPr>
          <p:cNvPr id="36" name="图片 35" descr="2-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890905"/>
            <a:ext cx="9969500" cy="4968875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4382770" y="2385695"/>
            <a:ext cx="439420" cy="252730"/>
          </a:xfrm>
          <a:prstGeom prst="rect">
            <a:avLst/>
          </a:prstGeom>
          <a:noFill/>
          <a:ln>
            <a:solidFill>
              <a:srgbClr val="C013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470" y="2851785"/>
            <a:ext cx="984250" cy="9525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8700" y="3121025"/>
            <a:ext cx="984250" cy="615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5" name="图片 34" descr="2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490" y="2454910"/>
            <a:ext cx="9685655" cy="1867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6" name="图片 35" descr="2-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40585" y="361950"/>
            <a:ext cx="7910195" cy="5973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 descr="2-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9525" y="2627630"/>
            <a:ext cx="9556115" cy="1632585"/>
          </a:xfrm>
          <a:prstGeom prst="rect">
            <a:avLst/>
          </a:prstGeom>
        </p:spPr>
      </p:pic>
      <p:sp>
        <p:nvSpPr>
          <p:cNvPr id="44" name="文本框 43"/>
          <p:cNvSpPr txBox="1"/>
          <p:nvPr>
            <p:custDataLst>
              <p:tags r:id="rId2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文本框 35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小测三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519" y="753432"/>
            <a:ext cx="8531258" cy="5351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小测三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092" y="753433"/>
            <a:ext cx="9219807" cy="5351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小测三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519" y="745122"/>
            <a:ext cx="8540685" cy="5351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8713" y="2177660"/>
            <a:ext cx="2314575" cy="2434947"/>
            <a:chOff x="4467225" y="1213128"/>
            <a:chExt cx="2314575" cy="2434947"/>
          </a:xfrm>
        </p:grpSpPr>
        <p:sp>
          <p:nvSpPr>
            <p:cNvPr id="3" name="椭圆 2"/>
            <p:cNvSpPr/>
            <p:nvPr/>
          </p:nvSpPr>
          <p:spPr>
            <a:xfrm>
              <a:off x="4467225" y="1333500"/>
              <a:ext cx="2314575" cy="2314575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  <a:effectLst>
              <a:glow rad="63500">
                <a:srgbClr val="14D475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010149" y="1876425"/>
              <a:ext cx="1228726" cy="1228724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5" name="弧形 14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3" name="弧形 12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4340000"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11" name="弧形 10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等腰三角形 7"/>
            <p:cNvSpPr/>
            <p:nvPr/>
          </p:nvSpPr>
          <p:spPr>
            <a:xfrm rot="14340000" flipH="1">
              <a:off x="5513389" y="1224558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474071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flipH="1">
              <a:off x="6608802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任意多边形: 形状 16"/>
          <p:cNvSpPr/>
          <p:nvPr>
            <p:custDataLst>
              <p:tags r:id="rId2"/>
            </p:custDataLst>
          </p:nvPr>
        </p:nvSpPr>
        <p:spPr>
          <a:xfrm>
            <a:off x="4344187" y="1677187"/>
            <a:ext cx="3503627" cy="3503627"/>
          </a:xfrm>
          <a:custGeom>
            <a:avLst/>
            <a:gdLst>
              <a:gd name="connsiteX0" fmla="*/ 1832521 w 3728532"/>
              <a:gd name="connsiteY0" fmla="*/ 3379864 h 3728531"/>
              <a:gd name="connsiteX1" fmla="*/ 1864266 w 3728532"/>
              <a:gd name="connsiteY1" fmla="*/ 3381367 h 3728531"/>
              <a:gd name="connsiteX2" fmla="*/ 1883316 w 3728532"/>
              <a:gd name="connsiteY2" fmla="*/ 3380624 h 3728531"/>
              <a:gd name="connsiteX3" fmla="*/ 1889613 w 3728532"/>
              <a:gd name="connsiteY3" fmla="*/ 3727542 h 3728531"/>
              <a:gd name="connsiteX4" fmla="*/ 1864266 w 3728532"/>
              <a:gd name="connsiteY4" fmla="*/ 3728531 h 3728531"/>
              <a:gd name="connsiteX5" fmla="*/ 1818973 w 3728532"/>
              <a:gd name="connsiteY5" fmla="*/ 3726244 h 3728531"/>
              <a:gd name="connsiteX6" fmla="*/ 1970032 w 3728532"/>
              <a:gd name="connsiteY6" fmla="*/ 3377239 h 3728531"/>
              <a:gd name="connsiteX7" fmla="*/ 1996180 w 3728532"/>
              <a:gd name="connsiteY7" fmla="*/ 3723383 h 3728531"/>
              <a:gd name="connsiteX8" fmla="*/ 1925593 w 3728532"/>
              <a:gd name="connsiteY8" fmla="*/ 3726138 h 3728531"/>
              <a:gd name="connsiteX9" fmla="*/ 1919296 w 3728532"/>
              <a:gd name="connsiteY9" fmla="*/ 3379219 h 3728531"/>
              <a:gd name="connsiteX10" fmla="*/ 1745802 w 3728532"/>
              <a:gd name="connsiteY10" fmla="*/ 3375758 h 3728531"/>
              <a:gd name="connsiteX11" fmla="*/ 1796561 w 3728532"/>
              <a:gd name="connsiteY11" fmla="*/ 3378162 h 3728531"/>
              <a:gd name="connsiteX12" fmla="*/ 1783017 w 3728532"/>
              <a:gd name="connsiteY12" fmla="*/ 3724428 h 3728531"/>
              <a:gd name="connsiteX13" fmla="*/ 1712450 w 3728532"/>
              <a:gd name="connsiteY13" fmla="*/ 3720865 h 3728531"/>
              <a:gd name="connsiteX14" fmla="*/ 2056302 w 3728532"/>
              <a:gd name="connsiteY14" fmla="*/ 3368222 h 3728531"/>
              <a:gd name="connsiteX15" fmla="*/ 2102191 w 3728532"/>
              <a:gd name="connsiteY15" fmla="*/ 3712150 h 3728531"/>
              <a:gd name="connsiteX16" fmla="*/ 2032058 w 3728532"/>
              <a:gd name="connsiteY16" fmla="*/ 3720402 h 3728531"/>
              <a:gd name="connsiteX17" fmla="*/ 2005902 w 3728532"/>
              <a:gd name="connsiteY17" fmla="*/ 3374153 h 3728531"/>
              <a:gd name="connsiteX18" fmla="*/ 1659496 w 3728532"/>
              <a:gd name="connsiteY18" fmla="*/ 3366184 h 3728531"/>
              <a:gd name="connsiteX19" fmla="*/ 1709878 w 3728532"/>
              <a:gd name="connsiteY19" fmla="*/ 3373238 h 3728531"/>
              <a:gd name="connsiteX20" fmla="*/ 1676458 w 3728532"/>
              <a:gd name="connsiteY20" fmla="*/ 3719048 h 3728531"/>
              <a:gd name="connsiteX21" fmla="*/ 1673656 w 3728532"/>
              <a:gd name="connsiteY21" fmla="*/ 3718906 h 3728531"/>
              <a:gd name="connsiteX22" fmla="*/ 1606447 w 3728532"/>
              <a:gd name="connsiteY22" fmla="*/ 3708864 h 3728531"/>
              <a:gd name="connsiteX23" fmla="*/ 2141984 w 3728532"/>
              <a:gd name="connsiteY23" fmla="*/ 3354961 h 3728531"/>
              <a:gd name="connsiteX24" fmla="*/ 2207477 w 3728532"/>
              <a:gd name="connsiteY24" fmla="*/ 3695699 h 3728531"/>
              <a:gd name="connsiteX25" fmla="*/ 2156492 w 3728532"/>
              <a:gd name="connsiteY25" fmla="*/ 3705761 h 3728531"/>
              <a:gd name="connsiteX26" fmla="*/ 2137949 w 3728532"/>
              <a:gd name="connsiteY26" fmla="*/ 3707943 h 3728531"/>
              <a:gd name="connsiteX27" fmla="*/ 2092060 w 3728532"/>
              <a:gd name="connsiteY27" fmla="*/ 3364015 h 3728531"/>
              <a:gd name="connsiteX28" fmla="*/ 2102074 w 3728532"/>
              <a:gd name="connsiteY28" fmla="*/ 3362837 h 3728531"/>
              <a:gd name="connsiteX29" fmla="*/ 1573570 w 3728532"/>
              <a:gd name="connsiteY29" fmla="*/ 3353073 h 3728531"/>
              <a:gd name="connsiteX30" fmla="*/ 1585802 w 3728532"/>
              <a:gd name="connsiteY30" fmla="*/ 3355867 h 3728531"/>
              <a:gd name="connsiteX31" fmla="*/ 1623840 w 3728532"/>
              <a:gd name="connsiteY31" fmla="*/ 3361192 h 3728531"/>
              <a:gd name="connsiteX32" fmla="*/ 1570841 w 3728532"/>
              <a:gd name="connsiteY32" fmla="*/ 3703544 h 3728531"/>
              <a:gd name="connsiteX33" fmla="*/ 1500803 w 3728532"/>
              <a:gd name="connsiteY33" fmla="*/ 3693079 h 3728531"/>
              <a:gd name="connsiteX34" fmla="*/ 1488809 w 3728532"/>
              <a:gd name="connsiteY34" fmla="*/ 3333709 h 3728531"/>
              <a:gd name="connsiteX35" fmla="*/ 1538471 w 3728532"/>
              <a:gd name="connsiteY35" fmla="*/ 3345054 h 3728531"/>
              <a:gd name="connsiteX36" fmla="*/ 1465799 w 3728532"/>
              <a:gd name="connsiteY36" fmla="*/ 3684615 h 3728531"/>
              <a:gd name="connsiteX37" fmla="*/ 1397029 w 3728532"/>
              <a:gd name="connsiteY37" fmla="*/ 3667827 h 3728531"/>
              <a:gd name="connsiteX38" fmla="*/ 1405274 w 3728532"/>
              <a:gd name="connsiteY38" fmla="*/ 3309545 h 3728531"/>
              <a:gd name="connsiteX39" fmla="*/ 1453919 w 3728532"/>
              <a:gd name="connsiteY39" fmla="*/ 3324812 h 3728531"/>
              <a:gd name="connsiteX40" fmla="*/ 1362041 w 3728532"/>
              <a:gd name="connsiteY40" fmla="*/ 3659287 h 3728531"/>
              <a:gd name="connsiteX41" fmla="*/ 1342166 w 3728532"/>
              <a:gd name="connsiteY41" fmla="*/ 3654435 h 3728531"/>
              <a:gd name="connsiteX42" fmla="*/ 1294355 w 3728532"/>
              <a:gd name="connsiteY42" fmla="*/ 3638374 h 3728531"/>
              <a:gd name="connsiteX43" fmla="*/ 1323507 w 3728532"/>
              <a:gd name="connsiteY43" fmla="*/ 3279979 h 3728531"/>
              <a:gd name="connsiteX44" fmla="*/ 1354809 w 3728532"/>
              <a:gd name="connsiteY44" fmla="*/ 3293708 h 3728531"/>
              <a:gd name="connsiteX45" fmla="*/ 1370918 w 3728532"/>
              <a:gd name="connsiteY45" fmla="*/ 3298763 h 3728531"/>
              <a:gd name="connsiteX46" fmla="*/ 1260229 w 3728532"/>
              <a:gd name="connsiteY46" fmla="*/ 3626911 h 3728531"/>
              <a:gd name="connsiteX47" fmla="*/ 1199296 w 3728532"/>
              <a:gd name="connsiteY47" fmla="*/ 3606442 h 3728531"/>
              <a:gd name="connsiteX48" fmla="*/ 1193185 w 3728532"/>
              <a:gd name="connsiteY48" fmla="*/ 3603839 h 3728531"/>
              <a:gd name="connsiteX49" fmla="*/ 1243925 w 3728532"/>
              <a:gd name="connsiteY49" fmla="*/ 3245074 h 3728531"/>
              <a:gd name="connsiteX50" fmla="*/ 1290523 w 3728532"/>
              <a:gd name="connsiteY50" fmla="*/ 3265512 h 3728531"/>
              <a:gd name="connsiteX51" fmla="*/ 1160058 w 3728532"/>
              <a:gd name="connsiteY51" fmla="*/ 3589728 h 3728531"/>
              <a:gd name="connsiteX52" fmla="*/ 1094820 w 3728532"/>
              <a:gd name="connsiteY52" fmla="*/ 3561939 h 3728531"/>
              <a:gd name="connsiteX53" fmla="*/ 1164156 w 3728532"/>
              <a:gd name="connsiteY53" fmla="*/ 3210086 h 3728531"/>
              <a:gd name="connsiteX54" fmla="*/ 1210946 w 3728532"/>
              <a:gd name="connsiteY54" fmla="*/ 3230608 h 3728531"/>
              <a:gd name="connsiteX55" fmla="*/ 1061967 w 3728532"/>
              <a:gd name="connsiteY55" fmla="*/ 3547205 h 3728531"/>
              <a:gd name="connsiteX56" fmla="*/ 998897 w 3728532"/>
              <a:gd name="connsiteY56" fmla="*/ 3514710 h 3728531"/>
              <a:gd name="connsiteX57" fmla="*/ 3288711 w 3728532"/>
              <a:gd name="connsiteY57" fmla="*/ 2385468 h 3728531"/>
              <a:gd name="connsiteX58" fmla="*/ 3621033 w 3728532"/>
              <a:gd name="connsiteY58" fmla="*/ 2485802 h 3728531"/>
              <a:gd name="connsiteX59" fmla="*/ 3606443 w 3728532"/>
              <a:gd name="connsiteY59" fmla="*/ 2529235 h 3728531"/>
              <a:gd name="connsiteX60" fmla="*/ 2297436 w 3728532"/>
              <a:gd name="connsiteY60" fmla="*/ 3677946 h 3728531"/>
              <a:gd name="connsiteX61" fmla="*/ 2242796 w 3728532"/>
              <a:gd name="connsiteY61" fmla="*/ 3688729 h 3728531"/>
              <a:gd name="connsiteX62" fmla="*/ 2177304 w 3728532"/>
              <a:gd name="connsiteY62" fmla="*/ 3347990 h 3728531"/>
              <a:gd name="connsiteX63" fmla="*/ 2216771 w 3728532"/>
              <a:gd name="connsiteY63" fmla="*/ 3340202 h 3728531"/>
              <a:gd name="connsiteX64" fmla="*/ 3282014 w 3728532"/>
              <a:gd name="connsiteY64" fmla="*/ 2405404 h 3728531"/>
              <a:gd name="connsiteX65" fmla="*/ 3334528 w 3728532"/>
              <a:gd name="connsiteY65" fmla="*/ 2234010 h 3728531"/>
              <a:gd name="connsiteX66" fmla="*/ 3671829 w 3728532"/>
              <a:gd name="connsiteY66" fmla="*/ 2315113 h 3728531"/>
              <a:gd name="connsiteX67" fmla="*/ 3655185 w 3728532"/>
              <a:gd name="connsiteY67" fmla="*/ 2383298 h 3728531"/>
              <a:gd name="connsiteX68" fmla="*/ 3322597 w 3728532"/>
              <a:gd name="connsiteY68" fmla="*/ 2282884 h 3728531"/>
              <a:gd name="connsiteX69" fmla="*/ 3354024 w 3728532"/>
              <a:gd name="connsiteY69" fmla="*/ 2149959 h 3728531"/>
              <a:gd name="connsiteX70" fmla="*/ 3695483 w 3728532"/>
              <a:gd name="connsiteY70" fmla="*/ 2211643 h 3728531"/>
              <a:gd name="connsiteX71" fmla="*/ 3692951 w 3728532"/>
              <a:gd name="connsiteY71" fmla="*/ 2228590 h 3728531"/>
              <a:gd name="connsiteX72" fmla="*/ 3680367 w 3728532"/>
              <a:gd name="connsiteY72" fmla="*/ 2280140 h 3728531"/>
              <a:gd name="connsiteX73" fmla="*/ 3343065 w 3728532"/>
              <a:gd name="connsiteY73" fmla="*/ 2199037 h 3728531"/>
              <a:gd name="connsiteX74" fmla="*/ 3352413 w 3728532"/>
              <a:gd name="connsiteY74" fmla="*/ 2160745 h 3728531"/>
              <a:gd name="connsiteX75" fmla="*/ 3366771 w 3728532"/>
              <a:gd name="connsiteY75" fmla="*/ 2064655 h 3728531"/>
              <a:gd name="connsiteX76" fmla="*/ 3711164 w 3728532"/>
              <a:gd name="connsiteY76" fmla="*/ 2106698 h 3728531"/>
              <a:gd name="connsiteX77" fmla="*/ 3700805 w 3728532"/>
              <a:gd name="connsiteY77" fmla="*/ 2176022 h 3728531"/>
              <a:gd name="connsiteX78" fmla="*/ 3359347 w 3728532"/>
              <a:gd name="connsiteY78" fmla="*/ 2114338 h 3728531"/>
              <a:gd name="connsiteX79" fmla="*/ 3375580 w 3728532"/>
              <a:gd name="connsiteY79" fmla="*/ 1978892 h 3728531"/>
              <a:gd name="connsiteX80" fmla="*/ 3721620 w 3728532"/>
              <a:gd name="connsiteY80" fmla="*/ 2001148 h 3728531"/>
              <a:gd name="connsiteX81" fmla="*/ 3718907 w 3728532"/>
              <a:gd name="connsiteY81" fmla="*/ 2054876 h 3728531"/>
              <a:gd name="connsiteX82" fmla="*/ 3716486 w 3728532"/>
              <a:gd name="connsiteY82" fmla="*/ 2071080 h 3728531"/>
              <a:gd name="connsiteX83" fmla="*/ 3372093 w 3728532"/>
              <a:gd name="connsiteY83" fmla="*/ 2029038 h 3728531"/>
              <a:gd name="connsiteX84" fmla="*/ 3373536 w 3728532"/>
              <a:gd name="connsiteY84" fmla="*/ 2019380 h 3728531"/>
              <a:gd name="connsiteX85" fmla="*/ 4499 w 3728532"/>
              <a:gd name="connsiteY85" fmla="*/ 1775167 h 3728531"/>
              <a:gd name="connsiteX86" fmla="*/ 350662 w 3728532"/>
              <a:gd name="connsiteY86" fmla="*/ 1795005 h 3728531"/>
              <a:gd name="connsiteX87" fmla="*/ 348073 w 3728532"/>
              <a:gd name="connsiteY87" fmla="*/ 1846265 h 3728531"/>
              <a:gd name="connsiteX88" fmla="*/ 1491 w 3728532"/>
              <a:gd name="connsiteY88" fmla="*/ 1846265 h 3728531"/>
              <a:gd name="connsiteX89" fmla="*/ 1491 w 3728532"/>
              <a:gd name="connsiteY89" fmla="*/ 1882265 h 3728531"/>
              <a:gd name="connsiteX90" fmla="*/ 348073 w 3728532"/>
              <a:gd name="connsiteY90" fmla="*/ 1882265 h 3728531"/>
              <a:gd name="connsiteX91" fmla="*/ 354997 w 3728532"/>
              <a:gd name="connsiteY91" fmla="*/ 2019380 h 3728531"/>
              <a:gd name="connsiteX92" fmla="*/ 1000541 w 3728532"/>
              <a:gd name="connsiteY92" fmla="*/ 3111659 h 3728531"/>
              <a:gd name="connsiteX93" fmla="*/ 1132995 w 3728532"/>
              <a:gd name="connsiteY93" fmla="*/ 3192030 h 3728531"/>
              <a:gd name="connsiteX94" fmla="*/ 966887 w 3728532"/>
              <a:gd name="connsiteY94" fmla="*/ 3498219 h 3728531"/>
              <a:gd name="connsiteX95" fmla="*/ 954012 w 3728532"/>
              <a:gd name="connsiteY95" fmla="*/ 3491585 h 3728531"/>
              <a:gd name="connsiteX96" fmla="*/ 0 w 3728532"/>
              <a:gd name="connsiteY96" fmla="*/ 1864265 h 3728531"/>
              <a:gd name="connsiteX97" fmla="*/ 26296 w 3728532"/>
              <a:gd name="connsiteY97" fmla="*/ 1562088 h 3728531"/>
              <a:gd name="connsiteX98" fmla="*/ 368112 w 3728532"/>
              <a:gd name="connsiteY98" fmla="*/ 1621376 h 3728531"/>
              <a:gd name="connsiteX99" fmla="*/ 360529 w 3728532"/>
              <a:gd name="connsiteY99" fmla="*/ 1672127 h 3728531"/>
              <a:gd name="connsiteX100" fmla="*/ 15806 w 3728532"/>
              <a:gd name="connsiteY100" fmla="*/ 1632485 h 3728531"/>
              <a:gd name="connsiteX101" fmla="*/ 11693 w 3728532"/>
              <a:gd name="connsiteY101" fmla="*/ 1668249 h 3728531"/>
              <a:gd name="connsiteX102" fmla="*/ 355206 w 3728532"/>
              <a:gd name="connsiteY102" fmla="*/ 1707752 h 3728531"/>
              <a:gd name="connsiteX103" fmla="*/ 354997 w 3728532"/>
              <a:gd name="connsiteY103" fmla="*/ 1709150 h 3728531"/>
              <a:gd name="connsiteX104" fmla="*/ 352477 w 3728532"/>
              <a:gd name="connsiteY104" fmla="*/ 1759050 h 3728531"/>
              <a:gd name="connsiteX105" fmla="*/ 6315 w 3728532"/>
              <a:gd name="connsiteY105" fmla="*/ 1739212 h 3728531"/>
              <a:gd name="connsiteX106" fmla="*/ 9625 w 3728532"/>
              <a:gd name="connsiteY106" fmla="*/ 1673655 h 3728531"/>
              <a:gd name="connsiteX107" fmla="*/ 49776 w 3728532"/>
              <a:gd name="connsiteY107" fmla="*/ 1441796 h 3728531"/>
              <a:gd name="connsiteX108" fmla="*/ 46279 w 3728532"/>
              <a:gd name="connsiteY108" fmla="*/ 1456799 h 3728531"/>
              <a:gd name="connsiteX109" fmla="*/ 383998 w 3728532"/>
              <a:gd name="connsiteY109" fmla="*/ 1535513 h 3728531"/>
              <a:gd name="connsiteX110" fmla="*/ 376120 w 3728532"/>
              <a:gd name="connsiteY110" fmla="*/ 1567785 h 3728531"/>
              <a:gd name="connsiteX111" fmla="*/ 373434 w 3728532"/>
              <a:gd name="connsiteY111" fmla="*/ 1585761 h 3728531"/>
              <a:gd name="connsiteX112" fmla="*/ 32111 w 3728532"/>
              <a:gd name="connsiteY112" fmla="*/ 1526559 h 3728531"/>
              <a:gd name="connsiteX113" fmla="*/ 28455 w 3728532"/>
              <a:gd name="connsiteY113" fmla="*/ 1547634 h 3728531"/>
              <a:gd name="connsiteX114" fmla="*/ 35582 w 3728532"/>
              <a:gd name="connsiteY114" fmla="*/ 1499941 h 3728531"/>
              <a:gd name="connsiteX115" fmla="*/ 104823 w 3728532"/>
              <a:gd name="connsiteY115" fmla="*/ 1250696 h 3728531"/>
              <a:gd name="connsiteX116" fmla="*/ 431590 w 3728532"/>
              <a:gd name="connsiteY116" fmla="*/ 1367567 h 3728531"/>
              <a:gd name="connsiteX117" fmla="*/ 415244 w 3728532"/>
              <a:gd name="connsiteY117" fmla="*/ 1416228 h 3728531"/>
              <a:gd name="connsiteX118" fmla="*/ 82750 w 3728532"/>
              <a:gd name="connsiteY118" fmla="*/ 1318370 h 3728531"/>
              <a:gd name="connsiteX119" fmla="*/ 72586 w 3728532"/>
              <a:gd name="connsiteY119" fmla="*/ 1352905 h 3728531"/>
              <a:gd name="connsiteX120" fmla="*/ 404713 w 3728532"/>
              <a:gd name="connsiteY120" fmla="*/ 1450655 h 3728531"/>
              <a:gd name="connsiteX121" fmla="*/ 392536 w 3728532"/>
              <a:gd name="connsiteY121" fmla="*/ 1500538 h 3728531"/>
              <a:gd name="connsiteX122" fmla="*/ 54660 w 3728532"/>
              <a:gd name="connsiteY122" fmla="*/ 1421788 h 3728531"/>
              <a:gd name="connsiteX123" fmla="*/ 74097 w 3728532"/>
              <a:gd name="connsiteY123" fmla="*/ 1342165 h 3728531"/>
              <a:gd name="connsiteX124" fmla="*/ 142871 w 3728532"/>
              <a:gd name="connsiteY124" fmla="*/ 1150508 h 3728531"/>
              <a:gd name="connsiteX125" fmla="*/ 462388 w 3728532"/>
              <a:gd name="connsiteY125" fmla="*/ 1285871 h 3728531"/>
              <a:gd name="connsiteX126" fmla="*/ 446518 w 3728532"/>
              <a:gd name="connsiteY126" fmla="*/ 1323127 h 3728531"/>
              <a:gd name="connsiteX127" fmla="*/ 443056 w 3728532"/>
              <a:gd name="connsiteY127" fmla="*/ 1333434 h 3728531"/>
              <a:gd name="connsiteX128" fmla="*/ 116917 w 3728532"/>
              <a:gd name="connsiteY128" fmla="*/ 1216788 h 3728531"/>
              <a:gd name="connsiteX129" fmla="*/ 105334 w 3728532"/>
              <a:gd name="connsiteY129" fmla="*/ 1249176 h 3728531"/>
              <a:gd name="connsiteX130" fmla="*/ 122089 w 3728532"/>
              <a:gd name="connsiteY130" fmla="*/ 1199296 h 3728531"/>
              <a:gd name="connsiteX131" fmla="*/ 193635 w 3728532"/>
              <a:gd name="connsiteY131" fmla="*/ 1038078 h 3728531"/>
              <a:gd name="connsiteX132" fmla="*/ 186474 w 3728532"/>
              <a:gd name="connsiteY132" fmla="*/ 1052606 h 3728531"/>
              <a:gd name="connsiteX133" fmla="*/ 497958 w 3728532"/>
              <a:gd name="connsiteY133" fmla="*/ 1206146 h 3728531"/>
              <a:gd name="connsiteX134" fmla="*/ 491245 w 3728532"/>
              <a:gd name="connsiteY134" fmla="*/ 1218126 h 3728531"/>
              <a:gd name="connsiteX135" fmla="*/ 476496 w 3728532"/>
              <a:gd name="connsiteY135" fmla="*/ 1252751 h 3728531"/>
              <a:gd name="connsiteX136" fmla="*/ 156980 w 3728532"/>
              <a:gd name="connsiteY136" fmla="*/ 1117387 h 3728531"/>
              <a:gd name="connsiteX137" fmla="*/ 177051 w 3728532"/>
              <a:gd name="connsiteY137" fmla="*/ 1070267 h 3728531"/>
              <a:gd name="connsiteX138" fmla="*/ 241967 w 3728532"/>
              <a:gd name="connsiteY138" fmla="*/ 946287 h 3728531"/>
              <a:gd name="connsiteX139" fmla="*/ 235677 w 3728532"/>
              <a:gd name="connsiteY139" fmla="*/ 957395 h 3728531"/>
              <a:gd name="connsiteX140" fmla="*/ 540597 w 3728532"/>
              <a:gd name="connsiteY140" fmla="*/ 1130051 h 3728531"/>
              <a:gd name="connsiteX141" fmla="*/ 515580 w 3728532"/>
              <a:gd name="connsiteY141" fmla="*/ 1174696 h 3728531"/>
              <a:gd name="connsiteX142" fmla="*/ 202706 w 3728532"/>
              <a:gd name="connsiteY142" fmla="*/ 1020472 h 3728531"/>
              <a:gd name="connsiteX143" fmla="*/ 236947 w 3728532"/>
              <a:gd name="connsiteY143" fmla="*/ 954011 h 3728531"/>
              <a:gd name="connsiteX144" fmla="*/ 293385 w 3728532"/>
              <a:gd name="connsiteY144" fmla="*/ 867177 h 3728531"/>
              <a:gd name="connsiteX145" fmla="*/ 583228 w 3728532"/>
              <a:gd name="connsiteY145" fmla="*/ 1053968 h 3728531"/>
              <a:gd name="connsiteX146" fmla="*/ 558194 w 3728532"/>
              <a:gd name="connsiteY146" fmla="*/ 1098645 h 3728531"/>
              <a:gd name="connsiteX147" fmla="*/ 254653 w 3728532"/>
              <a:gd name="connsiteY147" fmla="*/ 926769 h 3728531"/>
              <a:gd name="connsiteX148" fmla="*/ 3391146 w 3728532"/>
              <a:gd name="connsiteY148" fmla="*/ 796898 h 3728531"/>
              <a:gd name="connsiteX149" fmla="*/ 3432869 w 3728532"/>
              <a:gd name="connsiteY149" fmla="*/ 856387 h 3728531"/>
              <a:gd name="connsiteX150" fmla="*/ 3728532 w 3728532"/>
              <a:gd name="connsiteY150" fmla="*/ 1864265 h 3728531"/>
              <a:gd name="connsiteX151" fmla="*/ 3723436 w 3728532"/>
              <a:gd name="connsiteY151" fmla="*/ 1965190 h 3728531"/>
              <a:gd name="connsiteX152" fmla="*/ 3377396 w 3728532"/>
              <a:gd name="connsiteY152" fmla="*/ 1942934 h 3728531"/>
              <a:gd name="connsiteX153" fmla="*/ 3381368 w 3728532"/>
              <a:gd name="connsiteY153" fmla="*/ 1864265 h 3728531"/>
              <a:gd name="connsiteX154" fmla="*/ 3224255 w 3728532"/>
              <a:gd name="connsiteY154" fmla="*/ 1191177 h 3728531"/>
              <a:gd name="connsiteX155" fmla="*/ 3110201 w 3728532"/>
              <a:gd name="connsiteY155" fmla="*/ 998628 h 3728531"/>
              <a:gd name="connsiteX156" fmla="*/ 351713 w 3728532"/>
              <a:gd name="connsiteY156" fmla="*/ 777433 h 3728531"/>
              <a:gd name="connsiteX157" fmla="*/ 632844 w 3728532"/>
              <a:gd name="connsiteY157" fmla="*/ 982286 h 3728531"/>
              <a:gd name="connsiteX158" fmla="*/ 602171 w 3728532"/>
              <a:gd name="connsiteY158" fmla="*/ 1023348 h 3728531"/>
              <a:gd name="connsiteX159" fmla="*/ 313003 w 3728532"/>
              <a:gd name="connsiteY159" fmla="*/ 836992 h 3728531"/>
              <a:gd name="connsiteX160" fmla="*/ 3328028 w 3728532"/>
              <a:gd name="connsiteY160" fmla="*/ 711476 h 3728531"/>
              <a:gd name="connsiteX161" fmla="*/ 3347958 w 3728532"/>
              <a:gd name="connsiteY161" fmla="*/ 735321 h 3728531"/>
              <a:gd name="connsiteX162" fmla="*/ 3370473 w 3728532"/>
              <a:gd name="connsiteY162" fmla="*/ 767423 h 3728531"/>
              <a:gd name="connsiteX163" fmla="*/ 3088509 w 3728532"/>
              <a:gd name="connsiteY163" fmla="*/ 969885 h 3728531"/>
              <a:gd name="connsiteX164" fmla="*/ 3057991 w 3728532"/>
              <a:gd name="connsiteY164" fmla="*/ 929836 h 3728531"/>
              <a:gd name="connsiteX165" fmla="*/ 417375 w 3728532"/>
              <a:gd name="connsiteY165" fmla="*/ 692934 h 3728531"/>
              <a:gd name="connsiteX166" fmla="*/ 685006 w 3728532"/>
              <a:gd name="connsiteY166" fmla="*/ 912455 h 3728531"/>
              <a:gd name="connsiteX167" fmla="*/ 654389 w 3728532"/>
              <a:gd name="connsiteY167" fmla="*/ 953443 h 3728531"/>
              <a:gd name="connsiteX168" fmla="*/ 371638 w 3728532"/>
              <a:gd name="connsiteY168" fmla="*/ 747408 h 3728531"/>
              <a:gd name="connsiteX169" fmla="*/ 3259901 w 3728532"/>
              <a:gd name="connsiteY169" fmla="*/ 629966 h 3728531"/>
              <a:gd name="connsiteX170" fmla="*/ 3304938 w 3728532"/>
              <a:gd name="connsiteY170" fmla="*/ 683850 h 3728531"/>
              <a:gd name="connsiteX171" fmla="*/ 3036162 w 3728532"/>
              <a:gd name="connsiteY171" fmla="*/ 901190 h 3728531"/>
              <a:gd name="connsiteX172" fmla="*/ 3031759 w 3728532"/>
              <a:gd name="connsiteY172" fmla="*/ 895412 h 3728531"/>
              <a:gd name="connsiteX173" fmla="*/ 3002624 w 3728532"/>
              <a:gd name="connsiteY173" fmla="*/ 863578 h 3728531"/>
              <a:gd name="connsiteX174" fmla="*/ 486187 w 3728532"/>
              <a:gd name="connsiteY174" fmla="*/ 610977 h 3728531"/>
              <a:gd name="connsiteX175" fmla="*/ 741835 w 3728532"/>
              <a:gd name="connsiteY175" fmla="*/ 846387 h 3728531"/>
              <a:gd name="connsiteX176" fmla="*/ 706714 w 3728532"/>
              <a:gd name="connsiteY176" fmla="*/ 883700 h 3728531"/>
              <a:gd name="connsiteX177" fmla="*/ 440525 w 3728532"/>
              <a:gd name="connsiteY177" fmla="*/ 665361 h 3728531"/>
              <a:gd name="connsiteX178" fmla="*/ 3186411 w 3728532"/>
              <a:gd name="connsiteY178" fmla="*/ 553289 h 3728531"/>
              <a:gd name="connsiteX179" fmla="*/ 3236458 w 3728532"/>
              <a:gd name="connsiteY179" fmla="*/ 602625 h 3728531"/>
              <a:gd name="connsiteX180" fmla="*/ 2978317 w 3728532"/>
              <a:gd name="connsiteY180" fmla="*/ 837022 h 3728531"/>
              <a:gd name="connsiteX181" fmla="*/ 2944291 w 3728532"/>
              <a:gd name="connsiteY181" fmla="*/ 799845 h 3728531"/>
              <a:gd name="connsiteX182" fmla="*/ 560922 w 3728532"/>
              <a:gd name="connsiteY182" fmla="*/ 534417 h 3728531"/>
              <a:gd name="connsiteX183" fmla="*/ 801573 w 3728532"/>
              <a:gd name="connsiteY183" fmla="*/ 782923 h 3728531"/>
              <a:gd name="connsiteX184" fmla="*/ 791187 w 3728532"/>
              <a:gd name="connsiteY184" fmla="*/ 793956 h 3728531"/>
              <a:gd name="connsiteX185" fmla="*/ 535693 w 3728532"/>
              <a:gd name="connsiteY185" fmla="*/ 558688 h 3728531"/>
              <a:gd name="connsiteX186" fmla="*/ 3110714 w 3728532"/>
              <a:gd name="connsiteY186" fmla="*/ 478667 h 3728531"/>
              <a:gd name="connsiteX187" fmla="*/ 3160774 w 3728532"/>
              <a:gd name="connsiteY187" fmla="*/ 528017 h 3728531"/>
              <a:gd name="connsiteX188" fmla="*/ 2918561 w 3728532"/>
              <a:gd name="connsiteY188" fmla="*/ 774666 h 3728531"/>
              <a:gd name="connsiteX189" fmla="*/ 2880903 w 3728532"/>
              <a:gd name="connsiteY189" fmla="*/ 741178 h 3728531"/>
              <a:gd name="connsiteX190" fmla="*/ 3028076 w 3728532"/>
              <a:gd name="connsiteY190" fmla="*/ 411877 h 3728531"/>
              <a:gd name="connsiteX191" fmla="*/ 3083235 w 3728532"/>
              <a:gd name="connsiteY191" fmla="*/ 455403 h 3728531"/>
              <a:gd name="connsiteX192" fmla="*/ 2854001 w 3728532"/>
              <a:gd name="connsiteY192" fmla="*/ 717254 h 3728531"/>
              <a:gd name="connsiteX193" fmla="*/ 2816297 w 3728532"/>
              <a:gd name="connsiteY193" fmla="*/ 683723 h 3728531"/>
              <a:gd name="connsiteX194" fmla="*/ 2944607 w 3728532"/>
              <a:gd name="connsiteY194" fmla="*/ 346012 h 3728531"/>
              <a:gd name="connsiteX195" fmla="*/ 2999814 w 3728532"/>
              <a:gd name="connsiteY195" fmla="*/ 389576 h 3728531"/>
              <a:gd name="connsiteX196" fmla="*/ 2787527 w 3728532"/>
              <a:gd name="connsiteY196" fmla="*/ 662074 h 3728531"/>
              <a:gd name="connsiteX197" fmla="*/ 2746174 w 3728532"/>
              <a:gd name="connsiteY197" fmla="*/ 633229 h 3728531"/>
              <a:gd name="connsiteX198" fmla="*/ 2854781 w 3728532"/>
              <a:gd name="connsiteY198" fmla="*/ 289207 h 3728531"/>
              <a:gd name="connsiteX199" fmla="*/ 2915058 w 3728532"/>
              <a:gd name="connsiteY199" fmla="*/ 325449 h 3728531"/>
              <a:gd name="connsiteX200" fmla="*/ 2716647 w 3728532"/>
              <a:gd name="connsiteY200" fmla="*/ 612633 h 3728531"/>
              <a:gd name="connsiteX201" fmla="*/ 2675263 w 3728532"/>
              <a:gd name="connsiteY201" fmla="*/ 583766 h 3728531"/>
              <a:gd name="connsiteX202" fmla="*/ 2763703 w 3728532"/>
              <a:gd name="connsiteY202" fmla="*/ 234448 h 3728531"/>
              <a:gd name="connsiteX203" fmla="*/ 2823927 w 3728532"/>
              <a:gd name="connsiteY203" fmla="*/ 270657 h 3728531"/>
              <a:gd name="connsiteX204" fmla="*/ 2645227 w 3728532"/>
              <a:gd name="connsiteY204" fmla="*/ 563875 h 3728531"/>
              <a:gd name="connsiteX205" fmla="*/ 2600239 w 3728532"/>
              <a:gd name="connsiteY205" fmla="*/ 540845 h 3728531"/>
              <a:gd name="connsiteX206" fmla="*/ 2670053 w 3728532"/>
              <a:gd name="connsiteY206" fmla="*/ 183911 h 3728531"/>
              <a:gd name="connsiteX207" fmla="*/ 2712976 w 3728532"/>
              <a:gd name="connsiteY207" fmla="*/ 203949 h 3728531"/>
              <a:gd name="connsiteX208" fmla="*/ 2732809 w 3728532"/>
              <a:gd name="connsiteY208" fmla="*/ 215874 h 3728531"/>
              <a:gd name="connsiteX209" fmla="*/ 2568190 w 3728532"/>
              <a:gd name="connsiteY209" fmla="*/ 524438 h 3728531"/>
              <a:gd name="connsiteX210" fmla="*/ 2523321 w 3728532"/>
              <a:gd name="connsiteY210" fmla="*/ 501468 h 3728531"/>
              <a:gd name="connsiteX211" fmla="*/ 2572930 w 3728532"/>
              <a:gd name="connsiteY211" fmla="*/ 140284 h 3728531"/>
              <a:gd name="connsiteX212" fmla="*/ 2589923 w 3728532"/>
              <a:gd name="connsiteY212" fmla="*/ 146503 h 3728531"/>
              <a:gd name="connsiteX213" fmla="*/ 2637433 w 3728532"/>
              <a:gd name="connsiteY213" fmla="*/ 168683 h 3728531"/>
              <a:gd name="connsiteX214" fmla="*/ 2491250 w 3728532"/>
              <a:gd name="connsiteY214" fmla="*/ 485050 h 3728531"/>
              <a:gd name="connsiteX215" fmla="*/ 2454791 w 3728532"/>
              <a:gd name="connsiteY215" fmla="*/ 466385 h 3728531"/>
              <a:gd name="connsiteX216" fmla="*/ 2445661 w 3728532"/>
              <a:gd name="connsiteY216" fmla="*/ 463044 h 3728531"/>
              <a:gd name="connsiteX217" fmla="*/ 2472953 w 3728532"/>
              <a:gd name="connsiteY217" fmla="*/ 103691 h 3728531"/>
              <a:gd name="connsiteX218" fmla="*/ 2539113 w 3728532"/>
              <a:gd name="connsiteY218" fmla="*/ 127907 h 3728531"/>
              <a:gd name="connsiteX219" fmla="*/ 2411844 w 3728532"/>
              <a:gd name="connsiteY219" fmla="*/ 450666 h 3728531"/>
              <a:gd name="connsiteX220" fmla="*/ 2364336 w 3728532"/>
              <a:gd name="connsiteY220" fmla="*/ 433278 h 3728531"/>
              <a:gd name="connsiteX221" fmla="*/ 1864266 w 3728532"/>
              <a:gd name="connsiteY221" fmla="*/ 0 h 3728531"/>
              <a:gd name="connsiteX222" fmla="*/ 2418642 w 3728532"/>
              <a:gd name="connsiteY222" fmla="*/ 83813 h 3728531"/>
              <a:gd name="connsiteX223" fmla="*/ 2439129 w 3728532"/>
              <a:gd name="connsiteY223" fmla="*/ 91311 h 3728531"/>
              <a:gd name="connsiteX224" fmla="*/ 2330511 w 3728532"/>
              <a:gd name="connsiteY224" fmla="*/ 420898 h 3728531"/>
              <a:gd name="connsiteX225" fmla="*/ 2315406 w 3728532"/>
              <a:gd name="connsiteY225" fmla="*/ 415369 h 3728531"/>
              <a:gd name="connsiteX226" fmla="*/ 1864266 w 3728532"/>
              <a:gd name="connsiteY226" fmla="*/ 347163 h 3728531"/>
              <a:gd name="connsiteX227" fmla="*/ 922802 w 3728532"/>
              <a:gd name="connsiteY227" fmla="*/ 674549 h 3728531"/>
              <a:gd name="connsiteX228" fmla="*/ 827283 w 3728532"/>
              <a:gd name="connsiteY228" fmla="*/ 757724 h 3728531"/>
              <a:gd name="connsiteX229" fmla="*/ 586866 w 3728532"/>
              <a:gd name="connsiteY229" fmla="*/ 509459 h 3728531"/>
              <a:gd name="connsiteX230" fmla="*/ 640550 w 3728532"/>
              <a:gd name="connsiteY230" fmla="*/ 457813 h 3728531"/>
              <a:gd name="connsiteX231" fmla="*/ 1864266 w 3728532"/>
              <a:gd name="connsiteY231" fmla="*/ 0 h 372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3728532" h="3728531">
                <a:moveTo>
                  <a:pt x="1832521" y="3379864"/>
                </a:moveTo>
                <a:lnTo>
                  <a:pt x="1864266" y="3381367"/>
                </a:lnTo>
                <a:lnTo>
                  <a:pt x="1883316" y="3380624"/>
                </a:lnTo>
                <a:lnTo>
                  <a:pt x="1889613" y="3727542"/>
                </a:lnTo>
                <a:lnTo>
                  <a:pt x="1864266" y="3728531"/>
                </a:lnTo>
                <a:lnTo>
                  <a:pt x="1818973" y="3726244"/>
                </a:lnTo>
                <a:close/>
                <a:moveTo>
                  <a:pt x="1970032" y="3377239"/>
                </a:moveTo>
                <a:lnTo>
                  <a:pt x="1996180" y="3723383"/>
                </a:lnTo>
                <a:lnTo>
                  <a:pt x="1925593" y="3726138"/>
                </a:lnTo>
                <a:lnTo>
                  <a:pt x="1919296" y="3379219"/>
                </a:lnTo>
                <a:close/>
                <a:moveTo>
                  <a:pt x="1745802" y="3375758"/>
                </a:moveTo>
                <a:lnTo>
                  <a:pt x="1796561" y="3378162"/>
                </a:lnTo>
                <a:lnTo>
                  <a:pt x="1783017" y="3724428"/>
                </a:lnTo>
                <a:lnTo>
                  <a:pt x="1712450" y="3720865"/>
                </a:lnTo>
                <a:close/>
                <a:moveTo>
                  <a:pt x="2056302" y="3368222"/>
                </a:moveTo>
                <a:lnTo>
                  <a:pt x="2102191" y="3712150"/>
                </a:lnTo>
                <a:lnTo>
                  <a:pt x="2032058" y="3720402"/>
                </a:lnTo>
                <a:lnTo>
                  <a:pt x="2005902" y="3374153"/>
                </a:lnTo>
                <a:close/>
                <a:moveTo>
                  <a:pt x="1659496" y="3366184"/>
                </a:moveTo>
                <a:lnTo>
                  <a:pt x="1709878" y="3373238"/>
                </a:lnTo>
                <a:lnTo>
                  <a:pt x="1676458" y="3719048"/>
                </a:lnTo>
                <a:lnTo>
                  <a:pt x="1673656" y="3718906"/>
                </a:lnTo>
                <a:lnTo>
                  <a:pt x="1606447" y="3708864"/>
                </a:lnTo>
                <a:close/>
                <a:moveTo>
                  <a:pt x="2141984" y="3354961"/>
                </a:moveTo>
                <a:lnTo>
                  <a:pt x="2207477" y="3695699"/>
                </a:lnTo>
                <a:lnTo>
                  <a:pt x="2156492" y="3705761"/>
                </a:lnTo>
                <a:lnTo>
                  <a:pt x="2137949" y="3707943"/>
                </a:lnTo>
                <a:lnTo>
                  <a:pt x="2092060" y="3364015"/>
                </a:lnTo>
                <a:lnTo>
                  <a:pt x="2102074" y="3362837"/>
                </a:lnTo>
                <a:close/>
                <a:moveTo>
                  <a:pt x="1573570" y="3353073"/>
                </a:moveTo>
                <a:lnTo>
                  <a:pt x="1585802" y="3355867"/>
                </a:lnTo>
                <a:lnTo>
                  <a:pt x="1623840" y="3361192"/>
                </a:lnTo>
                <a:lnTo>
                  <a:pt x="1570841" y="3703544"/>
                </a:lnTo>
                <a:lnTo>
                  <a:pt x="1500803" y="3693079"/>
                </a:lnTo>
                <a:close/>
                <a:moveTo>
                  <a:pt x="1488809" y="3333709"/>
                </a:moveTo>
                <a:lnTo>
                  <a:pt x="1538471" y="3345054"/>
                </a:lnTo>
                <a:lnTo>
                  <a:pt x="1465799" y="3684615"/>
                </a:lnTo>
                <a:lnTo>
                  <a:pt x="1397029" y="3667827"/>
                </a:lnTo>
                <a:close/>
                <a:moveTo>
                  <a:pt x="1405274" y="3309545"/>
                </a:moveTo>
                <a:lnTo>
                  <a:pt x="1453919" y="3324812"/>
                </a:lnTo>
                <a:lnTo>
                  <a:pt x="1362041" y="3659287"/>
                </a:lnTo>
                <a:lnTo>
                  <a:pt x="1342166" y="3654435"/>
                </a:lnTo>
                <a:lnTo>
                  <a:pt x="1294355" y="3638374"/>
                </a:lnTo>
                <a:close/>
                <a:moveTo>
                  <a:pt x="1323507" y="3279979"/>
                </a:moveTo>
                <a:lnTo>
                  <a:pt x="1354809" y="3293708"/>
                </a:lnTo>
                <a:lnTo>
                  <a:pt x="1370918" y="3298763"/>
                </a:lnTo>
                <a:lnTo>
                  <a:pt x="1260229" y="3626911"/>
                </a:lnTo>
                <a:lnTo>
                  <a:pt x="1199296" y="3606442"/>
                </a:lnTo>
                <a:lnTo>
                  <a:pt x="1193185" y="3603839"/>
                </a:lnTo>
                <a:close/>
                <a:moveTo>
                  <a:pt x="1243925" y="3245074"/>
                </a:moveTo>
                <a:lnTo>
                  <a:pt x="1290523" y="3265512"/>
                </a:lnTo>
                <a:lnTo>
                  <a:pt x="1160058" y="3589728"/>
                </a:lnTo>
                <a:lnTo>
                  <a:pt x="1094820" y="3561939"/>
                </a:lnTo>
                <a:close/>
                <a:moveTo>
                  <a:pt x="1164156" y="3210086"/>
                </a:moveTo>
                <a:lnTo>
                  <a:pt x="1210946" y="3230608"/>
                </a:lnTo>
                <a:lnTo>
                  <a:pt x="1061967" y="3547205"/>
                </a:lnTo>
                <a:lnTo>
                  <a:pt x="998897" y="3514710"/>
                </a:lnTo>
                <a:close/>
                <a:moveTo>
                  <a:pt x="3288711" y="2385468"/>
                </a:moveTo>
                <a:lnTo>
                  <a:pt x="3621033" y="2485802"/>
                </a:lnTo>
                <a:lnTo>
                  <a:pt x="3606443" y="2529235"/>
                </a:lnTo>
                <a:cubicBezTo>
                  <a:pt x="3388845" y="3098991"/>
                  <a:pt x="2899788" y="3534617"/>
                  <a:pt x="2297436" y="3677946"/>
                </a:cubicBezTo>
                <a:lnTo>
                  <a:pt x="2242796" y="3688729"/>
                </a:lnTo>
                <a:lnTo>
                  <a:pt x="2177304" y="3347990"/>
                </a:lnTo>
                <a:lnTo>
                  <a:pt x="2216771" y="3340202"/>
                </a:lnTo>
                <a:cubicBezTo>
                  <a:pt x="2706953" y="3223563"/>
                  <a:pt x="3104938" y="2869060"/>
                  <a:pt x="3282014" y="2405404"/>
                </a:cubicBezTo>
                <a:close/>
                <a:moveTo>
                  <a:pt x="3334528" y="2234010"/>
                </a:moveTo>
                <a:lnTo>
                  <a:pt x="3671829" y="2315113"/>
                </a:lnTo>
                <a:lnTo>
                  <a:pt x="3655185" y="2383298"/>
                </a:lnTo>
                <a:lnTo>
                  <a:pt x="3322597" y="2282884"/>
                </a:lnTo>
                <a:close/>
                <a:moveTo>
                  <a:pt x="3354024" y="2149959"/>
                </a:moveTo>
                <a:lnTo>
                  <a:pt x="3695483" y="2211643"/>
                </a:lnTo>
                <a:lnTo>
                  <a:pt x="3692951" y="2228590"/>
                </a:lnTo>
                <a:lnTo>
                  <a:pt x="3680367" y="2280140"/>
                </a:lnTo>
                <a:lnTo>
                  <a:pt x="3343065" y="2199037"/>
                </a:lnTo>
                <a:lnTo>
                  <a:pt x="3352413" y="2160745"/>
                </a:lnTo>
                <a:close/>
                <a:moveTo>
                  <a:pt x="3366771" y="2064655"/>
                </a:moveTo>
                <a:lnTo>
                  <a:pt x="3711164" y="2106698"/>
                </a:lnTo>
                <a:lnTo>
                  <a:pt x="3700805" y="2176022"/>
                </a:lnTo>
                <a:lnTo>
                  <a:pt x="3359347" y="2114338"/>
                </a:lnTo>
                <a:close/>
                <a:moveTo>
                  <a:pt x="3375580" y="1978892"/>
                </a:moveTo>
                <a:lnTo>
                  <a:pt x="3721620" y="2001148"/>
                </a:lnTo>
                <a:lnTo>
                  <a:pt x="3718907" y="2054876"/>
                </a:lnTo>
                <a:lnTo>
                  <a:pt x="3716486" y="2071080"/>
                </a:lnTo>
                <a:lnTo>
                  <a:pt x="3372093" y="2029038"/>
                </a:lnTo>
                <a:lnTo>
                  <a:pt x="3373536" y="2019380"/>
                </a:lnTo>
                <a:close/>
                <a:moveTo>
                  <a:pt x="4499" y="1775167"/>
                </a:moveTo>
                <a:lnTo>
                  <a:pt x="350662" y="1795005"/>
                </a:lnTo>
                <a:lnTo>
                  <a:pt x="348073" y="1846265"/>
                </a:lnTo>
                <a:lnTo>
                  <a:pt x="1491" y="1846265"/>
                </a:lnTo>
                <a:lnTo>
                  <a:pt x="1491" y="1882265"/>
                </a:lnTo>
                <a:lnTo>
                  <a:pt x="348073" y="1882265"/>
                </a:lnTo>
                <a:lnTo>
                  <a:pt x="354997" y="2019380"/>
                </a:lnTo>
                <a:cubicBezTo>
                  <a:pt x="400946" y="2471826"/>
                  <a:pt x="645706" y="2865499"/>
                  <a:pt x="1000541" y="3111659"/>
                </a:cubicBezTo>
                <a:lnTo>
                  <a:pt x="1132995" y="3192030"/>
                </a:lnTo>
                <a:lnTo>
                  <a:pt x="966887" y="3498219"/>
                </a:lnTo>
                <a:lnTo>
                  <a:pt x="954012" y="3491585"/>
                </a:lnTo>
                <a:cubicBezTo>
                  <a:pt x="384738" y="3172474"/>
                  <a:pt x="0" y="2563300"/>
                  <a:pt x="0" y="1864265"/>
                </a:cubicBezTo>
                <a:close/>
                <a:moveTo>
                  <a:pt x="26296" y="1562088"/>
                </a:moveTo>
                <a:lnTo>
                  <a:pt x="368112" y="1621376"/>
                </a:lnTo>
                <a:lnTo>
                  <a:pt x="360529" y="1672127"/>
                </a:lnTo>
                <a:lnTo>
                  <a:pt x="15806" y="1632485"/>
                </a:lnTo>
                <a:lnTo>
                  <a:pt x="11693" y="1668249"/>
                </a:lnTo>
                <a:lnTo>
                  <a:pt x="355206" y="1707752"/>
                </a:lnTo>
                <a:lnTo>
                  <a:pt x="354997" y="1709150"/>
                </a:lnTo>
                <a:lnTo>
                  <a:pt x="352477" y="1759050"/>
                </a:lnTo>
                <a:lnTo>
                  <a:pt x="6315" y="1739212"/>
                </a:lnTo>
                <a:lnTo>
                  <a:pt x="9625" y="1673655"/>
                </a:lnTo>
                <a:close/>
                <a:moveTo>
                  <a:pt x="49776" y="1441796"/>
                </a:moveTo>
                <a:lnTo>
                  <a:pt x="46279" y="1456799"/>
                </a:lnTo>
                <a:lnTo>
                  <a:pt x="383998" y="1535513"/>
                </a:lnTo>
                <a:lnTo>
                  <a:pt x="376120" y="1567785"/>
                </a:lnTo>
                <a:lnTo>
                  <a:pt x="373434" y="1585761"/>
                </a:lnTo>
                <a:lnTo>
                  <a:pt x="32111" y="1526559"/>
                </a:lnTo>
                <a:lnTo>
                  <a:pt x="28455" y="1547634"/>
                </a:lnTo>
                <a:lnTo>
                  <a:pt x="35582" y="1499941"/>
                </a:lnTo>
                <a:close/>
                <a:moveTo>
                  <a:pt x="104823" y="1250696"/>
                </a:moveTo>
                <a:lnTo>
                  <a:pt x="431590" y="1367567"/>
                </a:lnTo>
                <a:lnTo>
                  <a:pt x="415244" y="1416228"/>
                </a:lnTo>
                <a:lnTo>
                  <a:pt x="82750" y="1318370"/>
                </a:lnTo>
                <a:lnTo>
                  <a:pt x="72586" y="1352905"/>
                </a:lnTo>
                <a:lnTo>
                  <a:pt x="404713" y="1450655"/>
                </a:lnTo>
                <a:lnTo>
                  <a:pt x="392536" y="1500538"/>
                </a:lnTo>
                <a:lnTo>
                  <a:pt x="54660" y="1421788"/>
                </a:lnTo>
                <a:lnTo>
                  <a:pt x="74097" y="1342165"/>
                </a:lnTo>
                <a:close/>
                <a:moveTo>
                  <a:pt x="142871" y="1150508"/>
                </a:moveTo>
                <a:lnTo>
                  <a:pt x="462388" y="1285871"/>
                </a:lnTo>
                <a:lnTo>
                  <a:pt x="446518" y="1323127"/>
                </a:lnTo>
                <a:lnTo>
                  <a:pt x="443056" y="1333434"/>
                </a:lnTo>
                <a:lnTo>
                  <a:pt x="116917" y="1216788"/>
                </a:lnTo>
                <a:lnTo>
                  <a:pt x="105334" y="1249176"/>
                </a:lnTo>
                <a:lnTo>
                  <a:pt x="122089" y="1199296"/>
                </a:lnTo>
                <a:close/>
                <a:moveTo>
                  <a:pt x="193635" y="1038078"/>
                </a:moveTo>
                <a:lnTo>
                  <a:pt x="186474" y="1052606"/>
                </a:lnTo>
                <a:lnTo>
                  <a:pt x="497958" y="1206146"/>
                </a:lnTo>
                <a:lnTo>
                  <a:pt x="491245" y="1218126"/>
                </a:lnTo>
                <a:lnTo>
                  <a:pt x="476496" y="1252751"/>
                </a:lnTo>
                <a:lnTo>
                  <a:pt x="156980" y="1117387"/>
                </a:lnTo>
                <a:lnTo>
                  <a:pt x="177051" y="1070267"/>
                </a:lnTo>
                <a:close/>
                <a:moveTo>
                  <a:pt x="241967" y="946287"/>
                </a:moveTo>
                <a:lnTo>
                  <a:pt x="235677" y="957395"/>
                </a:lnTo>
                <a:lnTo>
                  <a:pt x="540597" y="1130051"/>
                </a:lnTo>
                <a:lnTo>
                  <a:pt x="515580" y="1174696"/>
                </a:lnTo>
                <a:lnTo>
                  <a:pt x="202706" y="1020472"/>
                </a:lnTo>
                <a:lnTo>
                  <a:pt x="236947" y="954011"/>
                </a:lnTo>
                <a:close/>
                <a:moveTo>
                  <a:pt x="293385" y="867177"/>
                </a:moveTo>
                <a:lnTo>
                  <a:pt x="583228" y="1053968"/>
                </a:lnTo>
                <a:lnTo>
                  <a:pt x="558194" y="1098645"/>
                </a:lnTo>
                <a:lnTo>
                  <a:pt x="254653" y="926769"/>
                </a:lnTo>
                <a:close/>
                <a:moveTo>
                  <a:pt x="3391146" y="796898"/>
                </a:moveTo>
                <a:lnTo>
                  <a:pt x="3432869" y="856387"/>
                </a:lnTo>
                <a:cubicBezTo>
                  <a:pt x="3619976" y="1146988"/>
                  <a:pt x="3728532" y="1492949"/>
                  <a:pt x="3728532" y="1864265"/>
                </a:cubicBezTo>
                <a:lnTo>
                  <a:pt x="3723436" y="1965190"/>
                </a:lnTo>
                <a:lnTo>
                  <a:pt x="3377396" y="1942934"/>
                </a:lnTo>
                <a:lnTo>
                  <a:pt x="3381368" y="1864265"/>
                </a:lnTo>
                <a:cubicBezTo>
                  <a:pt x="3381368" y="1622530"/>
                  <a:pt x="3324830" y="1394000"/>
                  <a:pt x="3224255" y="1191177"/>
                </a:cubicBezTo>
                <a:lnTo>
                  <a:pt x="3110201" y="998628"/>
                </a:lnTo>
                <a:close/>
                <a:moveTo>
                  <a:pt x="351713" y="777433"/>
                </a:moveTo>
                <a:lnTo>
                  <a:pt x="632844" y="982286"/>
                </a:lnTo>
                <a:lnTo>
                  <a:pt x="602171" y="1023348"/>
                </a:lnTo>
                <a:lnTo>
                  <a:pt x="313003" y="836992"/>
                </a:lnTo>
                <a:close/>
                <a:moveTo>
                  <a:pt x="3328028" y="711476"/>
                </a:moveTo>
                <a:lnTo>
                  <a:pt x="3347958" y="735321"/>
                </a:lnTo>
                <a:lnTo>
                  <a:pt x="3370473" y="767423"/>
                </a:lnTo>
                <a:lnTo>
                  <a:pt x="3088509" y="969885"/>
                </a:lnTo>
                <a:lnTo>
                  <a:pt x="3057991" y="929836"/>
                </a:lnTo>
                <a:close/>
                <a:moveTo>
                  <a:pt x="417375" y="692934"/>
                </a:moveTo>
                <a:lnTo>
                  <a:pt x="685006" y="912455"/>
                </a:lnTo>
                <a:lnTo>
                  <a:pt x="654389" y="953443"/>
                </a:lnTo>
                <a:lnTo>
                  <a:pt x="371638" y="747408"/>
                </a:lnTo>
                <a:close/>
                <a:moveTo>
                  <a:pt x="3259901" y="629966"/>
                </a:moveTo>
                <a:lnTo>
                  <a:pt x="3304938" y="683850"/>
                </a:lnTo>
                <a:lnTo>
                  <a:pt x="3036162" y="901190"/>
                </a:lnTo>
                <a:lnTo>
                  <a:pt x="3031759" y="895412"/>
                </a:lnTo>
                <a:lnTo>
                  <a:pt x="3002624" y="863578"/>
                </a:lnTo>
                <a:close/>
                <a:moveTo>
                  <a:pt x="486187" y="610977"/>
                </a:moveTo>
                <a:lnTo>
                  <a:pt x="741835" y="846387"/>
                </a:lnTo>
                <a:lnTo>
                  <a:pt x="706714" y="883700"/>
                </a:lnTo>
                <a:lnTo>
                  <a:pt x="440525" y="665361"/>
                </a:lnTo>
                <a:close/>
                <a:moveTo>
                  <a:pt x="3186411" y="553289"/>
                </a:moveTo>
                <a:lnTo>
                  <a:pt x="3236458" y="602625"/>
                </a:lnTo>
                <a:lnTo>
                  <a:pt x="2978317" y="837022"/>
                </a:lnTo>
                <a:lnTo>
                  <a:pt x="2944291" y="799845"/>
                </a:lnTo>
                <a:close/>
                <a:moveTo>
                  <a:pt x="560922" y="534417"/>
                </a:moveTo>
                <a:lnTo>
                  <a:pt x="801573" y="782923"/>
                </a:lnTo>
                <a:lnTo>
                  <a:pt x="791187" y="793956"/>
                </a:lnTo>
                <a:lnTo>
                  <a:pt x="535693" y="558688"/>
                </a:lnTo>
                <a:close/>
                <a:moveTo>
                  <a:pt x="3110714" y="478667"/>
                </a:moveTo>
                <a:lnTo>
                  <a:pt x="3160774" y="528017"/>
                </a:lnTo>
                <a:lnTo>
                  <a:pt x="2918561" y="774666"/>
                </a:lnTo>
                <a:lnTo>
                  <a:pt x="2880903" y="741178"/>
                </a:lnTo>
                <a:close/>
                <a:moveTo>
                  <a:pt x="3028076" y="411877"/>
                </a:moveTo>
                <a:lnTo>
                  <a:pt x="3083235" y="455403"/>
                </a:lnTo>
                <a:lnTo>
                  <a:pt x="2854001" y="717254"/>
                </a:lnTo>
                <a:lnTo>
                  <a:pt x="2816297" y="683723"/>
                </a:lnTo>
                <a:close/>
                <a:moveTo>
                  <a:pt x="2944607" y="346012"/>
                </a:moveTo>
                <a:lnTo>
                  <a:pt x="2999814" y="389576"/>
                </a:lnTo>
                <a:lnTo>
                  <a:pt x="2787527" y="662074"/>
                </a:lnTo>
                <a:lnTo>
                  <a:pt x="2746174" y="633229"/>
                </a:lnTo>
                <a:close/>
                <a:moveTo>
                  <a:pt x="2854781" y="289207"/>
                </a:moveTo>
                <a:lnTo>
                  <a:pt x="2915058" y="325449"/>
                </a:lnTo>
                <a:lnTo>
                  <a:pt x="2716647" y="612633"/>
                </a:lnTo>
                <a:lnTo>
                  <a:pt x="2675263" y="583766"/>
                </a:lnTo>
                <a:close/>
                <a:moveTo>
                  <a:pt x="2763703" y="234448"/>
                </a:moveTo>
                <a:lnTo>
                  <a:pt x="2823927" y="270657"/>
                </a:lnTo>
                <a:lnTo>
                  <a:pt x="2645227" y="563875"/>
                </a:lnTo>
                <a:lnTo>
                  <a:pt x="2600239" y="540845"/>
                </a:lnTo>
                <a:close/>
                <a:moveTo>
                  <a:pt x="2670053" y="183911"/>
                </a:moveTo>
                <a:lnTo>
                  <a:pt x="2712976" y="203949"/>
                </a:lnTo>
                <a:lnTo>
                  <a:pt x="2732809" y="215874"/>
                </a:lnTo>
                <a:lnTo>
                  <a:pt x="2568190" y="524438"/>
                </a:lnTo>
                <a:lnTo>
                  <a:pt x="2523321" y="501468"/>
                </a:lnTo>
                <a:close/>
                <a:moveTo>
                  <a:pt x="2572930" y="140284"/>
                </a:moveTo>
                <a:lnTo>
                  <a:pt x="2589923" y="146503"/>
                </a:lnTo>
                <a:lnTo>
                  <a:pt x="2637433" y="168683"/>
                </a:lnTo>
                <a:lnTo>
                  <a:pt x="2491250" y="485050"/>
                </a:lnTo>
                <a:lnTo>
                  <a:pt x="2454791" y="466385"/>
                </a:lnTo>
                <a:lnTo>
                  <a:pt x="2445661" y="463044"/>
                </a:lnTo>
                <a:close/>
                <a:moveTo>
                  <a:pt x="2472953" y="103691"/>
                </a:moveTo>
                <a:lnTo>
                  <a:pt x="2539113" y="127907"/>
                </a:lnTo>
                <a:lnTo>
                  <a:pt x="2411844" y="450666"/>
                </a:lnTo>
                <a:lnTo>
                  <a:pt x="2364336" y="433278"/>
                </a:lnTo>
                <a:close/>
                <a:moveTo>
                  <a:pt x="1864266" y="0"/>
                </a:moveTo>
                <a:cubicBezTo>
                  <a:pt x="2057317" y="0"/>
                  <a:pt x="2243515" y="29343"/>
                  <a:pt x="2418642" y="83813"/>
                </a:cubicBezTo>
                <a:lnTo>
                  <a:pt x="2439129" y="91311"/>
                </a:lnTo>
                <a:lnTo>
                  <a:pt x="2330511" y="420898"/>
                </a:lnTo>
                <a:lnTo>
                  <a:pt x="2315406" y="415369"/>
                </a:lnTo>
                <a:cubicBezTo>
                  <a:pt x="2172891" y="371043"/>
                  <a:pt x="2021367" y="347163"/>
                  <a:pt x="1864266" y="347163"/>
                </a:cubicBezTo>
                <a:cubicBezTo>
                  <a:pt x="1508581" y="347163"/>
                  <a:pt x="1181484" y="469567"/>
                  <a:pt x="922802" y="674549"/>
                </a:cubicBezTo>
                <a:lnTo>
                  <a:pt x="827283" y="757724"/>
                </a:lnTo>
                <a:lnTo>
                  <a:pt x="586866" y="509459"/>
                </a:lnTo>
                <a:lnTo>
                  <a:pt x="640550" y="457813"/>
                </a:lnTo>
                <a:cubicBezTo>
                  <a:pt x="967998" y="172668"/>
                  <a:pt x="1395968" y="0"/>
                  <a:pt x="1864266" y="0"/>
                </a:cubicBezTo>
                <a:close/>
              </a:path>
            </a:pathLst>
          </a:custGeom>
          <a:solidFill>
            <a:srgbClr val="14D475"/>
          </a:solidFill>
          <a:ln>
            <a:noFill/>
          </a:ln>
          <a:effectLst>
            <a:glow rad="63500">
              <a:srgbClr val="14D475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>
            <p:custDataLst>
              <p:tags r:id="rId3"/>
            </p:custDataLst>
          </p:nvPr>
        </p:nvSpPr>
        <p:spPr>
          <a:xfrm>
            <a:off x="5625197" y="2984516"/>
            <a:ext cx="941606" cy="941606"/>
          </a:xfrm>
          <a:custGeom>
            <a:avLst/>
            <a:gdLst>
              <a:gd name="connsiteX0" fmla="*/ 1832521 w 3728532"/>
              <a:gd name="connsiteY0" fmla="*/ 3379864 h 3728531"/>
              <a:gd name="connsiteX1" fmla="*/ 1864266 w 3728532"/>
              <a:gd name="connsiteY1" fmla="*/ 3381367 h 3728531"/>
              <a:gd name="connsiteX2" fmla="*/ 1883316 w 3728532"/>
              <a:gd name="connsiteY2" fmla="*/ 3380624 h 3728531"/>
              <a:gd name="connsiteX3" fmla="*/ 1889613 w 3728532"/>
              <a:gd name="connsiteY3" fmla="*/ 3727542 h 3728531"/>
              <a:gd name="connsiteX4" fmla="*/ 1864266 w 3728532"/>
              <a:gd name="connsiteY4" fmla="*/ 3728531 h 3728531"/>
              <a:gd name="connsiteX5" fmla="*/ 1818973 w 3728532"/>
              <a:gd name="connsiteY5" fmla="*/ 3726244 h 3728531"/>
              <a:gd name="connsiteX6" fmla="*/ 1970032 w 3728532"/>
              <a:gd name="connsiteY6" fmla="*/ 3377239 h 3728531"/>
              <a:gd name="connsiteX7" fmla="*/ 1996180 w 3728532"/>
              <a:gd name="connsiteY7" fmla="*/ 3723383 h 3728531"/>
              <a:gd name="connsiteX8" fmla="*/ 1925593 w 3728532"/>
              <a:gd name="connsiteY8" fmla="*/ 3726138 h 3728531"/>
              <a:gd name="connsiteX9" fmla="*/ 1919296 w 3728532"/>
              <a:gd name="connsiteY9" fmla="*/ 3379219 h 3728531"/>
              <a:gd name="connsiteX10" fmla="*/ 1745802 w 3728532"/>
              <a:gd name="connsiteY10" fmla="*/ 3375758 h 3728531"/>
              <a:gd name="connsiteX11" fmla="*/ 1796561 w 3728532"/>
              <a:gd name="connsiteY11" fmla="*/ 3378162 h 3728531"/>
              <a:gd name="connsiteX12" fmla="*/ 1783017 w 3728532"/>
              <a:gd name="connsiteY12" fmla="*/ 3724428 h 3728531"/>
              <a:gd name="connsiteX13" fmla="*/ 1712450 w 3728532"/>
              <a:gd name="connsiteY13" fmla="*/ 3720865 h 3728531"/>
              <a:gd name="connsiteX14" fmla="*/ 2056302 w 3728532"/>
              <a:gd name="connsiteY14" fmla="*/ 3368222 h 3728531"/>
              <a:gd name="connsiteX15" fmla="*/ 2102191 w 3728532"/>
              <a:gd name="connsiteY15" fmla="*/ 3712150 h 3728531"/>
              <a:gd name="connsiteX16" fmla="*/ 2032058 w 3728532"/>
              <a:gd name="connsiteY16" fmla="*/ 3720402 h 3728531"/>
              <a:gd name="connsiteX17" fmla="*/ 2005902 w 3728532"/>
              <a:gd name="connsiteY17" fmla="*/ 3374153 h 3728531"/>
              <a:gd name="connsiteX18" fmla="*/ 1659496 w 3728532"/>
              <a:gd name="connsiteY18" fmla="*/ 3366184 h 3728531"/>
              <a:gd name="connsiteX19" fmla="*/ 1709878 w 3728532"/>
              <a:gd name="connsiteY19" fmla="*/ 3373238 h 3728531"/>
              <a:gd name="connsiteX20" fmla="*/ 1676458 w 3728532"/>
              <a:gd name="connsiteY20" fmla="*/ 3719048 h 3728531"/>
              <a:gd name="connsiteX21" fmla="*/ 1673656 w 3728532"/>
              <a:gd name="connsiteY21" fmla="*/ 3718906 h 3728531"/>
              <a:gd name="connsiteX22" fmla="*/ 1606447 w 3728532"/>
              <a:gd name="connsiteY22" fmla="*/ 3708864 h 3728531"/>
              <a:gd name="connsiteX23" fmla="*/ 2141984 w 3728532"/>
              <a:gd name="connsiteY23" fmla="*/ 3354961 h 3728531"/>
              <a:gd name="connsiteX24" fmla="*/ 2207477 w 3728532"/>
              <a:gd name="connsiteY24" fmla="*/ 3695699 h 3728531"/>
              <a:gd name="connsiteX25" fmla="*/ 2156492 w 3728532"/>
              <a:gd name="connsiteY25" fmla="*/ 3705761 h 3728531"/>
              <a:gd name="connsiteX26" fmla="*/ 2137949 w 3728532"/>
              <a:gd name="connsiteY26" fmla="*/ 3707943 h 3728531"/>
              <a:gd name="connsiteX27" fmla="*/ 2092060 w 3728532"/>
              <a:gd name="connsiteY27" fmla="*/ 3364015 h 3728531"/>
              <a:gd name="connsiteX28" fmla="*/ 2102074 w 3728532"/>
              <a:gd name="connsiteY28" fmla="*/ 3362837 h 3728531"/>
              <a:gd name="connsiteX29" fmla="*/ 1573570 w 3728532"/>
              <a:gd name="connsiteY29" fmla="*/ 3353073 h 3728531"/>
              <a:gd name="connsiteX30" fmla="*/ 1585802 w 3728532"/>
              <a:gd name="connsiteY30" fmla="*/ 3355867 h 3728531"/>
              <a:gd name="connsiteX31" fmla="*/ 1623840 w 3728532"/>
              <a:gd name="connsiteY31" fmla="*/ 3361192 h 3728531"/>
              <a:gd name="connsiteX32" fmla="*/ 1570841 w 3728532"/>
              <a:gd name="connsiteY32" fmla="*/ 3703544 h 3728531"/>
              <a:gd name="connsiteX33" fmla="*/ 1500803 w 3728532"/>
              <a:gd name="connsiteY33" fmla="*/ 3693079 h 3728531"/>
              <a:gd name="connsiteX34" fmla="*/ 1488809 w 3728532"/>
              <a:gd name="connsiteY34" fmla="*/ 3333709 h 3728531"/>
              <a:gd name="connsiteX35" fmla="*/ 1538471 w 3728532"/>
              <a:gd name="connsiteY35" fmla="*/ 3345054 h 3728531"/>
              <a:gd name="connsiteX36" fmla="*/ 1465799 w 3728532"/>
              <a:gd name="connsiteY36" fmla="*/ 3684615 h 3728531"/>
              <a:gd name="connsiteX37" fmla="*/ 1397029 w 3728532"/>
              <a:gd name="connsiteY37" fmla="*/ 3667827 h 3728531"/>
              <a:gd name="connsiteX38" fmla="*/ 1405274 w 3728532"/>
              <a:gd name="connsiteY38" fmla="*/ 3309545 h 3728531"/>
              <a:gd name="connsiteX39" fmla="*/ 1453919 w 3728532"/>
              <a:gd name="connsiteY39" fmla="*/ 3324812 h 3728531"/>
              <a:gd name="connsiteX40" fmla="*/ 1362041 w 3728532"/>
              <a:gd name="connsiteY40" fmla="*/ 3659287 h 3728531"/>
              <a:gd name="connsiteX41" fmla="*/ 1342166 w 3728532"/>
              <a:gd name="connsiteY41" fmla="*/ 3654435 h 3728531"/>
              <a:gd name="connsiteX42" fmla="*/ 1294355 w 3728532"/>
              <a:gd name="connsiteY42" fmla="*/ 3638374 h 3728531"/>
              <a:gd name="connsiteX43" fmla="*/ 1323507 w 3728532"/>
              <a:gd name="connsiteY43" fmla="*/ 3279979 h 3728531"/>
              <a:gd name="connsiteX44" fmla="*/ 1354809 w 3728532"/>
              <a:gd name="connsiteY44" fmla="*/ 3293708 h 3728531"/>
              <a:gd name="connsiteX45" fmla="*/ 1370918 w 3728532"/>
              <a:gd name="connsiteY45" fmla="*/ 3298763 h 3728531"/>
              <a:gd name="connsiteX46" fmla="*/ 1260229 w 3728532"/>
              <a:gd name="connsiteY46" fmla="*/ 3626911 h 3728531"/>
              <a:gd name="connsiteX47" fmla="*/ 1199296 w 3728532"/>
              <a:gd name="connsiteY47" fmla="*/ 3606442 h 3728531"/>
              <a:gd name="connsiteX48" fmla="*/ 1193185 w 3728532"/>
              <a:gd name="connsiteY48" fmla="*/ 3603839 h 3728531"/>
              <a:gd name="connsiteX49" fmla="*/ 1243925 w 3728532"/>
              <a:gd name="connsiteY49" fmla="*/ 3245074 h 3728531"/>
              <a:gd name="connsiteX50" fmla="*/ 1290523 w 3728532"/>
              <a:gd name="connsiteY50" fmla="*/ 3265512 h 3728531"/>
              <a:gd name="connsiteX51" fmla="*/ 1160058 w 3728532"/>
              <a:gd name="connsiteY51" fmla="*/ 3589728 h 3728531"/>
              <a:gd name="connsiteX52" fmla="*/ 1094820 w 3728532"/>
              <a:gd name="connsiteY52" fmla="*/ 3561939 h 3728531"/>
              <a:gd name="connsiteX53" fmla="*/ 1164156 w 3728532"/>
              <a:gd name="connsiteY53" fmla="*/ 3210086 h 3728531"/>
              <a:gd name="connsiteX54" fmla="*/ 1210946 w 3728532"/>
              <a:gd name="connsiteY54" fmla="*/ 3230608 h 3728531"/>
              <a:gd name="connsiteX55" fmla="*/ 1061967 w 3728532"/>
              <a:gd name="connsiteY55" fmla="*/ 3547205 h 3728531"/>
              <a:gd name="connsiteX56" fmla="*/ 998897 w 3728532"/>
              <a:gd name="connsiteY56" fmla="*/ 3514710 h 3728531"/>
              <a:gd name="connsiteX57" fmla="*/ 3288711 w 3728532"/>
              <a:gd name="connsiteY57" fmla="*/ 2385468 h 3728531"/>
              <a:gd name="connsiteX58" fmla="*/ 3621033 w 3728532"/>
              <a:gd name="connsiteY58" fmla="*/ 2485802 h 3728531"/>
              <a:gd name="connsiteX59" fmla="*/ 3606443 w 3728532"/>
              <a:gd name="connsiteY59" fmla="*/ 2529235 h 3728531"/>
              <a:gd name="connsiteX60" fmla="*/ 2297436 w 3728532"/>
              <a:gd name="connsiteY60" fmla="*/ 3677946 h 3728531"/>
              <a:gd name="connsiteX61" fmla="*/ 2242796 w 3728532"/>
              <a:gd name="connsiteY61" fmla="*/ 3688729 h 3728531"/>
              <a:gd name="connsiteX62" fmla="*/ 2177304 w 3728532"/>
              <a:gd name="connsiteY62" fmla="*/ 3347990 h 3728531"/>
              <a:gd name="connsiteX63" fmla="*/ 2216771 w 3728532"/>
              <a:gd name="connsiteY63" fmla="*/ 3340202 h 3728531"/>
              <a:gd name="connsiteX64" fmla="*/ 3282014 w 3728532"/>
              <a:gd name="connsiteY64" fmla="*/ 2405404 h 3728531"/>
              <a:gd name="connsiteX65" fmla="*/ 3334528 w 3728532"/>
              <a:gd name="connsiteY65" fmla="*/ 2234010 h 3728531"/>
              <a:gd name="connsiteX66" fmla="*/ 3671829 w 3728532"/>
              <a:gd name="connsiteY66" fmla="*/ 2315113 h 3728531"/>
              <a:gd name="connsiteX67" fmla="*/ 3655185 w 3728532"/>
              <a:gd name="connsiteY67" fmla="*/ 2383298 h 3728531"/>
              <a:gd name="connsiteX68" fmla="*/ 3322597 w 3728532"/>
              <a:gd name="connsiteY68" fmla="*/ 2282884 h 3728531"/>
              <a:gd name="connsiteX69" fmla="*/ 3354024 w 3728532"/>
              <a:gd name="connsiteY69" fmla="*/ 2149959 h 3728531"/>
              <a:gd name="connsiteX70" fmla="*/ 3695483 w 3728532"/>
              <a:gd name="connsiteY70" fmla="*/ 2211643 h 3728531"/>
              <a:gd name="connsiteX71" fmla="*/ 3692951 w 3728532"/>
              <a:gd name="connsiteY71" fmla="*/ 2228590 h 3728531"/>
              <a:gd name="connsiteX72" fmla="*/ 3680367 w 3728532"/>
              <a:gd name="connsiteY72" fmla="*/ 2280140 h 3728531"/>
              <a:gd name="connsiteX73" fmla="*/ 3343065 w 3728532"/>
              <a:gd name="connsiteY73" fmla="*/ 2199037 h 3728531"/>
              <a:gd name="connsiteX74" fmla="*/ 3352413 w 3728532"/>
              <a:gd name="connsiteY74" fmla="*/ 2160745 h 3728531"/>
              <a:gd name="connsiteX75" fmla="*/ 3366771 w 3728532"/>
              <a:gd name="connsiteY75" fmla="*/ 2064655 h 3728531"/>
              <a:gd name="connsiteX76" fmla="*/ 3711164 w 3728532"/>
              <a:gd name="connsiteY76" fmla="*/ 2106698 h 3728531"/>
              <a:gd name="connsiteX77" fmla="*/ 3700805 w 3728532"/>
              <a:gd name="connsiteY77" fmla="*/ 2176022 h 3728531"/>
              <a:gd name="connsiteX78" fmla="*/ 3359347 w 3728532"/>
              <a:gd name="connsiteY78" fmla="*/ 2114338 h 3728531"/>
              <a:gd name="connsiteX79" fmla="*/ 3375580 w 3728532"/>
              <a:gd name="connsiteY79" fmla="*/ 1978892 h 3728531"/>
              <a:gd name="connsiteX80" fmla="*/ 3721620 w 3728532"/>
              <a:gd name="connsiteY80" fmla="*/ 2001148 h 3728531"/>
              <a:gd name="connsiteX81" fmla="*/ 3718907 w 3728532"/>
              <a:gd name="connsiteY81" fmla="*/ 2054876 h 3728531"/>
              <a:gd name="connsiteX82" fmla="*/ 3716486 w 3728532"/>
              <a:gd name="connsiteY82" fmla="*/ 2071080 h 3728531"/>
              <a:gd name="connsiteX83" fmla="*/ 3372093 w 3728532"/>
              <a:gd name="connsiteY83" fmla="*/ 2029038 h 3728531"/>
              <a:gd name="connsiteX84" fmla="*/ 3373536 w 3728532"/>
              <a:gd name="connsiteY84" fmla="*/ 2019380 h 3728531"/>
              <a:gd name="connsiteX85" fmla="*/ 4499 w 3728532"/>
              <a:gd name="connsiteY85" fmla="*/ 1775167 h 3728531"/>
              <a:gd name="connsiteX86" fmla="*/ 350662 w 3728532"/>
              <a:gd name="connsiteY86" fmla="*/ 1795005 h 3728531"/>
              <a:gd name="connsiteX87" fmla="*/ 348073 w 3728532"/>
              <a:gd name="connsiteY87" fmla="*/ 1846265 h 3728531"/>
              <a:gd name="connsiteX88" fmla="*/ 1491 w 3728532"/>
              <a:gd name="connsiteY88" fmla="*/ 1846265 h 3728531"/>
              <a:gd name="connsiteX89" fmla="*/ 1491 w 3728532"/>
              <a:gd name="connsiteY89" fmla="*/ 1882265 h 3728531"/>
              <a:gd name="connsiteX90" fmla="*/ 348073 w 3728532"/>
              <a:gd name="connsiteY90" fmla="*/ 1882265 h 3728531"/>
              <a:gd name="connsiteX91" fmla="*/ 354997 w 3728532"/>
              <a:gd name="connsiteY91" fmla="*/ 2019380 h 3728531"/>
              <a:gd name="connsiteX92" fmla="*/ 1000541 w 3728532"/>
              <a:gd name="connsiteY92" fmla="*/ 3111659 h 3728531"/>
              <a:gd name="connsiteX93" fmla="*/ 1132995 w 3728532"/>
              <a:gd name="connsiteY93" fmla="*/ 3192030 h 3728531"/>
              <a:gd name="connsiteX94" fmla="*/ 966887 w 3728532"/>
              <a:gd name="connsiteY94" fmla="*/ 3498219 h 3728531"/>
              <a:gd name="connsiteX95" fmla="*/ 954012 w 3728532"/>
              <a:gd name="connsiteY95" fmla="*/ 3491585 h 3728531"/>
              <a:gd name="connsiteX96" fmla="*/ 0 w 3728532"/>
              <a:gd name="connsiteY96" fmla="*/ 1864265 h 3728531"/>
              <a:gd name="connsiteX97" fmla="*/ 26296 w 3728532"/>
              <a:gd name="connsiteY97" fmla="*/ 1562088 h 3728531"/>
              <a:gd name="connsiteX98" fmla="*/ 368112 w 3728532"/>
              <a:gd name="connsiteY98" fmla="*/ 1621376 h 3728531"/>
              <a:gd name="connsiteX99" fmla="*/ 360529 w 3728532"/>
              <a:gd name="connsiteY99" fmla="*/ 1672127 h 3728531"/>
              <a:gd name="connsiteX100" fmla="*/ 15806 w 3728532"/>
              <a:gd name="connsiteY100" fmla="*/ 1632485 h 3728531"/>
              <a:gd name="connsiteX101" fmla="*/ 11693 w 3728532"/>
              <a:gd name="connsiteY101" fmla="*/ 1668249 h 3728531"/>
              <a:gd name="connsiteX102" fmla="*/ 355206 w 3728532"/>
              <a:gd name="connsiteY102" fmla="*/ 1707752 h 3728531"/>
              <a:gd name="connsiteX103" fmla="*/ 354997 w 3728532"/>
              <a:gd name="connsiteY103" fmla="*/ 1709150 h 3728531"/>
              <a:gd name="connsiteX104" fmla="*/ 352477 w 3728532"/>
              <a:gd name="connsiteY104" fmla="*/ 1759050 h 3728531"/>
              <a:gd name="connsiteX105" fmla="*/ 6315 w 3728532"/>
              <a:gd name="connsiteY105" fmla="*/ 1739212 h 3728531"/>
              <a:gd name="connsiteX106" fmla="*/ 9625 w 3728532"/>
              <a:gd name="connsiteY106" fmla="*/ 1673655 h 3728531"/>
              <a:gd name="connsiteX107" fmla="*/ 49776 w 3728532"/>
              <a:gd name="connsiteY107" fmla="*/ 1441796 h 3728531"/>
              <a:gd name="connsiteX108" fmla="*/ 46279 w 3728532"/>
              <a:gd name="connsiteY108" fmla="*/ 1456799 h 3728531"/>
              <a:gd name="connsiteX109" fmla="*/ 383998 w 3728532"/>
              <a:gd name="connsiteY109" fmla="*/ 1535513 h 3728531"/>
              <a:gd name="connsiteX110" fmla="*/ 376120 w 3728532"/>
              <a:gd name="connsiteY110" fmla="*/ 1567785 h 3728531"/>
              <a:gd name="connsiteX111" fmla="*/ 373434 w 3728532"/>
              <a:gd name="connsiteY111" fmla="*/ 1585761 h 3728531"/>
              <a:gd name="connsiteX112" fmla="*/ 32111 w 3728532"/>
              <a:gd name="connsiteY112" fmla="*/ 1526559 h 3728531"/>
              <a:gd name="connsiteX113" fmla="*/ 28455 w 3728532"/>
              <a:gd name="connsiteY113" fmla="*/ 1547634 h 3728531"/>
              <a:gd name="connsiteX114" fmla="*/ 35582 w 3728532"/>
              <a:gd name="connsiteY114" fmla="*/ 1499941 h 3728531"/>
              <a:gd name="connsiteX115" fmla="*/ 104823 w 3728532"/>
              <a:gd name="connsiteY115" fmla="*/ 1250696 h 3728531"/>
              <a:gd name="connsiteX116" fmla="*/ 431590 w 3728532"/>
              <a:gd name="connsiteY116" fmla="*/ 1367567 h 3728531"/>
              <a:gd name="connsiteX117" fmla="*/ 415244 w 3728532"/>
              <a:gd name="connsiteY117" fmla="*/ 1416228 h 3728531"/>
              <a:gd name="connsiteX118" fmla="*/ 82750 w 3728532"/>
              <a:gd name="connsiteY118" fmla="*/ 1318370 h 3728531"/>
              <a:gd name="connsiteX119" fmla="*/ 72586 w 3728532"/>
              <a:gd name="connsiteY119" fmla="*/ 1352905 h 3728531"/>
              <a:gd name="connsiteX120" fmla="*/ 404713 w 3728532"/>
              <a:gd name="connsiteY120" fmla="*/ 1450655 h 3728531"/>
              <a:gd name="connsiteX121" fmla="*/ 392536 w 3728532"/>
              <a:gd name="connsiteY121" fmla="*/ 1500538 h 3728531"/>
              <a:gd name="connsiteX122" fmla="*/ 54660 w 3728532"/>
              <a:gd name="connsiteY122" fmla="*/ 1421788 h 3728531"/>
              <a:gd name="connsiteX123" fmla="*/ 74097 w 3728532"/>
              <a:gd name="connsiteY123" fmla="*/ 1342165 h 3728531"/>
              <a:gd name="connsiteX124" fmla="*/ 142871 w 3728532"/>
              <a:gd name="connsiteY124" fmla="*/ 1150508 h 3728531"/>
              <a:gd name="connsiteX125" fmla="*/ 462388 w 3728532"/>
              <a:gd name="connsiteY125" fmla="*/ 1285871 h 3728531"/>
              <a:gd name="connsiteX126" fmla="*/ 446518 w 3728532"/>
              <a:gd name="connsiteY126" fmla="*/ 1323127 h 3728531"/>
              <a:gd name="connsiteX127" fmla="*/ 443056 w 3728532"/>
              <a:gd name="connsiteY127" fmla="*/ 1333434 h 3728531"/>
              <a:gd name="connsiteX128" fmla="*/ 116917 w 3728532"/>
              <a:gd name="connsiteY128" fmla="*/ 1216788 h 3728531"/>
              <a:gd name="connsiteX129" fmla="*/ 105334 w 3728532"/>
              <a:gd name="connsiteY129" fmla="*/ 1249176 h 3728531"/>
              <a:gd name="connsiteX130" fmla="*/ 122089 w 3728532"/>
              <a:gd name="connsiteY130" fmla="*/ 1199296 h 3728531"/>
              <a:gd name="connsiteX131" fmla="*/ 193635 w 3728532"/>
              <a:gd name="connsiteY131" fmla="*/ 1038078 h 3728531"/>
              <a:gd name="connsiteX132" fmla="*/ 186474 w 3728532"/>
              <a:gd name="connsiteY132" fmla="*/ 1052606 h 3728531"/>
              <a:gd name="connsiteX133" fmla="*/ 497958 w 3728532"/>
              <a:gd name="connsiteY133" fmla="*/ 1206146 h 3728531"/>
              <a:gd name="connsiteX134" fmla="*/ 491245 w 3728532"/>
              <a:gd name="connsiteY134" fmla="*/ 1218126 h 3728531"/>
              <a:gd name="connsiteX135" fmla="*/ 476496 w 3728532"/>
              <a:gd name="connsiteY135" fmla="*/ 1252751 h 3728531"/>
              <a:gd name="connsiteX136" fmla="*/ 156980 w 3728532"/>
              <a:gd name="connsiteY136" fmla="*/ 1117387 h 3728531"/>
              <a:gd name="connsiteX137" fmla="*/ 177051 w 3728532"/>
              <a:gd name="connsiteY137" fmla="*/ 1070267 h 3728531"/>
              <a:gd name="connsiteX138" fmla="*/ 241967 w 3728532"/>
              <a:gd name="connsiteY138" fmla="*/ 946287 h 3728531"/>
              <a:gd name="connsiteX139" fmla="*/ 235677 w 3728532"/>
              <a:gd name="connsiteY139" fmla="*/ 957395 h 3728531"/>
              <a:gd name="connsiteX140" fmla="*/ 540597 w 3728532"/>
              <a:gd name="connsiteY140" fmla="*/ 1130051 h 3728531"/>
              <a:gd name="connsiteX141" fmla="*/ 515580 w 3728532"/>
              <a:gd name="connsiteY141" fmla="*/ 1174696 h 3728531"/>
              <a:gd name="connsiteX142" fmla="*/ 202706 w 3728532"/>
              <a:gd name="connsiteY142" fmla="*/ 1020472 h 3728531"/>
              <a:gd name="connsiteX143" fmla="*/ 236947 w 3728532"/>
              <a:gd name="connsiteY143" fmla="*/ 954011 h 3728531"/>
              <a:gd name="connsiteX144" fmla="*/ 293385 w 3728532"/>
              <a:gd name="connsiteY144" fmla="*/ 867177 h 3728531"/>
              <a:gd name="connsiteX145" fmla="*/ 583228 w 3728532"/>
              <a:gd name="connsiteY145" fmla="*/ 1053968 h 3728531"/>
              <a:gd name="connsiteX146" fmla="*/ 558194 w 3728532"/>
              <a:gd name="connsiteY146" fmla="*/ 1098645 h 3728531"/>
              <a:gd name="connsiteX147" fmla="*/ 254653 w 3728532"/>
              <a:gd name="connsiteY147" fmla="*/ 926769 h 3728531"/>
              <a:gd name="connsiteX148" fmla="*/ 3391146 w 3728532"/>
              <a:gd name="connsiteY148" fmla="*/ 796898 h 3728531"/>
              <a:gd name="connsiteX149" fmla="*/ 3432869 w 3728532"/>
              <a:gd name="connsiteY149" fmla="*/ 856387 h 3728531"/>
              <a:gd name="connsiteX150" fmla="*/ 3728532 w 3728532"/>
              <a:gd name="connsiteY150" fmla="*/ 1864265 h 3728531"/>
              <a:gd name="connsiteX151" fmla="*/ 3723436 w 3728532"/>
              <a:gd name="connsiteY151" fmla="*/ 1965190 h 3728531"/>
              <a:gd name="connsiteX152" fmla="*/ 3377396 w 3728532"/>
              <a:gd name="connsiteY152" fmla="*/ 1942934 h 3728531"/>
              <a:gd name="connsiteX153" fmla="*/ 3381368 w 3728532"/>
              <a:gd name="connsiteY153" fmla="*/ 1864265 h 3728531"/>
              <a:gd name="connsiteX154" fmla="*/ 3224255 w 3728532"/>
              <a:gd name="connsiteY154" fmla="*/ 1191177 h 3728531"/>
              <a:gd name="connsiteX155" fmla="*/ 3110201 w 3728532"/>
              <a:gd name="connsiteY155" fmla="*/ 998628 h 3728531"/>
              <a:gd name="connsiteX156" fmla="*/ 351713 w 3728532"/>
              <a:gd name="connsiteY156" fmla="*/ 777433 h 3728531"/>
              <a:gd name="connsiteX157" fmla="*/ 632844 w 3728532"/>
              <a:gd name="connsiteY157" fmla="*/ 982286 h 3728531"/>
              <a:gd name="connsiteX158" fmla="*/ 602171 w 3728532"/>
              <a:gd name="connsiteY158" fmla="*/ 1023348 h 3728531"/>
              <a:gd name="connsiteX159" fmla="*/ 313003 w 3728532"/>
              <a:gd name="connsiteY159" fmla="*/ 836992 h 3728531"/>
              <a:gd name="connsiteX160" fmla="*/ 3328028 w 3728532"/>
              <a:gd name="connsiteY160" fmla="*/ 711476 h 3728531"/>
              <a:gd name="connsiteX161" fmla="*/ 3347958 w 3728532"/>
              <a:gd name="connsiteY161" fmla="*/ 735321 h 3728531"/>
              <a:gd name="connsiteX162" fmla="*/ 3370473 w 3728532"/>
              <a:gd name="connsiteY162" fmla="*/ 767423 h 3728531"/>
              <a:gd name="connsiteX163" fmla="*/ 3088509 w 3728532"/>
              <a:gd name="connsiteY163" fmla="*/ 969885 h 3728531"/>
              <a:gd name="connsiteX164" fmla="*/ 3057991 w 3728532"/>
              <a:gd name="connsiteY164" fmla="*/ 929836 h 3728531"/>
              <a:gd name="connsiteX165" fmla="*/ 417375 w 3728532"/>
              <a:gd name="connsiteY165" fmla="*/ 692934 h 3728531"/>
              <a:gd name="connsiteX166" fmla="*/ 685006 w 3728532"/>
              <a:gd name="connsiteY166" fmla="*/ 912455 h 3728531"/>
              <a:gd name="connsiteX167" fmla="*/ 654389 w 3728532"/>
              <a:gd name="connsiteY167" fmla="*/ 953443 h 3728531"/>
              <a:gd name="connsiteX168" fmla="*/ 371638 w 3728532"/>
              <a:gd name="connsiteY168" fmla="*/ 747408 h 3728531"/>
              <a:gd name="connsiteX169" fmla="*/ 3259901 w 3728532"/>
              <a:gd name="connsiteY169" fmla="*/ 629966 h 3728531"/>
              <a:gd name="connsiteX170" fmla="*/ 3304938 w 3728532"/>
              <a:gd name="connsiteY170" fmla="*/ 683850 h 3728531"/>
              <a:gd name="connsiteX171" fmla="*/ 3036162 w 3728532"/>
              <a:gd name="connsiteY171" fmla="*/ 901190 h 3728531"/>
              <a:gd name="connsiteX172" fmla="*/ 3031759 w 3728532"/>
              <a:gd name="connsiteY172" fmla="*/ 895412 h 3728531"/>
              <a:gd name="connsiteX173" fmla="*/ 3002624 w 3728532"/>
              <a:gd name="connsiteY173" fmla="*/ 863578 h 3728531"/>
              <a:gd name="connsiteX174" fmla="*/ 486187 w 3728532"/>
              <a:gd name="connsiteY174" fmla="*/ 610977 h 3728531"/>
              <a:gd name="connsiteX175" fmla="*/ 741835 w 3728532"/>
              <a:gd name="connsiteY175" fmla="*/ 846387 h 3728531"/>
              <a:gd name="connsiteX176" fmla="*/ 706714 w 3728532"/>
              <a:gd name="connsiteY176" fmla="*/ 883700 h 3728531"/>
              <a:gd name="connsiteX177" fmla="*/ 440525 w 3728532"/>
              <a:gd name="connsiteY177" fmla="*/ 665361 h 3728531"/>
              <a:gd name="connsiteX178" fmla="*/ 3186411 w 3728532"/>
              <a:gd name="connsiteY178" fmla="*/ 553289 h 3728531"/>
              <a:gd name="connsiteX179" fmla="*/ 3236458 w 3728532"/>
              <a:gd name="connsiteY179" fmla="*/ 602625 h 3728531"/>
              <a:gd name="connsiteX180" fmla="*/ 2978317 w 3728532"/>
              <a:gd name="connsiteY180" fmla="*/ 837022 h 3728531"/>
              <a:gd name="connsiteX181" fmla="*/ 2944291 w 3728532"/>
              <a:gd name="connsiteY181" fmla="*/ 799845 h 3728531"/>
              <a:gd name="connsiteX182" fmla="*/ 560922 w 3728532"/>
              <a:gd name="connsiteY182" fmla="*/ 534417 h 3728531"/>
              <a:gd name="connsiteX183" fmla="*/ 801573 w 3728532"/>
              <a:gd name="connsiteY183" fmla="*/ 782923 h 3728531"/>
              <a:gd name="connsiteX184" fmla="*/ 791187 w 3728532"/>
              <a:gd name="connsiteY184" fmla="*/ 793956 h 3728531"/>
              <a:gd name="connsiteX185" fmla="*/ 535693 w 3728532"/>
              <a:gd name="connsiteY185" fmla="*/ 558688 h 3728531"/>
              <a:gd name="connsiteX186" fmla="*/ 3110714 w 3728532"/>
              <a:gd name="connsiteY186" fmla="*/ 478667 h 3728531"/>
              <a:gd name="connsiteX187" fmla="*/ 3160774 w 3728532"/>
              <a:gd name="connsiteY187" fmla="*/ 528017 h 3728531"/>
              <a:gd name="connsiteX188" fmla="*/ 2918561 w 3728532"/>
              <a:gd name="connsiteY188" fmla="*/ 774666 h 3728531"/>
              <a:gd name="connsiteX189" fmla="*/ 2880903 w 3728532"/>
              <a:gd name="connsiteY189" fmla="*/ 741178 h 3728531"/>
              <a:gd name="connsiteX190" fmla="*/ 3028076 w 3728532"/>
              <a:gd name="connsiteY190" fmla="*/ 411877 h 3728531"/>
              <a:gd name="connsiteX191" fmla="*/ 3083235 w 3728532"/>
              <a:gd name="connsiteY191" fmla="*/ 455403 h 3728531"/>
              <a:gd name="connsiteX192" fmla="*/ 2854001 w 3728532"/>
              <a:gd name="connsiteY192" fmla="*/ 717254 h 3728531"/>
              <a:gd name="connsiteX193" fmla="*/ 2816297 w 3728532"/>
              <a:gd name="connsiteY193" fmla="*/ 683723 h 3728531"/>
              <a:gd name="connsiteX194" fmla="*/ 2944607 w 3728532"/>
              <a:gd name="connsiteY194" fmla="*/ 346012 h 3728531"/>
              <a:gd name="connsiteX195" fmla="*/ 2999814 w 3728532"/>
              <a:gd name="connsiteY195" fmla="*/ 389576 h 3728531"/>
              <a:gd name="connsiteX196" fmla="*/ 2787527 w 3728532"/>
              <a:gd name="connsiteY196" fmla="*/ 662074 h 3728531"/>
              <a:gd name="connsiteX197" fmla="*/ 2746174 w 3728532"/>
              <a:gd name="connsiteY197" fmla="*/ 633229 h 3728531"/>
              <a:gd name="connsiteX198" fmla="*/ 2854781 w 3728532"/>
              <a:gd name="connsiteY198" fmla="*/ 289207 h 3728531"/>
              <a:gd name="connsiteX199" fmla="*/ 2915058 w 3728532"/>
              <a:gd name="connsiteY199" fmla="*/ 325449 h 3728531"/>
              <a:gd name="connsiteX200" fmla="*/ 2716647 w 3728532"/>
              <a:gd name="connsiteY200" fmla="*/ 612633 h 3728531"/>
              <a:gd name="connsiteX201" fmla="*/ 2675263 w 3728532"/>
              <a:gd name="connsiteY201" fmla="*/ 583766 h 3728531"/>
              <a:gd name="connsiteX202" fmla="*/ 2763703 w 3728532"/>
              <a:gd name="connsiteY202" fmla="*/ 234448 h 3728531"/>
              <a:gd name="connsiteX203" fmla="*/ 2823927 w 3728532"/>
              <a:gd name="connsiteY203" fmla="*/ 270657 h 3728531"/>
              <a:gd name="connsiteX204" fmla="*/ 2645227 w 3728532"/>
              <a:gd name="connsiteY204" fmla="*/ 563875 h 3728531"/>
              <a:gd name="connsiteX205" fmla="*/ 2600239 w 3728532"/>
              <a:gd name="connsiteY205" fmla="*/ 540845 h 3728531"/>
              <a:gd name="connsiteX206" fmla="*/ 2670053 w 3728532"/>
              <a:gd name="connsiteY206" fmla="*/ 183911 h 3728531"/>
              <a:gd name="connsiteX207" fmla="*/ 2712976 w 3728532"/>
              <a:gd name="connsiteY207" fmla="*/ 203949 h 3728531"/>
              <a:gd name="connsiteX208" fmla="*/ 2732809 w 3728532"/>
              <a:gd name="connsiteY208" fmla="*/ 215874 h 3728531"/>
              <a:gd name="connsiteX209" fmla="*/ 2568190 w 3728532"/>
              <a:gd name="connsiteY209" fmla="*/ 524438 h 3728531"/>
              <a:gd name="connsiteX210" fmla="*/ 2523321 w 3728532"/>
              <a:gd name="connsiteY210" fmla="*/ 501468 h 3728531"/>
              <a:gd name="connsiteX211" fmla="*/ 2572930 w 3728532"/>
              <a:gd name="connsiteY211" fmla="*/ 140284 h 3728531"/>
              <a:gd name="connsiteX212" fmla="*/ 2589923 w 3728532"/>
              <a:gd name="connsiteY212" fmla="*/ 146503 h 3728531"/>
              <a:gd name="connsiteX213" fmla="*/ 2637433 w 3728532"/>
              <a:gd name="connsiteY213" fmla="*/ 168683 h 3728531"/>
              <a:gd name="connsiteX214" fmla="*/ 2491250 w 3728532"/>
              <a:gd name="connsiteY214" fmla="*/ 485050 h 3728531"/>
              <a:gd name="connsiteX215" fmla="*/ 2454791 w 3728532"/>
              <a:gd name="connsiteY215" fmla="*/ 466385 h 3728531"/>
              <a:gd name="connsiteX216" fmla="*/ 2445661 w 3728532"/>
              <a:gd name="connsiteY216" fmla="*/ 463044 h 3728531"/>
              <a:gd name="connsiteX217" fmla="*/ 2472953 w 3728532"/>
              <a:gd name="connsiteY217" fmla="*/ 103691 h 3728531"/>
              <a:gd name="connsiteX218" fmla="*/ 2539113 w 3728532"/>
              <a:gd name="connsiteY218" fmla="*/ 127907 h 3728531"/>
              <a:gd name="connsiteX219" fmla="*/ 2411844 w 3728532"/>
              <a:gd name="connsiteY219" fmla="*/ 450666 h 3728531"/>
              <a:gd name="connsiteX220" fmla="*/ 2364336 w 3728532"/>
              <a:gd name="connsiteY220" fmla="*/ 433278 h 3728531"/>
              <a:gd name="connsiteX221" fmla="*/ 1864266 w 3728532"/>
              <a:gd name="connsiteY221" fmla="*/ 0 h 3728531"/>
              <a:gd name="connsiteX222" fmla="*/ 2418642 w 3728532"/>
              <a:gd name="connsiteY222" fmla="*/ 83813 h 3728531"/>
              <a:gd name="connsiteX223" fmla="*/ 2439129 w 3728532"/>
              <a:gd name="connsiteY223" fmla="*/ 91311 h 3728531"/>
              <a:gd name="connsiteX224" fmla="*/ 2330511 w 3728532"/>
              <a:gd name="connsiteY224" fmla="*/ 420898 h 3728531"/>
              <a:gd name="connsiteX225" fmla="*/ 2315406 w 3728532"/>
              <a:gd name="connsiteY225" fmla="*/ 415369 h 3728531"/>
              <a:gd name="connsiteX226" fmla="*/ 1864266 w 3728532"/>
              <a:gd name="connsiteY226" fmla="*/ 347163 h 3728531"/>
              <a:gd name="connsiteX227" fmla="*/ 922802 w 3728532"/>
              <a:gd name="connsiteY227" fmla="*/ 674549 h 3728531"/>
              <a:gd name="connsiteX228" fmla="*/ 827283 w 3728532"/>
              <a:gd name="connsiteY228" fmla="*/ 757724 h 3728531"/>
              <a:gd name="connsiteX229" fmla="*/ 586866 w 3728532"/>
              <a:gd name="connsiteY229" fmla="*/ 509459 h 3728531"/>
              <a:gd name="connsiteX230" fmla="*/ 640550 w 3728532"/>
              <a:gd name="connsiteY230" fmla="*/ 457813 h 3728531"/>
              <a:gd name="connsiteX231" fmla="*/ 1864266 w 3728532"/>
              <a:gd name="connsiteY231" fmla="*/ 0 h 372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3728532" h="3728531">
                <a:moveTo>
                  <a:pt x="1832521" y="3379864"/>
                </a:moveTo>
                <a:lnTo>
                  <a:pt x="1864266" y="3381367"/>
                </a:lnTo>
                <a:lnTo>
                  <a:pt x="1883316" y="3380624"/>
                </a:lnTo>
                <a:lnTo>
                  <a:pt x="1889613" y="3727542"/>
                </a:lnTo>
                <a:lnTo>
                  <a:pt x="1864266" y="3728531"/>
                </a:lnTo>
                <a:lnTo>
                  <a:pt x="1818973" y="3726244"/>
                </a:lnTo>
                <a:close/>
                <a:moveTo>
                  <a:pt x="1970032" y="3377239"/>
                </a:moveTo>
                <a:lnTo>
                  <a:pt x="1996180" y="3723383"/>
                </a:lnTo>
                <a:lnTo>
                  <a:pt x="1925593" y="3726138"/>
                </a:lnTo>
                <a:lnTo>
                  <a:pt x="1919296" y="3379219"/>
                </a:lnTo>
                <a:close/>
                <a:moveTo>
                  <a:pt x="1745802" y="3375758"/>
                </a:moveTo>
                <a:lnTo>
                  <a:pt x="1796561" y="3378162"/>
                </a:lnTo>
                <a:lnTo>
                  <a:pt x="1783017" y="3724428"/>
                </a:lnTo>
                <a:lnTo>
                  <a:pt x="1712450" y="3720865"/>
                </a:lnTo>
                <a:close/>
                <a:moveTo>
                  <a:pt x="2056302" y="3368222"/>
                </a:moveTo>
                <a:lnTo>
                  <a:pt x="2102191" y="3712150"/>
                </a:lnTo>
                <a:lnTo>
                  <a:pt x="2032058" y="3720402"/>
                </a:lnTo>
                <a:lnTo>
                  <a:pt x="2005902" y="3374153"/>
                </a:lnTo>
                <a:close/>
                <a:moveTo>
                  <a:pt x="1659496" y="3366184"/>
                </a:moveTo>
                <a:lnTo>
                  <a:pt x="1709878" y="3373238"/>
                </a:lnTo>
                <a:lnTo>
                  <a:pt x="1676458" y="3719048"/>
                </a:lnTo>
                <a:lnTo>
                  <a:pt x="1673656" y="3718906"/>
                </a:lnTo>
                <a:lnTo>
                  <a:pt x="1606447" y="3708864"/>
                </a:lnTo>
                <a:close/>
                <a:moveTo>
                  <a:pt x="2141984" y="3354961"/>
                </a:moveTo>
                <a:lnTo>
                  <a:pt x="2207477" y="3695699"/>
                </a:lnTo>
                <a:lnTo>
                  <a:pt x="2156492" y="3705761"/>
                </a:lnTo>
                <a:lnTo>
                  <a:pt x="2137949" y="3707943"/>
                </a:lnTo>
                <a:lnTo>
                  <a:pt x="2092060" y="3364015"/>
                </a:lnTo>
                <a:lnTo>
                  <a:pt x="2102074" y="3362837"/>
                </a:lnTo>
                <a:close/>
                <a:moveTo>
                  <a:pt x="1573570" y="3353073"/>
                </a:moveTo>
                <a:lnTo>
                  <a:pt x="1585802" y="3355867"/>
                </a:lnTo>
                <a:lnTo>
                  <a:pt x="1623840" y="3361192"/>
                </a:lnTo>
                <a:lnTo>
                  <a:pt x="1570841" y="3703544"/>
                </a:lnTo>
                <a:lnTo>
                  <a:pt x="1500803" y="3693079"/>
                </a:lnTo>
                <a:close/>
                <a:moveTo>
                  <a:pt x="1488809" y="3333709"/>
                </a:moveTo>
                <a:lnTo>
                  <a:pt x="1538471" y="3345054"/>
                </a:lnTo>
                <a:lnTo>
                  <a:pt x="1465799" y="3684615"/>
                </a:lnTo>
                <a:lnTo>
                  <a:pt x="1397029" y="3667827"/>
                </a:lnTo>
                <a:close/>
                <a:moveTo>
                  <a:pt x="1405274" y="3309545"/>
                </a:moveTo>
                <a:lnTo>
                  <a:pt x="1453919" y="3324812"/>
                </a:lnTo>
                <a:lnTo>
                  <a:pt x="1362041" y="3659287"/>
                </a:lnTo>
                <a:lnTo>
                  <a:pt x="1342166" y="3654435"/>
                </a:lnTo>
                <a:lnTo>
                  <a:pt x="1294355" y="3638374"/>
                </a:lnTo>
                <a:close/>
                <a:moveTo>
                  <a:pt x="1323507" y="3279979"/>
                </a:moveTo>
                <a:lnTo>
                  <a:pt x="1354809" y="3293708"/>
                </a:lnTo>
                <a:lnTo>
                  <a:pt x="1370918" y="3298763"/>
                </a:lnTo>
                <a:lnTo>
                  <a:pt x="1260229" y="3626911"/>
                </a:lnTo>
                <a:lnTo>
                  <a:pt x="1199296" y="3606442"/>
                </a:lnTo>
                <a:lnTo>
                  <a:pt x="1193185" y="3603839"/>
                </a:lnTo>
                <a:close/>
                <a:moveTo>
                  <a:pt x="1243925" y="3245074"/>
                </a:moveTo>
                <a:lnTo>
                  <a:pt x="1290523" y="3265512"/>
                </a:lnTo>
                <a:lnTo>
                  <a:pt x="1160058" y="3589728"/>
                </a:lnTo>
                <a:lnTo>
                  <a:pt x="1094820" y="3561939"/>
                </a:lnTo>
                <a:close/>
                <a:moveTo>
                  <a:pt x="1164156" y="3210086"/>
                </a:moveTo>
                <a:lnTo>
                  <a:pt x="1210946" y="3230608"/>
                </a:lnTo>
                <a:lnTo>
                  <a:pt x="1061967" y="3547205"/>
                </a:lnTo>
                <a:lnTo>
                  <a:pt x="998897" y="3514710"/>
                </a:lnTo>
                <a:close/>
                <a:moveTo>
                  <a:pt x="3288711" y="2385468"/>
                </a:moveTo>
                <a:lnTo>
                  <a:pt x="3621033" y="2485802"/>
                </a:lnTo>
                <a:lnTo>
                  <a:pt x="3606443" y="2529235"/>
                </a:lnTo>
                <a:cubicBezTo>
                  <a:pt x="3388845" y="3098991"/>
                  <a:pt x="2899788" y="3534617"/>
                  <a:pt x="2297436" y="3677946"/>
                </a:cubicBezTo>
                <a:lnTo>
                  <a:pt x="2242796" y="3688729"/>
                </a:lnTo>
                <a:lnTo>
                  <a:pt x="2177304" y="3347990"/>
                </a:lnTo>
                <a:lnTo>
                  <a:pt x="2216771" y="3340202"/>
                </a:lnTo>
                <a:cubicBezTo>
                  <a:pt x="2706953" y="3223563"/>
                  <a:pt x="3104938" y="2869060"/>
                  <a:pt x="3282014" y="2405404"/>
                </a:cubicBezTo>
                <a:close/>
                <a:moveTo>
                  <a:pt x="3334528" y="2234010"/>
                </a:moveTo>
                <a:lnTo>
                  <a:pt x="3671829" y="2315113"/>
                </a:lnTo>
                <a:lnTo>
                  <a:pt x="3655185" y="2383298"/>
                </a:lnTo>
                <a:lnTo>
                  <a:pt x="3322597" y="2282884"/>
                </a:lnTo>
                <a:close/>
                <a:moveTo>
                  <a:pt x="3354024" y="2149959"/>
                </a:moveTo>
                <a:lnTo>
                  <a:pt x="3695483" y="2211643"/>
                </a:lnTo>
                <a:lnTo>
                  <a:pt x="3692951" y="2228590"/>
                </a:lnTo>
                <a:lnTo>
                  <a:pt x="3680367" y="2280140"/>
                </a:lnTo>
                <a:lnTo>
                  <a:pt x="3343065" y="2199037"/>
                </a:lnTo>
                <a:lnTo>
                  <a:pt x="3352413" y="2160745"/>
                </a:lnTo>
                <a:close/>
                <a:moveTo>
                  <a:pt x="3366771" y="2064655"/>
                </a:moveTo>
                <a:lnTo>
                  <a:pt x="3711164" y="2106698"/>
                </a:lnTo>
                <a:lnTo>
                  <a:pt x="3700805" y="2176022"/>
                </a:lnTo>
                <a:lnTo>
                  <a:pt x="3359347" y="2114338"/>
                </a:lnTo>
                <a:close/>
                <a:moveTo>
                  <a:pt x="3375580" y="1978892"/>
                </a:moveTo>
                <a:lnTo>
                  <a:pt x="3721620" y="2001148"/>
                </a:lnTo>
                <a:lnTo>
                  <a:pt x="3718907" y="2054876"/>
                </a:lnTo>
                <a:lnTo>
                  <a:pt x="3716486" y="2071080"/>
                </a:lnTo>
                <a:lnTo>
                  <a:pt x="3372093" y="2029038"/>
                </a:lnTo>
                <a:lnTo>
                  <a:pt x="3373536" y="2019380"/>
                </a:lnTo>
                <a:close/>
                <a:moveTo>
                  <a:pt x="4499" y="1775167"/>
                </a:moveTo>
                <a:lnTo>
                  <a:pt x="350662" y="1795005"/>
                </a:lnTo>
                <a:lnTo>
                  <a:pt x="348073" y="1846265"/>
                </a:lnTo>
                <a:lnTo>
                  <a:pt x="1491" y="1846265"/>
                </a:lnTo>
                <a:lnTo>
                  <a:pt x="1491" y="1882265"/>
                </a:lnTo>
                <a:lnTo>
                  <a:pt x="348073" y="1882265"/>
                </a:lnTo>
                <a:lnTo>
                  <a:pt x="354997" y="2019380"/>
                </a:lnTo>
                <a:cubicBezTo>
                  <a:pt x="400946" y="2471826"/>
                  <a:pt x="645706" y="2865499"/>
                  <a:pt x="1000541" y="3111659"/>
                </a:cubicBezTo>
                <a:lnTo>
                  <a:pt x="1132995" y="3192030"/>
                </a:lnTo>
                <a:lnTo>
                  <a:pt x="966887" y="3498219"/>
                </a:lnTo>
                <a:lnTo>
                  <a:pt x="954012" y="3491585"/>
                </a:lnTo>
                <a:cubicBezTo>
                  <a:pt x="384738" y="3172474"/>
                  <a:pt x="0" y="2563300"/>
                  <a:pt x="0" y="1864265"/>
                </a:cubicBezTo>
                <a:close/>
                <a:moveTo>
                  <a:pt x="26296" y="1562088"/>
                </a:moveTo>
                <a:lnTo>
                  <a:pt x="368112" y="1621376"/>
                </a:lnTo>
                <a:lnTo>
                  <a:pt x="360529" y="1672127"/>
                </a:lnTo>
                <a:lnTo>
                  <a:pt x="15806" y="1632485"/>
                </a:lnTo>
                <a:lnTo>
                  <a:pt x="11693" y="1668249"/>
                </a:lnTo>
                <a:lnTo>
                  <a:pt x="355206" y="1707752"/>
                </a:lnTo>
                <a:lnTo>
                  <a:pt x="354997" y="1709150"/>
                </a:lnTo>
                <a:lnTo>
                  <a:pt x="352477" y="1759050"/>
                </a:lnTo>
                <a:lnTo>
                  <a:pt x="6315" y="1739212"/>
                </a:lnTo>
                <a:lnTo>
                  <a:pt x="9625" y="1673655"/>
                </a:lnTo>
                <a:close/>
                <a:moveTo>
                  <a:pt x="49776" y="1441796"/>
                </a:moveTo>
                <a:lnTo>
                  <a:pt x="46279" y="1456799"/>
                </a:lnTo>
                <a:lnTo>
                  <a:pt x="383998" y="1535513"/>
                </a:lnTo>
                <a:lnTo>
                  <a:pt x="376120" y="1567785"/>
                </a:lnTo>
                <a:lnTo>
                  <a:pt x="373434" y="1585761"/>
                </a:lnTo>
                <a:lnTo>
                  <a:pt x="32111" y="1526559"/>
                </a:lnTo>
                <a:lnTo>
                  <a:pt x="28455" y="1547634"/>
                </a:lnTo>
                <a:lnTo>
                  <a:pt x="35582" y="1499941"/>
                </a:lnTo>
                <a:close/>
                <a:moveTo>
                  <a:pt x="104823" y="1250696"/>
                </a:moveTo>
                <a:lnTo>
                  <a:pt x="431590" y="1367567"/>
                </a:lnTo>
                <a:lnTo>
                  <a:pt x="415244" y="1416228"/>
                </a:lnTo>
                <a:lnTo>
                  <a:pt x="82750" y="1318370"/>
                </a:lnTo>
                <a:lnTo>
                  <a:pt x="72586" y="1352905"/>
                </a:lnTo>
                <a:lnTo>
                  <a:pt x="404713" y="1450655"/>
                </a:lnTo>
                <a:lnTo>
                  <a:pt x="392536" y="1500538"/>
                </a:lnTo>
                <a:lnTo>
                  <a:pt x="54660" y="1421788"/>
                </a:lnTo>
                <a:lnTo>
                  <a:pt x="74097" y="1342165"/>
                </a:lnTo>
                <a:close/>
                <a:moveTo>
                  <a:pt x="142871" y="1150508"/>
                </a:moveTo>
                <a:lnTo>
                  <a:pt x="462388" y="1285871"/>
                </a:lnTo>
                <a:lnTo>
                  <a:pt x="446518" y="1323127"/>
                </a:lnTo>
                <a:lnTo>
                  <a:pt x="443056" y="1333434"/>
                </a:lnTo>
                <a:lnTo>
                  <a:pt x="116917" y="1216788"/>
                </a:lnTo>
                <a:lnTo>
                  <a:pt x="105334" y="1249176"/>
                </a:lnTo>
                <a:lnTo>
                  <a:pt x="122089" y="1199296"/>
                </a:lnTo>
                <a:close/>
                <a:moveTo>
                  <a:pt x="193635" y="1038078"/>
                </a:moveTo>
                <a:lnTo>
                  <a:pt x="186474" y="1052606"/>
                </a:lnTo>
                <a:lnTo>
                  <a:pt x="497958" y="1206146"/>
                </a:lnTo>
                <a:lnTo>
                  <a:pt x="491245" y="1218126"/>
                </a:lnTo>
                <a:lnTo>
                  <a:pt x="476496" y="1252751"/>
                </a:lnTo>
                <a:lnTo>
                  <a:pt x="156980" y="1117387"/>
                </a:lnTo>
                <a:lnTo>
                  <a:pt x="177051" y="1070267"/>
                </a:lnTo>
                <a:close/>
                <a:moveTo>
                  <a:pt x="241967" y="946287"/>
                </a:moveTo>
                <a:lnTo>
                  <a:pt x="235677" y="957395"/>
                </a:lnTo>
                <a:lnTo>
                  <a:pt x="540597" y="1130051"/>
                </a:lnTo>
                <a:lnTo>
                  <a:pt x="515580" y="1174696"/>
                </a:lnTo>
                <a:lnTo>
                  <a:pt x="202706" y="1020472"/>
                </a:lnTo>
                <a:lnTo>
                  <a:pt x="236947" y="954011"/>
                </a:lnTo>
                <a:close/>
                <a:moveTo>
                  <a:pt x="293385" y="867177"/>
                </a:moveTo>
                <a:lnTo>
                  <a:pt x="583228" y="1053968"/>
                </a:lnTo>
                <a:lnTo>
                  <a:pt x="558194" y="1098645"/>
                </a:lnTo>
                <a:lnTo>
                  <a:pt x="254653" y="926769"/>
                </a:lnTo>
                <a:close/>
                <a:moveTo>
                  <a:pt x="3391146" y="796898"/>
                </a:moveTo>
                <a:lnTo>
                  <a:pt x="3432869" y="856387"/>
                </a:lnTo>
                <a:cubicBezTo>
                  <a:pt x="3619976" y="1146988"/>
                  <a:pt x="3728532" y="1492949"/>
                  <a:pt x="3728532" y="1864265"/>
                </a:cubicBezTo>
                <a:lnTo>
                  <a:pt x="3723436" y="1965190"/>
                </a:lnTo>
                <a:lnTo>
                  <a:pt x="3377396" y="1942934"/>
                </a:lnTo>
                <a:lnTo>
                  <a:pt x="3381368" y="1864265"/>
                </a:lnTo>
                <a:cubicBezTo>
                  <a:pt x="3381368" y="1622530"/>
                  <a:pt x="3324830" y="1394000"/>
                  <a:pt x="3224255" y="1191177"/>
                </a:cubicBezTo>
                <a:lnTo>
                  <a:pt x="3110201" y="998628"/>
                </a:lnTo>
                <a:close/>
                <a:moveTo>
                  <a:pt x="351713" y="777433"/>
                </a:moveTo>
                <a:lnTo>
                  <a:pt x="632844" y="982286"/>
                </a:lnTo>
                <a:lnTo>
                  <a:pt x="602171" y="1023348"/>
                </a:lnTo>
                <a:lnTo>
                  <a:pt x="313003" y="836992"/>
                </a:lnTo>
                <a:close/>
                <a:moveTo>
                  <a:pt x="3328028" y="711476"/>
                </a:moveTo>
                <a:lnTo>
                  <a:pt x="3347958" y="735321"/>
                </a:lnTo>
                <a:lnTo>
                  <a:pt x="3370473" y="767423"/>
                </a:lnTo>
                <a:lnTo>
                  <a:pt x="3088509" y="969885"/>
                </a:lnTo>
                <a:lnTo>
                  <a:pt x="3057991" y="929836"/>
                </a:lnTo>
                <a:close/>
                <a:moveTo>
                  <a:pt x="417375" y="692934"/>
                </a:moveTo>
                <a:lnTo>
                  <a:pt x="685006" y="912455"/>
                </a:lnTo>
                <a:lnTo>
                  <a:pt x="654389" y="953443"/>
                </a:lnTo>
                <a:lnTo>
                  <a:pt x="371638" y="747408"/>
                </a:lnTo>
                <a:close/>
                <a:moveTo>
                  <a:pt x="3259901" y="629966"/>
                </a:moveTo>
                <a:lnTo>
                  <a:pt x="3304938" y="683850"/>
                </a:lnTo>
                <a:lnTo>
                  <a:pt x="3036162" y="901190"/>
                </a:lnTo>
                <a:lnTo>
                  <a:pt x="3031759" y="895412"/>
                </a:lnTo>
                <a:lnTo>
                  <a:pt x="3002624" y="863578"/>
                </a:lnTo>
                <a:close/>
                <a:moveTo>
                  <a:pt x="486187" y="610977"/>
                </a:moveTo>
                <a:lnTo>
                  <a:pt x="741835" y="846387"/>
                </a:lnTo>
                <a:lnTo>
                  <a:pt x="706714" y="883700"/>
                </a:lnTo>
                <a:lnTo>
                  <a:pt x="440525" y="665361"/>
                </a:lnTo>
                <a:close/>
                <a:moveTo>
                  <a:pt x="3186411" y="553289"/>
                </a:moveTo>
                <a:lnTo>
                  <a:pt x="3236458" y="602625"/>
                </a:lnTo>
                <a:lnTo>
                  <a:pt x="2978317" y="837022"/>
                </a:lnTo>
                <a:lnTo>
                  <a:pt x="2944291" y="799845"/>
                </a:lnTo>
                <a:close/>
                <a:moveTo>
                  <a:pt x="560922" y="534417"/>
                </a:moveTo>
                <a:lnTo>
                  <a:pt x="801573" y="782923"/>
                </a:lnTo>
                <a:lnTo>
                  <a:pt x="791187" y="793956"/>
                </a:lnTo>
                <a:lnTo>
                  <a:pt x="535693" y="558688"/>
                </a:lnTo>
                <a:close/>
                <a:moveTo>
                  <a:pt x="3110714" y="478667"/>
                </a:moveTo>
                <a:lnTo>
                  <a:pt x="3160774" y="528017"/>
                </a:lnTo>
                <a:lnTo>
                  <a:pt x="2918561" y="774666"/>
                </a:lnTo>
                <a:lnTo>
                  <a:pt x="2880903" y="741178"/>
                </a:lnTo>
                <a:close/>
                <a:moveTo>
                  <a:pt x="3028076" y="411877"/>
                </a:moveTo>
                <a:lnTo>
                  <a:pt x="3083235" y="455403"/>
                </a:lnTo>
                <a:lnTo>
                  <a:pt x="2854001" y="717254"/>
                </a:lnTo>
                <a:lnTo>
                  <a:pt x="2816297" y="683723"/>
                </a:lnTo>
                <a:close/>
                <a:moveTo>
                  <a:pt x="2944607" y="346012"/>
                </a:moveTo>
                <a:lnTo>
                  <a:pt x="2999814" y="389576"/>
                </a:lnTo>
                <a:lnTo>
                  <a:pt x="2787527" y="662074"/>
                </a:lnTo>
                <a:lnTo>
                  <a:pt x="2746174" y="633229"/>
                </a:lnTo>
                <a:close/>
                <a:moveTo>
                  <a:pt x="2854781" y="289207"/>
                </a:moveTo>
                <a:lnTo>
                  <a:pt x="2915058" y="325449"/>
                </a:lnTo>
                <a:lnTo>
                  <a:pt x="2716647" y="612633"/>
                </a:lnTo>
                <a:lnTo>
                  <a:pt x="2675263" y="583766"/>
                </a:lnTo>
                <a:close/>
                <a:moveTo>
                  <a:pt x="2763703" y="234448"/>
                </a:moveTo>
                <a:lnTo>
                  <a:pt x="2823927" y="270657"/>
                </a:lnTo>
                <a:lnTo>
                  <a:pt x="2645227" y="563875"/>
                </a:lnTo>
                <a:lnTo>
                  <a:pt x="2600239" y="540845"/>
                </a:lnTo>
                <a:close/>
                <a:moveTo>
                  <a:pt x="2670053" y="183911"/>
                </a:moveTo>
                <a:lnTo>
                  <a:pt x="2712976" y="203949"/>
                </a:lnTo>
                <a:lnTo>
                  <a:pt x="2732809" y="215874"/>
                </a:lnTo>
                <a:lnTo>
                  <a:pt x="2568190" y="524438"/>
                </a:lnTo>
                <a:lnTo>
                  <a:pt x="2523321" y="501468"/>
                </a:lnTo>
                <a:close/>
                <a:moveTo>
                  <a:pt x="2572930" y="140284"/>
                </a:moveTo>
                <a:lnTo>
                  <a:pt x="2589923" y="146503"/>
                </a:lnTo>
                <a:lnTo>
                  <a:pt x="2637433" y="168683"/>
                </a:lnTo>
                <a:lnTo>
                  <a:pt x="2491250" y="485050"/>
                </a:lnTo>
                <a:lnTo>
                  <a:pt x="2454791" y="466385"/>
                </a:lnTo>
                <a:lnTo>
                  <a:pt x="2445661" y="463044"/>
                </a:lnTo>
                <a:close/>
                <a:moveTo>
                  <a:pt x="2472953" y="103691"/>
                </a:moveTo>
                <a:lnTo>
                  <a:pt x="2539113" y="127907"/>
                </a:lnTo>
                <a:lnTo>
                  <a:pt x="2411844" y="450666"/>
                </a:lnTo>
                <a:lnTo>
                  <a:pt x="2364336" y="433278"/>
                </a:lnTo>
                <a:close/>
                <a:moveTo>
                  <a:pt x="1864266" y="0"/>
                </a:moveTo>
                <a:cubicBezTo>
                  <a:pt x="2057317" y="0"/>
                  <a:pt x="2243515" y="29343"/>
                  <a:pt x="2418642" y="83813"/>
                </a:cubicBezTo>
                <a:lnTo>
                  <a:pt x="2439129" y="91311"/>
                </a:lnTo>
                <a:lnTo>
                  <a:pt x="2330511" y="420898"/>
                </a:lnTo>
                <a:lnTo>
                  <a:pt x="2315406" y="415369"/>
                </a:lnTo>
                <a:cubicBezTo>
                  <a:pt x="2172891" y="371043"/>
                  <a:pt x="2021367" y="347163"/>
                  <a:pt x="1864266" y="347163"/>
                </a:cubicBezTo>
                <a:cubicBezTo>
                  <a:pt x="1508581" y="347163"/>
                  <a:pt x="1181484" y="469567"/>
                  <a:pt x="922802" y="674549"/>
                </a:cubicBezTo>
                <a:lnTo>
                  <a:pt x="827283" y="757724"/>
                </a:lnTo>
                <a:lnTo>
                  <a:pt x="586866" y="509459"/>
                </a:lnTo>
                <a:lnTo>
                  <a:pt x="640550" y="457813"/>
                </a:lnTo>
                <a:cubicBezTo>
                  <a:pt x="967998" y="172668"/>
                  <a:pt x="1395968" y="0"/>
                  <a:pt x="1864266" y="0"/>
                </a:cubicBezTo>
                <a:close/>
              </a:path>
            </a:pathLst>
          </a:custGeom>
          <a:solidFill>
            <a:srgbClr val="14D475"/>
          </a:solidFill>
          <a:ln>
            <a:noFill/>
          </a:ln>
          <a:effectLst>
            <a:glow rad="63500">
              <a:srgbClr val="14D475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aphicFrame>
        <p:nvGraphicFramePr>
          <p:cNvPr id="21" name="图表 20"/>
          <p:cNvGraphicFramePr/>
          <p:nvPr/>
        </p:nvGraphicFramePr>
        <p:xfrm>
          <a:off x="2570957" y="1078971"/>
          <a:ext cx="7050086" cy="4700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3549926" y="612558"/>
            <a:ext cx="5092149" cy="5356972"/>
            <a:chOff x="4467225" y="1213128"/>
            <a:chExt cx="2314575" cy="2434947"/>
          </a:xfrm>
        </p:grpSpPr>
        <p:sp>
          <p:nvSpPr>
            <p:cNvPr id="23" name="椭圆 22"/>
            <p:cNvSpPr/>
            <p:nvPr/>
          </p:nvSpPr>
          <p:spPr>
            <a:xfrm>
              <a:off x="4467225" y="1333500"/>
              <a:ext cx="2314575" cy="2314575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  <a:effectLst>
              <a:glow rad="63500">
                <a:srgbClr val="14D475">
                  <a:alpha val="3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35" name="弧形 34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4340000" flipH="1">
              <a:off x="4623196" y="1489471"/>
              <a:ext cx="2002632" cy="2002632"/>
              <a:chOff x="4623196" y="1489471"/>
              <a:chExt cx="2002632" cy="2002632"/>
            </a:xfrm>
          </p:grpSpPr>
          <p:sp>
            <p:nvSpPr>
              <p:cNvPr id="31" name="弧形 30"/>
              <p:cNvSpPr/>
              <p:nvPr/>
            </p:nvSpPr>
            <p:spPr>
              <a:xfrm>
                <a:off x="4623196" y="1489471"/>
                <a:ext cx="2002632" cy="2002632"/>
              </a:xfrm>
              <a:prstGeom prst="arc">
                <a:avLst>
                  <a:gd name="adj1" fmla="val 18000000"/>
                  <a:gd name="adj2" fmla="val 0"/>
                </a:avLst>
              </a:prstGeom>
              <a:ln>
                <a:solidFill>
                  <a:srgbClr val="14D47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6359009" y="1914525"/>
                <a:ext cx="165735" cy="142875"/>
              </a:xfrm>
              <a:prstGeom prst="triangle">
                <a:avLst/>
              </a:prstGeom>
              <a:solidFill>
                <a:srgbClr val="14D475"/>
              </a:solidFill>
              <a:ln>
                <a:solidFill>
                  <a:srgbClr val="14D4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8" name="等腰三角形 27"/>
            <p:cNvSpPr/>
            <p:nvPr/>
          </p:nvSpPr>
          <p:spPr>
            <a:xfrm rot="14340000" flipH="1">
              <a:off x="5513389" y="1224558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4474071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H="1">
              <a:off x="6608802" y="2971725"/>
              <a:ext cx="165735" cy="142875"/>
            </a:xfrm>
            <a:prstGeom prst="triangle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0" y="0"/>
            <a:ext cx="12174419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581" y="2664079"/>
            <a:ext cx="12156838" cy="1356205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7000" b="1" spc="300" dirty="0">
                <a:solidFill>
                  <a:schemeClr val="bg1"/>
                </a:solidFill>
                <a:cs typeface="+mn-ea"/>
                <a:sym typeface="+mn-lt"/>
              </a:rPr>
              <a:t>THANK YOU!</a:t>
            </a:r>
            <a:endParaRPr lang="en-US" altLang="zh-CN" sz="7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PA_图片 53"/>
          <p:cNvSpPr/>
          <p:nvPr>
            <p:custDataLst>
              <p:tags r:id="rId4"/>
            </p:custDataLst>
          </p:nvPr>
        </p:nvSpPr>
        <p:spPr>
          <a:xfrm>
            <a:off x="-2212456" y="2599111"/>
            <a:ext cx="8054001" cy="139925"/>
          </a:xfrm>
          <a:custGeom>
            <a:avLst/>
            <a:gdLst/>
            <a:ahLst/>
            <a:cxnLst/>
            <a:rect l="0" t="0" r="0" b="0"/>
            <a:pathLst>
              <a:path w="4997431" h="280966">
                <a:moveTo>
                  <a:pt x="0" y="0"/>
                </a:moveTo>
                <a:lnTo>
                  <a:pt x="4997430" y="0"/>
                </a:lnTo>
                <a:lnTo>
                  <a:pt x="4997430" y="280965"/>
                </a:lnTo>
                <a:lnTo>
                  <a:pt x="0" y="280965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PA_图片 53"/>
          <p:cNvSpPr/>
          <p:nvPr>
            <p:custDataLst>
              <p:tags r:id="rId6"/>
            </p:custDataLst>
          </p:nvPr>
        </p:nvSpPr>
        <p:spPr>
          <a:xfrm flipH="1">
            <a:off x="6116875" y="3881013"/>
            <a:ext cx="6264374" cy="209045"/>
          </a:xfrm>
          <a:custGeom>
            <a:avLst/>
            <a:gdLst/>
            <a:ahLst/>
            <a:cxnLst/>
            <a:rect l="0" t="0" r="0" b="0"/>
            <a:pathLst>
              <a:path w="4997431" h="280966">
                <a:moveTo>
                  <a:pt x="0" y="0"/>
                </a:moveTo>
                <a:lnTo>
                  <a:pt x="4997430" y="0"/>
                </a:lnTo>
                <a:lnTo>
                  <a:pt x="4997430" y="280965"/>
                </a:lnTo>
                <a:lnTo>
                  <a:pt x="0" y="280965"/>
                </a:lnTo>
                <a:close/>
              </a:path>
            </a:pathLst>
          </a:custGeom>
          <a:blipFill dpi="0" rotWithShape="1">
            <a:blip r:embed="rId5">
              <a:alphaModFix amt="50000"/>
            </a:blip>
            <a:srcRect/>
            <a:stretch>
              <a:fillRect l="-42542" t="11189" b="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: 形状 17"/>
          <p:cNvSpPr/>
          <p:nvPr/>
        </p:nvSpPr>
        <p:spPr>
          <a:xfrm rot="3203364" flipH="1">
            <a:off x="4138675" y="-1332859"/>
            <a:ext cx="3914651" cy="4839770"/>
          </a:xfrm>
          <a:custGeom>
            <a:avLst/>
            <a:gdLst>
              <a:gd name="connsiteX0" fmla="*/ 3899049 w 3914651"/>
              <a:gd name="connsiteY0" fmla="*/ 3812402 h 4839770"/>
              <a:gd name="connsiteX1" fmla="*/ 3867294 w 3914651"/>
              <a:gd name="connsiteY1" fmla="*/ 3773511 h 4839770"/>
              <a:gd name="connsiteX2" fmla="*/ 3865629 w 3914651"/>
              <a:gd name="connsiteY2" fmla="*/ 3772619 h 4839770"/>
              <a:gd name="connsiteX3" fmla="*/ 1123557 w 3914651"/>
              <a:gd name="connsiteY3" fmla="*/ 81841 h 4839770"/>
              <a:gd name="connsiteX4" fmla="*/ 1123182 w 3914651"/>
              <a:gd name="connsiteY4" fmla="*/ 79990 h 4839770"/>
              <a:gd name="connsiteX5" fmla="*/ 1095115 w 3914651"/>
              <a:gd name="connsiteY5" fmla="*/ 38360 h 4839770"/>
              <a:gd name="connsiteX6" fmla="*/ 1087375 w 3914651"/>
              <a:gd name="connsiteY6" fmla="*/ 33142 h 4839770"/>
              <a:gd name="connsiteX7" fmla="*/ 1076021 w 3914651"/>
              <a:gd name="connsiteY7" fmla="*/ 17860 h 4839770"/>
              <a:gd name="connsiteX8" fmla="*/ 1070639 w 3914651"/>
              <a:gd name="connsiteY8" fmla="*/ 21858 h 4839770"/>
              <a:gd name="connsiteX9" fmla="*/ 1053485 w 3914651"/>
              <a:gd name="connsiteY9" fmla="*/ 10292 h 4839770"/>
              <a:gd name="connsiteX10" fmla="*/ 1002506 w 3914651"/>
              <a:gd name="connsiteY10" fmla="*/ 0 h 4839770"/>
              <a:gd name="connsiteX11" fmla="*/ 130969 w 3914651"/>
              <a:gd name="connsiteY11" fmla="*/ 0 h 4839770"/>
              <a:gd name="connsiteX12" fmla="*/ 0 w 3914651"/>
              <a:gd name="connsiteY12" fmla="*/ 130969 h 4839770"/>
              <a:gd name="connsiteX13" fmla="*/ 130969 w 3914651"/>
              <a:gd name="connsiteY13" fmla="*/ 261938 h 4839770"/>
              <a:gd name="connsiteX14" fmla="*/ 836113 w 3914651"/>
              <a:gd name="connsiteY14" fmla="*/ 261938 h 4839770"/>
              <a:gd name="connsiteX15" fmla="*/ 1011932 w 3914651"/>
              <a:gd name="connsiteY15" fmla="*/ 498588 h 4839770"/>
              <a:gd name="connsiteX16" fmla="*/ 170896 w 3914651"/>
              <a:gd name="connsiteY16" fmla="*/ 1123438 h 4839770"/>
              <a:gd name="connsiteX17" fmla="*/ 2585090 w 3914651"/>
              <a:gd name="connsiteY17" fmla="*/ 4372897 h 4839770"/>
              <a:gd name="connsiteX18" fmla="*/ 3426126 w 3914651"/>
              <a:gd name="connsiteY18" fmla="*/ 3748047 h 4839770"/>
              <a:gd name="connsiteX19" fmla="*/ 3610222 w 3914651"/>
              <a:gd name="connsiteY19" fmla="*/ 3995836 h 4839770"/>
              <a:gd name="connsiteX20" fmla="*/ 3406663 w 3914651"/>
              <a:gd name="connsiteY20" fmla="*/ 4670959 h 4839770"/>
              <a:gd name="connsiteX21" fmla="*/ 3494248 w 3914651"/>
              <a:gd name="connsiteY21" fmla="*/ 4834160 h 4839770"/>
              <a:gd name="connsiteX22" fmla="*/ 3657449 w 3914651"/>
              <a:gd name="connsiteY22" fmla="*/ 4746574 h 4839770"/>
              <a:gd name="connsiteX23" fmla="*/ 3909042 w 3914651"/>
              <a:gd name="connsiteY23" fmla="*/ 3912142 h 4839770"/>
              <a:gd name="connsiteX24" fmla="*/ 3913904 w 3914651"/>
              <a:gd name="connsiteY24" fmla="*/ 3860362 h 4839770"/>
              <a:gd name="connsiteX25" fmla="*/ 3903430 w 3914651"/>
              <a:gd name="connsiteY25" fmla="*/ 3826546 h 4839770"/>
              <a:gd name="connsiteX26" fmla="*/ 3904889 w 3914651"/>
              <a:gd name="connsiteY26" fmla="*/ 3825462 h 4839770"/>
              <a:gd name="connsiteX27" fmla="*/ 3901811 w 3914651"/>
              <a:gd name="connsiteY27" fmla="*/ 3821319 h 4839770"/>
              <a:gd name="connsiteX0-1" fmla="*/ 3899049 w 3914651"/>
              <a:gd name="connsiteY0-2" fmla="*/ 3812402 h 4839770"/>
              <a:gd name="connsiteX1-3" fmla="*/ 3867294 w 3914651"/>
              <a:gd name="connsiteY1-4" fmla="*/ 3773511 h 4839770"/>
              <a:gd name="connsiteX2-5" fmla="*/ 3865629 w 3914651"/>
              <a:gd name="connsiteY2-6" fmla="*/ 3772619 h 4839770"/>
              <a:gd name="connsiteX3-7" fmla="*/ 1123557 w 3914651"/>
              <a:gd name="connsiteY3-8" fmla="*/ 81841 h 4839770"/>
              <a:gd name="connsiteX4-9" fmla="*/ 1123182 w 3914651"/>
              <a:gd name="connsiteY4-10" fmla="*/ 79990 h 4839770"/>
              <a:gd name="connsiteX5-11" fmla="*/ 1095115 w 3914651"/>
              <a:gd name="connsiteY5-12" fmla="*/ 38360 h 4839770"/>
              <a:gd name="connsiteX6-13" fmla="*/ 1087375 w 3914651"/>
              <a:gd name="connsiteY6-14" fmla="*/ 33142 h 4839770"/>
              <a:gd name="connsiteX7-15" fmla="*/ 1076021 w 3914651"/>
              <a:gd name="connsiteY7-16" fmla="*/ 17860 h 4839770"/>
              <a:gd name="connsiteX8-17" fmla="*/ 1070639 w 3914651"/>
              <a:gd name="connsiteY8-18" fmla="*/ 21858 h 4839770"/>
              <a:gd name="connsiteX9-19" fmla="*/ 1053485 w 3914651"/>
              <a:gd name="connsiteY9-20" fmla="*/ 10292 h 4839770"/>
              <a:gd name="connsiteX10-21" fmla="*/ 1002506 w 3914651"/>
              <a:gd name="connsiteY10-22" fmla="*/ 0 h 4839770"/>
              <a:gd name="connsiteX11-23" fmla="*/ 130969 w 3914651"/>
              <a:gd name="connsiteY11-24" fmla="*/ 0 h 4839770"/>
              <a:gd name="connsiteX12-25" fmla="*/ 0 w 3914651"/>
              <a:gd name="connsiteY12-26" fmla="*/ 130969 h 4839770"/>
              <a:gd name="connsiteX13-27" fmla="*/ 130969 w 3914651"/>
              <a:gd name="connsiteY13-28" fmla="*/ 261938 h 4839770"/>
              <a:gd name="connsiteX14-29" fmla="*/ 836113 w 3914651"/>
              <a:gd name="connsiteY14-30" fmla="*/ 261938 h 4839770"/>
              <a:gd name="connsiteX15-31" fmla="*/ 1011932 w 3914651"/>
              <a:gd name="connsiteY15-32" fmla="*/ 498588 h 4839770"/>
              <a:gd name="connsiteX16-33" fmla="*/ 170896 w 3914651"/>
              <a:gd name="connsiteY16-34" fmla="*/ 1123438 h 4839770"/>
              <a:gd name="connsiteX17-35" fmla="*/ 2806818 w 3914651"/>
              <a:gd name="connsiteY17-36" fmla="*/ 4208164 h 4839770"/>
              <a:gd name="connsiteX18-37" fmla="*/ 3426126 w 3914651"/>
              <a:gd name="connsiteY18-38" fmla="*/ 3748047 h 4839770"/>
              <a:gd name="connsiteX19-39" fmla="*/ 3610222 w 3914651"/>
              <a:gd name="connsiteY19-40" fmla="*/ 3995836 h 4839770"/>
              <a:gd name="connsiteX20-41" fmla="*/ 3406663 w 3914651"/>
              <a:gd name="connsiteY20-42" fmla="*/ 4670959 h 4839770"/>
              <a:gd name="connsiteX21-43" fmla="*/ 3494248 w 3914651"/>
              <a:gd name="connsiteY21-44" fmla="*/ 4834160 h 4839770"/>
              <a:gd name="connsiteX22-45" fmla="*/ 3657449 w 3914651"/>
              <a:gd name="connsiteY22-46" fmla="*/ 4746574 h 4839770"/>
              <a:gd name="connsiteX23-47" fmla="*/ 3909042 w 3914651"/>
              <a:gd name="connsiteY23-48" fmla="*/ 3912142 h 4839770"/>
              <a:gd name="connsiteX24-49" fmla="*/ 3913904 w 3914651"/>
              <a:gd name="connsiteY24-50" fmla="*/ 3860362 h 4839770"/>
              <a:gd name="connsiteX25-51" fmla="*/ 3903430 w 3914651"/>
              <a:gd name="connsiteY25-52" fmla="*/ 3826546 h 4839770"/>
              <a:gd name="connsiteX26-53" fmla="*/ 3904889 w 3914651"/>
              <a:gd name="connsiteY26-54" fmla="*/ 3825462 h 4839770"/>
              <a:gd name="connsiteX27-55" fmla="*/ 3901811 w 3914651"/>
              <a:gd name="connsiteY27-56" fmla="*/ 3821319 h 4839770"/>
              <a:gd name="connsiteX28" fmla="*/ 3899049 w 3914651"/>
              <a:gd name="connsiteY28" fmla="*/ 3812402 h 4839770"/>
              <a:gd name="connsiteX0-57" fmla="*/ 3899049 w 3914651"/>
              <a:gd name="connsiteY0-58" fmla="*/ 3812402 h 4839770"/>
              <a:gd name="connsiteX1-59" fmla="*/ 3867294 w 3914651"/>
              <a:gd name="connsiteY1-60" fmla="*/ 3773511 h 4839770"/>
              <a:gd name="connsiteX2-61" fmla="*/ 3865629 w 3914651"/>
              <a:gd name="connsiteY2-62" fmla="*/ 3772619 h 4839770"/>
              <a:gd name="connsiteX3-63" fmla="*/ 1123557 w 3914651"/>
              <a:gd name="connsiteY3-64" fmla="*/ 81841 h 4839770"/>
              <a:gd name="connsiteX4-65" fmla="*/ 1123182 w 3914651"/>
              <a:gd name="connsiteY4-66" fmla="*/ 79990 h 4839770"/>
              <a:gd name="connsiteX5-67" fmla="*/ 1095115 w 3914651"/>
              <a:gd name="connsiteY5-68" fmla="*/ 38360 h 4839770"/>
              <a:gd name="connsiteX6-69" fmla="*/ 1087375 w 3914651"/>
              <a:gd name="connsiteY6-70" fmla="*/ 33142 h 4839770"/>
              <a:gd name="connsiteX7-71" fmla="*/ 1076021 w 3914651"/>
              <a:gd name="connsiteY7-72" fmla="*/ 17860 h 4839770"/>
              <a:gd name="connsiteX8-73" fmla="*/ 1070639 w 3914651"/>
              <a:gd name="connsiteY8-74" fmla="*/ 21858 h 4839770"/>
              <a:gd name="connsiteX9-75" fmla="*/ 1053485 w 3914651"/>
              <a:gd name="connsiteY9-76" fmla="*/ 10292 h 4839770"/>
              <a:gd name="connsiteX10-77" fmla="*/ 1002506 w 3914651"/>
              <a:gd name="connsiteY10-78" fmla="*/ 0 h 4839770"/>
              <a:gd name="connsiteX11-79" fmla="*/ 130969 w 3914651"/>
              <a:gd name="connsiteY11-80" fmla="*/ 0 h 4839770"/>
              <a:gd name="connsiteX12-81" fmla="*/ 0 w 3914651"/>
              <a:gd name="connsiteY12-82" fmla="*/ 130969 h 4839770"/>
              <a:gd name="connsiteX13-83" fmla="*/ 130969 w 3914651"/>
              <a:gd name="connsiteY13-84" fmla="*/ 261938 h 4839770"/>
              <a:gd name="connsiteX14-85" fmla="*/ 836113 w 3914651"/>
              <a:gd name="connsiteY14-86" fmla="*/ 261938 h 4839770"/>
              <a:gd name="connsiteX15-87" fmla="*/ 1011932 w 3914651"/>
              <a:gd name="connsiteY15-88" fmla="*/ 498588 h 4839770"/>
              <a:gd name="connsiteX16-89" fmla="*/ 392624 w 3914651"/>
              <a:gd name="connsiteY16-90" fmla="*/ 958705 h 4839770"/>
              <a:gd name="connsiteX17-91" fmla="*/ 2806818 w 3914651"/>
              <a:gd name="connsiteY17-92" fmla="*/ 4208164 h 4839770"/>
              <a:gd name="connsiteX18-93" fmla="*/ 3426126 w 3914651"/>
              <a:gd name="connsiteY18-94" fmla="*/ 3748047 h 4839770"/>
              <a:gd name="connsiteX19-95" fmla="*/ 3610222 w 3914651"/>
              <a:gd name="connsiteY19-96" fmla="*/ 3995836 h 4839770"/>
              <a:gd name="connsiteX20-97" fmla="*/ 3406663 w 3914651"/>
              <a:gd name="connsiteY20-98" fmla="*/ 4670959 h 4839770"/>
              <a:gd name="connsiteX21-99" fmla="*/ 3494248 w 3914651"/>
              <a:gd name="connsiteY21-100" fmla="*/ 4834160 h 4839770"/>
              <a:gd name="connsiteX22-101" fmla="*/ 3657449 w 3914651"/>
              <a:gd name="connsiteY22-102" fmla="*/ 4746574 h 4839770"/>
              <a:gd name="connsiteX23-103" fmla="*/ 3909042 w 3914651"/>
              <a:gd name="connsiteY23-104" fmla="*/ 3912142 h 4839770"/>
              <a:gd name="connsiteX24-105" fmla="*/ 3913904 w 3914651"/>
              <a:gd name="connsiteY24-106" fmla="*/ 3860362 h 4839770"/>
              <a:gd name="connsiteX25-107" fmla="*/ 3903430 w 3914651"/>
              <a:gd name="connsiteY25-108" fmla="*/ 3826546 h 4839770"/>
              <a:gd name="connsiteX26-109" fmla="*/ 3904889 w 3914651"/>
              <a:gd name="connsiteY26-110" fmla="*/ 3825462 h 4839770"/>
              <a:gd name="connsiteX27-111" fmla="*/ 3901811 w 3914651"/>
              <a:gd name="connsiteY27-112" fmla="*/ 3821319 h 4839770"/>
              <a:gd name="connsiteX28-113" fmla="*/ 3899049 w 3914651"/>
              <a:gd name="connsiteY28-114" fmla="*/ 3812402 h 48397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113" y="connsiteY28-114"/>
              </a:cxn>
            </a:cxnLst>
            <a:rect l="l" t="t" r="r" b="b"/>
            <a:pathLst>
              <a:path w="3914651" h="4839770">
                <a:moveTo>
                  <a:pt x="3899049" y="3812402"/>
                </a:moveTo>
                <a:cubicBezTo>
                  <a:pt x="3891124" y="3797635"/>
                  <a:pt x="3880383" y="3784380"/>
                  <a:pt x="3867294" y="3773511"/>
                </a:cubicBezTo>
                <a:lnTo>
                  <a:pt x="3865629" y="3772619"/>
                </a:lnTo>
                <a:lnTo>
                  <a:pt x="1123557" y="81841"/>
                </a:lnTo>
                <a:lnTo>
                  <a:pt x="1123182" y="79990"/>
                </a:lnTo>
                <a:cubicBezTo>
                  <a:pt x="1116555" y="64321"/>
                  <a:pt x="1106965" y="50210"/>
                  <a:pt x="1095115" y="38360"/>
                </a:cubicBezTo>
                <a:lnTo>
                  <a:pt x="1087375" y="33142"/>
                </a:lnTo>
                <a:lnTo>
                  <a:pt x="1076021" y="17860"/>
                </a:lnTo>
                <a:lnTo>
                  <a:pt x="1070639" y="21858"/>
                </a:lnTo>
                <a:lnTo>
                  <a:pt x="1053485" y="10292"/>
                </a:lnTo>
                <a:cubicBezTo>
                  <a:pt x="1037815" y="3664"/>
                  <a:pt x="1020589" y="-1"/>
                  <a:pt x="1002506" y="0"/>
                </a:cubicBezTo>
                <a:lnTo>
                  <a:pt x="130969" y="0"/>
                </a:lnTo>
                <a:cubicBezTo>
                  <a:pt x="58637" y="0"/>
                  <a:pt x="0" y="58637"/>
                  <a:pt x="0" y="130969"/>
                </a:cubicBezTo>
                <a:cubicBezTo>
                  <a:pt x="0" y="203301"/>
                  <a:pt x="58637" y="261938"/>
                  <a:pt x="130969" y="261938"/>
                </a:cubicBezTo>
                <a:lnTo>
                  <a:pt x="836113" y="261938"/>
                </a:lnTo>
                <a:lnTo>
                  <a:pt x="1011932" y="498588"/>
                </a:lnTo>
                <a:lnTo>
                  <a:pt x="392624" y="958705"/>
                </a:lnTo>
                <a:lnTo>
                  <a:pt x="2806818" y="4208164"/>
                </a:lnTo>
                <a:lnTo>
                  <a:pt x="3426126" y="3748047"/>
                </a:lnTo>
                <a:lnTo>
                  <a:pt x="3610222" y="3995836"/>
                </a:lnTo>
                <a:lnTo>
                  <a:pt x="3406663" y="4670959"/>
                </a:lnTo>
                <a:cubicBezTo>
                  <a:pt x="3385782" y="4740211"/>
                  <a:pt x="3424995" y="4813279"/>
                  <a:pt x="3494248" y="4834160"/>
                </a:cubicBezTo>
                <a:cubicBezTo>
                  <a:pt x="3563500" y="4855040"/>
                  <a:pt x="3636568" y="4815827"/>
                  <a:pt x="3657449" y="4746574"/>
                </a:cubicBezTo>
                <a:lnTo>
                  <a:pt x="3909042" y="3912142"/>
                </a:lnTo>
                <a:cubicBezTo>
                  <a:pt x="3914262" y="3894829"/>
                  <a:pt x="3915726" y="3877277"/>
                  <a:pt x="3913904" y="3860362"/>
                </a:cubicBezTo>
                <a:lnTo>
                  <a:pt x="3903430" y="3826546"/>
                </a:lnTo>
                <a:lnTo>
                  <a:pt x="3904889" y="3825462"/>
                </a:lnTo>
                <a:lnTo>
                  <a:pt x="3901811" y="3821319"/>
                </a:lnTo>
                <a:lnTo>
                  <a:pt x="3899049" y="3812402"/>
                </a:lnTo>
                <a:close/>
              </a:path>
            </a:pathLst>
          </a:custGeom>
          <a:noFill/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963" y="361950"/>
            <a:ext cx="11268075" cy="6134100"/>
          </a:xfrm>
          <a:prstGeom prst="rect">
            <a:avLst/>
          </a:prstGeom>
          <a:noFill/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7700" y="501227"/>
            <a:ext cx="200025" cy="200025"/>
          </a:xfrm>
          <a:prstGeom prst="ellipse">
            <a:avLst/>
          </a:prstGeom>
          <a:solidFill>
            <a:srgbClr val="14D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2622" y="455045"/>
            <a:ext cx="5084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00" b="1" dirty="0">
                <a:solidFill>
                  <a:schemeClr val="bg1"/>
                </a:solidFill>
                <a:cs typeface="+mn-ea"/>
                <a:sym typeface="+mn-lt"/>
              </a:rPr>
              <a:t>REC</a:t>
            </a:r>
            <a:endParaRPr lang="zh-CN" altLang="en-US" sz="13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37714" y="6010272"/>
            <a:ext cx="3274430" cy="0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233017" y="328612"/>
            <a:ext cx="72000" cy="72000"/>
          </a:xfrm>
          <a:prstGeom prst="ellipse">
            <a:avLst/>
          </a:prstGeom>
          <a:solidFill>
            <a:srgbClr val="14D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96000" y="386927"/>
            <a:ext cx="3600000" cy="0"/>
          </a:xfrm>
          <a:prstGeom prst="line">
            <a:avLst/>
          </a:prstGeom>
          <a:ln w="57150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079353" y="364279"/>
            <a:ext cx="132791" cy="236960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119034" y="382747"/>
            <a:ext cx="132791" cy="236960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906882" y="410137"/>
            <a:ext cx="23782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500" spc="2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1500" spc="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 flipV="1">
            <a:off x="4277284" y="667332"/>
            <a:ext cx="3637432" cy="78302"/>
            <a:chOff x="4324909" y="667332"/>
            <a:chExt cx="3637432" cy="7830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772025" y="667332"/>
              <a:ext cx="2743200" cy="0"/>
            </a:xfrm>
            <a:prstGeom prst="line">
              <a:avLst/>
            </a:prstGeom>
            <a:ln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324909" y="745634"/>
              <a:ext cx="324409" cy="0"/>
            </a:xfrm>
            <a:prstGeom prst="line">
              <a:avLst/>
            </a:prstGeom>
            <a:ln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7637932" y="745634"/>
              <a:ext cx="324409" cy="0"/>
            </a:xfrm>
            <a:prstGeom prst="line">
              <a:avLst/>
            </a:prstGeom>
            <a:ln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4649318" y="667332"/>
              <a:ext cx="122707" cy="78302"/>
            </a:xfrm>
            <a:prstGeom prst="line">
              <a:avLst/>
            </a:prstGeom>
            <a:ln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7515225" y="667332"/>
              <a:ext cx="122707" cy="78302"/>
            </a:xfrm>
            <a:prstGeom prst="line">
              <a:avLst/>
            </a:prstGeom>
            <a:ln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接连接符 39"/>
          <p:cNvCxnSpPr/>
          <p:nvPr/>
        </p:nvCxnSpPr>
        <p:spPr>
          <a:xfrm flipH="1">
            <a:off x="3285082" y="575838"/>
            <a:ext cx="317464" cy="427462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4109748" y="1433185"/>
            <a:ext cx="72000" cy="72000"/>
          </a:xfrm>
          <a:prstGeom prst="ellipse">
            <a:avLst/>
          </a:prstGeom>
          <a:solidFill>
            <a:srgbClr val="40D5D7"/>
          </a:solidFill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8725942" y="543144"/>
            <a:ext cx="317464" cy="427462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椭圆 46"/>
          <p:cNvSpPr/>
          <p:nvPr/>
        </p:nvSpPr>
        <p:spPr>
          <a:xfrm>
            <a:off x="8581541" y="389572"/>
            <a:ext cx="72000" cy="72000"/>
          </a:xfrm>
          <a:prstGeom prst="ellipse">
            <a:avLst/>
          </a:prstGeom>
          <a:solidFill>
            <a:srgbClr val="40D5D7"/>
          </a:solidFill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8162073" y="1433185"/>
            <a:ext cx="72000" cy="72000"/>
          </a:xfrm>
          <a:prstGeom prst="ellipse">
            <a:avLst/>
          </a:prstGeom>
          <a:solidFill>
            <a:srgbClr val="40D5D7"/>
          </a:solidFill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39978" y="1469185"/>
            <a:ext cx="252882" cy="3893390"/>
            <a:chOff x="530453" y="1469185"/>
            <a:chExt cx="252882" cy="389339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647700" y="1469185"/>
              <a:ext cx="0" cy="3893390"/>
            </a:xfrm>
            <a:prstGeom prst="line">
              <a:avLst/>
            </a:prstGeom>
            <a:ln>
              <a:solidFill>
                <a:srgbClr val="14D475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5400000">
              <a:off x="-818" y="3415880"/>
              <a:ext cx="1315424" cy="0"/>
            </a:xfrm>
            <a:prstGeom prst="line">
              <a:avLst/>
            </a:prstGeom>
            <a:ln w="57150"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530453" y="3415880"/>
              <a:ext cx="252882" cy="0"/>
            </a:xfrm>
            <a:prstGeom prst="line">
              <a:avLst/>
            </a:prstGeom>
            <a:ln w="19050"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11399976" y="1469185"/>
            <a:ext cx="252882" cy="3893390"/>
            <a:chOff x="530453" y="1469185"/>
            <a:chExt cx="252882" cy="3893390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647700" y="1469185"/>
              <a:ext cx="0" cy="3893390"/>
            </a:xfrm>
            <a:prstGeom prst="line">
              <a:avLst/>
            </a:prstGeom>
            <a:ln>
              <a:solidFill>
                <a:srgbClr val="14D475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5400000">
              <a:off x="-818" y="3415880"/>
              <a:ext cx="1315424" cy="0"/>
            </a:xfrm>
            <a:prstGeom prst="line">
              <a:avLst/>
            </a:prstGeom>
            <a:ln w="57150"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530453" y="3415880"/>
              <a:ext cx="252882" cy="0"/>
            </a:xfrm>
            <a:prstGeom prst="line">
              <a:avLst/>
            </a:prstGeom>
            <a:ln w="19050">
              <a:solidFill>
                <a:srgbClr val="14D4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任意多边形: 形状 69"/>
          <p:cNvSpPr>
            <a:spLocks noChangeAspect="1"/>
          </p:cNvSpPr>
          <p:nvPr/>
        </p:nvSpPr>
        <p:spPr bwMode="auto">
          <a:xfrm>
            <a:off x="11106262" y="436281"/>
            <a:ext cx="410961" cy="256610"/>
          </a:xfrm>
          <a:custGeom>
            <a:avLst/>
            <a:gdLst>
              <a:gd name="connsiteX0" fmla="*/ 370355 w 1024495"/>
              <a:gd name="connsiteY0" fmla="*/ 144295 h 639709"/>
              <a:gd name="connsiteX1" fmla="*/ 557941 w 1024495"/>
              <a:gd name="connsiteY1" fmla="*/ 144295 h 639709"/>
              <a:gd name="connsiteX2" fmla="*/ 557941 w 1024495"/>
              <a:gd name="connsiteY2" fmla="*/ 495415 h 639709"/>
              <a:gd name="connsiteX3" fmla="*/ 370355 w 1024495"/>
              <a:gd name="connsiteY3" fmla="*/ 495415 h 639709"/>
              <a:gd name="connsiteX4" fmla="*/ 139484 w 1024495"/>
              <a:gd name="connsiteY4" fmla="*/ 144295 h 639709"/>
              <a:gd name="connsiteX5" fmla="*/ 331878 w 1024495"/>
              <a:gd name="connsiteY5" fmla="*/ 144295 h 639709"/>
              <a:gd name="connsiteX6" fmla="*/ 331878 w 1024495"/>
              <a:gd name="connsiteY6" fmla="*/ 495415 h 639709"/>
              <a:gd name="connsiteX7" fmla="*/ 139484 w 1024495"/>
              <a:gd name="connsiteY7" fmla="*/ 495415 h 639709"/>
              <a:gd name="connsiteX8" fmla="*/ 76958 w 1024495"/>
              <a:gd name="connsiteY8" fmla="*/ 76958 h 639709"/>
              <a:gd name="connsiteX9" fmla="*/ 76958 w 1024495"/>
              <a:gd name="connsiteY9" fmla="*/ 562752 h 639709"/>
              <a:gd name="connsiteX10" fmla="*/ 846531 w 1024495"/>
              <a:gd name="connsiteY10" fmla="*/ 562752 h 639709"/>
              <a:gd name="connsiteX11" fmla="*/ 846531 w 1024495"/>
              <a:gd name="connsiteY11" fmla="*/ 76958 h 639709"/>
              <a:gd name="connsiteX12" fmla="*/ 0 w 1024495"/>
              <a:gd name="connsiteY12" fmla="*/ 0 h 639709"/>
              <a:gd name="connsiteX13" fmla="*/ 924448 w 1024495"/>
              <a:gd name="connsiteY13" fmla="*/ 0 h 639709"/>
              <a:gd name="connsiteX14" fmla="*/ 924448 w 1024495"/>
              <a:gd name="connsiteY14" fmla="*/ 147935 h 639709"/>
              <a:gd name="connsiteX15" fmla="*/ 1024495 w 1024495"/>
              <a:gd name="connsiteY15" fmla="*/ 211906 h 639709"/>
              <a:gd name="connsiteX16" fmla="*/ 1024495 w 1024495"/>
              <a:gd name="connsiteY16" fmla="*/ 439799 h 639709"/>
              <a:gd name="connsiteX17" fmla="*/ 924448 w 1024495"/>
              <a:gd name="connsiteY17" fmla="*/ 491777 h 639709"/>
              <a:gd name="connsiteX18" fmla="*/ 924448 w 1024495"/>
              <a:gd name="connsiteY18" fmla="*/ 639709 h 639709"/>
              <a:gd name="connsiteX19" fmla="*/ 0 w 1024495"/>
              <a:gd name="connsiteY19" fmla="*/ 639709 h 639709"/>
              <a:gd name="connsiteX20" fmla="*/ 0 w 1024495"/>
              <a:gd name="connsiteY20" fmla="*/ 0 h 63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24495" h="639709">
                <a:moveTo>
                  <a:pt x="370355" y="144295"/>
                </a:moveTo>
                <a:lnTo>
                  <a:pt x="557941" y="144295"/>
                </a:lnTo>
                <a:lnTo>
                  <a:pt x="557941" y="495415"/>
                </a:lnTo>
                <a:lnTo>
                  <a:pt x="370355" y="495415"/>
                </a:lnTo>
                <a:close/>
                <a:moveTo>
                  <a:pt x="139484" y="144295"/>
                </a:moveTo>
                <a:lnTo>
                  <a:pt x="331878" y="144295"/>
                </a:lnTo>
                <a:lnTo>
                  <a:pt x="331878" y="495415"/>
                </a:lnTo>
                <a:lnTo>
                  <a:pt x="139484" y="495415"/>
                </a:lnTo>
                <a:close/>
                <a:moveTo>
                  <a:pt x="76958" y="76958"/>
                </a:moveTo>
                <a:lnTo>
                  <a:pt x="76958" y="562752"/>
                </a:lnTo>
                <a:lnTo>
                  <a:pt x="846531" y="562752"/>
                </a:lnTo>
                <a:lnTo>
                  <a:pt x="846531" y="76958"/>
                </a:lnTo>
                <a:close/>
                <a:moveTo>
                  <a:pt x="0" y="0"/>
                </a:moveTo>
                <a:cubicBezTo>
                  <a:pt x="0" y="0"/>
                  <a:pt x="0" y="0"/>
                  <a:pt x="924448" y="0"/>
                </a:cubicBezTo>
                <a:cubicBezTo>
                  <a:pt x="924448" y="0"/>
                  <a:pt x="924448" y="0"/>
                  <a:pt x="924448" y="147935"/>
                </a:cubicBezTo>
                <a:cubicBezTo>
                  <a:pt x="952461" y="147935"/>
                  <a:pt x="1024495" y="139936"/>
                  <a:pt x="1024495" y="211906"/>
                </a:cubicBezTo>
                <a:cubicBezTo>
                  <a:pt x="1024495" y="211906"/>
                  <a:pt x="1024495" y="211906"/>
                  <a:pt x="1024495" y="439799"/>
                </a:cubicBezTo>
                <a:cubicBezTo>
                  <a:pt x="1024495" y="499775"/>
                  <a:pt x="956464" y="491777"/>
                  <a:pt x="924448" y="491777"/>
                </a:cubicBezTo>
                <a:cubicBezTo>
                  <a:pt x="924448" y="491777"/>
                  <a:pt x="924448" y="491777"/>
                  <a:pt x="924448" y="639709"/>
                </a:cubicBezTo>
                <a:cubicBezTo>
                  <a:pt x="924448" y="639709"/>
                  <a:pt x="924448" y="639709"/>
                  <a:pt x="0" y="639709"/>
                </a:cubicBezTo>
                <a:cubicBezTo>
                  <a:pt x="0" y="639709"/>
                  <a:pt x="0" y="639709"/>
                  <a:pt x="0" y="0"/>
                </a:cubicBezTo>
                <a:close/>
              </a:path>
            </a:pathLst>
          </a:custGeom>
          <a:solidFill>
            <a:srgbClr val="14D47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10886984" y="328612"/>
            <a:ext cx="72000" cy="72000"/>
          </a:xfrm>
          <a:prstGeom prst="ellipse">
            <a:avLst/>
          </a:prstGeom>
          <a:solidFill>
            <a:srgbClr val="14D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863714" y="5777987"/>
            <a:ext cx="464572" cy="464572"/>
          </a:xfrm>
          <a:prstGeom prst="ellipse">
            <a:avLst/>
          </a:prstGeom>
          <a:noFill/>
          <a:ln w="19050"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等腰三角形 72"/>
          <p:cNvSpPr/>
          <p:nvPr/>
        </p:nvSpPr>
        <p:spPr>
          <a:xfrm rot="5400000">
            <a:off x="6013400" y="5938273"/>
            <a:ext cx="216000" cy="144000"/>
          </a:xfrm>
          <a:prstGeom prst="triangle">
            <a:avLst/>
          </a:prstGeom>
          <a:solidFill>
            <a:srgbClr val="14D475"/>
          </a:solidFill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438862" y="5777987"/>
            <a:ext cx="464572" cy="464572"/>
          </a:xfrm>
          <a:prstGeom prst="ellipse">
            <a:avLst/>
          </a:prstGeom>
          <a:noFill/>
          <a:ln w="19050"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589345" y="5920273"/>
            <a:ext cx="214407" cy="180000"/>
            <a:chOff x="6407894" y="4385094"/>
            <a:chExt cx="214407" cy="180000"/>
          </a:xfrm>
          <a:solidFill>
            <a:srgbClr val="14D475"/>
          </a:solidFill>
        </p:grpSpPr>
        <p:sp>
          <p:nvSpPr>
            <p:cNvPr id="77" name="等腰三角形 76"/>
            <p:cNvSpPr/>
            <p:nvPr/>
          </p:nvSpPr>
          <p:spPr>
            <a:xfrm rot="5400000">
              <a:off x="6371894" y="4421094"/>
              <a:ext cx="180000" cy="108000"/>
            </a:xfrm>
            <a:prstGeom prst="triangle">
              <a:avLst/>
            </a:prstGeom>
            <a:grpFill/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等腰三角形 77"/>
            <p:cNvSpPr/>
            <p:nvPr/>
          </p:nvSpPr>
          <p:spPr>
            <a:xfrm rot="5400000">
              <a:off x="6478301" y="4421094"/>
              <a:ext cx="180000" cy="108000"/>
            </a:xfrm>
            <a:prstGeom prst="triangle">
              <a:avLst/>
            </a:prstGeom>
            <a:grpFill/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2" name="椭圆 81"/>
          <p:cNvSpPr/>
          <p:nvPr/>
        </p:nvSpPr>
        <p:spPr>
          <a:xfrm flipH="1">
            <a:off x="5288566" y="5777987"/>
            <a:ext cx="464572" cy="464572"/>
          </a:xfrm>
          <a:prstGeom prst="ellipse">
            <a:avLst/>
          </a:prstGeom>
          <a:noFill/>
          <a:ln w="19050"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 flipH="1">
            <a:off x="5388248" y="5920273"/>
            <a:ext cx="214407" cy="180000"/>
            <a:chOff x="6407894" y="4385094"/>
            <a:chExt cx="214407" cy="180000"/>
          </a:xfrm>
          <a:solidFill>
            <a:srgbClr val="14D475"/>
          </a:solidFill>
        </p:grpSpPr>
        <p:sp>
          <p:nvSpPr>
            <p:cNvPr id="84" name="等腰三角形 83"/>
            <p:cNvSpPr/>
            <p:nvPr/>
          </p:nvSpPr>
          <p:spPr>
            <a:xfrm rot="5400000">
              <a:off x="6371894" y="4421094"/>
              <a:ext cx="180000" cy="108000"/>
            </a:xfrm>
            <a:prstGeom prst="triangle">
              <a:avLst/>
            </a:prstGeom>
            <a:grpFill/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等腰三角形 84"/>
            <p:cNvSpPr/>
            <p:nvPr/>
          </p:nvSpPr>
          <p:spPr>
            <a:xfrm rot="5400000">
              <a:off x="6478301" y="4421094"/>
              <a:ext cx="180000" cy="108000"/>
            </a:xfrm>
            <a:prstGeom prst="triangle">
              <a:avLst/>
            </a:prstGeom>
            <a:grpFill/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713418" y="5777987"/>
            <a:ext cx="464572" cy="464572"/>
            <a:chOff x="4564835" y="4223801"/>
            <a:chExt cx="464572" cy="464572"/>
          </a:xfrm>
        </p:grpSpPr>
        <p:sp>
          <p:nvSpPr>
            <p:cNvPr id="87" name="椭圆 86"/>
            <p:cNvSpPr/>
            <p:nvPr/>
          </p:nvSpPr>
          <p:spPr>
            <a:xfrm>
              <a:off x="4564835" y="4223801"/>
              <a:ext cx="464572" cy="464572"/>
            </a:xfrm>
            <a:prstGeom prst="ellipse">
              <a:avLst/>
            </a:prstGeom>
            <a:noFill/>
            <a:ln w="19050"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等号 88"/>
            <p:cNvSpPr/>
            <p:nvPr/>
          </p:nvSpPr>
          <p:spPr>
            <a:xfrm rot="16200000">
              <a:off x="4671187" y="4330124"/>
              <a:ext cx="251868" cy="251927"/>
            </a:xfrm>
            <a:prstGeom prst="mathEqual">
              <a:avLst/>
            </a:prstGeom>
            <a:solidFill>
              <a:srgbClr val="14D475"/>
            </a:solidFill>
            <a:ln>
              <a:solidFill>
                <a:srgbClr val="14D4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7014010" y="5777987"/>
            <a:ext cx="464572" cy="464572"/>
          </a:xfrm>
          <a:prstGeom prst="ellipse">
            <a:avLst/>
          </a:prstGeom>
          <a:noFill/>
          <a:ln w="19050"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7163746" y="5927723"/>
            <a:ext cx="165100" cy="165100"/>
          </a:xfrm>
          <a:prstGeom prst="ellipse">
            <a:avLst/>
          </a:prstGeom>
          <a:solidFill>
            <a:srgbClr val="14D475"/>
          </a:solidFill>
          <a:ln>
            <a:solidFill>
              <a:srgbClr val="14D4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8" name="直接连接符 97"/>
          <p:cNvCxnSpPr/>
          <p:nvPr/>
        </p:nvCxnSpPr>
        <p:spPr>
          <a:xfrm>
            <a:off x="4296000" y="6501973"/>
            <a:ext cx="3600000" cy="0"/>
          </a:xfrm>
          <a:prstGeom prst="line">
            <a:avLst/>
          </a:prstGeom>
          <a:ln w="57150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1233017" y="6465973"/>
            <a:ext cx="72000" cy="72000"/>
          </a:xfrm>
          <a:prstGeom prst="ellipse">
            <a:avLst/>
          </a:prstGeom>
          <a:solidFill>
            <a:srgbClr val="14D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10886984" y="6465973"/>
            <a:ext cx="72000" cy="72000"/>
          </a:xfrm>
          <a:prstGeom prst="ellipse">
            <a:avLst/>
          </a:prstGeom>
          <a:solidFill>
            <a:srgbClr val="14D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317490" y="869950"/>
            <a:ext cx="158623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500" spc="200" dirty="0">
                <a:solidFill>
                  <a:schemeClr val="bg1"/>
                </a:solidFill>
                <a:cs typeface="+mn-ea"/>
                <a:sym typeface="+mn-lt"/>
              </a:rPr>
              <a:t>选题</a:t>
            </a:r>
            <a:r>
              <a:rPr lang="en-US" altLang="zh-CN" sz="2500" spc="200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en-US" altLang="zh-CN" sz="2500" spc="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0395" y="1771015"/>
            <a:ext cx="8235950" cy="3288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【抽到A的同学】</a:t>
            </a:r>
            <a:endParaRPr lang="zh-CN" altLang="en-US" sz="2400">
              <a:solidFill>
                <a:schemeClr val="bg1"/>
              </a:solidFill>
            </a:endParaRPr>
          </a:p>
          <a:p>
            <a:r>
              <a:rPr lang="zh-CN" altLang="en-US" sz="2400">
                <a:solidFill>
                  <a:schemeClr val="bg1"/>
                </a:solidFill>
              </a:rPr>
              <a:t>（1）实验刺激为带红色和蓝色边框的</a:t>
            </a:r>
            <a:r>
              <a:rPr lang="zh-CN" altLang="en-US" sz="2400">
                <a:solidFill>
                  <a:srgbClr val="FF0000"/>
                </a:solidFill>
              </a:rPr>
              <a:t>积极</a:t>
            </a:r>
            <a:r>
              <a:rPr lang="zh-CN" altLang="en-US" sz="2400">
                <a:solidFill>
                  <a:schemeClr val="bg1"/>
                </a:solidFill>
              </a:rPr>
              <a:t>（也称为正性，positive）和</a:t>
            </a:r>
            <a:r>
              <a:rPr lang="zh-CN" altLang="en-US" sz="2400">
                <a:solidFill>
                  <a:srgbClr val="FF0000"/>
                </a:solidFill>
              </a:rPr>
              <a:t>中性</a:t>
            </a:r>
            <a:r>
              <a:rPr lang="zh-CN" altLang="en-US" sz="2400">
                <a:solidFill>
                  <a:schemeClr val="bg1"/>
                </a:solidFill>
              </a:rPr>
              <a:t>（neutral）的场景或物品图片共8张，自行选择和制作图片，8张图片大小需一样；</a:t>
            </a:r>
            <a:endParaRPr lang="zh-CN" altLang="en-US" sz="2400">
              <a:solidFill>
                <a:schemeClr val="bg1"/>
              </a:solidFill>
            </a:endParaRPr>
          </a:p>
          <a:p>
            <a:r>
              <a:rPr lang="zh-CN" altLang="en-US" sz="2400">
                <a:solidFill>
                  <a:schemeClr val="bg1"/>
                </a:solidFill>
              </a:rPr>
              <a:t>（2）每个trial随机在屏幕正中央呈现1张实验刺激图片，其他刺激呈现参数和StroopStimResponse保持一致；</a:t>
            </a:r>
            <a:endParaRPr lang="zh-CN" altLang="en-US" sz="2400">
              <a:solidFill>
                <a:schemeClr val="bg1"/>
              </a:solidFill>
            </a:endParaRPr>
          </a:p>
          <a:p>
            <a:r>
              <a:rPr lang="zh-CN" altLang="en-US" sz="2400">
                <a:solidFill>
                  <a:schemeClr val="bg1"/>
                </a:solidFill>
              </a:rPr>
              <a:t>（3）实验任务为要求被试判断图片边框的颜色，需要记录和存储被试的反应数据，并保存为mat文件。MyEmotionalStroop的命令语句是（）。</a:t>
            </a:r>
            <a:endParaRPr lang="zh-CN" altLang="en-US" sz="2400">
              <a:solidFill>
                <a:schemeClr val="bg1"/>
              </a:solidFill>
            </a:endParaRPr>
          </a:p>
        </p:txBody>
      </p:sp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8125279" y="6010272"/>
            <a:ext cx="3274430" cy="0"/>
          </a:xfrm>
          <a:prstGeom prst="line">
            <a:avLst/>
          </a:prstGeom>
          <a:ln w="28575">
            <a:solidFill>
              <a:srgbClr val="14D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3645" y="1630198"/>
            <a:ext cx="9756140" cy="3512514"/>
          </a:xfrm>
          <a:prstGeom prst="rect">
            <a:avLst/>
          </a:prstGeom>
        </p:spPr>
      </p:pic>
      <p:pic>
        <p:nvPicPr>
          <p:cNvPr id="43" name="图片 42" descr="屏幕截图 2024-01-03 0013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07" y="165417"/>
            <a:ext cx="9658985" cy="6442075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小测一</a:t>
            </a: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 descr="1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1100" y="753745"/>
            <a:ext cx="9815195" cy="5350510"/>
          </a:xfrm>
          <a:prstGeom prst="rect">
            <a:avLst/>
          </a:prstGeom>
        </p:spPr>
      </p:pic>
      <p:sp>
        <p:nvSpPr>
          <p:cNvPr id="44" name="文本框 43"/>
          <p:cNvSpPr txBox="1"/>
          <p:nvPr>
            <p:custDataLst>
              <p:tags r:id="rId2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小测一</a:t>
            </a: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 descr="1-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14550" y="1688465"/>
            <a:ext cx="7766050" cy="3257550"/>
          </a:xfrm>
          <a:prstGeom prst="rect">
            <a:avLst/>
          </a:prstGeom>
        </p:spPr>
      </p:pic>
      <p:pic>
        <p:nvPicPr>
          <p:cNvPr id="36" name="图片 35" descr="1-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175" y="1494790"/>
            <a:ext cx="8375650" cy="3644900"/>
          </a:xfrm>
          <a:prstGeom prst="rect">
            <a:avLst/>
          </a:prstGeom>
        </p:spPr>
      </p:pic>
      <p:sp>
        <p:nvSpPr>
          <p:cNvPr id="44" name="文本框 43"/>
          <p:cNvSpPr txBox="1"/>
          <p:nvPr>
            <p:custDataLst>
              <p:tags r:id="rId3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小测一</a:t>
            </a: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 descr="1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2735" y="1981835"/>
            <a:ext cx="9066530" cy="2894330"/>
          </a:xfrm>
          <a:prstGeom prst="rect">
            <a:avLst/>
          </a:prstGeom>
        </p:spPr>
      </p:pic>
      <p:sp>
        <p:nvSpPr>
          <p:cNvPr id="44" name="文本框 43"/>
          <p:cNvSpPr txBox="1"/>
          <p:nvPr>
            <p:custDataLst>
              <p:tags r:id="rId2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小测一</a:t>
            </a: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9" name="图片 38" descr="2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180" y="351155"/>
            <a:ext cx="9819640" cy="615696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4207510" y="3877945"/>
            <a:ext cx="1217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[0 255 0]</a:t>
            </a:r>
            <a:endParaRPr lang="zh-CN" altLang="en-US"/>
          </a:p>
        </p:txBody>
      </p:sp>
      <p:cxnSp>
        <p:nvCxnSpPr>
          <p:cNvPr id="40" name="直接箭头连接符 39"/>
          <p:cNvCxnSpPr>
            <a:stCxn id="35" idx="1"/>
          </p:cNvCxnSpPr>
          <p:nvPr/>
        </p:nvCxnSpPr>
        <p:spPr>
          <a:xfrm flipH="1">
            <a:off x="3681095" y="4062095"/>
            <a:ext cx="526415" cy="133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文本框 34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6" name="图片 35" descr="2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295" y="753745"/>
            <a:ext cx="4968240" cy="5468620"/>
          </a:xfrm>
          <a:prstGeom prst="rect">
            <a:avLst/>
          </a:prstGeom>
        </p:spPr>
      </p:pic>
      <p:pic>
        <p:nvPicPr>
          <p:cNvPr id="37" name="图片 36" descr="2-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55" y="782955"/>
            <a:ext cx="10161905" cy="5439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1100" y="753432"/>
            <a:ext cx="9829802" cy="5351136"/>
          </a:xfrm>
          <a:prstGeom prst="rect">
            <a:avLst/>
          </a:prstGeom>
          <a:solidFill>
            <a:schemeClr val="tx1">
              <a:alpha val="80000"/>
            </a:schemeClr>
          </a:solidFill>
          <a:ln w="19050">
            <a:solidFill>
              <a:srgbClr val="14D475"/>
            </a:solidFill>
          </a:ln>
          <a:effectLst>
            <a:glow rad="63500">
              <a:srgbClr val="14D475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2438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4" name="矩形: 圆角 3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11129961" y="361950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7" name="矩形: 圆角 6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452438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0" name="矩形: 圆角 9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flipH="1" flipV="1">
            <a:off x="11129961" y="6169025"/>
            <a:ext cx="609602" cy="338835"/>
            <a:chOff x="2114548" y="1680554"/>
            <a:chExt cx="2700105" cy="1500797"/>
          </a:xfrm>
          <a:solidFill>
            <a:srgbClr val="14D475"/>
          </a:solidFill>
        </p:grpSpPr>
        <p:sp>
          <p:nvSpPr>
            <p:cNvPr id="13" name="矩形: 圆角 12"/>
            <p:cNvSpPr/>
            <p:nvPr/>
          </p:nvSpPr>
          <p:spPr>
            <a:xfrm>
              <a:off x="2114548" y="1680554"/>
              <a:ext cx="2700105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 rot="5400000">
              <a:off x="1526151" y="2268955"/>
              <a:ext cx="1500793" cy="324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16" name="矩形: 圆角 1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78255" y="753432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1" name="矩形: 圆角 2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07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26" name="矩形: 圆角 25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178255" y="5586993"/>
            <a:ext cx="423865" cy="517575"/>
            <a:chOff x="489013" y="966472"/>
            <a:chExt cx="360000" cy="517575"/>
          </a:xfrm>
          <a:solidFill>
            <a:srgbClr val="14D475"/>
          </a:solidFill>
        </p:grpSpPr>
        <p:sp>
          <p:nvSpPr>
            <p:cNvPr id="31" name="矩形: 圆角 30"/>
            <p:cNvSpPr/>
            <p:nvPr/>
          </p:nvSpPr>
          <p:spPr>
            <a:xfrm>
              <a:off x="489013" y="96647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89013" y="110299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489013" y="1239522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489013" y="1376047"/>
              <a:ext cx="360000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>
            <p:custDataLst>
              <p:tags r:id="rId1"/>
            </p:custDataLst>
          </p:nvPr>
        </p:nvSpPr>
        <p:spPr>
          <a:xfrm>
            <a:off x="452755" y="2454910"/>
            <a:ext cx="340360" cy="208534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小测二</a:t>
            </a:r>
            <a:endParaRPr lang="en-US" altLang="zh-CN" sz="3200" b="1">
              <a:solidFill>
                <a:schemeClr val="bg1"/>
              </a:solidFill>
            </a:endParaRPr>
          </a:p>
        </p:txBody>
      </p:sp>
      <p:pic>
        <p:nvPicPr>
          <p:cNvPr id="35" name="图片 34" descr="2-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40" y="801370"/>
            <a:ext cx="10154920" cy="5266690"/>
          </a:xfrm>
          <a:prstGeom prst="rect">
            <a:avLst/>
          </a:prstGeom>
        </p:spPr>
      </p:pic>
      <p:pic>
        <p:nvPicPr>
          <p:cNvPr id="37" name="图片 36" descr="2-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860" y="743585"/>
            <a:ext cx="9131935" cy="5425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2.0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PA" val="v3.2.0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PA" val="v3.2.0"/>
</p:tagLst>
</file>

<file path=ppt/tags/tag23.xml><?xml version="1.0" encoding="utf-8"?>
<p:tagLst xmlns:p="http://schemas.openxmlformats.org/presentationml/2006/main">
  <p:tag name="PA" val="v3.2.0"/>
</p:tagLst>
</file>

<file path=ppt/tags/tag24.xml><?xml version="1.0" encoding="utf-8"?>
<p:tagLst xmlns:p="http://schemas.openxmlformats.org/presentationml/2006/main">
  <p:tag name="PA" val="v3.2.0"/>
</p:tagLst>
</file>

<file path=ppt/tags/tag25.xml><?xml version="1.0" encoding="utf-8"?>
<p:tagLst xmlns:p="http://schemas.openxmlformats.org/presentationml/2006/main">
  <p:tag name="PA" val="v3.2.0"/>
</p:tagLst>
</file>

<file path=ppt/tags/tag26.xml><?xml version="1.0" encoding="utf-8"?>
<p:tagLst xmlns:p="http://schemas.openxmlformats.org/presentationml/2006/main">
  <p:tag name="COMMONDATA" val="eyJoZGlkIjoiZmMxNmJhYjQ4Nzc0MmY4YTM3NDc4NTUwNDBlZDkzM2IifQ==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PA" val="v3.2.0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下载更多PPT模板，请登陆蘑菇创意www.imogu.cn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D475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Application>WPS 演示</Application>
  <PresentationFormat>宽屏</PresentationFormat>
  <Paragraphs>49</Paragraphs>
  <Slides>17</Slides>
  <Notes>17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 Unicode MS</vt:lpstr>
      <vt:lpstr>等线</vt:lpstr>
      <vt:lpstr>Calibri</vt:lpstr>
      <vt:lpstr>下载更多PPT模板，请登陆蘑菇创意www.imogu.cn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绿色科技风商务工作PPT模板</dc:title>
  <dc:creator>yanting guo</dc:creator>
  <cp:lastModifiedBy>艾</cp:lastModifiedBy>
  <cp:revision>351</cp:revision>
  <dcterms:created xsi:type="dcterms:W3CDTF">2017-06-14T05:14:00Z</dcterms:created>
  <dcterms:modified xsi:type="dcterms:W3CDTF">2024-01-03T04:57:30Z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12FD765DFBF84C6DAC1D976AEB717EC3_13</vt:lpwstr>
  </property>
  <property fmtid="{D5CDD505-2E9C-101B-9397-08002B2CF9AE}" pid="3" name="KSOProductBuildVer">
    <vt:lpwstr>2052-12.1.0.16120</vt:lpwstr>
  </property>
</Properties>
</file>