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1.svg" ContentType="image/svg+xml"/>
  <Override PartName="/ppt/media/image13.svg" ContentType="image/svg+xml"/>
  <Override PartName="/ppt/media/image15.svg" ContentType="image/svg+xml"/>
  <Override PartName="/ppt/media/image17.svg" ContentType="image/svg+xml"/>
  <Override PartName="/ppt/media/image19.svg" ContentType="image/svg+xml"/>
  <Override PartName="/ppt/media/image21.svg" ContentType="image/svg+xml"/>
  <Override PartName="/ppt/media/image3.svg" ContentType="image/svg+xml"/>
  <Override PartName="/ppt/media/image5.svg" ContentType="image/svg+xml"/>
  <Override PartName="/ppt/media/image7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9" r:id="rId4"/>
  </p:sldMasterIdLst>
  <p:notesMasterIdLst>
    <p:notesMasterId r:id="rId8"/>
  </p:notesMasterIdLst>
  <p:sldIdLst>
    <p:sldId id="256" r:id="rId5"/>
    <p:sldId id="257" r:id="rId6"/>
    <p:sldId id="259" r:id="rId7"/>
    <p:sldId id="268" r:id="rId9"/>
    <p:sldId id="273" r:id="rId10"/>
    <p:sldId id="272" r:id="rId11"/>
    <p:sldId id="274" r:id="rId12"/>
    <p:sldId id="276" r:id="rId13"/>
    <p:sldId id="277" r:id="rId14"/>
    <p:sldId id="264" r:id="rId15"/>
    <p:sldId id="260" r:id="rId16"/>
    <p:sldId id="275" r:id="rId17"/>
    <p:sldId id="269" r:id="rId18"/>
    <p:sldId id="270" r:id="rId19"/>
    <p:sldId id="271" r:id="rId20"/>
    <p:sldId id="263" r:id="rId21"/>
    <p:sldId id="285" r:id="rId22"/>
    <p:sldId id="286" r:id="rId23"/>
    <p:sldId id="287" r:id="rId24"/>
    <p:sldId id="288" r:id="rId25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9" userDrawn="1">
          <p15:clr>
            <a:srgbClr val="A4A3A4"/>
          </p15:clr>
        </p15:guide>
        <p15:guide id="2" pos="38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79"/>
        <p:guide pos="385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9" Type="http://schemas.openxmlformats.org/officeDocument/2006/relationships/tags" Target="tags/tag354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9256-CB3C-452C-BC89-A4B12D03C9E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9256-CB3C-452C-BC89-A4B12D03C9E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9256-CB3C-452C-BC89-A4B12D03C9E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image" Target="../media/image1.jpeg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81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87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95.xml"/><Relationship Id="rId8" Type="http://schemas.openxmlformats.org/officeDocument/2006/relationships/tags" Target="../tags/tag94.xml"/><Relationship Id="rId7" Type="http://schemas.openxmlformats.org/officeDocument/2006/relationships/tags" Target="../tags/tag93.xml"/><Relationship Id="rId6" Type="http://schemas.openxmlformats.org/officeDocument/2006/relationships/tags" Target="../tags/tag9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103.xml"/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25.xml"/><Relationship Id="rId8" Type="http://schemas.openxmlformats.org/officeDocument/2006/relationships/tags" Target="../tags/tag124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image" Target="../media/image1.jpeg"/><Relationship Id="rId2" Type="http://schemas.openxmlformats.org/officeDocument/2006/relationships/tags" Target="../tags/tag119.xml"/><Relationship Id="rId10" Type="http://schemas.openxmlformats.org/officeDocument/2006/relationships/tags" Target="../tags/tag126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130.xml"/><Relationship Id="rId4" Type="http://schemas.openxmlformats.org/officeDocument/2006/relationships/tags" Target="../tags/tag129.xml"/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136.xml"/><Relationship Id="rId6" Type="http://schemas.openxmlformats.org/officeDocument/2006/relationships/tags" Target="../tags/tag135.xml"/><Relationship Id="rId5" Type="http://schemas.openxmlformats.org/officeDocument/2006/relationships/tags" Target="../tags/tag134.xml"/><Relationship Id="rId4" Type="http://schemas.openxmlformats.org/officeDocument/2006/relationships/tags" Target="../tags/tag133.xml"/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143.xml"/><Relationship Id="rId7" Type="http://schemas.openxmlformats.org/officeDocument/2006/relationships/tags" Target="../tags/tag142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4" Type="http://schemas.openxmlformats.org/officeDocument/2006/relationships/tags" Target="../tags/tag139.xml"/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150.xml"/><Relationship Id="rId7" Type="http://schemas.openxmlformats.org/officeDocument/2006/relationships/tags" Target="../tags/tag149.xml"/><Relationship Id="rId6" Type="http://schemas.openxmlformats.org/officeDocument/2006/relationships/tags" Target="../tags/tag148.xml"/><Relationship Id="rId5" Type="http://schemas.openxmlformats.org/officeDocument/2006/relationships/tags" Target="../tags/tag147.xml"/><Relationship Id="rId4" Type="http://schemas.openxmlformats.org/officeDocument/2006/relationships/tags" Target="../tags/tag146.xml"/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57.xml"/><Relationship Id="rId7" Type="http://schemas.openxmlformats.org/officeDocument/2006/relationships/tags" Target="../tags/tag156.xml"/><Relationship Id="rId6" Type="http://schemas.openxmlformats.org/officeDocument/2006/relationships/tags" Target="../tags/tag155.xml"/><Relationship Id="rId5" Type="http://schemas.openxmlformats.org/officeDocument/2006/relationships/tags" Target="../tags/tag154.xml"/><Relationship Id="rId4" Type="http://schemas.openxmlformats.org/officeDocument/2006/relationships/tags" Target="../tags/tag153.xml"/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65.xml"/><Relationship Id="rId8" Type="http://schemas.openxmlformats.org/officeDocument/2006/relationships/tags" Target="../tags/tag164.xml"/><Relationship Id="rId7" Type="http://schemas.openxmlformats.org/officeDocument/2006/relationships/tags" Target="../tags/tag163.xml"/><Relationship Id="rId6" Type="http://schemas.openxmlformats.org/officeDocument/2006/relationships/tags" Target="../tags/tag162.xml"/><Relationship Id="rId5" Type="http://schemas.openxmlformats.org/officeDocument/2006/relationships/tags" Target="../tags/tag161.xml"/><Relationship Id="rId4" Type="http://schemas.openxmlformats.org/officeDocument/2006/relationships/tags" Target="../tags/tag160.xml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0" Type="http://schemas.openxmlformats.org/officeDocument/2006/relationships/tags" Target="../tags/tag166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72.xml"/><Relationship Id="rId6" Type="http://schemas.openxmlformats.org/officeDocument/2006/relationships/tags" Target="../tags/tag171.xml"/><Relationship Id="rId5" Type="http://schemas.openxmlformats.org/officeDocument/2006/relationships/tags" Target="../tags/tag170.xml"/><Relationship Id="rId4" Type="http://schemas.openxmlformats.org/officeDocument/2006/relationships/tags" Target="../tags/tag169.xml"/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181.xml"/><Relationship Id="rId7" Type="http://schemas.openxmlformats.org/officeDocument/2006/relationships/image" Target="../media/image5.svg"/><Relationship Id="rId6" Type="http://schemas.openxmlformats.org/officeDocument/2006/relationships/image" Target="../media/image4.png"/><Relationship Id="rId5" Type="http://schemas.openxmlformats.org/officeDocument/2006/relationships/tags" Target="../tags/tag180.xml"/><Relationship Id="rId4" Type="http://schemas.openxmlformats.org/officeDocument/2006/relationships/image" Target="../media/image3.svg"/><Relationship Id="rId34" Type="http://schemas.openxmlformats.org/officeDocument/2006/relationships/tags" Target="../tags/tag193.xml"/><Relationship Id="rId33" Type="http://schemas.openxmlformats.org/officeDocument/2006/relationships/tags" Target="../tags/tag192.xml"/><Relationship Id="rId32" Type="http://schemas.openxmlformats.org/officeDocument/2006/relationships/tags" Target="../tags/tag191.xml"/><Relationship Id="rId31" Type="http://schemas.openxmlformats.org/officeDocument/2006/relationships/image" Target="../media/image19.svg"/><Relationship Id="rId30" Type="http://schemas.openxmlformats.org/officeDocument/2006/relationships/image" Target="../media/image18.png"/><Relationship Id="rId3" Type="http://schemas.openxmlformats.org/officeDocument/2006/relationships/image" Target="../media/image2.png"/><Relationship Id="rId29" Type="http://schemas.openxmlformats.org/officeDocument/2006/relationships/tags" Target="../tags/tag190.xml"/><Relationship Id="rId28" Type="http://schemas.openxmlformats.org/officeDocument/2006/relationships/tags" Target="../tags/tag189.xml"/><Relationship Id="rId27" Type="http://schemas.openxmlformats.org/officeDocument/2006/relationships/tags" Target="../tags/tag188.xml"/><Relationship Id="rId26" Type="http://schemas.openxmlformats.org/officeDocument/2006/relationships/image" Target="../media/image17.svg"/><Relationship Id="rId25" Type="http://schemas.openxmlformats.org/officeDocument/2006/relationships/image" Target="../media/image16.png"/><Relationship Id="rId24" Type="http://schemas.openxmlformats.org/officeDocument/2006/relationships/tags" Target="../tags/tag187.xml"/><Relationship Id="rId23" Type="http://schemas.openxmlformats.org/officeDocument/2006/relationships/tags" Target="../tags/tag186.xml"/><Relationship Id="rId22" Type="http://schemas.openxmlformats.org/officeDocument/2006/relationships/image" Target="../media/image15.svg"/><Relationship Id="rId21" Type="http://schemas.openxmlformats.org/officeDocument/2006/relationships/image" Target="../media/image14.png"/><Relationship Id="rId20" Type="http://schemas.openxmlformats.org/officeDocument/2006/relationships/tags" Target="../tags/tag185.xml"/><Relationship Id="rId2" Type="http://schemas.openxmlformats.org/officeDocument/2006/relationships/tags" Target="../tags/tag179.xml"/><Relationship Id="rId19" Type="http://schemas.openxmlformats.org/officeDocument/2006/relationships/image" Target="../media/image13.svg"/><Relationship Id="rId18" Type="http://schemas.openxmlformats.org/officeDocument/2006/relationships/image" Target="../media/image12.png"/><Relationship Id="rId17" Type="http://schemas.openxmlformats.org/officeDocument/2006/relationships/tags" Target="../tags/tag184.xml"/><Relationship Id="rId16" Type="http://schemas.openxmlformats.org/officeDocument/2006/relationships/image" Target="../media/image11.svg"/><Relationship Id="rId15" Type="http://schemas.openxmlformats.org/officeDocument/2006/relationships/image" Target="../media/image10.png"/><Relationship Id="rId14" Type="http://schemas.openxmlformats.org/officeDocument/2006/relationships/tags" Target="../tags/tag183.xml"/><Relationship Id="rId13" Type="http://schemas.openxmlformats.org/officeDocument/2006/relationships/image" Target="../media/image9.svg"/><Relationship Id="rId12" Type="http://schemas.openxmlformats.org/officeDocument/2006/relationships/image" Target="../media/image8.png"/><Relationship Id="rId11" Type="http://schemas.openxmlformats.org/officeDocument/2006/relationships/tags" Target="../tags/tag182.xml"/><Relationship Id="rId10" Type="http://schemas.openxmlformats.org/officeDocument/2006/relationships/image" Target="../media/image7.sv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6" Type="http://schemas.openxmlformats.org/officeDocument/2006/relationships/tags" Target="../tags/tag198.xml"/><Relationship Id="rId5" Type="http://schemas.openxmlformats.org/officeDocument/2006/relationships/tags" Target="../tags/tag197.xml"/><Relationship Id="rId4" Type="http://schemas.openxmlformats.org/officeDocument/2006/relationships/tags" Target="../tags/tag196.xml"/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7" Type="http://schemas.openxmlformats.org/officeDocument/2006/relationships/tags" Target="../tags/tag204.xml"/><Relationship Id="rId6" Type="http://schemas.openxmlformats.org/officeDocument/2006/relationships/tags" Target="../tags/tag203.xml"/><Relationship Id="rId5" Type="http://schemas.openxmlformats.org/officeDocument/2006/relationships/tags" Target="../tags/tag202.xml"/><Relationship Id="rId4" Type="http://schemas.openxmlformats.org/officeDocument/2006/relationships/tags" Target="../tags/tag201.xml"/><Relationship Id="rId3" Type="http://schemas.openxmlformats.org/officeDocument/2006/relationships/tags" Target="../tags/tag200.xml"/><Relationship Id="rId2" Type="http://schemas.openxmlformats.org/officeDocument/2006/relationships/tags" Target="../tags/tag199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tags" Target="../tags/tag207.xml"/><Relationship Id="rId3" Type="http://schemas.openxmlformats.org/officeDocument/2006/relationships/tags" Target="../tags/tag206.xml"/><Relationship Id="rId2" Type="http://schemas.openxmlformats.org/officeDocument/2006/relationships/tags" Target="../tags/tag205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image" Target="../media/image19.sv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7" Type="http://schemas.openxmlformats.org/officeDocument/2006/relationships/tags" Target="../tags/tag218.xml"/><Relationship Id="rId6" Type="http://schemas.openxmlformats.org/officeDocument/2006/relationships/tags" Target="../tags/tag217.xml"/><Relationship Id="rId5" Type="http://schemas.openxmlformats.org/officeDocument/2006/relationships/tags" Target="../tags/tag216.xml"/><Relationship Id="rId4" Type="http://schemas.openxmlformats.org/officeDocument/2006/relationships/tags" Target="../tags/tag215.xml"/><Relationship Id="rId3" Type="http://schemas.openxmlformats.org/officeDocument/2006/relationships/tags" Target="../tags/tag214.xml"/><Relationship Id="rId2" Type="http://schemas.openxmlformats.org/officeDocument/2006/relationships/tags" Target="../tags/tag213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226.xml"/><Relationship Id="rId8" Type="http://schemas.openxmlformats.org/officeDocument/2006/relationships/tags" Target="../tags/tag225.xml"/><Relationship Id="rId7" Type="http://schemas.openxmlformats.org/officeDocument/2006/relationships/tags" Target="../tags/tag224.xml"/><Relationship Id="rId6" Type="http://schemas.openxmlformats.org/officeDocument/2006/relationships/tags" Target="../tags/tag223.xml"/><Relationship Id="rId5" Type="http://schemas.openxmlformats.org/officeDocument/2006/relationships/tags" Target="../tags/tag222.xml"/><Relationship Id="rId4" Type="http://schemas.openxmlformats.org/officeDocument/2006/relationships/tags" Target="../tags/tag221.xml"/><Relationship Id="rId3" Type="http://schemas.openxmlformats.org/officeDocument/2006/relationships/tags" Target="../tags/tag220.xml"/><Relationship Id="rId2" Type="http://schemas.openxmlformats.org/officeDocument/2006/relationships/tags" Target="../tags/tag219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5" Type="http://schemas.openxmlformats.org/officeDocument/2006/relationships/tags" Target="../tags/tag230.xml"/><Relationship Id="rId4" Type="http://schemas.openxmlformats.org/officeDocument/2006/relationships/tags" Target="../tags/tag229.xml"/><Relationship Id="rId3" Type="http://schemas.openxmlformats.org/officeDocument/2006/relationships/tags" Target="../tags/tag228.xml"/><Relationship Id="rId2" Type="http://schemas.openxmlformats.org/officeDocument/2006/relationships/tags" Target="../tags/tag227.xml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4" Type="http://schemas.openxmlformats.org/officeDocument/2006/relationships/tags" Target="../tags/tag233.xml"/><Relationship Id="rId3" Type="http://schemas.openxmlformats.org/officeDocument/2006/relationships/tags" Target="../tags/tag232.xml"/><Relationship Id="rId2" Type="http://schemas.openxmlformats.org/officeDocument/2006/relationships/tags" Target="../tags/tag231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6" Type="http://schemas.openxmlformats.org/officeDocument/2006/relationships/tags" Target="../tags/tag242.xml"/><Relationship Id="rId5" Type="http://schemas.openxmlformats.org/officeDocument/2006/relationships/tags" Target="../tags/tag241.xml"/><Relationship Id="rId4" Type="http://schemas.openxmlformats.org/officeDocument/2006/relationships/tags" Target="../tags/tag240.xml"/><Relationship Id="rId3" Type="http://schemas.openxmlformats.org/officeDocument/2006/relationships/tags" Target="../tags/tag239.xml"/><Relationship Id="rId2" Type="http://schemas.openxmlformats.org/officeDocument/2006/relationships/tags" Target="../tags/tag238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245.xml"/><Relationship Id="rId7" Type="http://schemas.openxmlformats.org/officeDocument/2006/relationships/image" Target="../media/image5.svg"/><Relationship Id="rId6" Type="http://schemas.openxmlformats.org/officeDocument/2006/relationships/image" Target="../media/image4.png"/><Relationship Id="rId5" Type="http://schemas.openxmlformats.org/officeDocument/2006/relationships/tags" Target="../tags/tag244.xml"/><Relationship Id="rId4" Type="http://schemas.openxmlformats.org/officeDocument/2006/relationships/image" Target="../media/image3.svg"/><Relationship Id="rId35" Type="http://schemas.openxmlformats.org/officeDocument/2006/relationships/tags" Target="../tags/tag257.xml"/><Relationship Id="rId34" Type="http://schemas.openxmlformats.org/officeDocument/2006/relationships/tags" Target="../tags/tag256.xml"/><Relationship Id="rId33" Type="http://schemas.openxmlformats.org/officeDocument/2006/relationships/tags" Target="../tags/tag255.xml"/><Relationship Id="rId32" Type="http://schemas.openxmlformats.org/officeDocument/2006/relationships/image" Target="../media/image22.png"/><Relationship Id="rId31" Type="http://schemas.openxmlformats.org/officeDocument/2006/relationships/tags" Target="../tags/tag254.xml"/><Relationship Id="rId30" Type="http://schemas.openxmlformats.org/officeDocument/2006/relationships/tags" Target="../tags/tag253.xml"/><Relationship Id="rId3" Type="http://schemas.openxmlformats.org/officeDocument/2006/relationships/image" Target="../media/image2.png"/><Relationship Id="rId29" Type="http://schemas.openxmlformats.org/officeDocument/2006/relationships/tags" Target="../tags/tag252.xml"/><Relationship Id="rId28" Type="http://schemas.openxmlformats.org/officeDocument/2006/relationships/image" Target="../media/image17.svg"/><Relationship Id="rId27" Type="http://schemas.openxmlformats.org/officeDocument/2006/relationships/image" Target="../media/image16.png"/><Relationship Id="rId26" Type="http://schemas.openxmlformats.org/officeDocument/2006/relationships/tags" Target="../tags/tag251.xml"/><Relationship Id="rId25" Type="http://schemas.openxmlformats.org/officeDocument/2006/relationships/image" Target="../media/image19.svg"/><Relationship Id="rId24" Type="http://schemas.openxmlformats.org/officeDocument/2006/relationships/image" Target="../media/image18.png"/><Relationship Id="rId23" Type="http://schemas.openxmlformats.org/officeDocument/2006/relationships/tags" Target="../tags/tag250.xml"/><Relationship Id="rId22" Type="http://schemas.openxmlformats.org/officeDocument/2006/relationships/image" Target="../media/image15.svg"/><Relationship Id="rId21" Type="http://schemas.openxmlformats.org/officeDocument/2006/relationships/image" Target="../media/image14.png"/><Relationship Id="rId20" Type="http://schemas.openxmlformats.org/officeDocument/2006/relationships/tags" Target="../tags/tag249.xml"/><Relationship Id="rId2" Type="http://schemas.openxmlformats.org/officeDocument/2006/relationships/tags" Target="../tags/tag243.xml"/><Relationship Id="rId19" Type="http://schemas.openxmlformats.org/officeDocument/2006/relationships/image" Target="../media/image13.svg"/><Relationship Id="rId18" Type="http://schemas.openxmlformats.org/officeDocument/2006/relationships/image" Target="../media/image12.png"/><Relationship Id="rId17" Type="http://schemas.openxmlformats.org/officeDocument/2006/relationships/tags" Target="../tags/tag248.xml"/><Relationship Id="rId16" Type="http://schemas.openxmlformats.org/officeDocument/2006/relationships/image" Target="../media/image11.svg"/><Relationship Id="rId15" Type="http://schemas.openxmlformats.org/officeDocument/2006/relationships/image" Target="../media/image10.png"/><Relationship Id="rId14" Type="http://schemas.openxmlformats.org/officeDocument/2006/relationships/tags" Target="../tags/tag247.xml"/><Relationship Id="rId13" Type="http://schemas.openxmlformats.org/officeDocument/2006/relationships/image" Target="../media/image9.svg"/><Relationship Id="rId12" Type="http://schemas.openxmlformats.org/officeDocument/2006/relationships/image" Target="../media/image8.png"/><Relationship Id="rId11" Type="http://schemas.openxmlformats.org/officeDocument/2006/relationships/tags" Target="../tags/tag246.xml"/><Relationship Id="rId10" Type="http://schemas.openxmlformats.org/officeDocument/2006/relationships/image" Target="../media/image7.sv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 descr="e7d195523061f1c0d318120d6aeaf1b6ccceb6ba3da59c0775C5DE19DDDEBC09ED96DBD9900D9848D623ECAD1D4904B78047D0015C22C8BE97228BE8B5BFF08FE7A3AE04126DA07312A96C0F69F9BAB7589C65DBB92F3CCDC001F69BD5DCDF2324DF0465E8E1ABD25685353A360151AEF4E35CB250180EFCBA55E6F46C1B9121957A0C5F060D80A9"/>
          <p:cNvSpPr/>
          <p:nvPr userDrawn="1">
            <p:custDataLst>
              <p:tags r:id="rId2"/>
            </p:custDataLst>
          </p:nvPr>
        </p:nvSpPr>
        <p:spPr>
          <a:xfrm>
            <a:off x="0" y="6595230"/>
            <a:ext cx="12207240" cy="262770"/>
          </a:xfrm>
          <a:prstGeom prst="rect">
            <a:avLst/>
          </a:prstGeom>
          <a:solidFill>
            <a:srgbClr val="C4B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" name="图片 29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3285"/>
            <a:ext cx="12192000" cy="317182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5"/>
            </p:custDataLst>
          </p:nvPr>
        </p:nvSpPr>
        <p:spPr>
          <a:xfrm>
            <a:off x="2858400" y="2314800"/>
            <a:ext cx="6492684" cy="899167"/>
          </a:xfrm>
        </p:spPr>
        <p:txBody>
          <a:bodyPr lIns="90000" tIns="46800" rIns="90000" bIns="46800" anchor="t" anchorCtr="0">
            <a:normAutofit/>
          </a:bodyPr>
          <a:lstStyle>
            <a:lvl1pPr algn="ctr">
              <a:defRPr sz="5400" spc="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6"/>
            </p:custDataLst>
          </p:nvPr>
        </p:nvSpPr>
        <p:spPr>
          <a:xfrm>
            <a:off x="2858400" y="1821600"/>
            <a:ext cx="6492684" cy="306706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400" i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10"/>
            </p:custDataLst>
          </p:nvPr>
        </p:nvSpPr>
        <p:spPr>
          <a:xfrm>
            <a:off x="4388400" y="6070850"/>
            <a:ext cx="3417958" cy="278983"/>
          </a:xfrm>
        </p:spPr>
        <p:txBody>
          <a:bodyPr lIns="90000" tIns="46800" rIns="90000" bIns="46800"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400" i="1" spc="300" baseline="0"/>
            </a:lvl1pPr>
          </a:lstStyle>
          <a:p>
            <a:pPr lvl="0"/>
            <a:r>
              <a:rPr lang="zh-CN" altLang="en-US" dirty="0"/>
              <a:t>汇报人信息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2862000" y="2808000"/>
            <a:ext cx="6480250" cy="829945"/>
          </a:xfrm>
        </p:spPr>
        <p:txBody>
          <a:bodyPr lIns="90000" tIns="46800" rIns="90000" bIns="46800" anchor="t" anchorCtr="0">
            <a:normAutofit/>
          </a:bodyPr>
          <a:lstStyle>
            <a:lvl1pPr algn="ctr">
              <a:defRPr sz="4800" b="0" u="none" strike="noStrike" kern="1200" cap="none" spc="60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2862000" y="3788410"/>
            <a:ext cx="6480250" cy="953135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200000"/>
              </a:lnSpc>
              <a:spcAft>
                <a:spcPts val="0"/>
              </a:spcAft>
              <a:buNone/>
              <a:defRPr kumimoji="0" lang="zh-CN" altLang="en-US" sz="1400" b="0" i="0" u="none" strike="noStrike" kern="1200" cap="none" spc="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 descr="e7d195523061f1c0d318120d6aeaf1b6ccceb6ba3da59c0775C5DE19DDDEBC09ED96DBD9900D9848D623ECAD1D4904B78047D0015C22C8BE97228BE8B5BFF08FE7A3AE04126DA07312A96C0F69F9BAB774A1A80D3F634447614569C9F3240A90E4AE33FB4ACD86DDE6F14078B6B5087E12C18EC1B0027BE38FC0CC5B27EC895096B39F09E44028FE"/>
          <p:cNvSpPr/>
          <p:nvPr userDrawn="1">
            <p:custDataLst>
              <p:tags r:id="rId7"/>
            </p:custDataLst>
          </p:nvPr>
        </p:nvSpPr>
        <p:spPr>
          <a:xfrm>
            <a:off x="0" y="1"/>
            <a:ext cx="31865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sz="160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sz="160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sz="160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60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 descr="e7d195523061f1c0d318120d6aeaf1b6ccceb6ba3da59c0775C5DE19DDDEBC09ED96DBD9900D9848D623ECAD1D4904B78047D0015C22C8BE97228BE8B5BFF08FE7A3AE04126DA07312A96C0F69F9BAB7589C65DBB92F3CCDC001F69BD5DCDF2324DF0465E8E1ABD25685353A360151AEF4E35CB250180EFCBA55E6F46C1B9121957A0C5F060D80A9"/>
          <p:cNvSpPr/>
          <p:nvPr userDrawn="1">
            <p:custDataLst>
              <p:tags r:id="rId2"/>
            </p:custDataLst>
          </p:nvPr>
        </p:nvSpPr>
        <p:spPr>
          <a:xfrm>
            <a:off x="848995" y="1270"/>
            <a:ext cx="4907915" cy="6856730"/>
          </a:xfrm>
          <a:prstGeom prst="rect">
            <a:avLst/>
          </a:prstGeom>
          <a:solidFill>
            <a:srgbClr val="C4B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1pPr>
            <a:lvl2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2pPr>
            <a:lvl3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3pPr>
            <a:lvl4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4pPr>
            <a:lvl5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3285"/>
            <a:ext cx="12192000" cy="3171825"/>
          </a:xfrm>
          <a:prstGeom prst="rect">
            <a:avLst/>
          </a:prstGeom>
        </p:spPr>
      </p:pic>
      <p:sp>
        <p:nvSpPr>
          <p:cNvPr id="15" name="矩形 14" descr="e7d195523061f1c0d318120d6aeaf1b6ccceb6ba3da59c0775C5DE19DDDEBC09ED96DBD9900D9848D623ECAD1D4904B78047D0015C22C8BE97228BE8B5BFF08FE7A3AE04126DA07312A96C0F69F9BAB7589C65DBB92F3CCDC001F69BD5DCDF2324DF0465E8E1ABD25685353A360151AEF4E35CB250180EFCBA55E6F46C1B9121957A0C5F060D80A9"/>
          <p:cNvSpPr/>
          <p:nvPr userDrawn="1">
            <p:custDataLst>
              <p:tags r:id="rId4"/>
            </p:custDataLst>
          </p:nvPr>
        </p:nvSpPr>
        <p:spPr>
          <a:xfrm>
            <a:off x="0" y="6595230"/>
            <a:ext cx="12207240" cy="262770"/>
          </a:xfrm>
          <a:prstGeom prst="rect">
            <a:avLst/>
          </a:prstGeom>
          <a:solidFill>
            <a:srgbClr val="C4B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2857277" y="2314800"/>
            <a:ext cx="6492684" cy="922019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1" i="0" u="none" strike="noStrike" kern="1200" cap="none" spc="6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 hasCustomPrompt="1"/>
            <p:custDataLst>
              <p:tags r:id="rId9"/>
            </p:custDataLst>
          </p:nvPr>
        </p:nvSpPr>
        <p:spPr>
          <a:xfrm>
            <a:off x="4388400" y="6070850"/>
            <a:ext cx="3417958" cy="260350"/>
          </a:xfrm>
        </p:spPr>
        <p:txBody>
          <a:bodyPr lIns="90000" tIns="46800" rIns="90000" bIns="46800"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400" i="1" spc="300" baseline="0"/>
            </a:lvl1pPr>
          </a:lstStyle>
          <a:p>
            <a:pPr lvl="0"/>
            <a:r>
              <a:rPr lang="zh-CN" altLang="en-US" dirty="0"/>
              <a:t>汇报人信息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4" hasCustomPrompt="1"/>
            <p:custDataLst>
              <p:tags r:id="rId10"/>
            </p:custDataLst>
          </p:nvPr>
        </p:nvSpPr>
        <p:spPr>
          <a:xfrm>
            <a:off x="2857277" y="1820108"/>
            <a:ext cx="6492684" cy="306705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400" i="1"/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形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1681" t="24188"/>
          <a:stretch>
            <a:fillRect/>
          </a:stretch>
        </p:blipFill>
        <p:spPr>
          <a:xfrm>
            <a:off x="-20955" y="0"/>
            <a:ext cx="3173730" cy="180911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998" h="2849">
                <a:moveTo>
                  <a:pt x="0" y="0"/>
                </a:moveTo>
                <a:lnTo>
                  <a:pt x="4998" y="0"/>
                </a:lnTo>
                <a:lnTo>
                  <a:pt x="4998" y="2849"/>
                </a:lnTo>
                <a:lnTo>
                  <a:pt x="0" y="284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3" name="图形 1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t="33845"/>
          <a:stretch>
            <a:fillRect/>
          </a:stretch>
        </p:blipFill>
        <p:spPr>
          <a:xfrm>
            <a:off x="3735070" y="-2540"/>
            <a:ext cx="2360295" cy="125984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17" h="1984">
                <a:moveTo>
                  <a:pt x="0" y="0"/>
                </a:moveTo>
                <a:lnTo>
                  <a:pt x="3717" y="0"/>
                </a:lnTo>
                <a:lnTo>
                  <a:pt x="3717" y="1984"/>
                </a:lnTo>
                <a:lnTo>
                  <a:pt x="0" y="198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4" name="图形 13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t="44544"/>
          <a:stretch>
            <a:fillRect/>
          </a:stretch>
        </p:blipFill>
        <p:spPr>
          <a:xfrm>
            <a:off x="6859905" y="10160"/>
            <a:ext cx="1964055" cy="160718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93" h="2531">
                <a:moveTo>
                  <a:pt x="0" y="0"/>
                </a:moveTo>
                <a:lnTo>
                  <a:pt x="3093" y="0"/>
                </a:lnTo>
                <a:lnTo>
                  <a:pt x="3093" y="2531"/>
                </a:lnTo>
                <a:lnTo>
                  <a:pt x="0" y="253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形 15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t="44629" r="7748"/>
          <a:stretch>
            <a:fillRect/>
          </a:stretch>
        </p:blipFill>
        <p:spPr>
          <a:xfrm>
            <a:off x="9290050" y="-15875"/>
            <a:ext cx="2926080" cy="163322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08" h="2572">
                <a:moveTo>
                  <a:pt x="0" y="0"/>
                </a:moveTo>
                <a:lnTo>
                  <a:pt x="4565" y="0"/>
                </a:lnTo>
                <a:lnTo>
                  <a:pt x="4565" y="1551"/>
                </a:lnTo>
                <a:lnTo>
                  <a:pt x="4608" y="1551"/>
                </a:lnTo>
                <a:lnTo>
                  <a:pt x="4608" y="2572"/>
                </a:lnTo>
                <a:lnTo>
                  <a:pt x="0" y="257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7" name="图形 16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35024"/>
          <a:stretch>
            <a:fillRect/>
          </a:stretch>
        </p:blipFill>
        <p:spPr>
          <a:xfrm>
            <a:off x="0" y="2348230"/>
            <a:ext cx="1366520" cy="26403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152" h="4158">
                <a:moveTo>
                  <a:pt x="0" y="0"/>
                </a:moveTo>
                <a:lnTo>
                  <a:pt x="2152" y="0"/>
                </a:lnTo>
                <a:lnTo>
                  <a:pt x="2152" y="4158"/>
                </a:lnTo>
                <a:lnTo>
                  <a:pt x="0" y="4158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8" name="图形 17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r="38861"/>
          <a:stretch>
            <a:fillRect/>
          </a:stretch>
        </p:blipFill>
        <p:spPr>
          <a:xfrm>
            <a:off x="10824845" y="2347595"/>
            <a:ext cx="1383665" cy="25736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179" h="4053">
                <a:moveTo>
                  <a:pt x="0" y="0"/>
                </a:moveTo>
                <a:lnTo>
                  <a:pt x="2179" y="0"/>
                </a:lnTo>
                <a:lnTo>
                  <a:pt x="2179" y="4053"/>
                </a:lnTo>
                <a:lnTo>
                  <a:pt x="0" y="4053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9" name="图形 18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0" y="6544945"/>
            <a:ext cx="12192635" cy="317500"/>
          </a:xfrm>
          <a:prstGeom prst="rect">
            <a:avLst/>
          </a:prstGeom>
        </p:spPr>
      </p:pic>
      <p:sp>
        <p:nvSpPr>
          <p:cNvPr id="10" name="标题"/>
          <p:cNvSpPr txBox="1">
            <a:spLocks noGrp="1"/>
          </p:cNvSpPr>
          <p:nvPr>
            <p:ph type="title" idx="5" hasCustomPrompt="1"/>
            <p:custDataLst>
              <p:tags r:id="rId23"/>
            </p:custDataLst>
          </p:nvPr>
        </p:nvSpPr>
        <p:spPr>
          <a:xfrm>
            <a:off x="2397125" y="1257935"/>
            <a:ext cx="7071360" cy="2436495"/>
          </a:xfrm>
          <a:prstGeom prst="rect">
            <a:avLst/>
          </a:prstGeom>
          <a:noFill/>
        </p:spPr>
        <p:txBody>
          <a:bodyPr vert="horz" wrap="square" lIns="91440" tIns="0" rIns="36195" bIns="0" rtlCol="0" anchor="b" anchorCtr="0">
            <a:norm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9400" b="0" i="0" u="none" strike="noStrike" kern="1200" cap="none" spc="-1000" normalizeH="0" baseline="0" noProof="1" dirty="0">
                <a:solidFill>
                  <a:schemeClr val="accent3"/>
                </a:solidFill>
                <a:uFillTx/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ctr">
              <a:buClrTx/>
              <a:buSzTx/>
              <a:buFontTx/>
            </a:pPr>
            <a:r>
              <a:rPr>
                <a:sym typeface="+mn-ea"/>
              </a:rPr>
              <a:t>单击编辑标题</a:t>
            </a:r>
            <a:endParaRPr>
              <a:sym typeface="+mn-ea"/>
            </a:endParaRPr>
          </a:p>
        </p:txBody>
      </p:sp>
      <p:pic>
        <p:nvPicPr>
          <p:cNvPr id="9" name="图形 2"/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4772660" y="4532630"/>
            <a:ext cx="2320290" cy="493395"/>
          </a:xfrm>
          <a:prstGeom prst="rect">
            <a:avLst/>
          </a:prstGeom>
        </p:spPr>
      </p:pic>
      <p:sp>
        <p:nvSpPr>
          <p:cNvPr id="8" name="正文"/>
          <p:cNvSpPr txBox="1">
            <a:spLocks noGrp="1"/>
          </p:cNvSpPr>
          <p:nvPr>
            <p:ph type="body" idx="3"/>
            <p:custDataLst>
              <p:tags r:id="rId27"/>
            </p:custDataLst>
          </p:nvPr>
        </p:nvSpPr>
        <p:spPr>
          <a:xfrm>
            <a:off x="3315970" y="3721734"/>
            <a:ext cx="5233670" cy="720725"/>
          </a:xfrm>
          <a:prstGeom prst="rect">
            <a:avLst/>
          </a:prstGeom>
          <a:noFill/>
        </p:spPr>
        <p:txBody>
          <a:bodyPr wrap="square" lIns="107950" tIns="0" rIns="0" bIns="0" rtlCol="0">
            <a:normAutofit/>
          </a:bodyPr>
          <a:lstStyle>
            <a:lvl1pPr marL="0" marR="0" algn="ctr" defTabSz="914400" rtl="0" eaLnBrk="1" fontAlgn="auto" latinLnBrk="0" hangingPunct="1">
              <a:lnSpc>
                <a:spcPct val="120000"/>
              </a:lnSpc>
              <a:buClrTx/>
              <a:buSzTx/>
              <a:buFontTx/>
              <a:buNone/>
              <a:defRPr kumimoji="0" lang="zh-CN" altLang="en-US" sz="1600" b="0" i="0" u="none" strike="noStrike" kern="1200" cap="none" spc="50" normalizeH="0" baseline="0" noProof="1" dirty="0">
                <a:solidFill>
                  <a:schemeClr val="bg1">
                    <a:lumMod val="50000"/>
                  </a:schemeClr>
                </a:solidFill>
                <a:uFillTx/>
                <a:latin typeface="+mn-ea"/>
                <a:ea typeface="+mn-ea"/>
                <a:cs typeface="MiSans Normal" panose="00000500000000000000" charset="-122"/>
                <a:sym typeface="+mn-ea"/>
              </a:defRPr>
            </a:lvl1pPr>
          </a:lstStyle>
          <a:p>
            <a:pPr lvl="0" algn="ctr">
              <a:lnSpc>
                <a:spcPct val="120000"/>
              </a:lnSpc>
            </a:pPr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7" name="署名"/>
          <p:cNvSpPr txBox="1">
            <a:spLocks noGrp="1"/>
          </p:cNvSpPr>
          <p:nvPr>
            <p:ph type="body" idx="2" hasCustomPrompt="1"/>
            <p:custDataLst>
              <p:tags r:id="rId28"/>
            </p:custDataLst>
          </p:nvPr>
        </p:nvSpPr>
        <p:spPr>
          <a:xfrm>
            <a:off x="4905375" y="4559935"/>
            <a:ext cx="2055495" cy="42799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rmAutofit/>
          </a:bodyPr>
          <a:lstStyle>
            <a:defPPr>
              <a:defRPr lang="zh-CN"/>
            </a:defPPr>
            <a:lvl1pPr marL="0" marR="0" lvl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lt1"/>
                </a:solidFill>
                <a:latin typeface="+mn-ea"/>
                <a:ea typeface="+mn-ea"/>
                <a:cs typeface="MiSans Normal" panose="00000500000000000000" charset="-122"/>
                <a:sym typeface="+mn-ea"/>
              </a:defRPr>
            </a:lvl1pPr>
          </a:lstStyle>
          <a:p>
            <a:pPr lvl="0" algn="ctr">
              <a:buClrTx/>
              <a:buSzTx/>
              <a:buFontTx/>
            </a:pPr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</p:txBody>
      </p:sp>
      <p:pic>
        <p:nvPicPr>
          <p:cNvPr id="20" name="图形 19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9189720" y="2232660"/>
            <a:ext cx="297815" cy="297815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2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EFB9CBC-9E93-4C65-87E7-4C0E501133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3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4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863A6BE-D91B-45A8-9C6D-49828D8E21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"/>
          <p:cNvSpPr txBox="1">
            <a:spLocks noGrp="1"/>
          </p:cNvSpPr>
          <p:nvPr>
            <p:ph type="title" idx="2"/>
            <p:custDataLst>
              <p:tags r:id="rId2"/>
            </p:custDataLst>
          </p:nvPr>
        </p:nvSpPr>
        <p:spPr>
          <a:xfrm>
            <a:off x="608330" y="380365"/>
            <a:ext cx="10968990" cy="624840"/>
          </a:xfrm>
          <a:prstGeom prst="rect">
            <a:avLst/>
          </a:prstGeom>
          <a:noFill/>
        </p:spPr>
        <p:txBody>
          <a:bodyPr wrap="square" lIns="179705" tIns="0" bIns="0" rtlCol="0" anchor="t" anchorCtr="0">
            <a:norm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4000" b="0" i="0" u="none" strike="noStrike" kern="1200" cap="none" spc="0" normalizeH="0" baseline="0" noProof="1" dirty="0">
                <a:solidFill>
                  <a:schemeClr val="accent3"/>
                </a:solidFill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ctr">
              <a:buClrTx/>
              <a:buSzTx/>
              <a:buFontTx/>
            </a:pPr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7" name="内容占位符 2"/>
          <p:cNvSpPr txBox="1"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330" y="1264920"/>
            <a:ext cx="10968990" cy="4984750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rgbClr val="795B42"/>
              </a:buClr>
              <a:buSzTx/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n-ea"/>
                <a:ea typeface="+mn-ea"/>
                <a:cs typeface="MiSans Normal" panose="00000500000000000000" charset="-122"/>
                <a:sym typeface="MiSans Normal" panose="00000500000000000000" charset="-122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 algn="l">
              <a:spcBef>
                <a:spcPts val="1200"/>
              </a:spcBef>
              <a:spcAft>
                <a:spcPts val="0"/>
              </a:spcAft>
              <a:buClr>
                <a:srgbClr val="795B42"/>
              </a:buClr>
              <a:buSzTx/>
            </a:pPr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 algn="l">
              <a:spcBef>
                <a:spcPts val="1200"/>
              </a:spcBef>
              <a:spcAft>
                <a:spcPts val="0"/>
              </a:spcAft>
              <a:buClr>
                <a:srgbClr val="795B42"/>
              </a:buClr>
              <a:buSzTx/>
            </a:pPr>
            <a:r>
              <a:rPr dirty="0" err="1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 algn="l">
              <a:spcBef>
                <a:spcPts val="1200"/>
              </a:spcBef>
              <a:spcAft>
                <a:spcPts val="0"/>
              </a:spcAft>
              <a:buClr>
                <a:srgbClr val="795B42"/>
              </a:buClr>
              <a:buSzTx/>
            </a:pPr>
            <a:r>
              <a:rPr dirty="0" err="1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 algn="l">
              <a:spcBef>
                <a:spcPts val="1200"/>
              </a:spcBef>
              <a:spcAft>
                <a:spcPts val="0"/>
              </a:spcAft>
              <a:buClr>
                <a:srgbClr val="795B42"/>
              </a:buClr>
              <a:buSzTx/>
            </a:pPr>
            <a:r>
              <a:rPr dirty="0" err="1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 algn="l">
              <a:spcBef>
                <a:spcPts val="1200"/>
              </a:spcBef>
              <a:spcAft>
                <a:spcPts val="0"/>
              </a:spcAft>
              <a:buClr>
                <a:srgbClr val="795B42"/>
              </a:buClr>
              <a:buSzTx/>
            </a:pPr>
            <a:r>
              <a:rPr dirty="0" err="1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EFB9CBC-9E93-4C65-87E7-4C0E501133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863A6BE-D91B-45A8-9C6D-49828D8E21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3"/>
            <p:custDataLst>
              <p:tags r:id="rId2"/>
            </p:custDataLst>
          </p:nvPr>
        </p:nvSpPr>
        <p:spPr>
          <a:xfrm>
            <a:off x="3569968" y="600709"/>
            <a:ext cx="6231890" cy="4559935"/>
          </a:xfrm>
          <a:prstGeom prst="rect">
            <a:avLst/>
          </a:prstGeo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pPr algn="ctr"/>
            <a:endParaRPr lang="zh-CN" altLang="en-US"/>
          </a:p>
        </p:txBody>
      </p:sp>
      <p:sp>
        <p:nvSpPr>
          <p:cNvPr id="7" name="任意多边形: 形状 1"/>
          <p:cNvSpPr/>
          <p:nvPr>
            <p:custDataLst>
              <p:tags r:id="rId3"/>
            </p:custDataLst>
          </p:nvPr>
        </p:nvSpPr>
        <p:spPr>
          <a:xfrm>
            <a:off x="-11873" y="5352415"/>
            <a:ext cx="12220383" cy="1503680"/>
          </a:xfrm>
          <a:custGeom>
            <a:avLst/>
            <a:gdLst>
              <a:gd name="connsiteX0" fmla="*/ 7664104 w 12220383"/>
              <a:gd name="connsiteY0" fmla="*/ 1483668 h 1503680"/>
              <a:gd name="connsiteX1" fmla="*/ 7681529 w 12220383"/>
              <a:gd name="connsiteY1" fmla="*/ 1483722 h 1503680"/>
              <a:gd name="connsiteX2" fmla="*/ 7681741 w 12220383"/>
              <a:gd name="connsiteY2" fmla="*/ 1483679 h 1503680"/>
              <a:gd name="connsiteX3" fmla="*/ 7681732 w 12220383"/>
              <a:gd name="connsiteY3" fmla="*/ 1483722 h 1503680"/>
              <a:gd name="connsiteX4" fmla="*/ 7688252 w 12220383"/>
              <a:gd name="connsiteY4" fmla="*/ 1494117 h 1503680"/>
              <a:gd name="connsiteX5" fmla="*/ 7688321 w 12220383"/>
              <a:gd name="connsiteY5" fmla="*/ 1494192 h 1503680"/>
              <a:gd name="connsiteX6" fmla="*/ 7680306 w 12220383"/>
              <a:gd name="connsiteY6" fmla="*/ 1495952 h 1503680"/>
              <a:gd name="connsiteX7" fmla="*/ 7676842 w 12220383"/>
              <a:gd name="connsiteY7" fmla="*/ 1500231 h 1503680"/>
              <a:gd name="connsiteX8" fmla="*/ 7682902 w 12220383"/>
              <a:gd name="connsiteY8" fmla="*/ 1503680 h 1503680"/>
              <a:gd name="connsiteX9" fmla="*/ 7619831 w 12220383"/>
              <a:gd name="connsiteY9" fmla="*/ 1503680 h 1503680"/>
              <a:gd name="connsiteX10" fmla="*/ 7648647 w 12220383"/>
              <a:gd name="connsiteY10" fmla="*/ 1489404 h 1503680"/>
              <a:gd name="connsiteX11" fmla="*/ 7664104 w 12220383"/>
              <a:gd name="connsiteY11" fmla="*/ 1483668 h 1503680"/>
              <a:gd name="connsiteX12" fmla="*/ 7512003 w 12220383"/>
              <a:gd name="connsiteY12" fmla="*/ 1479442 h 1503680"/>
              <a:gd name="connsiteX13" fmla="*/ 7491627 w 12220383"/>
              <a:gd name="connsiteY13" fmla="*/ 1498397 h 1503680"/>
              <a:gd name="connsiteX14" fmla="*/ 7517301 w 12220383"/>
              <a:gd name="connsiteY14" fmla="*/ 1488614 h 1503680"/>
              <a:gd name="connsiteX15" fmla="*/ 7512003 w 12220383"/>
              <a:gd name="connsiteY15" fmla="*/ 1479442 h 1503680"/>
              <a:gd name="connsiteX16" fmla="*/ 7763279 w 12220383"/>
              <a:gd name="connsiteY16" fmla="*/ 1469047 h 1503680"/>
              <a:gd name="connsiteX17" fmla="*/ 7770024 w 12220383"/>
              <a:gd name="connsiteY17" fmla="*/ 1469047 h 1503680"/>
              <a:gd name="connsiteX18" fmla="*/ 7769998 w 12220383"/>
              <a:gd name="connsiteY18" fmla="*/ 1469081 h 1503680"/>
              <a:gd name="connsiteX19" fmla="*/ 7762935 w 12220383"/>
              <a:gd name="connsiteY19" fmla="*/ 1469283 h 1503680"/>
              <a:gd name="connsiteX20" fmla="*/ 7776849 w 12220383"/>
              <a:gd name="connsiteY20" fmla="*/ 1459744 h 1503680"/>
              <a:gd name="connsiteX21" fmla="*/ 7777198 w 12220383"/>
              <a:gd name="connsiteY21" fmla="*/ 1460691 h 1503680"/>
              <a:gd name="connsiteX22" fmla="*/ 7776479 w 12220383"/>
              <a:gd name="connsiteY22" fmla="*/ 1460691 h 1503680"/>
              <a:gd name="connsiteX23" fmla="*/ 7775337 w 12220383"/>
              <a:gd name="connsiteY23" fmla="*/ 1462169 h 1503680"/>
              <a:gd name="connsiteX24" fmla="*/ 7776770 w 12220383"/>
              <a:gd name="connsiteY24" fmla="*/ 1459798 h 1503680"/>
              <a:gd name="connsiteX25" fmla="*/ 7106526 w 12220383"/>
              <a:gd name="connsiteY25" fmla="*/ 1421150 h 1503680"/>
              <a:gd name="connsiteX26" fmla="*/ 7106384 w 12220383"/>
              <a:gd name="connsiteY26" fmla="*/ 1422057 h 1503680"/>
              <a:gd name="connsiteX27" fmla="*/ 7095982 w 12220383"/>
              <a:gd name="connsiteY27" fmla="*/ 1426144 h 1503680"/>
              <a:gd name="connsiteX28" fmla="*/ 7098579 w 12220383"/>
              <a:gd name="connsiteY28" fmla="*/ 1437252 h 1503680"/>
              <a:gd name="connsiteX29" fmla="*/ 7105075 w 12220383"/>
              <a:gd name="connsiteY29" fmla="*/ 1430424 h 1503680"/>
              <a:gd name="connsiteX30" fmla="*/ 7106384 w 12220383"/>
              <a:gd name="connsiteY30" fmla="*/ 1422057 h 1503680"/>
              <a:gd name="connsiteX31" fmla="*/ 7107138 w 12220383"/>
              <a:gd name="connsiteY31" fmla="*/ 1421761 h 1503680"/>
              <a:gd name="connsiteX32" fmla="*/ 8026320 w 12220383"/>
              <a:gd name="connsiteY32" fmla="*/ 1379129 h 1503680"/>
              <a:gd name="connsiteX33" fmla="*/ 8026369 w 12220383"/>
              <a:gd name="connsiteY33" fmla="*/ 1379237 h 1503680"/>
              <a:gd name="connsiteX34" fmla="*/ 8026286 w 12220383"/>
              <a:gd name="connsiteY34" fmla="*/ 1379163 h 1503680"/>
              <a:gd name="connsiteX35" fmla="*/ 8026285 w 12220383"/>
              <a:gd name="connsiteY35" fmla="*/ 1379162 h 1503680"/>
              <a:gd name="connsiteX36" fmla="*/ 8026286 w 12220383"/>
              <a:gd name="connsiteY36" fmla="*/ 1379162 h 1503680"/>
              <a:gd name="connsiteX37" fmla="*/ 8026896 w 12220383"/>
              <a:gd name="connsiteY37" fmla="*/ 1365711 h 1503680"/>
              <a:gd name="connsiteX38" fmla="*/ 8027960 w 12220383"/>
              <a:gd name="connsiteY38" fmla="*/ 1367952 h 1503680"/>
              <a:gd name="connsiteX39" fmla="*/ 8024169 w 12220383"/>
              <a:gd name="connsiteY39" fmla="*/ 1367952 h 1503680"/>
              <a:gd name="connsiteX40" fmla="*/ 8024902 w 12220383"/>
              <a:gd name="connsiteY40" fmla="*/ 1363663 h 1503680"/>
              <a:gd name="connsiteX41" fmla="*/ 8026878 w 12220383"/>
              <a:gd name="connsiteY41" fmla="*/ 1365692 h 1503680"/>
              <a:gd name="connsiteX42" fmla="*/ 8024812 w 12220383"/>
              <a:gd name="connsiteY42" fmla="*/ 1363681 h 1503680"/>
              <a:gd name="connsiteX43" fmla="*/ 8024859 w 12220383"/>
              <a:gd name="connsiteY43" fmla="*/ 1363673 h 1503680"/>
              <a:gd name="connsiteX44" fmla="*/ 7611233 w 12220383"/>
              <a:gd name="connsiteY44" fmla="*/ 1347979 h 1503680"/>
              <a:gd name="connsiteX45" fmla="*/ 7603082 w 12220383"/>
              <a:gd name="connsiteY45" fmla="*/ 1358170 h 1503680"/>
              <a:gd name="connsiteX46" fmla="*/ 7620198 w 12220383"/>
              <a:gd name="connsiteY46" fmla="*/ 1356743 h 1503680"/>
              <a:gd name="connsiteX47" fmla="*/ 8402319 w 12220383"/>
              <a:gd name="connsiteY47" fmla="*/ 1345965 h 1503680"/>
              <a:gd name="connsiteX48" fmla="*/ 8392640 w 12220383"/>
              <a:gd name="connsiteY48" fmla="*/ 1360003 h 1503680"/>
              <a:gd name="connsiteX49" fmla="*/ 8392577 w 12220383"/>
              <a:gd name="connsiteY49" fmla="*/ 1360185 h 1503680"/>
              <a:gd name="connsiteX50" fmla="*/ 8379448 w 12220383"/>
              <a:gd name="connsiteY50" fmla="*/ 1362883 h 1503680"/>
              <a:gd name="connsiteX51" fmla="*/ 8374914 w 12220383"/>
              <a:gd name="connsiteY51" fmla="*/ 1376309 h 1503680"/>
              <a:gd name="connsiteX52" fmla="*/ 8395290 w 12220383"/>
              <a:gd name="connsiteY52" fmla="*/ 1362450 h 1503680"/>
              <a:gd name="connsiteX53" fmla="*/ 8395290 w 12220383"/>
              <a:gd name="connsiteY53" fmla="*/ 1362449 h 1503680"/>
              <a:gd name="connsiteX54" fmla="*/ 8407540 w 12220383"/>
              <a:gd name="connsiteY54" fmla="*/ 1365634 h 1503680"/>
              <a:gd name="connsiteX55" fmla="*/ 8418722 w 12220383"/>
              <a:gd name="connsiteY55" fmla="*/ 1359799 h 1503680"/>
              <a:gd name="connsiteX56" fmla="*/ 8418722 w 12220383"/>
              <a:gd name="connsiteY56" fmla="*/ 1347978 h 1503680"/>
              <a:gd name="connsiteX57" fmla="*/ 8402319 w 12220383"/>
              <a:gd name="connsiteY57" fmla="*/ 1345965 h 1503680"/>
              <a:gd name="connsiteX58" fmla="*/ 8482625 w 12220383"/>
              <a:gd name="connsiteY58" fmla="*/ 1323240 h 1503680"/>
              <a:gd name="connsiteX59" fmla="*/ 8471088 w 12220383"/>
              <a:gd name="connsiteY59" fmla="*/ 1330858 h 1503680"/>
              <a:gd name="connsiteX60" fmla="*/ 8494315 w 12220383"/>
              <a:gd name="connsiteY60" fmla="*/ 1334934 h 1503680"/>
              <a:gd name="connsiteX61" fmla="*/ 8494315 w 12220383"/>
              <a:gd name="connsiteY61" fmla="*/ 1328616 h 1503680"/>
              <a:gd name="connsiteX62" fmla="*/ 8482625 w 12220383"/>
              <a:gd name="connsiteY62" fmla="*/ 1323240 h 1503680"/>
              <a:gd name="connsiteX63" fmla="*/ 8593464 w 12220383"/>
              <a:gd name="connsiteY63" fmla="*/ 1313616 h 1503680"/>
              <a:gd name="connsiteX64" fmla="*/ 8598028 w 12220383"/>
              <a:gd name="connsiteY64" fmla="*/ 1323112 h 1503680"/>
              <a:gd name="connsiteX65" fmla="*/ 8592934 w 12220383"/>
              <a:gd name="connsiteY65" fmla="*/ 1313737 h 1503680"/>
              <a:gd name="connsiteX66" fmla="*/ 8592935 w 12220383"/>
              <a:gd name="connsiteY66" fmla="*/ 1313737 h 1503680"/>
              <a:gd name="connsiteX67" fmla="*/ 8654687 w 12220383"/>
              <a:gd name="connsiteY67" fmla="*/ 1299569 h 1503680"/>
              <a:gd name="connsiteX68" fmla="*/ 8640612 w 12220383"/>
              <a:gd name="connsiteY68" fmla="*/ 1306196 h 1503680"/>
              <a:gd name="connsiteX69" fmla="*/ 8669953 w 12220383"/>
              <a:gd name="connsiteY69" fmla="*/ 1302527 h 1503680"/>
              <a:gd name="connsiteX70" fmla="*/ 8654687 w 12220383"/>
              <a:gd name="connsiteY70" fmla="*/ 1299569 h 1503680"/>
              <a:gd name="connsiteX71" fmla="*/ 7593668 w 12220383"/>
              <a:gd name="connsiteY71" fmla="*/ 1294008 h 1503680"/>
              <a:gd name="connsiteX72" fmla="*/ 7576390 w 12220383"/>
              <a:gd name="connsiteY72" fmla="*/ 1311291 h 1503680"/>
              <a:gd name="connsiteX73" fmla="*/ 7605731 w 12220383"/>
              <a:gd name="connsiteY73" fmla="*/ 1302730 h 1503680"/>
              <a:gd name="connsiteX74" fmla="*/ 7606506 w 12220383"/>
              <a:gd name="connsiteY74" fmla="*/ 1301405 h 1503680"/>
              <a:gd name="connsiteX75" fmla="*/ 7603694 w 12220383"/>
              <a:gd name="connsiteY75" fmla="*/ 1294781 h 1503680"/>
              <a:gd name="connsiteX76" fmla="*/ 7593668 w 12220383"/>
              <a:gd name="connsiteY76" fmla="*/ 1294008 h 1503680"/>
              <a:gd name="connsiteX77" fmla="*/ 8255970 w 12220383"/>
              <a:gd name="connsiteY77" fmla="*/ 1278017 h 1503680"/>
              <a:gd name="connsiteX78" fmla="*/ 8253469 w 12220383"/>
              <a:gd name="connsiteY78" fmla="*/ 1279769 h 1503680"/>
              <a:gd name="connsiteX79" fmla="*/ 8241315 w 12220383"/>
              <a:gd name="connsiteY79" fmla="*/ 1282058 h 1503680"/>
              <a:gd name="connsiteX80" fmla="*/ 8262788 w 12220383"/>
              <a:gd name="connsiteY80" fmla="*/ 1276136 h 1503680"/>
              <a:gd name="connsiteX81" fmla="*/ 8255970 w 12220383"/>
              <a:gd name="connsiteY81" fmla="*/ 1278017 h 1503680"/>
              <a:gd name="connsiteX82" fmla="*/ 8256658 w 12220383"/>
              <a:gd name="connsiteY82" fmla="*/ 1277534 h 1503680"/>
              <a:gd name="connsiteX83" fmla="*/ 7728394 w 12220383"/>
              <a:gd name="connsiteY83" fmla="*/ 1265250 h 1503680"/>
              <a:gd name="connsiteX84" fmla="*/ 7732264 w 12220383"/>
              <a:gd name="connsiteY84" fmla="*/ 1269508 h 1503680"/>
              <a:gd name="connsiteX85" fmla="*/ 7732595 w 12220383"/>
              <a:gd name="connsiteY85" fmla="*/ 1269604 h 1503680"/>
              <a:gd name="connsiteX86" fmla="*/ 7732233 w 12220383"/>
              <a:gd name="connsiteY86" fmla="*/ 1270256 h 1503680"/>
              <a:gd name="connsiteX87" fmla="*/ 7727323 w 12220383"/>
              <a:gd name="connsiteY87" fmla="*/ 1267674 h 1503680"/>
              <a:gd name="connsiteX88" fmla="*/ 7725833 w 12220383"/>
              <a:gd name="connsiteY88" fmla="*/ 1265303 h 1503680"/>
              <a:gd name="connsiteX89" fmla="*/ 8292392 w 12220383"/>
              <a:gd name="connsiteY89" fmla="*/ 1262171 h 1503680"/>
              <a:gd name="connsiteX90" fmla="*/ 8274869 w 12220383"/>
              <a:gd name="connsiteY90" fmla="*/ 1273381 h 1503680"/>
              <a:gd name="connsiteX91" fmla="*/ 8262788 w 12220383"/>
              <a:gd name="connsiteY91" fmla="*/ 1276136 h 1503680"/>
              <a:gd name="connsiteX92" fmla="*/ 8274257 w 12220383"/>
              <a:gd name="connsiteY92" fmla="*/ 1272973 h 1503680"/>
              <a:gd name="connsiteX93" fmla="*/ 8292392 w 12220383"/>
              <a:gd name="connsiteY93" fmla="*/ 1262171 h 1503680"/>
              <a:gd name="connsiteX94" fmla="*/ 8803008 w 12220383"/>
              <a:gd name="connsiteY94" fmla="*/ 1260540 h 1503680"/>
              <a:gd name="connsiteX95" fmla="*/ 8803008 w 12220383"/>
              <a:gd name="connsiteY95" fmla="*/ 1263189 h 1503680"/>
              <a:gd name="connsiteX96" fmla="*/ 8842537 w 12220383"/>
              <a:gd name="connsiteY96" fmla="*/ 1260540 h 1503680"/>
              <a:gd name="connsiteX97" fmla="*/ 7669025 w 12220383"/>
              <a:gd name="connsiteY97" fmla="*/ 1259750 h 1503680"/>
              <a:gd name="connsiteX98" fmla="*/ 7669711 w 12220383"/>
              <a:gd name="connsiteY98" fmla="*/ 1259928 h 1503680"/>
              <a:gd name="connsiteX99" fmla="*/ 7666692 w 12220383"/>
              <a:gd name="connsiteY99" fmla="*/ 1265633 h 1503680"/>
              <a:gd name="connsiteX100" fmla="*/ 7666220 w 12220383"/>
              <a:gd name="connsiteY100" fmla="*/ 1265685 h 1503680"/>
              <a:gd name="connsiteX101" fmla="*/ 7694974 w 12220383"/>
              <a:gd name="connsiteY101" fmla="*/ 1256581 h 1503680"/>
              <a:gd name="connsiteX102" fmla="*/ 7696871 w 12220383"/>
              <a:gd name="connsiteY102" fmla="*/ 1265209 h 1503680"/>
              <a:gd name="connsiteX103" fmla="*/ 7695144 w 12220383"/>
              <a:gd name="connsiteY103" fmla="*/ 1264970 h 1503680"/>
              <a:gd name="connsiteX104" fmla="*/ 7693398 w 12220383"/>
              <a:gd name="connsiteY104" fmla="*/ 1257032 h 1503680"/>
              <a:gd name="connsiteX105" fmla="*/ 7705751 w 12220383"/>
              <a:gd name="connsiteY105" fmla="*/ 1252296 h 1503680"/>
              <a:gd name="connsiteX106" fmla="*/ 7708080 w 12220383"/>
              <a:gd name="connsiteY106" fmla="*/ 1260029 h 1503680"/>
              <a:gd name="connsiteX107" fmla="*/ 7707948 w 12220383"/>
              <a:gd name="connsiteY107" fmla="*/ 1260091 h 1503680"/>
              <a:gd name="connsiteX108" fmla="*/ 7705728 w 12220383"/>
              <a:gd name="connsiteY108" fmla="*/ 1252318 h 1503680"/>
              <a:gd name="connsiteX109" fmla="*/ 5167623 w 12220383"/>
              <a:gd name="connsiteY109" fmla="*/ 1251497 h 1503680"/>
              <a:gd name="connsiteX110" fmla="*/ 5167950 w 12220383"/>
              <a:gd name="connsiteY110" fmla="*/ 1252141 h 1503680"/>
              <a:gd name="connsiteX111" fmla="*/ 5164411 w 12220383"/>
              <a:gd name="connsiteY111" fmla="*/ 1253559 h 1503680"/>
              <a:gd name="connsiteX112" fmla="*/ 5162704 w 12220383"/>
              <a:gd name="connsiteY112" fmla="*/ 1253397 h 1503680"/>
              <a:gd name="connsiteX113" fmla="*/ 5162923 w 12220383"/>
              <a:gd name="connsiteY113" fmla="*/ 1253378 h 1503680"/>
              <a:gd name="connsiteX114" fmla="*/ 8749827 w 12220383"/>
              <a:gd name="connsiteY114" fmla="*/ 1249534 h 1503680"/>
              <a:gd name="connsiteX115" fmla="*/ 8730141 w 12220383"/>
              <a:gd name="connsiteY115" fmla="*/ 1250079 h 1503680"/>
              <a:gd name="connsiteX116" fmla="*/ 8725210 w 12220383"/>
              <a:gd name="connsiteY116" fmla="*/ 1254461 h 1503680"/>
              <a:gd name="connsiteX117" fmla="*/ 8725172 w 12220383"/>
              <a:gd name="connsiteY117" fmla="*/ 1254426 h 1503680"/>
              <a:gd name="connsiteX118" fmla="*/ 8712182 w 12220383"/>
              <a:gd name="connsiteY118" fmla="*/ 1254196 h 1503680"/>
              <a:gd name="connsiteX119" fmla="*/ 8700797 w 12220383"/>
              <a:gd name="connsiteY119" fmla="*/ 1260498 h 1503680"/>
              <a:gd name="connsiteX120" fmla="*/ 8686051 w 12220383"/>
              <a:gd name="connsiteY120" fmla="*/ 1259343 h 1503680"/>
              <a:gd name="connsiteX121" fmla="*/ 8671991 w 12220383"/>
              <a:gd name="connsiteY121" fmla="*/ 1265636 h 1503680"/>
              <a:gd name="connsiteX122" fmla="*/ 8672492 w 12220383"/>
              <a:gd name="connsiteY122" fmla="*/ 1266750 h 1503680"/>
              <a:gd name="connsiteX123" fmla="*/ 8671379 w 12220383"/>
              <a:gd name="connsiteY123" fmla="*/ 1265636 h 1503680"/>
              <a:gd name="connsiteX124" fmla="*/ 8660377 w 12220383"/>
              <a:gd name="connsiteY124" fmla="*/ 1269101 h 1503680"/>
              <a:gd name="connsiteX125" fmla="*/ 8660435 w 12220383"/>
              <a:gd name="connsiteY125" fmla="*/ 1269141 h 1503680"/>
              <a:gd name="connsiteX126" fmla="*/ 8534251 w 12220383"/>
              <a:gd name="connsiteY126" fmla="*/ 1304565 h 1503680"/>
              <a:gd name="connsiteX127" fmla="*/ 8534164 w 12220383"/>
              <a:gd name="connsiteY127" fmla="*/ 1304665 h 1503680"/>
              <a:gd name="connsiteX128" fmla="*/ 8515913 w 12220383"/>
              <a:gd name="connsiteY128" fmla="*/ 1310883 h 1503680"/>
              <a:gd name="connsiteX129" fmla="*/ 8519988 w 12220383"/>
              <a:gd name="connsiteY129" fmla="*/ 1315979 h 1503680"/>
              <a:gd name="connsiteX130" fmla="*/ 8534456 w 12220383"/>
              <a:gd name="connsiteY130" fmla="*/ 1309049 h 1503680"/>
              <a:gd name="connsiteX131" fmla="*/ 8534456 w 12220383"/>
              <a:gd name="connsiteY131" fmla="*/ 1309029 h 1503680"/>
              <a:gd name="connsiteX132" fmla="*/ 8554627 w 12220383"/>
              <a:gd name="connsiteY132" fmla="*/ 1307011 h 1503680"/>
              <a:gd name="connsiteX133" fmla="*/ 8583560 w 12220383"/>
              <a:gd name="connsiteY133" fmla="*/ 1310883 h 1503680"/>
              <a:gd name="connsiteX134" fmla="*/ 8583561 w 12220383"/>
              <a:gd name="connsiteY134" fmla="*/ 1310883 h 1503680"/>
              <a:gd name="connsiteX135" fmla="*/ 8585522 w 12220383"/>
              <a:gd name="connsiteY135" fmla="*/ 1323036 h 1503680"/>
              <a:gd name="connsiteX136" fmla="*/ 8598028 w 12220383"/>
              <a:gd name="connsiteY136" fmla="*/ 1323112 h 1503680"/>
              <a:gd name="connsiteX137" fmla="*/ 8615551 w 12220383"/>
              <a:gd name="connsiteY137" fmla="*/ 1318832 h 1503680"/>
              <a:gd name="connsiteX138" fmla="*/ 8617385 w 12220383"/>
              <a:gd name="connsiteY138" fmla="*/ 1303749 h 1503680"/>
              <a:gd name="connsiteX139" fmla="*/ 8617792 w 12220383"/>
              <a:gd name="connsiteY139" fmla="*/ 1303342 h 1503680"/>
              <a:gd name="connsiteX140" fmla="*/ 8617065 w 12220383"/>
              <a:gd name="connsiteY140" fmla="*/ 1303626 h 1503680"/>
              <a:gd name="connsiteX141" fmla="*/ 8617161 w 12220383"/>
              <a:gd name="connsiteY141" fmla="*/ 1303490 h 1503680"/>
              <a:gd name="connsiteX142" fmla="*/ 8617384 w 12220383"/>
              <a:gd name="connsiteY142" fmla="*/ 1303342 h 1503680"/>
              <a:gd name="connsiteX143" fmla="*/ 8617241 w 12220383"/>
              <a:gd name="connsiteY143" fmla="*/ 1303377 h 1503680"/>
              <a:gd name="connsiteX144" fmla="*/ 8623905 w 12220383"/>
              <a:gd name="connsiteY144" fmla="*/ 1293966 h 1503680"/>
              <a:gd name="connsiteX145" fmla="*/ 8680957 w 12220383"/>
              <a:gd name="connsiteY145" fmla="*/ 1279903 h 1503680"/>
              <a:gd name="connsiteX146" fmla="*/ 8680957 w 12220383"/>
              <a:gd name="connsiteY146" fmla="*/ 1274839 h 1503680"/>
              <a:gd name="connsiteX147" fmla="*/ 8681363 w 12220383"/>
              <a:gd name="connsiteY147" fmla="*/ 1275011 h 1503680"/>
              <a:gd name="connsiteX148" fmla="*/ 8681363 w 12220383"/>
              <a:gd name="connsiteY148" fmla="*/ 1279903 h 1503680"/>
              <a:gd name="connsiteX149" fmla="*/ 8697639 w 12220383"/>
              <a:gd name="connsiteY149" fmla="*/ 1280235 h 1503680"/>
              <a:gd name="connsiteX150" fmla="*/ 8710557 w 12220383"/>
              <a:gd name="connsiteY150" fmla="*/ 1273459 h 1503680"/>
              <a:gd name="connsiteX151" fmla="*/ 8717490 w 12220383"/>
              <a:gd name="connsiteY151" fmla="*/ 1274627 h 1503680"/>
              <a:gd name="connsiteX152" fmla="*/ 8737805 w 12220383"/>
              <a:gd name="connsiteY152" fmla="*/ 1268693 h 1503680"/>
              <a:gd name="connsiteX153" fmla="*/ 8732405 w 12220383"/>
              <a:gd name="connsiteY153" fmla="*/ 1261024 h 1503680"/>
              <a:gd name="connsiteX154" fmla="*/ 8725665 w 12220383"/>
              <a:gd name="connsiteY154" fmla="*/ 1254876 h 1503680"/>
              <a:gd name="connsiteX155" fmla="*/ 8731030 w 12220383"/>
              <a:gd name="connsiteY155" fmla="*/ 1254091 h 1503680"/>
              <a:gd name="connsiteX156" fmla="*/ 8749827 w 12220383"/>
              <a:gd name="connsiteY156" fmla="*/ 1249534 h 1503680"/>
              <a:gd name="connsiteX157" fmla="*/ 7790109 w 12220383"/>
              <a:gd name="connsiteY157" fmla="*/ 1247250 h 1503680"/>
              <a:gd name="connsiteX158" fmla="*/ 7790315 w 12220383"/>
              <a:gd name="connsiteY158" fmla="*/ 1247636 h 1503680"/>
              <a:gd name="connsiteX159" fmla="*/ 7788900 w 12220383"/>
              <a:gd name="connsiteY159" fmla="*/ 1250349 h 1503680"/>
              <a:gd name="connsiteX160" fmla="*/ 7788492 w 12220383"/>
              <a:gd name="connsiteY160" fmla="*/ 1250349 h 1503680"/>
              <a:gd name="connsiteX161" fmla="*/ 8907331 w 12220383"/>
              <a:gd name="connsiteY161" fmla="*/ 1247088 h 1503680"/>
              <a:gd name="connsiteX162" fmla="*/ 8883696 w 12220383"/>
              <a:gd name="connsiteY162" fmla="*/ 1248718 h 1503680"/>
              <a:gd name="connsiteX163" fmla="*/ 8907331 w 12220383"/>
              <a:gd name="connsiteY163" fmla="*/ 1247088 h 1503680"/>
              <a:gd name="connsiteX164" fmla="*/ 9057908 w 12220383"/>
              <a:gd name="connsiteY164" fmla="*/ 1236489 h 1503680"/>
              <a:gd name="connsiteX165" fmla="*/ 9058927 w 12220383"/>
              <a:gd name="connsiteY165" fmla="*/ 1262374 h 1503680"/>
              <a:gd name="connsiteX166" fmla="*/ 9060414 w 12220383"/>
              <a:gd name="connsiteY166" fmla="*/ 1263535 h 1503680"/>
              <a:gd name="connsiteX167" fmla="*/ 9067280 w 12220383"/>
              <a:gd name="connsiteY167" fmla="*/ 1261355 h 1503680"/>
              <a:gd name="connsiteX168" fmla="*/ 9057908 w 12220383"/>
              <a:gd name="connsiteY168" fmla="*/ 1236489 h 1503680"/>
              <a:gd name="connsiteX169" fmla="*/ 5206042 w 12220383"/>
              <a:gd name="connsiteY169" fmla="*/ 1234623 h 1503680"/>
              <a:gd name="connsiteX170" fmla="*/ 5206055 w 12220383"/>
              <a:gd name="connsiteY170" fmla="*/ 1234623 h 1503680"/>
              <a:gd name="connsiteX171" fmla="*/ 5206180 w 12220383"/>
              <a:gd name="connsiteY171" fmla="*/ 1234733 h 1503680"/>
              <a:gd name="connsiteX172" fmla="*/ 5205014 w 12220383"/>
              <a:gd name="connsiteY172" fmla="*/ 1234623 h 1503680"/>
              <a:gd name="connsiteX173" fmla="*/ 5206042 w 12220383"/>
              <a:gd name="connsiteY173" fmla="*/ 1234623 h 1503680"/>
              <a:gd name="connsiteX174" fmla="*/ 5206078 w 12220383"/>
              <a:gd name="connsiteY174" fmla="*/ 1235621 h 1503680"/>
              <a:gd name="connsiteX175" fmla="*/ 5205123 w 12220383"/>
              <a:gd name="connsiteY175" fmla="*/ 1236350 h 1503680"/>
              <a:gd name="connsiteX176" fmla="*/ 7775265 w 12220383"/>
              <a:gd name="connsiteY176" fmla="*/ 1223037 h 1503680"/>
              <a:gd name="connsiteX177" fmla="*/ 7776203 w 12220383"/>
              <a:gd name="connsiteY177" fmla="*/ 1223037 h 1503680"/>
              <a:gd name="connsiteX178" fmla="*/ 7776020 w 12220383"/>
              <a:gd name="connsiteY178" fmla="*/ 1223891 h 1503680"/>
              <a:gd name="connsiteX179" fmla="*/ 7857327 w 12220383"/>
              <a:gd name="connsiteY179" fmla="*/ 1212138 h 1503680"/>
              <a:gd name="connsiteX180" fmla="*/ 7859813 w 12220383"/>
              <a:gd name="connsiteY180" fmla="*/ 1213796 h 1503680"/>
              <a:gd name="connsiteX181" fmla="*/ 7859546 w 12220383"/>
              <a:gd name="connsiteY181" fmla="*/ 1213889 h 1503680"/>
              <a:gd name="connsiteX182" fmla="*/ 7857240 w 12220383"/>
              <a:gd name="connsiteY182" fmla="*/ 1212351 h 1503680"/>
              <a:gd name="connsiteX183" fmla="*/ 9077672 w 12220383"/>
              <a:gd name="connsiteY183" fmla="*/ 1206120 h 1503680"/>
              <a:gd name="connsiteX184" fmla="*/ 9072171 w 12220383"/>
              <a:gd name="connsiteY184" fmla="*/ 1212031 h 1503680"/>
              <a:gd name="connsiteX185" fmla="*/ 9078894 w 12220383"/>
              <a:gd name="connsiteY185" fmla="*/ 1220591 h 1503680"/>
              <a:gd name="connsiteX186" fmla="*/ 9081951 w 12220383"/>
              <a:gd name="connsiteY186" fmla="*/ 1213254 h 1503680"/>
              <a:gd name="connsiteX187" fmla="*/ 9077672 w 12220383"/>
              <a:gd name="connsiteY187" fmla="*/ 1206120 h 1503680"/>
              <a:gd name="connsiteX188" fmla="*/ 7845174 w 12220383"/>
              <a:gd name="connsiteY188" fmla="*/ 1193750 h 1503680"/>
              <a:gd name="connsiteX189" fmla="*/ 7856098 w 12220383"/>
              <a:gd name="connsiteY189" fmla="*/ 1199595 h 1503680"/>
              <a:gd name="connsiteX190" fmla="*/ 7855537 w 12220383"/>
              <a:gd name="connsiteY190" fmla="*/ 1200209 h 1503680"/>
              <a:gd name="connsiteX191" fmla="*/ 7851839 w 12220383"/>
              <a:gd name="connsiteY191" fmla="*/ 1204173 h 1503680"/>
              <a:gd name="connsiteX192" fmla="*/ 7851558 w 12220383"/>
              <a:gd name="connsiteY192" fmla="*/ 1204038 h 1503680"/>
              <a:gd name="connsiteX193" fmla="*/ 7855129 w 12220383"/>
              <a:gd name="connsiteY193" fmla="*/ 1200209 h 1503680"/>
              <a:gd name="connsiteX194" fmla="*/ 8895233 w 12220383"/>
              <a:gd name="connsiteY194" fmla="*/ 1189381 h 1503680"/>
              <a:gd name="connsiteX195" fmla="*/ 8884102 w 12220383"/>
              <a:gd name="connsiteY195" fmla="*/ 1195725 h 1503680"/>
              <a:gd name="connsiteX196" fmla="*/ 8905904 w 12220383"/>
              <a:gd name="connsiteY196" fmla="*/ 1192668 h 1503680"/>
              <a:gd name="connsiteX197" fmla="*/ 8895233 w 12220383"/>
              <a:gd name="connsiteY197" fmla="*/ 1189381 h 1503680"/>
              <a:gd name="connsiteX198" fmla="*/ 7473289 w 12220383"/>
              <a:gd name="connsiteY198" fmla="*/ 1185127 h 1503680"/>
              <a:gd name="connsiteX199" fmla="*/ 7450060 w 12220383"/>
              <a:gd name="connsiteY199" fmla="*/ 1193891 h 1503680"/>
              <a:gd name="connsiteX200" fmla="*/ 7473289 w 12220383"/>
              <a:gd name="connsiteY200" fmla="*/ 1185127 h 1503680"/>
              <a:gd name="connsiteX201" fmla="*/ 8622275 w 12220383"/>
              <a:gd name="connsiteY201" fmla="*/ 1182273 h 1503680"/>
              <a:gd name="connsiteX202" fmla="*/ 8622275 w 12220383"/>
              <a:gd name="connsiteY202" fmla="*/ 1191649 h 1503680"/>
              <a:gd name="connsiteX203" fmla="*/ 8623905 w 12220383"/>
              <a:gd name="connsiteY203" fmla="*/ 1199597 h 1503680"/>
              <a:gd name="connsiteX204" fmla="*/ 8623915 w 12220383"/>
              <a:gd name="connsiteY204" fmla="*/ 1199590 h 1503680"/>
              <a:gd name="connsiteX205" fmla="*/ 8623905 w 12220383"/>
              <a:gd name="connsiteY205" fmla="*/ 1199598 h 1503680"/>
              <a:gd name="connsiteX206" fmla="*/ 8622275 w 12220383"/>
              <a:gd name="connsiteY206" fmla="*/ 1200030 h 1503680"/>
              <a:gd name="connsiteX207" fmla="*/ 8622275 w 12220383"/>
              <a:gd name="connsiteY207" fmla="*/ 1192261 h 1503680"/>
              <a:gd name="connsiteX208" fmla="*/ 8607197 w 12220383"/>
              <a:gd name="connsiteY208" fmla="*/ 1195394 h 1503680"/>
              <a:gd name="connsiteX209" fmla="*/ 8594196 w 12220383"/>
              <a:gd name="connsiteY209" fmla="*/ 1200821 h 1503680"/>
              <a:gd name="connsiteX210" fmla="*/ 8592730 w 12220383"/>
              <a:gd name="connsiteY210" fmla="*/ 1200821 h 1503680"/>
              <a:gd name="connsiteX211" fmla="*/ 8563593 w 12220383"/>
              <a:gd name="connsiteY211" fmla="*/ 1213662 h 1503680"/>
              <a:gd name="connsiteX212" fmla="*/ 8595077 w 12220383"/>
              <a:gd name="connsiteY212" fmla="*/ 1202059 h 1503680"/>
              <a:gd name="connsiteX213" fmla="*/ 8598436 w 12220383"/>
              <a:gd name="connsiteY213" fmla="*/ 1201433 h 1503680"/>
              <a:gd name="connsiteX214" fmla="*/ 8616365 w 12220383"/>
              <a:gd name="connsiteY214" fmla="*/ 1201433 h 1503680"/>
              <a:gd name="connsiteX215" fmla="*/ 8617047 w 12220383"/>
              <a:gd name="connsiteY215" fmla="*/ 1201527 h 1503680"/>
              <a:gd name="connsiteX216" fmla="*/ 8619422 w 12220383"/>
              <a:gd name="connsiteY216" fmla="*/ 1204734 h 1503680"/>
              <a:gd name="connsiteX217" fmla="*/ 8632055 w 12220383"/>
              <a:gd name="connsiteY217" fmla="*/ 1203675 h 1503680"/>
              <a:gd name="connsiteX218" fmla="*/ 8632055 w 12220383"/>
              <a:gd name="connsiteY218" fmla="*/ 1193113 h 1503680"/>
              <a:gd name="connsiteX219" fmla="*/ 8632871 w 12220383"/>
              <a:gd name="connsiteY219" fmla="*/ 1192464 h 1503680"/>
              <a:gd name="connsiteX220" fmla="*/ 8632871 w 12220383"/>
              <a:gd name="connsiteY220" fmla="*/ 1182273 h 1503680"/>
              <a:gd name="connsiteX221" fmla="*/ 7869393 w 12220383"/>
              <a:gd name="connsiteY221" fmla="*/ 1180642 h 1503680"/>
              <a:gd name="connsiteX222" fmla="*/ 7869401 w 12220383"/>
              <a:gd name="connsiteY222" fmla="*/ 1180642 h 1503680"/>
              <a:gd name="connsiteX223" fmla="*/ 7868697 w 12220383"/>
              <a:gd name="connsiteY223" fmla="*/ 1181458 h 1503680"/>
              <a:gd name="connsiteX224" fmla="*/ 7863688 w 12220383"/>
              <a:gd name="connsiteY224" fmla="*/ 1181458 h 1503680"/>
              <a:gd name="connsiteX225" fmla="*/ 7863688 w 12220383"/>
              <a:gd name="connsiteY225" fmla="*/ 1180801 h 1503680"/>
              <a:gd name="connsiteX226" fmla="*/ 7835976 w 12220383"/>
              <a:gd name="connsiteY226" fmla="*/ 1177993 h 1503680"/>
              <a:gd name="connsiteX227" fmla="*/ 7840633 w 12220383"/>
              <a:gd name="connsiteY227" fmla="*/ 1190804 h 1503680"/>
              <a:gd name="connsiteX228" fmla="*/ 7840471 w 12220383"/>
              <a:gd name="connsiteY228" fmla="*/ 1190698 h 1503680"/>
              <a:gd name="connsiteX229" fmla="*/ 7840459 w 12220383"/>
              <a:gd name="connsiteY229" fmla="*/ 1190426 h 1503680"/>
              <a:gd name="connsiteX230" fmla="*/ 7835976 w 12220383"/>
              <a:gd name="connsiteY230" fmla="*/ 1177993 h 1503680"/>
              <a:gd name="connsiteX231" fmla="*/ 7907104 w 12220383"/>
              <a:gd name="connsiteY231" fmla="*/ 1175942 h 1503680"/>
              <a:gd name="connsiteX232" fmla="*/ 7907105 w 12220383"/>
              <a:gd name="connsiteY232" fmla="*/ 1175942 h 1503680"/>
              <a:gd name="connsiteX233" fmla="*/ 7907354 w 12220383"/>
              <a:gd name="connsiteY233" fmla="*/ 1176266 h 1503680"/>
              <a:gd name="connsiteX234" fmla="*/ 7907354 w 12220383"/>
              <a:gd name="connsiteY234" fmla="*/ 1176267 h 1503680"/>
              <a:gd name="connsiteX235" fmla="*/ 7894515 w 12220383"/>
              <a:gd name="connsiteY235" fmla="*/ 1174222 h 1503680"/>
              <a:gd name="connsiteX236" fmla="*/ 7897076 w 12220383"/>
              <a:gd name="connsiteY236" fmla="*/ 1174836 h 1503680"/>
              <a:gd name="connsiteX237" fmla="*/ 7896759 w 12220383"/>
              <a:gd name="connsiteY237" fmla="*/ 1174984 h 1503680"/>
              <a:gd name="connsiteX238" fmla="*/ 5319641 w 12220383"/>
              <a:gd name="connsiteY238" fmla="*/ 1158624 h 1503680"/>
              <a:gd name="connsiteX239" fmla="*/ 5295029 w 12220383"/>
              <a:gd name="connsiteY239" fmla="*/ 1178161 h 1503680"/>
              <a:gd name="connsiteX240" fmla="*/ 5299719 w 12220383"/>
              <a:gd name="connsiteY240" fmla="*/ 1181092 h 1503680"/>
              <a:gd name="connsiteX241" fmla="*/ 5322186 w 12220383"/>
              <a:gd name="connsiteY241" fmla="*/ 1166830 h 1503680"/>
              <a:gd name="connsiteX242" fmla="*/ 5319641 w 12220383"/>
              <a:gd name="connsiteY242" fmla="*/ 1158624 h 1503680"/>
              <a:gd name="connsiteX243" fmla="*/ 7583751 w 12220383"/>
              <a:gd name="connsiteY243" fmla="*/ 1152057 h 1503680"/>
              <a:gd name="connsiteX244" fmla="*/ 7573741 w 12220383"/>
              <a:gd name="connsiteY244" fmla="*/ 1155573 h 1503680"/>
              <a:gd name="connsiteX245" fmla="*/ 7595747 w 12220383"/>
              <a:gd name="connsiteY245" fmla="*/ 1152515 h 1503680"/>
              <a:gd name="connsiteX246" fmla="*/ 7583751 w 12220383"/>
              <a:gd name="connsiteY246" fmla="*/ 1152057 h 1503680"/>
              <a:gd name="connsiteX247" fmla="*/ 7508309 w 12220383"/>
              <a:gd name="connsiteY247" fmla="*/ 1145123 h 1503680"/>
              <a:gd name="connsiteX248" fmla="*/ 7512519 w 12220383"/>
              <a:gd name="connsiteY248" fmla="*/ 1145537 h 1503680"/>
              <a:gd name="connsiteX249" fmla="*/ 7511595 w 12220383"/>
              <a:gd name="connsiteY249" fmla="*/ 1147012 h 1503680"/>
              <a:gd name="connsiteX250" fmla="*/ 7592486 w 12220383"/>
              <a:gd name="connsiteY250" fmla="*/ 1143344 h 1503680"/>
              <a:gd name="connsiteX251" fmla="*/ 7592486 w 12220383"/>
              <a:gd name="connsiteY251" fmla="*/ 1145993 h 1503680"/>
              <a:gd name="connsiteX252" fmla="*/ 7617345 w 12220383"/>
              <a:gd name="connsiteY252" fmla="*/ 1145993 h 1503680"/>
              <a:gd name="connsiteX253" fmla="*/ 7617345 w 12220383"/>
              <a:gd name="connsiteY253" fmla="*/ 1143344 h 1503680"/>
              <a:gd name="connsiteX254" fmla="*/ 7468628 w 12220383"/>
              <a:gd name="connsiteY254" fmla="*/ 1141153 h 1503680"/>
              <a:gd name="connsiteX255" fmla="*/ 7458211 w 12220383"/>
              <a:gd name="connsiteY255" fmla="*/ 1147012 h 1503680"/>
              <a:gd name="connsiteX256" fmla="*/ 7459842 w 12220383"/>
              <a:gd name="connsiteY256" fmla="*/ 1147253 h 1503680"/>
              <a:gd name="connsiteX257" fmla="*/ 7458211 w 12220383"/>
              <a:gd name="connsiteY257" fmla="*/ 1147420 h 1503680"/>
              <a:gd name="connsiteX258" fmla="*/ 7443744 w 12220383"/>
              <a:gd name="connsiteY258" fmla="*/ 1157203 h 1503680"/>
              <a:gd name="connsiteX259" fmla="*/ 7449654 w 12220383"/>
              <a:gd name="connsiteY259" fmla="*/ 1157203 h 1503680"/>
              <a:gd name="connsiteX260" fmla="*/ 7468807 w 12220383"/>
              <a:gd name="connsiteY260" fmla="*/ 1152923 h 1503680"/>
              <a:gd name="connsiteX261" fmla="*/ 7468553 w 12220383"/>
              <a:gd name="connsiteY261" fmla="*/ 1152250 h 1503680"/>
              <a:gd name="connsiteX262" fmla="*/ 7468807 w 12220383"/>
              <a:gd name="connsiteY262" fmla="*/ 1152516 h 1503680"/>
              <a:gd name="connsiteX263" fmla="*/ 7478587 w 12220383"/>
              <a:gd name="connsiteY263" fmla="*/ 1145993 h 1503680"/>
              <a:gd name="connsiteX264" fmla="*/ 7468628 w 12220383"/>
              <a:gd name="connsiteY264" fmla="*/ 1141153 h 1503680"/>
              <a:gd name="connsiteX265" fmla="*/ 9042101 w 12220383"/>
              <a:gd name="connsiteY265" fmla="*/ 1133363 h 1503680"/>
              <a:gd name="connsiteX266" fmla="*/ 9042626 w 12220383"/>
              <a:gd name="connsiteY266" fmla="*/ 1135395 h 1503680"/>
              <a:gd name="connsiteX267" fmla="*/ 9046497 w 12220383"/>
              <a:gd name="connsiteY267" fmla="*/ 1142529 h 1503680"/>
              <a:gd name="connsiteX268" fmla="*/ 9047196 w 12220383"/>
              <a:gd name="connsiteY268" fmla="*/ 1142648 h 1503680"/>
              <a:gd name="connsiteX269" fmla="*/ 9044759 w 12220383"/>
              <a:gd name="connsiteY269" fmla="*/ 1153728 h 1503680"/>
              <a:gd name="connsiteX270" fmla="*/ 9038753 w 12220383"/>
              <a:gd name="connsiteY270" fmla="*/ 1148618 h 1503680"/>
              <a:gd name="connsiteX271" fmla="*/ 9040224 w 12220383"/>
              <a:gd name="connsiteY271" fmla="*/ 1137433 h 1503680"/>
              <a:gd name="connsiteX272" fmla="*/ 9042626 w 12220383"/>
              <a:gd name="connsiteY272" fmla="*/ 1137433 h 1503680"/>
              <a:gd name="connsiteX273" fmla="*/ 8923835 w 12220383"/>
              <a:gd name="connsiteY273" fmla="*/ 1131726 h 1503680"/>
              <a:gd name="connsiteX274" fmla="*/ 8917927 w 12220383"/>
              <a:gd name="connsiteY274" fmla="*/ 1135598 h 1503680"/>
              <a:gd name="connsiteX275" fmla="*/ 8924039 w 12220383"/>
              <a:gd name="connsiteY275" fmla="*/ 1141509 h 1503680"/>
              <a:gd name="connsiteX276" fmla="*/ 8930560 w 12220383"/>
              <a:gd name="connsiteY276" fmla="*/ 1136821 h 1503680"/>
              <a:gd name="connsiteX277" fmla="*/ 8923835 w 12220383"/>
              <a:gd name="connsiteY277" fmla="*/ 1131726 h 1503680"/>
              <a:gd name="connsiteX278" fmla="*/ 7542973 w 12220383"/>
              <a:gd name="connsiteY278" fmla="*/ 1118071 h 1503680"/>
              <a:gd name="connsiteX279" fmla="*/ 7532379 w 12220383"/>
              <a:gd name="connsiteY279" fmla="*/ 1127650 h 1503680"/>
              <a:gd name="connsiteX280" fmla="*/ 7527081 w 12220383"/>
              <a:gd name="connsiteY280" fmla="*/ 1136211 h 1503680"/>
              <a:gd name="connsiteX281" fmla="*/ 7546641 w 12220383"/>
              <a:gd name="connsiteY281" fmla="*/ 1122555 h 1503680"/>
              <a:gd name="connsiteX282" fmla="*/ 7542973 w 12220383"/>
              <a:gd name="connsiteY282" fmla="*/ 1118071 h 1503680"/>
              <a:gd name="connsiteX283" fmla="*/ 7773932 w 12220383"/>
              <a:gd name="connsiteY283" fmla="*/ 1098963 h 1503680"/>
              <a:gd name="connsiteX284" fmla="*/ 7768125 w 12220383"/>
              <a:gd name="connsiteY284" fmla="*/ 1099319 h 1503680"/>
              <a:gd name="connsiteX285" fmla="*/ 7695384 w 12220383"/>
              <a:gd name="connsiteY285" fmla="*/ 1114198 h 1503680"/>
              <a:gd name="connsiteX286" fmla="*/ 7771793 w 12220383"/>
              <a:gd name="connsiteY286" fmla="*/ 1110325 h 1503680"/>
              <a:gd name="connsiteX287" fmla="*/ 7776683 w 12220383"/>
              <a:gd name="connsiteY287" fmla="*/ 1103192 h 1503680"/>
              <a:gd name="connsiteX288" fmla="*/ 7773932 w 12220383"/>
              <a:gd name="connsiteY288" fmla="*/ 1098963 h 1503680"/>
              <a:gd name="connsiteX289" fmla="*/ 7591264 w 12220383"/>
              <a:gd name="connsiteY289" fmla="*/ 1094497 h 1503680"/>
              <a:gd name="connsiteX290" fmla="*/ 7591264 w 12220383"/>
              <a:gd name="connsiteY290" fmla="*/ 1095729 h 1503680"/>
              <a:gd name="connsiteX291" fmla="*/ 7589753 w 12220383"/>
              <a:gd name="connsiteY291" fmla="*/ 1094795 h 1503680"/>
              <a:gd name="connsiteX292" fmla="*/ 4911179 w 12220383"/>
              <a:gd name="connsiteY292" fmla="*/ 1093176 h 1503680"/>
              <a:gd name="connsiteX293" fmla="*/ 4907271 w 12220383"/>
              <a:gd name="connsiteY293" fmla="*/ 1098451 h 1503680"/>
              <a:gd name="connsiteX294" fmla="*/ 4937968 w 12220383"/>
              <a:gd name="connsiteY294" fmla="*/ 1142214 h 1503680"/>
              <a:gd name="connsiteX295" fmla="*/ 4948917 w 12220383"/>
              <a:gd name="connsiteY295" fmla="*/ 1149247 h 1503680"/>
              <a:gd name="connsiteX296" fmla="*/ 4947353 w 12220383"/>
              <a:gd name="connsiteY296" fmla="*/ 1133813 h 1503680"/>
              <a:gd name="connsiteX297" fmla="*/ 4911179 w 12220383"/>
              <a:gd name="connsiteY297" fmla="*/ 1093176 h 1503680"/>
              <a:gd name="connsiteX298" fmla="*/ 7599477 w 12220383"/>
              <a:gd name="connsiteY298" fmla="*/ 1089778 h 1503680"/>
              <a:gd name="connsiteX299" fmla="*/ 7599619 w 12220383"/>
              <a:gd name="connsiteY299" fmla="*/ 1091370 h 1503680"/>
              <a:gd name="connsiteX300" fmla="*/ 7597174 w 12220383"/>
              <a:gd name="connsiteY300" fmla="*/ 1092146 h 1503680"/>
              <a:gd name="connsiteX301" fmla="*/ 10609316 w 12220383"/>
              <a:gd name="connsiteY301" fmla="*/ 1087932 h 1503680"/>
              <a:gd name="connsiteX302" fmla="*/ 10604593 w 12220383"/>
              <a:gd name="connsiteY302" fmla="*/ 1099235 h 1503680"/>
              <a:gd name="connsiteX303" fmla="*/ 10612352 w 12220383"/>
              <a:gd name="connsiteY303" fmla="*/ 1089619 h 1503680"/>
              <a:gd name="connsiteX304" fmla="*/ 10609316 w 12220383"/>
              <a:gd name="connsiteY304" fmla="*/ 1087932 h 1503680"/>
              <a:gd name="connsiteX305" fmla="*/ 10740311 w 12220383"/>
              <a:gd name="connsiteY305" fmla="*/ 1087087 h 1503680"/>
              <a:gd name="connsiteX306" fmla="*/ 10744097 w 12220383"/>
              <a:gd name="connsiteY306" fmla="*/ 1089056 h 1503680"/>
              <a:gd name="connsiteX307" fmla="*/ 10743712 w 12220383"/>
              <a:gd name="connsiteY307" fmla="*/ 1089129 h 1503680"/>
              <a:gd name="connsiteX308" fmla="*/ 10740248 w 12220383"/>
              <a:gd name="connsiteY308" fmla="*/ 1087139 h 1503680"/>
              <a:gd name="connsiteX309" fmla="*/ 10694660 w 12220383"/>
              <a:gd name="connsiteY309" fmla="*/ 1086884 h 1503680"/>
              <a:gd name="connsiteX310" fmla="*/ 10694715 w 12220383"/>
              <a:gd name="connsiteY310" fmla="*/ 1086926 h 1503680"/>
              <a:gd name="connsiteX311" fmla="*/ 10694668 w 12220383"/>
              <a:gd name="connsiteY311" fmla="*/ 1086920 h 1503680"/>
              <a:gd name="connsiteX312" fmla="*/ 7822452 w 12220383"/>
              <a:gd name="connsiteY312" fmla="*/ 1079830 h 1503680"/>
              <a:gd name="connsiteX313" fmla="*/ 7815396 w 12220383"/>
              <a:gd name="connsiteY313" fmla="*/ 1089944 h 1503680"/>
              <a:gd name="connsiteX314" fmla="*/ 7815396 w 12220383"/>
              <a:gd name="connsiteY314" fmla="*/ 1089943 h 1503680"/>
              <a:gd name="connsiteX315" fmla="*/ 7796651 w 12220383"/>
              <a:gd name="connsiteY315" fmla="*/ 1086275 h 1503680"/>
              <a:gd name="connsiteX316" fmla="*/ 7815396 w 12220383"/>
              <a:gd name="connsiteY316" fmla="*/ 1092185 h 1503680"/>
              <a:gd name="connsiteX317" fmla="*/ 7815396 w 12220383"/>
              <a:gd name="connsiteY317" fmla="*/ 1092186 h 1503680"/>
              <a:gd name="connsiteX318" fmla="*/ 7835772 w 12220383"/>
              <a:gd name="connsiteY318" fmla="*/ 1080568 h 1503680"/>
              <a:gd name="connsiteX319" fmla="*/ 7822452 w 12220383"/>
              <a:gd name="connsiteY319" fmla="*/ 1079830 h 1503680"/>
              <a:gd name="connsiteX320" fmla="*/ 7620380 w 12220383"/>
              <a:gd name="connsiteY320" fmla="*/ 1077714 h 1503680"/>
              <a:gd name="connsiteX321" fmla="*/ 7633568 w 12220383"/>
              <a:gd name="connsiteY321" fmla="*/ 1077714 h 1503680"/>
              <a:gd name="connsiteX322" fmla="*/ 7633442 w 12220383"/>
              <a:gd name="connsiteY322" fmla="*/ 1078122 h 1503680"/>
              <a:gd name="connsiteX323" fmla="*/ 7637297 w 12220383"/>
              <a:gd name="connsiteY323" fmla="*/ 1083338 h 1503680"/>
              <a:gd name="connsiteX324" fmla="*/ 7624019 w 12220383"/>
              <a:gd name="connsiteY324" fmla="*/ 1087293 h 1503680"/>
              <a:gd name="connsiteX325" fmla="*/ 7621857 w 12220383"/>
              <a:gd name="connsiteY325" fmla="*/ 1087864 h 1503680"/>
              <a:gd name="connsiteX326" fmla="*/ 10864190 w 12220383"/>
              <a:gd name="connsiteY326" fmla="*/ 1062292 h 1503680"/>
              <a:gd name="connsiteX327" fmla="*/ 10864355 w 12220383"/>
              <a:gd name="connsiteY327" fmla="*/ 1062337 h 1503680"/>
              <a:gd name="connsiteX328" fmla="*/ 10864164 w 12220383"/>
              <a:gd name="connsiteY328" fmla="*/ 1062370 h 1503680"/>
              <a:gd name="connsiteX329" fmla="*/ 10864190 w 12220383"/>
              <a:gd name="connsiteY329" fmla="*/ 1062293 h 1503680"/>
              <a:gd name="connsiteX330" fmla="*/ 10840360 w 12220383"/>
              <a:gd name="connsiteY330" fmla="*/ 1061179 h 1503680"/>
              <a:gd name="connsiteX331" fmla="*/ 10840056 w 12220383"/>
              <a:gd name="connsiteY331" fmla="*/ 1061861 h 1503680"/>
              <a:gd name="connsiteX332" fmla="*/ 10839226 w 12220383"/>
              <a:gd name="connsiteY332" fmla="*/ 1061786 h 1503680"/>
              <a:gd name="connsiteX333" fmla="*/ 10839223 w 12220383"/>
              <a:gd name="connsiteY333" fmla="*/ 1061788 h 1503680"/>
              <a:gd name="connsiteX334" fmla="*/ 10839225 w 12220383"/>
              <a:gd name="connsiteY334" fmla="*/ 1061786 h 1503680"/>
              <a:gd name="connsiteX335" fmla="*/ 10891951 w 12220383"/>
              <a:gd name="connsiteY335" fmla="*/ 1058723 h 1503680"/>
              <a:gd name="connsiteX336" fmla="*/ 10892013 w 12220383"/>
              <a:gd name="connsiteY336" fmla="*/ 1058905 h 1503680"/>
              <a:gd name="connsiteX337" fmla="*/ 10891693 w 12220383"/>
              <a:gd name="connsiteY337" fmla="*/ 1058812 h 1503680"/>
              <a:gd name="connsiteX338" fmla="*/ 4864901 w 12220383"/>
              <a:gd name="connsiteY338" fmla="*/ 1056251 h 1503680"/>
              <a:gd name="connsiteX339" fmla="*/ 4860012 w 12220383"/>
              <a:gd name="connsiteY339" fmla="*/ 1059377 h 1503680"/>
              <a:gd name="connsiteX340" fmla="*/ 4870172 w 12220383"/>
              <a:gd name="connsiteY340" fmla="*/ 1073052 h 1503680"/>
              <a:gd name="connsiteX341" fmla="*/ 4877592 w 12220383"/>
              <a:gd name="connsiteY341" fmla="*/ 1075580 h 1503680"/>
              <a:gd name="connsiteX342" fmla="*/ 4877613 w 12220383"/>
              <a:gd name="connsiteY342" fmla="*/ 1075787 h 1503680"/>
              <a:gd name="connsiteX343" fmla="*/ 4907271 w 12220383"/>
              <a:gd name="connsiteY343" fmla="*/ 1098450 h 1503680"/>
              <a:gd name="connsiteX344" fmla="*/ 4911179 w 12220383"/>
              <a:gd name="connsiteY344" fmla="*/ 1093175 h 1503680"/>
              <a:gd name="connsiteX345" fmla="*/ 4897515 w 12220383"/>
              <a:gd name="connsiteY345" fmla="*/ 1077009 h 1503680"/>
              <a:gd name="connsiteX346" fmla="*/ 4878200 w 12220383"/>
              <a:gd name="connsiteY346" fmla="*/ 1070136 h 1503680"/>
              <a:gd name="connsiteX347" fmla="*/ 4878200 w 12220383"/>
              <a:gd name="connsiteY347" fmla="*/ 1069927 h 1503680"/>
              <a:gd name="connsiteX348" fmla="*/ 4864901 w 12220383"/>
              <a:gd name="connsiteY348" fmla="*/ 1056251 h 1503680"/>
              <a:gd name="connsiteX349" fmla="*/ 7987572 w 12220383"/>
              <a:gd name="connsiteY349" fmla="*/ 1051217 h 1503680"/>
              <a:gd name="connsiteX350" fmla="*/ 7930316 w 12220383"/>
              <a:gd name="connsiteY350" fmla="*/ 1057128 h 1503680"/>
              <a:gd name="connsiteX351" fmla="*/ 7987572 w 12220383"/>
              <a:gd name="connsiteY351" fmla="*/ 1051217 h 1503680"/>
              <a:gd name="connsiteX352" fmla="*/ 10940275 w 12220383"/>
              <a:gd name="connsiteY352" fmla="*/ 1049262 h 1503680"/>
              <a:gd name="connsiteX353" fmla="*/ 10943891 w 12220383"/>
              <a:gd name="connsiteY353" fmla="*/ 1051851 h 1503680"/>
              <a:gd name="connsiteX354" fmla="*/ 10942682 w 12220383"/>
              <a:gd name="connsiteY354" fmla="*/ 1052670 h 1503680"/>
              <a:gd name="connsiteX355" fmla="*/ 10929104 w 12220383"/>
              <a:gd name="connsiteY355" fmla="*/ 1047298 h 1503680"/>
              <a:gd name="connsiteX356" fmla="*/ 10932020 w 12220383"/>
              <a:gd name="connsiteY356" fmla="*/ 1047715 h 1503680"/>
              <a:gd name="connsiteX357" fmla="*/ 10929132 w 12220383"/>
              <a:gd name="connsiteY357" fmla="*/ 1047447 h 1503680"/>
              <a:gd name="connsiteX358" fmla="*/ 7844778 w 12220383"/>
              <a:gd name="connsiteY358" fmla="*/ 1043676 h 1503680"/>
              <a:gd name="connsiteX359" fmla="*/ 7845145 w 12220383"/>
              <a:gd name="connsiteY359" fmla="*/ 1044288 h 1503680"/>
              <a:gd name="connsiteX360" fmla="*/ 7844730 w 12220383"/>
              <a:gd name="connsiteY360" fmla="*/ 1044551 h 1503680"/>
              <a:gd name="connsiteX361" fmla="*/ 7844592 w 12220383"/>
              <a:gd name="connsiteY361" fmla="*/ 1044456 h 1503680"/>
              <a:gd name="connsiteX362" fmla="*/ 10940096 w 12220383"/>
              <a:gd name="connsiteY362" fmla="*/ 1042555 h 1503680"/>
              <a:gd name="connsiteX363" fmla="*/ 10938240 w 12220383"/>
              <a:gd name="connsiteY363" fmla="*/ 1047447 h 1503680"/>
              <a:gd name="connsiteX364" fmla="*/ 10939590 w 12220383"/>
              <a:gd name="connsiteY364" fmla="*/ 1047447 h 1503680"/>
              <a:gd name="connsiteX365" fmla="*/ 7791606 w 12220383"/>
              <a:gd name="connsiteY365" fmla="*/ 1042171 h 1503680"/>
              <a:gd name="connsiteX366" fmla="*/ 7790890 w 12220383"/>
              <a:gd name="connsiteY366" fmla="*/ 1043937 h 1503680"/>
              <a:gd name="connsiteX367" fmla="*/ 7790130 w 12220383"/>
              <a:gd name="connsiteY367" fmla="*/ 1044084 h 1503680"/>
              <a:gd name="connsiteX368" fmla="*/ 7786667 w 12220383"/>
              <a:gd name="connsiteY368" fmla="*/ 1044084 h 1503680"/>
              <a:gd name="connsiteX369" fmla="*/ 7786316 w 12220383"/>
              <a:gd name="connsiteY369" fmla="*/ 1044292 h 1503680"/>
              <a:gd name="connsiteX370" fmla="*/ 7784857 w 12220383"/>
              <a:gd name="connsiteY370" fmla="*/ 1043462 h 1503680"/>
              <a:gd name="connsiteX371" fmla="*/ 7788501 w 12220383"/>
              <a:gd name="connsiteY371" fmla="*/ 1043473 h 1503680"/>
              <a:gd name="connsiteX372" fmla="*/ 7816500 w 12220383"/>
              <a:gd name="connsiteY372" fmla="*/ 1041208 h 1503680"/>
              <a:gd name="connsiteX373" fmla="*/ 7816507 w 12220383"/>
              <a:gd name="connsiteY373" fmla="*/ 1041512 h 1503680"/>
              <a:gd name="connsiteX374" fmla="*/ 7816212 w 12220383"/>
              <a:gd name="connsiteY374" fmla="*/ 1041230 h 1503680"/>
              <a:gd name="connsiteX375" fmla="*/ 7816228 w 12220383"/>
              <a:gd name="connsiteY375" fmla="*/ 1041213 h 1503680"/>
              <a:gd name="connsiteX376" fmla="*/ 7751154 w 12220383"/>
              <a:gd name="connsiteY376" fmla="*/ 1040722 h 1503680"/>
              <a:gd name="connsiteX377" fmla="*/ 7755737 w 12220383"/>
              <a:gd name="connsiteY377" fmla="*/ 1043374 h 1503680"/>
              <a:gd name="connsiteX378" fmla="*/ 7770445 w 12220383"/>
              <a:gd name="connsiteY378" fmla="*/ 1043418 h 1503680"/>
              <a:gd name="connsiteX379" fmla="*/ 7765920 w 12220383"/>
              <a:gd name="connsiteY379" fmla="*/ 1047082 h 1503680"/>
              <a:gd name="connsiteX380" fmla="*/ 7757149 w 12220383"/>
              <a:gd name="connsiteY380" fmla="*/ 1046505 h 1503680"/>
              <a:gd name="connsiteX381" fmla="*/ 7846662 w 12220383"/>
              <a:gd name="connsiteY381" fmla="*/ 1036147 h 1503680"/>
              <a:gd name="connsiteX382" fmla="*/ 7846530 w 12220383"/>
              <a:gd name="connsiteY382" fmla="*/ 1036346 h 1503680"/>
              <a:gd name="connsiteX383" fmla="*/ 7846572 w 12220383"/>
              <a:gd name="connsiteY383" fmla="*/ 1036173 h 1503680"/>
              <a:gd name="connsiteX384" fmla="*/ 7865835 w 12220383"/>
              <a:gd name="connsiteY384" fmla="*/ 1033507 h 1503680"/>
              <a:gd name="connsiteX385" fmla="*/ 7864395 w 12220383"/>
              <a:gd name="connsiteY385" fmla="*/ 1035398 h 1503680"/>
              <a:gd name="connsiteX386" fmla="*/ 7863653 w 12220383"/>
              <a:gd name="connsiteY386" fmla="*/ 1034533 h 1503680"/>
              <a:gd name="connsiteX387" fmla="*/ 7863978 w 12220383"/>
              <a:gd name="connsiteY387" fmla="*/ 1033180 h 1503680"/>
              <a:gd name="connsiteX388" fmla="*/ 7864502 w 12220383"/>
              <a:gd name="connsiteY388" fmla="*/ 1033281 h 1503680"/>
              <a:gd name="connsiteX389" fmla="*/ 7863280 w 12220383"/>
              <a:gd name="connsiteY389" fmla="*/ 1033281 h 1503680"/>
              <a:gd name="connsiteX390" fmla="*/ 7863280 w 12220383"/>
              <a:gd name="connsiteY390" fmla="*/ 1034097 h 1503680"/>
              <a:gd name="connsiteX391" fmla="*/ 7862622 w 12220383"/>
              <a:gd name="connsiteY391" fmla="*/ 1033330 h 1503680"/>
              <a:gd name="connsiteX392" fmla="*/ 7796240 w 12220383"/>
              <a:gd name="connsiteY392" fmla="*/ 1029817 h 1503680"/>
              <a:gd name="connsiteX393" fmla="*/ 7799801 w 12220383"/>
              <a:gd name="connsiteY393" fmla="*/ 1029817 h 1503680"/>
              <a:gd name="connsiteX394" fmla="*/ 7799851 w 12220383"/>
              <a:gd name="connsiteY394" fmla="*/ 1029929 h 1503680"/>
              <a:gd name="connsiteX395" fmla="*/ 7796447 w 12220383"/>
              <a:gd name="connsiteY395" fmla="*/ 1030225 h 1503680"/>
              <a:gd name="connsiteX396" fmla="*/ 7796081 w 12220383"/>
              <a:gd name="connsiteY396" fmla="*/ 1031128 h 1503680"/>
              <a:gd name="connsiteX397" fmla="*/ 7729298 w 12220383"/>
              <a:gd name="connsiteY397" fmla="*/ 1028076 h 1503680"/>
              <a:gd name="connsiteX398" fmla="*/ 7731857 w 12220383"/>
              <a:gd name="connsiteY398" fmla="*/ 1029557 h 1503680"/>
              <a:gd name="connsiteX399" fmla="*/ 7728597 w 12220383"/>
              <a:gd name="connsiteY399" fmla="*/ 1029613 h 1503680"/>
              <a:gd name="connsiteX400" fmla="*/ 7779943 w 12220383"/>
              <a:gd name="connsiteY400" fmla="*/ 1024721 h 1503680"/>
              <a:gd name="connsiteX401" fmla="*/ 7779943 w 12220383"/>
              <a:gd name="connsiteY401" fmla="*/ 1025434 h 1503680"/>
              <a:gd name="connsiteX402" fmla="*/ 7779615 w 12220383"/>
              <a:gd name="connsiteY402" fmla="*/ 1025524 h 1503680"/>
              <a:gd name="connsiteX403" fmla="*/ 7785247 w 12220383"/>
              <a:gd name="connsiteY403" fmla="*/ 1023979 h 1503680"/>
              <a:gd name="connsiteX404" fmla="*/ 7785118 w 12220383"/>
              <a:gd name="connsiteY404" fmla="*/ 1024014 h 1503680"/>
              <a:gd name="connsiteX405" fmla="*/ 7785031 w 12220383"/>
              <a:gd name="connsiteY405" fmla="*/ 1024009 h 1503680"/>
              <a:gd name="connsiteX406" fmla="*/ 7779943 w 12220383"/>
              <a:gd name="connsiteY406" fmla="*/ 1023702 h 1503680"/>
              <a:gd name="connsiteX407" fmla="*/ 7785031 w 12220383"/>
              <a:gd name="connsiteY407" fmla="*/ 1024009 h 1503680"/>
              <a:gd name="connsiteX408" fmla="*/ 7779943 w 12220383"/>
              <a:gd name="connsiteY408" fmla="*/ 1024721 h 1503680"/>
              <a:gd name="connsiteX409" fmla="*/ 7913378 w 12220383"/>
              <a:gd name="connsiteY409" fmla="*/ 1019906 h 1503680"/>
              <a:gd name="connsiteX410" fmla="*/ 7913443 w 12220383"/>
              <a:gd name="connsiteY410" fmla="*/ 1019914 h 1503680"/>
              <a:gd name="connsiteX411" fmla="*/ 7912700 w 12220383"/>
              <a:gd name="connsiteY411" fmla="*/ 1020701 h 1503680"/>
              <a:gd name="connsiteX412" fmla="*/ 7694314 w 12220383"/>
              <a:gd name="connsiteY412" fmla="*/ 1018880 h 1503680"/>
              <a:gd name="connsiteX413" fmla="*/ 7693270 w 12220383"/>
              <a:gd name="connsiteY413" fmla="*/ 1020034 h 1503680"/>
              <a:gd name="connsiteX414" fmla="*/ 7691513 w 12220383"/>
              <a:gd name="connsiteY414" fmla="*/ 1020034 h 1503680"/>
              <a:gd name="connsiteX415" fmla="*/ 7855787 w 12220383"/>
              <a:gd name="connsiteY415" fmla="*/ 1018589 h 1503680"/>
              <a:gd name="connsiteX416" fmla="*/ 7850438 w 12220383"/>
              <a:gd name="connsiteY416" fmla="*/ 1020318 h 1503680"/>
              <a:gd name="connsiteX417" fmla="*/ 7850239 w 12220383"/>
              <a:gd name="connsiteY417" fmla="*/ 1019830 h 1503680"/>
              <a:gd name="connsiteX418" fmla="*/ 7848659 w 12220383"/>
              <a:gd name="connsiteY418" fmla="*/ 1019854 h 1503680"/>
              <a:gd name="connsiteX419" fmla="*/ 7848105 w 12220383"/>
              <a:gd name="connsiteY419" fmla="*/ 1019577 h 1503680"/>
              <a:gd name="connsiteX420" fmla="*/ 7851461 w 12220383"/>
              <a:gd name="connsiteY420" fmla="*/ 1019422 h 1503680"/>
              <a:gd name="connsiteX421" fmla="*/ 8058480 w 12220383"/>
              <a:gd name="connsiteY421" fmla="*/ 1016568 h 1503680"/>
              <a:gd name="connsiteX422" fmla="*/ 8038104 w 12220383"/>
              <a:gd name="connsiteY422" fmla="*/ 1018199 h 1503680"/>
              <a:gd name="connsiteX423" fmla="*/ 8058480 w 12220383"/>
              <a:gd name="connsiteY423" fmla="*/ 1016568 h 1503680"/>
              <a:gd name="connsiteX424" fmla="*/ 4369046 w 12220383"/>
              <a:gd name="connsiteY424" fmla="*/ 1014637 h 1503680"/>
              <a:gd name="connsiteX425" fmla="*/ 4376251 w 12220383"/>
              <a:gd name="connsiteY425" fmla="*/ 1027531 h 1503680"/>
              <a:gd name="connsiteX426" fmla="*/ 4380176 w 12220383"/>
              <a:gd name="connsiteY426" fmla="*/ 1023820 h 1503680"/>
              <a:gd name="connsiteX427" fmla="*/ 4369046 w 12220383"/>
              <a:gd name="connsiteY427" fmla="*/ 1014637 h 1503680"/>
              <a:gd name="connsiteX428" fmla="*/ 7946951 w 12220383"/>
              <a:gd name="connsiteY428" fmla="*/ 1009711 h 1503680"/>
              <a:gd name="connsiteX429" fmla="*/ 7947415 w 12220383"/>
              <a:gd name="connsiteY429" fmla="*/ 1010100 h 1503680"/>
              <a:gd name="connsiteX430" fmla="*/ 7945335 w 12220383"/>
              <a:gd name="connsiteY430" fmla="*/ 1010533 h 1503680"/>
              <a:gd name="connsiteX431" fmla="*/ 7925973 w 12220383"/>
              <a:gd name="connsiteY431" fmla="*/ 1008773 h 1503680"/>
              <a:gd name="connsiteX432" fmla="*/ 7929731 w 12220383"/>
              <a:gd name="connsiteY432" fmla="*/ 1010621 h 1503680"/>
              <a:gd name="connsiteX433" fmla="*/ 7926037 w 12220383"/>
              <a:gd name="connsiteY433" fmla="*/ 1009842 h 1503680"/>
              <a:gd name="connsiteX434" fmla="*/ 7924609 w 12220383"/>
              <a:gd name="connsiteY434" fmla="*/ 1010851 h 1503680"/>
              <a:gd name="connsiteX435" fmla="*/ 7924815 w 12220383"/>
              <a:gd name="connsiteY435" fmla="*/ 1010454 h 1503680"/>
              <a:gd name="connsiteX436" fmla="*/ 4862158 w 12220383"/>
              <a:gd name="connsiteY436" fmla="*/ 997054 h 1503680"/>
              <a:gd name="connsiteX437" fmla="*/ 4857274 w 12220383"/>
              <a:gd name="connsiteY437" fmla="*/ 1001352 h 1503680"/>
              <a:gd name="connsiteX438" fmla="*/ 4870572 w 12220383"/>
              <a:gd name="connsiteY438" fmla="*/ 1014833 h 1503680"/>
              <a:gd name="connsiteX439" fmla="*/ 4884625 w 12220383"/>
              <a:gd name="connsiteY439" fmla="*/ 1024210 h 1503680"/>
              <a:gd name="connsiteX440" fmla="*/ 4878395 w 12220383"/>
              <a:gd name="connsiteY440" fmla="*/ 1010535 h 1503680"/>
              <a:gd name="connsiteX441" fmla="*/ 4862158 w 12220383"/>
              <a:gd name="connsiteY441" fmla="*/ 997054 h 1503680"/>
              <a:gd name="connsiteX442" fmla="*/ 11169420 w 12220383"/>
              <a:gd name="connsiteY442" fmla="*/ 993841 h 1503680"/>
              <a:gd name="connsiteX443" fmla="*/ 11171606 w 12220383"/>
              <a:gd name="connsiteY443" fmla="*/ 1002214 h 1503680"/>
              <a:gd name="connsiteX444" fmla="*/ 11171605 w 12220383"/>
              <a:gd name="connsiteY444" fmla="*/ 1002214 h 1503680"/>
              <a:gd name="connsiteX445" fmla="*/ 8048301 w 12220383"/>
              <a:gd name="connsiteY445" fmla="*/ 989994 h 1503680"/>
              <a:gd name="connsiteX446" fmla="*/ 8057094 w 12220383"/>
              <a:gd name="connsiteY446" fmla="*/ 991906 h 1503680"/>
              <a:gd name="connsiteX447" fmla="*/ 8059904 w 12220383"/>
              <a:gd name="connsiteY447" fmla="*/ 992517 h 1503680"/>
              <a:gd name="connsiteX448" fmla="*/ 8053793 w 12220383"/>
              <a:gd name="connsiteY448" fmla="*/ 992313 h 1503680"/>
              <a:gd name="connsiteX449" fmla="*/ 8052829 w 12220383"/>
              <a:gd name="connsiteY449" fmla="*/ 991906 h 1503680"/>
              <a:gd name="connsiteX450" fmla="*/ 8045949 w 12220383"/>
              <a:gd name="connsiteY450" fmla="*/ 989001 h 1503680"/>
              <a:gd name="connsiteX451" fmla="*/ 8048301 w 12220383"/>
              <a:gd name="connsiteY451" fmla="*/ 989994 h 1503680"/>
              <a:gd name="connsiteX452" fmla="*/ 8045845 w 12220383"/>
              <a:gd name="connsiteY452" fmla="*/ 989460 h 1503680"/>
              <a:gd name="connsiteX453" fmla="*/ 4375481 w 12220383"/>
              <a:gd name="connsiteY453" fmla="*/ 988849 h 1503680"/>
              <a:gd name="connsiteX454" fmla="*/ 4372949 w 12220383"/>
              <a:gd name="connsiteY454" fmla="*/ 994124 h 1503680"/>
              <a:gd name="connsiteX455" fmla="*/ 4377813 w 12220383"/>
              <a:gd name="connsiteY455" fmla="*/ 999985 h 1503680"/>
              <a:gd name="connsiteX456" fmla="*/ 4380176 w 12220383"/>
              <a:gd name="connsiteY456" fmla="*/ 991779 h 1503680"/>
              <a:gd name="connsiteX457" fmla="*/ 8046497 w 12220383"/>
              <a:gd name="connsiteY457" fmla="*/ 986572 h 1503680"/>
              <a:gd name="connsiteX458" fmla="*/ 8045949 w 12220383"/>
              <a:gd name="connsiteY458" fmla="*/ 989001 h 1503680"/>
              <a:gd name="connsiteX459" fmla="*/ 8045320 w 12220383"/>
              <a:gd name="connsiteY459" fmla="*/ 988736 h 1503680"/>
              <a:gd name="connsiteX460" fmla="*/ 8046050 w 12220383"/>
              <a:gd name="connsiteY460" fmla="*/ 986810 h 1503680"/>
              <a:gd name="connsiteX461" fmla="*/ 8046050 w 12220383"/>
              <a:gd name="connsiteY461" fmla="*/ 986590 h 1503680"/>
              <a:gd name="connsiteX462" fmla="*/ 4789316 w 12220383"/>
              <a:gd name="connsiteY462" fmla="*/ 986040 h 1503680"/>
              <a:gd name="connsiteX463" fmla="*/ 4775458 w 12220383"/>
              <a:gd name="connsiteY463" fmla="*/ 986308 h 1503680"/>
              <a:gd name="connsiteX464" fmla="*/ 4798321 w 12220383"/>
              <a:gd name="connsiteY464" fmla="*/ 1003891 h 1503680"/>
              <a:gd name="connsiteX465" fmla="*/ 4798321 w 12220383"/>
              <a:gd name="connsiteY465" fmla="*/ 1001873 h 1503680"/>
              <a:gd name="connsiteX466" fmla="*/ 4798519 w 12220383"/>
              <a:gd name="connsiteY466" fmla="*/ 1003892 h 1503680"/>
              <a:gd name="connsiteX467" fmla="*/ 4808670 w 12220383"/>
              <a:gd name="connsiteY467" fmla="*/ 1013270 h 1503680"/>
              <a:gd name="connsiteX468" fmla="*/ 4863339 w 12220383"/>
              <a:gd name="connsiteY468" fmla="*/ 1044333 h 1503680"/>
              <a:gd name="connsiteX469" fmla="*/ 4813160 w 12220383"/>
              <a:gd name="connsiteY469" fmla="*/ 999789 h 1503680"/>
              <a:gd name="connsiteX470" fmla="*/ 4798323 w 12220383"/>
              <a:gd name="connsiteY470" fmla="*/ 995296 h 1503680"/>
              <a:gd name="connsiteX471" fmla="*/ 4798321 w 12220383"/>
              <a:gd name="connsiteY471" fmla="*/ 995299 h 1503680"/>
              <a:gd name="connsiteX472" fmla="*/ 4798321 w 12220383"/>
              <a:gd name="connsiteY472" fmla="*/ 995295 h 1503680"/>
              <a:gd name="connsiteX473" fmla="*/ 4789316 w 12220383"/>
              <a:gd name="connsiteY473" fmla="*/ 986040 h 1503680"/>
              <a:gd name="connsiteX474" fmla="*/ 8083188 w 12220383"/>
              <a:gd name="connsiteY474" fmla="*/ 980832 h 1503680"/>
              <a:gd name="connsiteX475" fmla="*/ 8083440 w 12220383"/>
              <a:gd name="connsiteY475" fmla="*/ 983347 h 1503680"/>
              <a:gd name="connsiteX476" fmla="*/ 8080281 w 12220383"/>
              <a:gd name="connsiteY476" fmla="*/ 981104 h 1503680"/>
              <a:gd name="connsiteX477" fmla="*/ 11217066 w 12220383"/>
              <a:gd name="connsiteY477" fmla="*/ 970526 h 1503680"/>
              <a:gd name="connsiteX478" fmla="*/ 11197331 w 12220383"/>
              <a:gd name="connsiteY478" fmla="*/ 976430 h 1503680"/>
              <a:gd name="connsiteX479" fmla="*/ 11217066 w 12220383"/>
              <a:gd name="connsiteY479" fmla="*/ 970526 h 1503680"/>
              <a:gd name="connsiteX480" fmla="*/ 8127123 w 12220383"/>
              <a:gd name="connsiteY480" fmla="*/ 969116 h 1503680"/>
              <a:gd name="connsiteX481" fmla="*/ 8123551 w 12220383"/>
              <a:gd name="connsiteY481" fmla="*/ 970980 h 1503680"/>
              <a:gd name="connsiteX482" fmla="*/ 8122382 w 12220383"/>
              <a:gd name="connsiteY482" fmla="*/ 970545 h 1503680"/>
              <a:gd name="connsiteX483" fmla="*/ 7495091 w 12220383"/>
              <a:gd name="connsiteY483" fmla="*/ 962149 h 1503680"/>
              <a:gd name="connsiteX484" fmla="*/ 7502020 w 12220383"/>
              <a:gd name="connsiteY484" fmla="*/ 973767 h 1503680"/>
              <a:gd name="connsiteX485" fmla="*/ 7601452 w 12220383"/>
              <a:gd name="connsiteY485" fmla="*/ 954608 h 1503680"/>
              <a:gd name="connsiteX486" fmla="*/ 7601697 w 12220383"/>
              <a:gd name="connsiteY486" fmla="*/ 954608 h 1503680"/>
              <a:gd name="connsiteX487" fmla="*/ 7601656 w 12220383"/>
              <a:gd name="connsiteY487" fmla="*/ 954811 h 1503680"/>
              <a:gd name="connsiteX488" fmla="*/ 7601769 w 12220383"/>
              <a:gd name="connsiteY488" fmla="*/ 954825 h 1503680"/>
              <a:gd name="connsiteX489" fmla="*/ 7601452 w 12220383"/>
              <a:gd name="connsiteY489" fmla="*/ 955593 h 1503680"/>
              <a:gd name="connsiteX490" fmla="*/ 7601452 w 12220383"/>
              <a:gd name="connsiteY490" fmla="*/ 954811 h 1503680"/>
              <a:gd name="connsiteX491" fmla="*/ 7581050 w 12220383"/>
              <a:gd name="connsiteY491" fmla="*/ 950565 h 1503680"/>
              <a:gd name="connsiteX492" fmla="*/ 7582212 w 12220383"/>
              <a:gd name="connsiteY492" fmla="*/ 951911 h 1503680"/>
              <a:gd name="connsiteX493" fmla="*/ 7581076 w 12220383"/>
              <a:gd name="connsiteY493" fmla="*/ 951754 h 1503680"/>
              <a:gd name="connsiteX494" fmla="*/ 7581400 w 12220383"/>
              <a:gd name="connsiteY494" fmla="*/ 953481 h 1503680"/>
              <a:gd name="connsiteX495" fmla="*/ 7580261 w 12220383"/>
              <a:gd name="connsiteY495" fmla="*/ 951754 h 1503680"/>
              <a:gd name="connsiteX496" fmla="*/ 7580091 w 12220383"/>
              <a:gd name="connsiteY496" fmla="*/ 951755 h 1503680"/>
              <a:gd name="connsiteX497" fmla="*/ 7581075 w 12220383"/>
              <a:gd name="connsiteY497" fmla="*/ 951142 h 1503680"/>
              <a:gd name="connsiteX498" fmla="*/ 11773501 w 12220383"/>
              <a:gd name="connsiteY498" fmla="*/ 949778 h 1503680"/>
              <a:gd name="connsiteX499" fmla="*/ 11774213 w 12220383"/>
              <a:gd name="connsiteY499" fmla="*/ 949778 h 1503680"/>
              <a:gd name="connsiteX500" fmla="*/ 11774217 w 12220383"/>
              <a:gd name="connsiteY500" fmla="*/ 950622 h 1503680"/>
              <a:gd name="connsiteX501" fmla="*/ 11773469 w 12220383"/>
              <a:gd name="connsiteY501" fmla="*/ 950373 h 1503680"/>
              <a:gd name="connsiteX502" fmla="*/ 7580873 w 12220383"/>
              <a:gd name="connsiteY502" fmla="*/ 936468 h 1503680"/>
              <a:gd name="connsiteX503" fmla="*/ 7581076 w 12220383"/>
              <a:gd name="connsiteY503" fmla="*/ 936468 h 1503680"/>
              <a:gd name="connsiteX504" fmla="*/ 7581076 w 12220383"/>
              <a:gd name="connsiteY504" fmla="*/ 947066 h 1503680"/>
              <a:gd name="connsiteX505" fmla="*/ 7581323 w 12220383"/>
              <a:gd name="connsiteY505" fmla="*/ 947070 h 1503680"/>
              <a:gd name="connsiteX506" fmla="*/ 7580971 w 12220383"/>
              <a:gd name="connsiteY506" fmla="*/ 948716 h 1503680"/>
              <a:gd name="connsiteX507" fmla="*/ 7580873 w 12220383"/>
              <a:gd name="connsiteY507" fmla="*/ 946454 h 1503680"/>
              <a:gd name="connsiteX508" fmla="*/ 7253106 w 12220383"/>
              <a:gd name="connsiteY508" fmla="*/ 933335 h 1503680"/>
              <a:gd name="connsiteX509" fmla="*/ 7253388 w 12220383"/>
              <a:gd name="connsiteY509" fmla="*/ 933400 h 1503680"/>
              <a:gd name="connsiteX510" fmla="*/ 7254178 w 12220383"/>
              <a:gd name="connsiteY510" fmla="*/ 934489 h 1503680"/>
              <a:gd name="connsiteX511" fmla="*/ 11771347 w 12220383"/>
              <a:gd name="connsiteY511" fmla="*/ 923631 h 1503680"/>
              <a:gd name="connsiteX512" fmla="*/ 11771347 w 12220383"/>
              <a:gd name="connsiteY512" fmla="*/ 924643 h 1503680"/>
              <a:gd name="connsiteX513" fmla="*/ 11771347 w 12220383"/>
              <a:gd name="connsiteY513" fmla="*/ 924980 h 1503680"/>
              <a:gd name="connsiteX514" fmla="*/ 11771347 w 12220383"/>
              <a:gd name="connsiteY514" fmla="*/ 939753 h 1503680"/>
              <a:gd name="connsiteX515" fmla="*/ 11768479 w 12220383"/>
              <a:gd name="connsiteY515" fmla="*/ 927512 h 1503680"/>
              <a:gd name="connsiteX516" fmla="*/ 11769785 w 12220383"/>
              <a:gd name="connsiteY516" fmla="*/ 925193 h 1503680"/>
              <a:gd name="connsiteX517" fmla="*/ 7329029 w 12220383"/>
              <a:gd name="connsiteY517" fmla="*/ 916493 h 1503680"/>
              <a:gd name="connsiteX518" fmla="*/ 7322508 w 12220383"/>
              <a:gd name="connsiteY518" fmla="*/ 923830 h 1503680"/>
              <a:gd name="connsiteX519" fmla="*/ 7327602 w 12220383"/>
              <a:gd name="connsiteY519" fmla="*/ 937894 h 1503680"/>
              <a:gd name="connsiteX520" fmla="*/ 7342477 w 12220383"/>
              <a:gd name="connsiteY520" fmla="*/ 926887 h 1503680"/>
              <a:gd name="connsiteX521" fmla="*/ 7329029 w 12220383"/>
              <a:gd name="connsiteY521" fmla="*/ 916493 h 1503680"/>
              <a:gd name="connsiteX522" fmla="*/ 4649024 w 12220383"/>
              <a:gd name="connsiteY522" fmla="*/ 915517 h 1503680"/>
              <a:gd name="connsiteX523" fmla="*/ 4650602 w 12220383"/>
              <a:gd name="connsiteY523" fmla="*/ 917343 h 1503680"/>
              <a:gd name="connsiteX524" fmla="*/ 4649059 w 12220383"/>
              <a:gd name="connsiteY524" fmla="*/ 915754 h 1503680"/>
              <a:gd name="connsiteX525" fmla="*/ 7743649 w 12220383"/>
              <a:gd name="connsiteY525" fmla="*/ 905936 h 1503680"/>
              <a:gd name="connsiteX526" fmla="*/ 7732671 w 12220383"/>
              <a:gd name="connsiteY526" fmla="*/ 913640 h 1503680"/>
              <a:gd name="connsiteX527" fmla="*/ 7732671 w 12220383"/>
              <a:gd name="connsiteY527" fmla="*/ 913639 h 1503680"/>
              <a:gd name="connsiteX528" fmla="*/ 7715411 w 12220383"/>
              <a:gd name="connsiteY528" fmla="*/ 911902 h 1503680"/>
              <a:gd name="connsiteX529" fmla="*/ 7700885 w 12220383"/>
              <a:gd name="connsiteY529" fmla="*/ 921384 h 1503680"/>
              <a:gd name="connsiteX530" fmla="*/ 7732671 w 12220383"/>
              <a:gd name="connsiteY530" fmla="*/ 916493 h 1503680"/>
              <a:gd name="connsiteX531" fmla="*/ 7760179 w 12220383"/>
              <a:gd name="connsiteY531" fmla="*/ 910990 h 1503680"/>
              <a:gd name="connsiteX532" fmla="*/ 7756857 w 12220383"/>
              <a:gd name="connsiteY532" fmla="*/ 908259 h 1503680"/>
              <a:gd name="connsiteX533" fmla="*/ 7743649 w 12220383"/>
              <a:gd name="connsiteY533" fmla="*/ 905936 h 1503680"/>
              <a:gd name="connsiteX534" fmla="*/ 7210869 w 12220383"/>
              <a:gd name="connsiteY534" fmla="*/ 905111 h 1503680"/>
              <a:gd name="connsiteX535" fmla="*/ 7210586 w 12220383"/>
              <a:gd name="connsiteY535" fmla="*/ 910783 h 1503680"/>
              <a:gd name="connsiteX536" fmla="*/ 7210239 w 12220383"/>
              <a:gd name="connsiteY536" fmla="*/ 910787 h 1503680"/>
              <a:gd name="connsiteX537" fmla="*/ 10163632 w 12220383"/>
              <a:gd name="connsiteY537" fmla="*/ 904739 h 1503680"/>
              <a:gd name="connsiteX538" fmla="*/ 10164172 w 12220383"/>
              <a:gd name="connsiteY538" fmla="*/ 904739 h 1503680"/>
              <a:gd name="connsiteX539" fmla="*/ 10164199 w 12220383"/>
              <a:gd name="connsiteY539" fmla="*/ 905187 h 1503680"/>
              <a:gd name="connsiteX540" fmla="*/ 10159280 w 12220383"/>
              <a:gd name="connsiteY540" fmla="*/ 902451 h 1503680"/>
              <a:gd name="connsiteX541" fmla="*/ 10159925 w 12220383"/>
              <a:gd name="connsiteY541" fmla="*/ 904202 h 1503680"/>
              <a:gd name="connsiteX542" fmla="*/ 10159280 w 12220383"/>
              <a:gd name="connsiteY542" fmla="*/ 903669 h 1503680"/>
              <a:gd name="connsiteX543" fmla="*/ 3536822 w 12220383"/>
              <a:gd name="connsiteY543" fmla="*/ 898783 h 1503680"/>
              <a:gd name="connsiteX544" fmla="*/ 3535260 w 12220383"/>
              <a:gd name="connsiteY544" fmla="*/ 913631 h 1503680"/>
              <a:gd name="connsiteX545" fmla="*/ 3546988 w 12220383"/>
              <a:gd name="connsiteY545" fmla="*/ 902885 h 1503680"/>
              <a:gd name="connsiteX546" fmla="*/ 3536822 w 12220383"/>
              <a:gd name="connsiteY546" fmla="*/ 898783 h 1503680"/>
              <a:gd name="connsiteX547" fmla="*/ 7238560 w 12220383"/>
              <a:gd name="connsiteY547" fmla="*/ 898557 h 1503680"/>
              <a:gd name="connsiteX548" fmla="*/ 7238764 w 12220383"/>
              <a:gd name="connsiteY548" fmla="*/ 898557 h 1503680"/>
              <a:gd name="connsiteX549" fmla="*/ 7235336 w 12220383"/>
              <a:gd name="connsiteY549" fmla="*/ 910645 h 1503680"/>
              <a:gd name="connsiteX550" fmla="*/ 7235218 w 12220383"/>
              <a:gd name="connsiteY550" fmla="*/ 910545 h 1503680"/>
              <a:gd name="connsiteX551" fmla="*/ 7238560 w 12220383"/>
              <a:gd name="connsiteY551" fmla="*/ 898761 h 1503680"/>
              <a:gd name="connsiteX552" fmla="*/ 7771590 w 12220383"/>
              <a:gd name="connsiteY552" fmla="*/ 888162 h 1503680"/>
              <a:gd name="connsiteX553" fmla="*/ 7774443 w 12220383"/>
              <a:gd name="connsiteY553" fmla="*/ 893462 h 1503680"/>
              <a:gd name="connsiteX554" fmla="*/ 7773627 w 12220383"/>
              <a:gd name="connsiteY554" fmla="*/ 893462 h 1503680"/>
              <a:gd name="connsiteX555" fmla="*/ 7774170 w 12220383"/>
              <a:gd name="connsiteY555" fmla="*/ 893651 h 1503680"/>
              <a:gd name="connsiteX556" fmla="*/ 7763847 w 12220383"/>
              <a:gd name="connsiteY556" fmla="*/ 900799 h 1503680"/>
              <a:gd name="connsiteX557" fmla="*/ 7774443 w 12220383"/>
              <a:gd name="connsiteY557" fmla="*/ 905283 h 1503680"/>
              <a:gd name="connsiteX558" fmla="*/ 7774443 w 12220383"/>
              <a:gd name="connsiteY558" fmla="*/ 893746 h 1503680"/>
              <a:gd name="connsiteX559" fmla="*/ 7784758 w 12220383"/>
              <a:gd name="connsiteY559" fmla="*/ 897335 h 1503680"/>
              <a:gd name="connsiteX560" fmla="*/ 7797263 w 12220383"/>
              <a:gd name="connsiteY560" fmla="*/ 891424 h 1503680"/>
              <a:gd name="connsiteX561" fmla="*/ 7771590 w 12220383"/>
              <a:gd name="connsiteY561" fmla="*/ 888162 h 1503680"/>
              <a:gd name="connsiteX562" fmla="*/ 7820694 w 12220383"/>
              <a:gd name="connsiteY562" fmla="*/ 885512 h 1503680"/>
              <a:gd name="connsiteX563" fmla="*/ 7816416 w 12220383"/>
              <a:gd name="connsiteY563" fmla="*/ 889589 h 1503680"/>
              <a:gd name="connsiteX564" fmla="*/ 7820287 w 12220383"/>
              <a:gd name="connsiteY564" fmla="*/ 897945 h 1503680"/>
              <a:gd name="connsiteX565" fmla="*/ 7824973 w 12220383"/>
              <a:gd name="connsiteY565" fmla="*/ 894888 h 1503680"/>
              <a:gd name="connsiteX566" fmla="*/ 7820694 w 12220383"/>
              <a:gd name="connsiteY566" fmla="*/ 885512 h 1503680"/>
              <a:gd name="connsiteX567" fmla="*/ 4614438 w 12220383"/>
              <a:gd name="connsiteY567" fmla="*/ 869625 h 1503680"/>
              <a:gd name="connsiteX568" fmla="*/ 4614669 w 12220383"/>
              <a:gd name="connsiteY568" fmla="*/ 870214 h 1503680"/>
              <a:gd name="connsiteX569" fmla="*/ 4614488 w 12220383"/>
              <a:gd name="connsiteY569" fmla="*/ 870394 h 1503680"/>
              <a:gd name="connsiteX570" fmla="*/ 4614290 w 12220383"/>
              <a:gd name="connsiteY570" fmla="*/ 869776 h 1503680"/>
              <a:gd name="connsiteX571" fmla="*/ 3590577 w 12220383"/>
              <a:gd name="connsiteY571" fmla="*/ 868695 h 1503680"/>
              <a:gd name="connsiteX572" fmla="*/ 3572200 w 12220383"/>
              <a:gd name="connsiteY572" fmla="*/ 878073 h 1503680"/>
              <a:gd name="connsiteX573" fmla="*/ 3570244 w 12220383"/>
              <a:gd name="connsiteY573" fmla="*/ 879245 h 1503680"/>
              <a:gd name="connsiteX574" fmla="*/ 3570385 w 12220383"/>
              <a:gd name="connsiteY574" fmla="*/ 879483 h 1503680"/>
              <a:gd name="connsiteX575" fmla="*/ 3566058 w 12220383"/>
              <a:gd name="connsiteY575" fmla="*/ 881102 h 1503680"/>
              <a:gd name="connsiteX576" fmla="*/ 3565352 w 12220383"/>
              <a:gd name="connsiteY576" fmla="*/ 885888 h 1503680"/>
              <a:gd name="connsiteX577" fmla="*/ 3565352 w 12220383"/>
              <a:gd name="connsiteY577" fmla="*/ 887507 h 1503680"/>
              <a:gd name="connsiteX578" fmla="*/ 3564575 w 12220383"/>
              <a:gd name="connsiteY578" fmla="*/ 885303 h 1503680"/>
              <a:gd name="connsiteX579" fmla="*/ 3557931 w 12220383"/>
              <a:gd name="connsiteY579" fmla="*/ 877488 h 1503680"/>
              <a:gd name="connsiteX580" fmla="*/ 3554530 w 12220383"/>
              <a:gd name="connsiteY580" fmla="*/ 872653 h 1503680"/>
              <a:gd name="connsiteX581" fmla="*/ 3547770 w 12220383"/>
              <a:gd name="connsiteY581" fmla="*/ 879246 h 1503680"/>
              <a:gd name="connsiteX582" fmla="*/ 3561059 w 12220383"/>
              <a:gd name="connsiteY582" fmla="*/ 892922 h 1503680"/>
              <a:gd name="connsiteX583" fmla="*/ 3565352 w 12220383"/>
              <a:gd name="connsiteY583" fmla="*/ 892922 h 1503680"/>
              <a:gd name="connsiteX584" fmla="*/ 3576102 w 12220383"/>
              <a:gd name="connsiteY584" fmla="*/ 887842 h 1503680"/>
              <a:gd name="connsiteX585" fmla="*/ 3575965 w 12220383"/>
              <a:gd name="connsiteY585" fmla="*/ 887610 h 1503680"/>
              <a:gd name="connsiteX586" fmla="*/ 3586520 w 12220383"/>
              <a:gd name="connsiteY586" fmla="*/ 883763 h 1503680"/>
              <a:gd name="connsiteX587" fmla="*/ 3593313 w 12220383"/>
              <a:gd name="connsiteY587" fmla="*/ 873970 h 1503680"/>
              <a:gd name="connsiteX588" fmla="*/ 3590577 w 12220383"/>
              <a:gd name="connsiteY588" fmla="*/ 868695 h 1503680"/>
              <a:gd name="connsiteX589" fmla="*/ 11774181 w 12220383"/>
              <a:gd name="connsiteY589" fmla="*/ 867220 h 1503680"/>
              <a:gd name="connsiteX590" fmla="*/ 11772220 w 12220383"/>
              <a:gd name="connsiteY590" fmla="*/ 872347 h 1503680"/>
              <a:gd name="connsiteX591" fmla="*/ 11772042 w 12220383"/>
              <a:gd name="connsiteY591" fmla="*/ 869694 h 1503680"/>
              <a:gd name="connsiteX592" fmla="*/ 7266411 w 12220383"/>
              <a:gd name="connsiteY592" fmla="*/ 863918 h 1503680"/>
              <a:gd name="connsiteX593" fmla="*/ 7268783 w 12220383"/>
              <a:gd name="connsiteY593" fmla="*/ 863977 h 1503680"/>
              <a:gd name="connsiteX594" fmla="*/ 7266028 w 12220383"/>
              <a:gd name="connsiteY594" fmla="*/ 864322 h 1503680"/>
              <a:gd name="connsiteX595" fmla="*/ 10120882 w 12220383"/>
              <a:gd name="connsiteY595" fmla="*/ 862475 h 1503680"/>
              <a:gd name="connsiteX596" fmla="*/ 10122170 w 12220383"/>
              <a:gd name="connsiteY596" fmla="*/ 863073 h 1503680"/>
              <a:gd name="connsiteX597" fmla="*/ 10123731 w 12220383"/>
              <a:gd name="connsiteY597" fmla="*/ 866278 h 1503680"/>
              <a:gd name="connsiteX598" fmla="*/ 10123345 w 12220383"/>
              <a:gd name="connsiteY598" fmla="*/ 869366 h 1503680"/>
              <a:gd name="connsiteX599" fmla="*/ 7917786 w 12220383"/>
              <a:gd name="connsiteY599" fmla="*/ 859602 h 1503680"/>
              <a:gd name="connsiteX600" fmla="*/ 7914125 w 12220383"/>
              <a:gd name="connsiteY600" fmla="*/ 863255 h 1503680"/>
              <a:gd name="connsiteX601" fmla="*/ 7914595 w 12220383"/>
              <a:gd name="connsiteY601" fmla="*/ 872998 h 1503680"/>
              <a:gd name="connsiteX602" fmla="*/ 7913869 w 12220383"/>
              <a:gd name="connsiteY602" fmla="*/ 873172 h 1503680"/>
              <a:gd name="connsiteX603" fmla="*/ 7910756 w 12220383"/>
              <a:gd name="connsiteY603" fmla="*/ 871041 h 1503680"/>
              <a:gd name="connsiteX604" fmla="*/ 7890870 w 12220383"/>
              <a:gd name="connsiteY604" fmla="*/ 865111 h 1503680"/>
              <a:gd name="connsiteX605" fmla="*/ 7835570 w 12220383"/>
              <a:gd name="connsiteY605" fmla="*/ 880417 h 1503680"/>
              <a:gd name="connsiteX606" fmla="*/ 7833552 w 12220383"/>
              <a:gd name="connsiteY606" fmla="*/ 881436 h 1503680"/>
              <a:gd name="connsiteX607" fmla="*/ 7833125 w 12220383"/>
              <a:gd name="connsiteY607" fmla="*/ 887754 h 1503680"/>
              <a:gd name="connsiteX608" fmla="*/ 7845350 w 12220383"/>
              <a:gd name="connsiteY608" fmla="*/ 891627 h 1503680"/>
              <a:gd name="connsiteX609" fmla="*/ 7913677 w 12220383"/>
              <a:gd name="connsiteY609" fmla="*/ 873374 h 1503680"/>
              <a:gd name="connsiteX610" fmla="*/ 7914626 w 12220383"/>
              <a:gd name="connsiteY610" fmla="*/ 873691 h 1503680"/>
              <a:gd name="connsiteX611" fmla="*/ 7914628 w 12220383"/>
              <a:gd name="connsiteY611" fmla="*/ 873691 h 1503680"/>
              <a:gd name="connsiteX612" fmla="*/ 7914595 w 12220383"/>
              <a:gd name="connsiteY612" fmla="*/ 872998 h 1503680"/>
              <a:gd name="connsiteX613" fmla="*/ 7923822 w 12220383"/>
              <a:gd name="connsiteY613" fmla="*/ 870787 h 1503680"/>
              <a:gd name="connsiteX614" fmla="*/ 7933780 w 12220383"/>
              <a:gd name="connsiteY614" fmla="*/ 864315 h 1503680"/>
              <a:gd name="connsiteX615" fmla="*/ 7917786 w 12220383"/>
              <a:gd name="connsiteY615" fmla="*/ 859602 h 1503680"/>
              <a:gd name="connsiteX616" fmla="*/ 4278371 w 12220383"/>
              <a:gd name="connsiteY616" fmla="*/ 859514 h 1503680"/>
              <a:gd name="connsiteX617" fmla="*/ 4273097 w 12220383"/>
              <a:gd name="connsiteY617" fmla="*/ 864984 h 1503680"/>
              <a:gd name="connsiteX618" fmla="*/ 4286761 w 12220383"/>
              <a:gd name="connsiteY618" fmla="*/ 893703 h 1503680"/>
              <a:gd name="connsiteX619" fmla="*/ 4357906 w 12220383"/>
              <a:gd name="connsiteY619" fmla="*/ 998226 h 1503680"/>
              <a:gd name="connsiteX620" fmla="*/ 4293037 w 12220383"/>
              <a:gd name="connsiteY620" fmla="*/ 882958 h 1503680"/>
              <a:gd name="connsiteX621" fmla="*/ 4278371 w 12220383"/>
              <a:gd name="connsiteY621" fmla="*/ 859514 h 1503680"/>
              <a:gd name="connsiteX622" fmla="*/ 10139882 w 12220383"/>
              <a:gd name="connsiteY622" fmla="*/ 853625 h 1503680"/>
              <a:gd name="connsiteX623" fmla="*/ 10139882 w 12220383"/>
              <a:gd name="connsiteY623" fmla="*/ 856156 h 1503680"/>
              <a:gd name="connsiteX624" fmla="*/ 10140043 w 12220383"/>
              <a:gd name="connsiteY624" fmla="*/ 856371 h 1503680"/>
              <a:gd name="connsiteX625" fmla="*/ 10139911 w 12220383"/>
              <a:gd name="connsiteY625" fmla="*/ 856420 h 1503680"/>
              <a:gd name="connsiteX626" fmla="*/ 10139713 w 12220383"/>
              <a:gd name="connsiteY626" fmla="*/ 856156 h 1503680"/>
              <a:gd name="connsiteX627" fmla="*/ 10139159 w 12220383"/>
              <a:gd name="connsiteY627" fmla="*/ 856156 h 1503680"/>
              <a:gd name="connsiteX628" fmla="*/ 4607733 w 12220383"/>
              <a:gd name="connsiteY628" fmla="*/ 851384 h 1503680"/>
              <a:gd name="connsiteX629" fmla="*/ 4608997 w 12220383"/>
              <a:gd name="connsiteY629" fmla="*/ 852676 h 1503680"/>
              <a:gd name="connsiteX630" fmla="*/ 4609678 w 12220383"/>
              <a:gd name="connsiteY630" fmla="*/ 854880 h 1503680"/>
              <a:gd name="connsiteX631" fmla="*/ 3560858 w 12220383"/>
              <a:gd name="connsiteY631" fmla="*/ 845056 h 1503680"/>
              <a:gd name="connsiteX632" fmla="*/ 3560858 w 12220383"/>
              <a:gd name="connsiteY632" fmla="*/ 845725 h 1503680"/>
              <a:gd name="connsiteX633" fmla="*/ 3550333 w 12220383"/>
              <a:gd name="connsiteY633" fmla="*/ 854702 h 1503680"/>
              <a:gd name="connsiteX634" fmla="*/ 3548550 w 12220383"/>
              <a:gd name="connsiteY634" fmla="*/ 871821 h 1503680"/>
              <a:gd name="connsiteX635" fmla="*/ 3555805 w 12220383"/>
              <a:gd name="connsiteY635" fmla="*/ 858952 h 1503680"/>
              <a:gd name="connsiteX636" fmla="*/ 3560861 w 12220383"/>
              <a:gd name="connsiteY636" fmla="*/ 850334 h 1503680"/>
              <a:gd name="connsiteX637" fmla="*/ 3561398 w 12220383"/>
              <a:gd name="connsiteY637" fmla="*/ 858194 h 1503680"/>
              <a:gd name="connsiteX638" fmla="*/ 3563399 w 12220383"/>
              <a:gd name="connsiteY638" fmla="*/ 864006 h 1503680"/>
              <a:gd name="connsiteX639" fmla="*/ 3569455 w 12220383"/>
              <a:gd name="connsiteY639" fmla="*/ 860490 h 1503680"/>
              <a:gd name="connsiteX640" fmla="*/ 3563983 w 12220383"/>
              <a:gd name="connsiteY640" fmla="*/ 845056 h 1503680"/>
              <a:gd name="connsiteX641" fmla="*/ 3561641 w 12220383"/>
              <a:gd name="connsiteY641" fmla="*/ 845056 h 1503680"/>
              <a:gd name="connsiteX642" fmla="*/ 7706999 w 12220383"/>
              <a:gd name="connsiteY642" fmla="*/ 844341 h 1503680"/>
              <a:gd name="connsiteX643" fmla="*/ 7698236 w 12220383"/>
              <a:gd name="connsiteY643" fmla="*/ 869614 h 1503680"/>
              <a:gd name="connsiteX644" fmla="*/ 7698237 w 12220383"/>
              <a:gd name="connsiteY644" fmla="*/ 869615 h 1503680"/>
              <a:gd name="connsiteX645" fmla="*/ 7698236 w 12220383"/>
              <a:gd name="connsiteY645" fmla="*/ 869615 h 1503680"/>
              <a:gd name="connsiteX646" fmla="*/ 7691919 w 12220383"/>
              <a:gd name="connsiteY646" fmla="*/ 877360 h 1503680"/>
              <a:gd name="connsiteX647" fmla="*/ 7697829 w 12220383"/>
              <a:gd name="connsiteY647" fmla="*/ 879398 h 1503680"/>
              <a:gd name="connsiteX648" fmla="*/ 7703534 w 12220383"/>
              <a:gd name="connsiteY648" fmla="*/ 869615 h 1503680"/>
              <a:gd name="connsiteX649" fmla="*/ 7703522 w 12220383"/>
              <a:gd name="connsiteY649" fmla="*/ 869615 h 1503680"/>
              <a:gd name="connsiteX650" fmla="*/ 7703534 w 12220383"/>
              <a:gd name="connsiteY650" fmla="*/ 869614 h 1503680"/>
              <a:gd name="connsiteX651" fmla="*/ 7706999 w 12220383"/>
              <a:gd name="connsiteY651" fmla="*/ 844341 h 1503680"/>
              <a:gd name="connsiteX652" fmla="*/ 10106038 w 12220383"/>
              <a:gd name="connsiteY652" fmla="*/ 843387 h 1503680"/>
              <a:gd name="connsiteX653" fmla="*/ 10106146 w 12220383"/>
              <a:gd name="connsiteY653" fmla="*/ 844180 h 1503680"/>
              <a:gd name="connsiteX654" fmla="*/ 10106152 w 12220383"/>
              <a:gd name="connsiteY654" fmla="*/ 844204 h 1503680"/>
              <a:gd name="connsiteX655" fmla="*/ 10105985 w 12220383"/>
              <a:gd name="connsiteY655" fmla="*/ 844088 h 1503680"/>
              <a:gd name="connsiteX656" fmla="*/ 7375701 w 12220383"/>
              <a:gd name="connsiteY656" fmla="*/ 842116 h 1503680"/>
              <a:gd name="connsiteX657" fmla="*/ 7375722 w 12220383"/>
              <a:gd name="connsiteY657" fmla="*/ 842127 h 1503680"/>
              <a:gd name="connsiteX658" fmla="*/ 7375493 w 12220383"/>
              <a:gd name="connsiteY658" fmla="*/ 842945 h 1503680"/>
              <a:gd name="connsiteX659" fmla="*/ 7375465 w 12220383"/>
              <a:gd name="connsiteY659" fmla="*/ 842924 h 1503680"/>
              <a:gd name="connsiteX660" fmla="*/ 4635368 w 12220383"/>
              <a:gd name="connsiteY660" fmla="*/ 840758 h 1503680"/>
              <a:gd name="connsiteX661" fmla="*/ 4671720 w 12220383"/>
              <a:gd name="connsiteY661" fmla="*/ 893898 h 1503680"/>
              <a:gd name="connsiteX662" fmla="*/ 4671720 w 12220383"/>
              <a:gd name="connsiteY662" fmla="*/ 887647 h 1503680"/>
              <a:gd name="connsiteX663" fmla="*/ 4644756 w 12220383"/>
              <a:gd name="connsiteY663" fmla="*/ 840758 h 1503680"/>
              <a:gd name="connsiteX664" fmla="*/ 4635368 w 12220383"/>
              <a:gd name="connsiteY664" fmla="*/ 840758 h 1503680"/>
              <a:gd name="connsiteX665" fmla="*/ 7869311 w 12220383"/>
              <a:gd name="connsiteY665" fmla="*/ 839236 h 1503680"/>
              <a:gd name="connsiteX666" fmla="*/ 7856148 w 12220383"/>
              <a:gd name="connsiteY666" fmla="*/ 842507 h 1503680"/>
              <a:gd name="connsiteX667" fmla="*/ 7881618 w 12220383"/>
              <a:gd name="connsiteY667" fmla="*/ 844952 h 1503680"/>
              <a:gd name="connsiteX668" fmla="*/ 7869311 w 12220383"/>
              <a:gd name="connsiteY668" fmla="*/ 839236 h 1503680"/>
              <a:gd name="connsiteX669" fmla="*/ 3569458 w 12220383"/>
              <a:gd name="connsiteY669" fmla="*/ 836070 h 1503680"/>
              <a:gd name="connsiteX670" fmla="*/ 3564181 w 12220383"/>
              <a:gd name="connsiteY670" fmla="*/ 844080 h 1503680"/>
              <a:gd name="connsiteX671" fmla="*/ 3569654 w 12220383"/>
              <a:gd name="connsiteY671" fmla="*/ 859514 h 1503680"/>
              <a:gd name="connsiteX672" fmla="*/ 3574737 w 12220383"/>
              <a:gd name="connsiteY672" fmla="*/ 854825 h 1503680"/>
              <a:gd name="connsiteX673" fmla="*/ 3574737 w 12220383"/>
              <a:gd name="connsiteY673" fmla="*/ 843884 h 1503680"/>
              <a:gd name="connsiteX674" fmla="*/ 3569458 w 12220383"/>
              <a:gd name="connsiteY674" fmla="*/ 836070 h 1503680"/>
              <a:gd name="connsiteX675" fmla="*/ 7426196 w 12220383"/>
              <a:gd name="connsiteY675" fmla="*/ 835628 h 1503680"/>
              <a:gd name="connsiteX676" fmla="*/ 7421535 w 12220383"/>
              <a:gd name="connsiteY676" fmla="*/ 837819 h 1503680"/>
              <a:gd name="connsiteX677" fmla="*/ 7426425 w 12220383"/>
              <a:gd name="connsiteY677" fmla="*/ 859627 h 1503680"/>
              <a:gd name="connsiteX678" fmla="*/ 7435186 w 12220383"/>
              <a:gd name="connsiteY678" fmla="*/ 852086 h 1503680"/>
              <a:gd name="connsiteX679" fmla="*/ 7442317 w 12220383"/>
              <a:gd name="connsiteY679" fmla="*/ 865946 h 1503680"/>
              <a:gd name="connsiteX680" fmla="*/ 7444151 w 12220383"/>
              <a:gd name="connsiteY680" fmla="*/ 849233 h 1503680"/>
              <a:gd name="connsiteX681" fmla="*/ 7435186 w 12220383"/>
              <a:gd name="connsiteY681" fmla="*/ 852086 h 1503680"/>
              <a:gd name="connsiteX682" fmla="*/ 7444152 w 12220383"/>
              <a:gd name="connsiteY682" fmla="*/ 849232 h 1503680"/>
              <a:gd name="connsiteX683" fmla="*/ 7431315 w 12220383"/>
              <a:gd name="connsiteY683" fmla="*/ 839245 h 1503680"/>
              <a:gd name="connsiteX684" fmla="*/ 7426196 w 12220383"/>
              <a:gd name="connsiteY684" fmla="*/ 835628 h 1503680"/>
              <a:gd name="connsiteX685" fmla="*/ 7370291 w 12220383"/>
              <a:gd name="connsiteY685" fmla="*/ 833882 h 1503680"/>
              <a:gd name="connsiteX686" fmla="*/ 7370391 w 12220383"/>
              <a:gd name="connsiteY686" fmla="*/ 833946 h 1503680"/>
              <a:gd name="connsiteX687" fmla="*/ 7371692 w 12220383"/>
              <a:gd name="connsiteY687" fmla="*/ 833932 h 1503680"/>
              <a:gd name="connsiteX688" fmla="*/ 7370787 w 12220383"/>
              <a:gd name="connsiteY688" fmla="*/ 834546 h 1503680"/>
              <a:gd name="connsiteX689" fmla="*/ 7370391 w 12220383"/>
              <a:gd name="connsiteY689" fmla="*/ 834150 h 1503680"/>
              <a:gd name="connsiteX690" fmla="*/ 10145617 w 12220383"/>
              <a:gd name="connsiteY690" fmla="*/ 832371 h 1503680"/>
              <a:gd name="connsiteX691" fmla="*/ 10137520 w 12220383"/>
              <a:gd name="connsiteY691" fmla="*/ 837770 h 1503680"/>
              <a:gd name="connsiteX692" fmla="*/ 10145279 w 12220383"/>
              <a:gd name="connsiteY692" fmla="*/ 842999 h 1503680"/>
              <a:gd name="connsiteX693" fmla="*/ 10150171 w 12220383"/>
              <a:gd name="connsiteY693" fmla="*/ 836926 h 1503680"/>
              <a:gd name="connsiteX694" fmla="*/ 10150171 w 12220383"/>
              <a:gd name="connsiteY694" fmla="*/ 836217 h 1503680"/>
              <a:gd name="connsiteX695" fmla="*/ 10145617 w 12220383"/>
              <a:gd name="connsiteY695" fmla="*/ 832371 h 1503680"/>
              <a:gd name="connsiteX696" fmla="*/ 4598633 w 12220383"/>
              <a:gd name="connsiteY696" fmla="*/ 822784 h 1503680"/>
              <a:gd name="connsiteX697" fmla="*/ 4596481 w 12220383"/>
              <a:gd name="connsiteY697" fmla="*/ 840171 h 1503680"/>
              <a:gd name="connsiteX698" fmla="*/ 4606644 w 12220383"/>
              <a:gd name="connsiteY698" fmla="*/ 845056 h 1503680"/>
              <a:gd name="connsiteX699" fmla="*/ 4611917 w 12220383"/>
              <a:gd name="connsiteY699" fmla="*/ 843884 h 1503680"/>
              <a:gd name="connsiteX700" fmla="*/ 4598633 w 12220383"/>
              <a:gd name="connsiteY700" fmla="*/ 822784 h 1503680"/>
              <a:gd name="connsiteX701" fmla="*/ 3579435 w 12220383"/>
              <a:gd name="connsiteY701" fmla="*/ 821221 h 1503680"/>
              <a:gd name="connsiteX702" fmla="*/ 3574743 w 12220383"/>
              <a:gd name="connsiteY702" fmla="*/ 843884 h 1503680"/>
              <a:gd name="connsiteX703" fmla="*/ 3575522 w 12220383"/>
              <a:gd name="connsiteY703" fmla="*/ 854043 h 1503680"/>
              <a:gd name="connsiteX704" fmla="*/ 3584518 w 12220383"/>
              <a:gd name="connsiteY704" fmla="*/ 843688 h 1503680"/>
              <a:gd name="connsiteX705" fmla="*/ 3584518 w 12220383"/>
              <a:gd name="connsiteY705" fmla="*/ 824151 h 1503680"/>
              <a:gd name="connsiteX706" fmla="*/ 3579435 w 12220383"/>
              <a:gd name="connsiteY706" fmla="*/ 821221 h 1503680"/>
              <a:gd name="connsiteX707" fmla="*/ 7363364 w 12220383"/>
              <a:gd name="connsiteY707" fmla="*/ 820648 h 1503680"/>
              <a:gd name="connsiteX708" fmla="*/ 7365908 w 12220383"/>
              <a:gd name="connsiteY708" fmla="*/ 821921 h 1503680"/>
              <a:gd name="connsiteX709" fmla="*/ 7365850 w 12220383"/>
              <a:gd name="connsiteY709" fmla="*/ 822165 h 1503680"/>
              <a:gd name="connsiteX710" fmla="*/ 7365197 w 12220383"/>
              <a:gd name="connsiteY710" fmla="*/ 822615 h 1503680"/>
              <a:gd name="connsiteX711" fmla="*/ 7362951 w 12220383"/>
              <a:gd name="connsiteY711" fmla="*/ 820988 h 1503680"/>
              <a:gd name="connsiteX712" fmla="*/ 10081440 w 12220383"/>
              <a:gd name="connsiteY712" fmla="*/ 819882 h 1503680"/>
              <a:gd name="connsiteX713" fmla="*/ 10081511 w 12220383"/>
              <a:gd name="connsiteY713" fmla="*/ 820011 h 1503680"/>
              <a:gd name="connsiteX714" fmla="*/ 10080272 w 12220383"/>
              <a:gd name="connsiteY714" fmla="*/ 820702 h 1503680"/>
              <a:gd name="connsiteX715" fmla="*/ 10080189 w 12220383"/>
              <a:gd name="connsiteY715" fmla="*/ 820580 h 1503680"/>
              <a:gd name="connsiteX716" fmla="*/ 7870208 w 12220383"/>
              <a:gd name="connsiteY716" fmla="*/ 817972 h 1503680"/>
              <a:gd name="connsiteX717" fmla="*/ 7864452 w 12220383"/>
              <a:gd name="connsiteY717" fmla="*/ 819466 h 1503680"/>
              <a:gd name="connsiteX718" fmla="*/ 7860019 w 12220383"/>
              <a:gd name="connsiteY718" fmla="*/ 828065 h 1503680"/>
              <a:gd name="connsiteX719" fmla="*/ 7859613 w 12220383"/>
              <a:gd name="connsiteY719" fmla="*/ 828036 h 1503680"/>
              <a:gd name="connsiteX720" fmla="*/ 7854925 w 12220383"/>
              <a:gd name="connsiteY720" fmla="*/ 828036 h 1503680"/>
              <a:gd name="connsiteX721" fmla="*/ 7845929 w 12220383"/>
              <a:gd name="connsiteY721" fmla="*/ 820355 h 1503680"/>
              <a:gd name="connsiteX722" fmla="*/ 7841070 w 12220383"/>
              <a:gd name="connsiteY722" fmla="*/ 823552 h 1503680"/>
              <a:gd name="connsiteX723" fmla="*/ 7836588 w 12220383"/>
              <a:gd name="connsiteY723" fmla="*/ 827628 h 1503680"/>
              <a:gd name="connsiteX724" fmla="*/ 7853092 w 12220383"/>
              <a:gd name="connsiteY724" fmla="*/ 833743 h 1503680"/>
              <a:gd name="connsiteX725" fmla="*/ 7865113 w 12220383"/>
              <a:gd name="connsiteY725" fmla="*/ 828851 h 1503680"/>
              <a:gd name="connsiteX726" fmla="*/ 7865114 w 12220383"/>
              <a:gd name="connsiteY726" fmla="*/ 828851 h 1503680"/>
              <a:gd name="connsiteX727" fmla="*/ 7883248 w 12220383"/>
              <a:gd name="connsiteY727" fmla="*/ 826201 h 1503680"/>
              <a:gd name="connsiteX728" fmla="*/ 7870208 w 12220383"/>
              <a:gd name="connsiteY728" fmla="*/ 817972 h 1503680"/>
              <a:gd name="connsiteX729" fmla="*/ 8233201 w 12220383"/>
              <a:gd name="connsiteY729" fmla="*/ 810253 h 1503680"/>
              <a:gd name="connsiteX730" fmla="*/ 8222096 w 12220383"/>
              <a:gd name="connsiteY730" fmla="*/ 811934 h 1503680"/>
              <a:gd name="connsiteX731" fmla="*/ 8238192 w 12220383"/>
              <a:gd name="connsiteY731" fmla="*/ 820494 h 1503680"/>
              <a:gd name="connsiteX732" fmla="*/ 8233201 w 12220383"/>
              <a:gd name="connsiteY732" fmla="*/ 810253 h 1503680"/>
              <a:gd name="connsiteX733" fmla="*/ 8171971 w 12220383"/>
              <a:gd name="connsiteY733" fmla="*/ 810099 h 1503680"/>
              <a:gd name="connsiteX734" fmla="*/ 8171971 w 12220383"/>
              <a:gd name="connsiteY734" fmla="*/ 819475 h 1503680"/>
              <a:gd name="connsiteX735" fmla="*/ 8157069 w 12220383"/>
              <a:gd name="connsiteY735" fmla="*/ 817985 h 1503680"/>
              <a:gd name="connsiteX736" fmla="*/ 8143519 w 12220383"/>
              <a:gd name="connsiteY736" fmla="*/ 814088 h 1503680"/>
              <a:gd name="connsiteX737" fmla="*/ 8137944 w 12220383"/>
              <a:gd name="connsiteY737" fmla="*/ 816011 h 1503680"/>
              <a:gd name="connsiteX738" fmla="*/ 8094137 w 12220383"/>
              <a:gd name="connsiteY738" fmla="*/ 829259 h 1503680"/>
              <a:gd name="connsiteX739" fmla="*/ 8074984 w 12220383"/>
              <a:gd name="connsiteY739" fmla="*/ 819679 h 1503680"/>
              <a:gd name="connsiteX740" fmla="*/ 8055219 w 12220383"/>
              <a:gd name="connsiteY740" fmla="*/ 827832 h 1503680"/>
              <a:gd name="connsiteX741" fmla="*/ 8055748 w 12220383"/>
              <a:gd name="connsiteY741" fmla="*/ 828512 h 1503680"/>
              <a:gd name="connsiteX742" fmla="*/ 8055219 w 12220383"/>
              <a:gd name="connsiteY742" fmla="*/ 828851 h 1503680"/>
              <a:gd name="connsiteX743" fmla="*/ 7932965 w 12220383"/>
              <a:gd name="connsiteY743" fmla="*/ 855552 h 1503680"/>
              <a:gd name="connsiteX744" fmla="*/ 7973716 w 12220383"/>
              <a:gd name="connsiteY744" fmla="*/ 870023 h 1503680"/>
              <a:gd name="connsiteX745" fmla="*/ 7962102 w 12220383"/>
              <a:gd name="connsiteY745" fmla="*/ 849641 h 1503680"/>
              <a:gd name="connsiteX746" fmla="*/ 8002853 w 12220383"/>
              <a:gd name="connsiteY746" fmla="*/ 863704 h 1503680"/>
              <a:gd name="connsiteX747" fmla="*/ 7994296 w 12220383"/>
              <a:gd name="connsiteY747" fmla="*/ 849641 h 1503680"/>
              <a:gd name="connsiteX748" fmla="*/ 8037696 w 12220383"/>
              <a:gd name="connsiteY748" fmla="*/ 860036 h 1503680"/>
              <a:gd name="connsiteX749" fmla="*/ 8029750 w 12220383"/>
              <a:gd name="connsiteY749" fmla="*/ 845157 h 1503680"/>
              <a:gd name="connsiteX750" fmla="*/ 8055198 w 12220383"/>
              <a:gd name="connsiteY750" fmla="*/ 849166 h 1503680"/>
              <a:gd name="connsiteX751" fmla="*/ 8055015 w 12220383"/>
              <a:gd name="connsiteY751" fmla="*/ 849233 h 1503680"/>
              <a:gd name="connsiteX752" fmla="*/ 8072335 w 12220383"/>
              <a:gd name="connsiteY752" fmla="*/ 857793 h 1503680"/>
              <a:gd name="connsiteX753" fmla="*/ 8066797 w 12220383"/>
              <a:gd name="connsiteY753" fmla="*/ 845330 h 1503680"/>
              <a:gd name="connsiteX754" fmla="*/ 8067241 w 12220383"/>
              <a:gd name="connsiteY754" fmla="*/ 844953 h 1503680"/>
              <a:gd name="connsiteX755" fmla="*/ 8079879 w 12220383"/>
              <a:gd name="connsiteY755" fmla="*/ 842780 h 1503680"/>
              <a:gd name="connsiteX756" fmla="*/ 8086649 w 12220383"/>
              <a:gd name="connsiteY756" fmla="*/ 845030 h 1503680"/>
              <a:gd name="connsiteX757" fmla="*/ 8108196 w 12220383"/>
              <a:gd name="connsiteY757" fmla="*/ 851679 h 1503680"/>
              <a:gd name="connsiteX758" fmla="*/ 8095299 w 12220383"/>
              <a:gd name="connsiteY758" fmla="*/ 839584 h 1503680"/>
              <a:gd name="connsiteX759" fmla="*/ 8095767 w 12220383"/>
              <a:gd name="connsiteY759" fmla="*/ 839450 h 1503680"/>
              <a:gd name="connsiteX760" fmla="*/ 8177269 w 12220383"/>
              <a:gd name="connsiteY760" fmla="*/ 823144 h 1503680"/>
              <a:gd name="connsiteX761" fmla="*/ 8205999 w 12220383"/>
              <a:gd name="connsiteY761" fmla="*/ 820290 h 1503680"/>
              <a:gd name="connsiteX762" fmla="*/ 8176658 w 12220383"/>
              <a:gd name="connsiteY762" fmla="*/ 810099 h 1503680"/>
              <a:gd name="connsiteX763" fmla="*/ 8171971 w 12220383"/>
              <a:gd name="connsiteY763" fmla="*/ 810099 h 1503680"/>
              <a:gd name="connsiteX764" fmla="*/ 7971883 w 12220383"/>
              <a:gd name="connsiteY764" fmla="*/ 809489 h 1503680"/>
              <a:gd name="connsiteX765" fmla="*/ 7908922 w 12220383"/>
              <a:gd name="connsiteY765" fmla="*/ 816215 h 1503680"/>
              <a:gd name="connsiteX766" fmla="*/ 7908921 w 12220383"/>
              <a:gd name="connsiteY766" fmla="*/ 816216 h 1503680"/>
              <a:gd name="connsiteX767" fmla="*/ 7908921 w 12220383"/>
              <a:gd name="connsiteY767" fmla="*/ 816214 h 1503680"/>
              <a:gd name="connsiteX768" fmla="*/ 7889972 w 12220383"/>
              <a:gd name="connsiteY768" fmla="*/ 825182 h 1503680"/>
              <a:gd name="connsiteX769" fmla="*/ 7908921 w 12220383"/>
              <a:gd name="connsiteY769" fmla="*/ 823552 h 1503680"/>
              <a:gd name="connsiteX770" fmla="*/ 7908921 w 12220383"/>
              <a:gd name="connsiteY770" fmla="*/ 823548 h 1503680"/>
              <a:gd name="connsiteX771" fmla="*/ 7908922 w 12220383"/>
              <a:gd name="connsiteY771" fmla="*/ 823552 h 1503680"/>
              <a:gd name="connsiteX772" fmla="*/ 7971883 w 12220383"/>
              <a:gd name="connsiteY772" fmla="*/ 809489 h 1503680"/>
              <a:gd name="connsiteX773" fmla="*/ 4612504 w 12220383"/>
              <a:gd name="connsiteY773" fmla="*/ 807155 h 1503680"/>
              <a:gd name="connsiteX774" fmla="*/ 4618988 w 12220383"/>
              <a:gd name="connsiteY774" fmla="*/ 823175 h 1503680"/>
              <a:gd name="connsiteX775" fmla="*/ 4630862 w 12220383"/>
              <a:gd name="connsiteY775" fmla="*/ 835674 h 1503680"/>
              <a:gd name="connsiteX776" fmla="*/ 4630862 w 12220383"/>
              <a:gd name="connsiteY776" fmla="*/ 835679 h 1503680"/>
              <a:gd name="connsiteX777" fmla="*/ 4634182 w 12220383"/>
              <a:gd name="connsiteY777" fmla="*/ 840563 h 1503680"/>
              <a:gd name="connsiteX778" fmla="*/ 4643956 w 12220383"/>
              <a:gd name="connsiteY778" fmla="*/ 840563 h 1503680"/>
              <a:gd name="connsiteX779" fmla="*/ 4634182 w 12220383"/>
              <a:gd name="connsiteY779" fmla="*/ 827278 h 1503680"/>
              <a:gd name="connsiteX780" fmla="*/ 4630973 w 12220383"/>
              <a:gd name="connsiteY780" fmla="*/ 835403 h 1503680"/>
              <a:gd name="connsiteX781" fmla="*/ 4634190 w 12220383"/>
              <a:gd name="connsiteY781" fmla="*/ 826692 h 1503680"/>
              <a:gd name="connsiteX782" fmla="*/ 4612504 w 12220383"/>
              <a:gd name="connsiteY782" fmla="*/ 807155 h 1503680"/>
              <a:gd name="connsiteX783" fmla="*/ 3539361 w 12220383"/>
              <a:gd name="connsiteY783" fmla="*/ 803833 h 1503680"/>
              <a:gd name="connsiteX784" fmla="*/ 3547180 w 12220383"/>
              <a:gd name="connsiteY784" fmla="*/ 821611 h 1503680"/>
              <a:gd name="connsiteX785" fmla="*/ 3539361 w 12220383"/>
              <a:gd name="connsiteY785" fmla="*/ 803833 h 1503680"/>
              <a:gd name="connsiteX786" fmla="*/ 10091935 w 12220383"/>
              <a:gd name="connsiteY786" fmla="*/ 802579 h 1503680"/>
              <a:gd name="connsiteX787" fmla="*/ 10091481 w 12220383"/>
              <a:gd name="connsiteY787" fmla="*/ 804327 h 1503680"/>
              <a:gd name="connsiteX788" fmla="*/ 10091427 w 12220383"/>
              <a:gd name="connsiteY788" fmla="*/ 804367 h 1503680"/>
              <a:gd name="connsiteX789" fmla="*/ 10091302 w 12220383"/>
              <a:gd name="connsiteY789" fmla="*/ 804200 h 1503680"/>
              <a:gd name="connsiteX790" fmla="*/ 10090842 w 12220383"/>
              <a:gd name="connsiteY790" fmla="*/ 803760 h 1503680"/>
              <a:gd name="connsiteX791" fmla="*/ 8268502 w 12220383"/>
              <a:gd name="connsiteY791" fmla="*/ 799116 h 1503680"/>
              <a:gd name="connsiteX792" fmla="*/ 8260403 w 12220383"/>
              <a:gd name="connsiteY792" fmla="*/ 807042 h 1503680"/>
              <a:gd name="connsiteX793" fmla="*/ 8255924 w 12220383"/>
              <a:gd name="connsiteY793" fmla="*/ 800817 h 1503680"/>
              <a:gd name="connsiteX794" fmla="*/ 8237786 w 12220383"/>
              <a:gd name="connsiteY794" fmla="*/ 802966 h 1503680"/>
              <a:gd name="connsiteX795" fmla="*/ 8260402 w 12220383"/>
              <a:gd name="connsiteY795" fmla="*/ 807042 h 1503680"/>
              <a:gd name="connsiteX796" fmla="*/ 8260606 w 12220383"/>
              <a:gd name="connsiteY796" fmla="*/ 807450 h 1503680"/>
              <a:gd name="connsiteX797" fmla="*/ 8283631 w 12220383"/>
              <a:gd name="connsiteY797" fmla="*/ 811526 h 1503680"/>
              <a:gd name="connsiteX798" fmla="*/ 8268502 w 12220383"/>
              <a:gd name="connsiteY798" fmla="*/ 799116 h 1503680"/>
              <a:gd name="connsiteX799" fmla="*/ 8277721 w 12220383"/>
              <a:gd name="connsiteY799" fmla="*/ 795629 h 1503680"/>
              <a:gd name="connsiteX800" fmla="*/ 8309915 w 12220383"/>
              <a:gd name="connsiteY800" fmla="*/ 795629 h 1503680"/>
              <a:gd name="connsiteX801" fmla="*/ 8228004 w 12220383"/>
              <a:gd name="connsiteY801" fmla="*/ 790329 h 1503680"/>
              <a:gd name="connsiteX802" fmla="*/ 8204981 w 12220383"/>
              <a:gd name="connsiteY802" fmla="*/ 799705 h 1503680"/>
              <a:gd name="connsiteX803" fmla="*/ 8228004 w 12220383"/>
              <a:gd name="connsiteY803" fmla="*/ 790329 h 1503680"/>
              <a:gd name="connsiteX804" fmla="*/ 10074164 w 12220383"/>
              <a:gd name="connsiteY804" fmla="*/ 786657 h 1503680"/>
              <a:gd name="connsiteX805" fmla="*/ 10075478 w 12220383"/>
              <a:gd name="connsiteY805" fmla="*/ 786657 h 1503680"/>
              <a:gd name="connsiteX806" fmla="*/ 10075421 w 12220383"/>
              <a:gd name="connsiteY806" fmla="*/ 786994 h 1503680"/>
              <a:gd name="connsiteX807" fmla="*/ 10074358 w 12220383"/>
              <a:gd name="connsiteY807" fmla="*/ 786994 h 1503680"/>
              <a:gd name="connsiteX808" fmla="*/ 8277110 w 12220383"/>
              <a:gd name="connsiteY808" fmla="*/ 780749 h 1503680"/>
              <a:gd name="connsiteX809" fmla="*/ 8271404 w 12220383"/>
              <a:gd name="connsiteY809" fmla="*/ 785641 h 1503680"/>
              <a:gd name="connsiteX810" fmla="*/ 8278943 w 12220383"/>
              <a:gd name="connsiteY810" fmla="*/ 789310 h 1503680"/>
              <a:gd name="connsiteX811" fmla="*/ 8284649 w 12220383"/>
              <a:gd name="connsiteY811" fmla="*/ 784418 h 1503680"/>
              <a:gd name="connsiteX812" fmla="*/ 8277110 w 12220383"/>
              <a:gd name="connsiteY812" fmla="*/ 780749 h 1503680"/>
              <a:gd name="connsiteX813" fmla="*/ 8312590 w 12220383"/>
              <a:gd name="connsiteY813" fmla="*/ 775323 h 1503680"/>
              <a:gd name="connsiteX814" fmla="*/ 8297894 w 12220383"/>
              <a:gd name="connsiteY814" fmla="*/ 777081 h 1503680"/>
              <a:gd name="connsiteX815" fmla="*/ 8320917 w 12220383"/>
              <a:gd name="connsiteY815" fmla="*/ 784622 h 1503680"/>
              <a:gd name="connsiteX816" fmla="*/ 8323770 w 12220383"/>
              <a:gd name="connsiteY816" fmla="*/ 778915 h 1503680"/>
              <a:gd name="connsiteX817" fmla="*/ 8312590 w 12220383"/>
              <a:gd name="connsiteY817" fmla="*/ 775323 h 1503680"/>
              <a:gd name="connsiteX818" fmla="*/ 8089960 w 12220383"/>
              <a:gd name="connsiteY818" fmla="*/ 773234 h 1503680"/>
              <a:gd name="connsiteX819" fmla="*/ 8075298 w 12220383"/>
              <a:gd name="connsiteY819" fmla="*/ 776203 h 1503680"/>
              <a:gd name="connsiteX820" fmla="*/ 8074984 w 12220383"/>
              <a:gd name="connsiteY820" fmla="*/ 775654 h 1503680"/>
              <a:gd name="connsiteX821" fmla="*/ 8070145 w 12220383"/>
              <a:gd name="connsiteY821" fmla="*/ 773667 h 1503680"/>
              <a:gd name="connsiteX822" fmla="*/ 8065263 w 12220383"/>
              <a:gd name="connsiteY822" fmla="*/ 775552 h 1503680"/>
              <a:gd name="connsiteX823" fmla="*/ 8054380 w 12220383"/>
              <a:gd name="connsiteY823" fmla="*/ 778712 h 1503680"/>
              <a:gd name="connsiteX824" fmla="*/ 8051567 w 12220383"/>
              <a:gd name="connsiteY824" fmla="*/ 789864 h 1503680"/>
              <a:gd name="connsiteX825" fmla="*/ 8050939 w 12220383"/>
              <a:gd name="connsiteY825" fmla="*/ 790126 h 1503680"/>
              <a:gd name="connsiteX826" fmla="*/ 8035862 w 12220383"/>
              <a:gd name="connsiteY826" fmla="*/ 796036 h 1503680"/>
              <a:gd name="connsiteX827" fmla="*/ 8031838 w 12220383"/>
              <a:gd name="connsiteY827" fmla="*/ 788240 h 1503680"/>
              <a:gd name="connsiteX828" fmla="*/ 8022618 w 12220383"/>
              <a:gd name="connsiteY828" fmla="*/ 782583 h 1503680"/>
              <a:gd name="connsiteX829" fmla="*/ 8016913 w 12220383"/>
              <a:gd name="connsiteY829" fmla="*/ 788902 h 1503680"/>
              <a:gd name="connsiteX830" fmla="*/ 8015489 w 12220383"/>
              <a:gd name="connsiteY830" fmla="*/ 795821 h 1503680"/>
              <a:gd name="connsiteX831" fmla="*/ 8003465 w 12220383"/>
              <a:gd name="connsiteY831" fmla="*/ 807247 h 1503680"/>
              <a:gd name="connsiteX832" fmla="*/ 8020759 w 12220383"/>
              <a:gd name="connsiteY832" fmla="*/ 806253 h 1503680"/>
              <a:gd name="connsiteX833" fmla="*/ 8034999 w 12220383"/>
              <a:gd name="connsiteY833" fmla="*/ 800921 h 1503680"/>
              <a:gd name="connsiteX834" fmla="*/ 8035861 w 12220383"/>
              <a:gd name="connsiteY834" fmla="*/ 800724 h 1503680"/>
              <a:gd name="connsiteX835" fmla="*/ 8062757 w 12220383"/>
              <a:gd name="connsiteY835" fmla="*/ 798686 h 1503680"/>
              <a:gd name="connsiteX836" fmla="*/ 8074576 w 12220383"/>
              <a:gd name="connsiteY836" fmla="*/ 789922 h 1503680"/>
              <a:gd name="connsiteX837" fmla="*/ 8074984 w 12220383"/>
              <a:gd name="connsiteY837" fmla="*/ 789922 h 1503680"/>
              <a:gd name="connsiteX838" fmla="*/ 8074890 w 12220383"/>
              <a:gd name="connsiteY838" fmla="*/ 789569 h 1503680"/>
              <a:gd name="connsiteX839" fmla="*/ 8079800 w 12220383"/>
              <a:gd name="connsiteY839" fmla="*/ 784295 h 1503680"/>
              <a:gd name="connsiteX840" fmla="*/ 8079874 w 12220383"/>
              <a:gd name="connsiteY840" fmla="*/ 784419 h 1503680"/>
              <a:gd name="connsiteX841" fmla="*/ 8101268 w 12220383"/>
              <a:gd name="connsiteY841" fmla="*/ 784419 h 1503680"/>
              <a:gd name="connsiteX842" fmla="*/ 8089960 w 12220383"/>
              <a:gd name="connsiteY842" fmla="*/ 773234 h 1503680"/>
              <a:gd name="connsiteX843" fmla="*/ 7445374 w 12220383"/>
              <a:gd name="connsiteY843" fmla="*/ 767094 h 1503680"/>
              <a:gd name="connsiteX844" fmla="*/ 7439872 w 12220383"/>
              <a:gd name="connsiteY844" fmla="*/ 768725 h 1503680"/>
              <a:gd name="connsiteX845" fmla="*/ 7447819 w 12220383"/>
              <a:gd name="connsiteY845" fmla="*/ 783807 h 1503680"/>
              <a:gd name="connsiteX846" fmla="*/ 7445374 w 12220383"/>
              <a:gd name="connsiteY846" fmla="*/ 767094 h 1503680"/>
              <a:gd name="connsiteX847" fmla="*/ 10132797 w 12220383"/>
              <a:gd name="connsiteY847" fmla="*/ 762028 h 1503680"/>
              <a:gd name="connsiteX848" fmla="*/ 10130773 w 12220383"/>
              <a:gd name="connsiteY848" fmla="*/ 783114 h 1503680"/>
              <a:gd name="connsiteX849" fmla="*/ 10131292 w 12220383"/>
              <a:gd name="connsiteY849" fmla="*/ 783114 h 1503680"/>
              <a:gd name="connsiteX850" fmla="*/ 10132123 w 12220383"/>
              <a:gd name="connsiteY850" fmla="*/ 794586 h 1503680"/>
              <a:gd name="connsiteX851" fmla="*/ 10136340 w 12220383"/>
              <a:gd name="connsiteY851" fmla="*/ 794586 h 1503680"/>
              <a:gd name="connsiteX852" fmla="*/ 10136340 w 12220383"/>
              <a:gd name="connsiteY852" fmla="*/ 783115 h 1503680"/>
              <a:gd name="connsiteX853" fmla="*/ 10136339 w 12220383"/>
              <a:gd name="connsiteY853" fmla="*/ 783114 h 1503680"/>
              <a:gd name="connsiteX854" fmla="*/ 10136340 w 12220383"/>
              <a:gd name="connsiteY854" fmla="*/ 783114 h 1503680"/>
              <a:gd name="connsiteX855" fmla="*/ 10134147 w 12220383"/>
              <a:gd name="connsiteY855" fmla="*/ 762028 h 1503680"/>
              <a:gd name="connsiteX856" fmla="*/ 11755828 w 12220383"/>
              <a:gd name="connsiteY856" fmla="*/ 756799 h 1503680"/>
              <a:gd name="connsiteX857" fmla="*/ 11753297 w 12220383"/>
              <a:gd name="connsiteY857" fmla="*/ 766246 h 1503680"/>
              <a:gd name="connsiteX858" fmla="*/ 11758527 w 12220383"/>
              <a:gd name="connsiteY858" fmla="*/ 771307 h 1503680"/>
              <a:gd name="connsiteX859" fmla="*/ 11764262 w 12220383"/>
              <a:gd name="connsiteY859" fmla="*/ 763547 h 1503680"/>
              <a:gd name="connsiteX860" fmla="*/ 11755828 w 12220383"/>
              <a:gd name="connsiteY860" fmla="*/ 756799 h 1503680"/>
              <a:gd name="connsiteX861" fmla="*/ 7735320 w 12220383"/>
              <a:gd name="connsiteY861" fmla="*/ 756699 h 1503680"/>
              <a:gd name="connsiteX862" fmla="*/ 7726152 w 12220383"/>
              <a:gd name="connsiteY862" fmla="*/ 770355 h 1503680"/>
              <a:gd name="connsiteX863" fmla="*/ 7732264 w 12220383"/>
              <a:gd name="connsiteY863" fmla="*/ 772189 h 1503680"/>
              <a:gd name="connsiteX864" fmla="*/ 7735320 w 12220383"/>
              <a:gd name="connsiteY864" fmla="*/ 756699 h 1503680"/>
              <a:gd name="connsiteX865" fmla="*/ 10087968 w 12220383"/>
              <a:gd name="connsiteY865" fmla="*/ 756077 h 1503680"/>
              <a:gd name="connsiteX866" fmla="*/ 10083804 w 12220383"/>
              <a:gd name="connsiteY866" fmla="*/ 761921 h 1503680"/>
              <a:gd name="connsiteX867" fmla="*/ 10084155 w 12220383"/>
              <a:gd name="connsiteY867" fmla="*/ 758254 h 1503680"/>
              <a:gd name="connsiteX868" fmla="*/ 8281186 w 12220383"/>
              <a:gd name="connsiteY868" fmla="*/ 753846 h 1503680"/>
              <a:gd name="connsiteX869" fmla="*/ 8216798 w 12220383"/>
              <a:gd name="connsiteY869" fmla="*/ 762202 h 1503680"/>
              <a:gd name="connsiteX870" fmla="*/ 8216847 w 12220383"/>
              <a:gd name="connsiteY870" fmla="*/ 762282 h 1503680"/>
              <a:gd name="connsiteX871" fmla="*/ 8182771 w 12220383"/>
              <a:gd name="connsiteY871" fmla="*/ 767094 h 1503680"/>
              <a:gd name="connsiteX872" fmla="*/ 8182771 w 12220383"/>
              <a:gd name="connsiteY872" fmla="*/ 767889 h 1503680"/>
              <a:gd name="connsiteX873" fmla="*/ 8182159 w 12220383"/>
              <a:gd name="connsiteY873" fmla="*/ 767093 h 1503680"/>
              <a:gd name="connsiteX874" fmla="*/ 8161504 w 12220383"/>
              <a:gd name="connsiteY874" fmla="*/ 765743 h 1503680"/>
              <a:gd name="connsiteX875" fmla="*/ 8143446 w 12220383"/>
              <a:gd name="connsiteY875" fmla="*/ 775857 h 1503680"/>
              <a:gd name="connsiteX876" fmla="*/ 8143446 w 12220383"/>
              <a:gd name="connsiteY876" fmla="*/ 775858 h 1503680"/>
              <a:gd name="connsiteX877" fmla="*/ 8128190 w 12220383"/>
              <a:gd name="connsiteY877" fmla="*/ 771247 h 1503680"/>
              <a:gd name="connsiteX878" fmla="*/ 8111252 w 12220383"/>
              <a:gd name="connsiteY878" fmla="*/ 777488 h 1503680"/>
              <a:gd name="connsiteX879" fmla="*/ 8143243 w 12220383"/>
              <a:gd name="connsiteY879" fmla="*/ 778906 h 1503680"/>
              <a:gd name="connsiteX880" fmla="*/ 8143242 w 12220383"/>
              <a:gd name="connsiteY880" fmla="*/ 778915 h 1503680"/>
              <a:gd name="connsiteX881" fmla="*/ 8143291 w 12220383"/>
              <a:gd name="connsiteY881" fmla="*/ 778908 h 1503680"/>
              <a:gd name="connsiteX882" fmla="*/ 8143446 w 12220383"/>
              <a:gd name="connsiteY882" fmla="*/ 778915 h 1503680"/>
              <a:gd name="connsiteX883" fmla="*/ 8143446 w 12220383"/>
              <a:gd name="connsiteY883" fmla="*/ 778886 h 1503680"/>
              <a:gd name="connsiteX884" fmla="*/ 8163159 w 12220383"/>
              <a:gd name="connsiteY884" fmla="*/ 776087 h 1503680"/>
              <a:gd name="connsiteX885" fmla="*/ 8182771 w 12220383"/>
              <a:gd name="connsiteY885" fmla="*/ 771577 h 1503680"/>
              <a:gd name="connsiteX886" fmla="*/ 8182771 w 12220383"/>
              <a:gd name="connsiteY886" fmla="*/ 771578 h 1503680"/>
              <a:gd name="connsiteX887" fmla="*/ 8205261 w 12220383"/>
              <a:gd name="connsiteY887" fmla="*/ 771502 h 1503680"/>
              <a:gd name="connsiteX888" fmla="*/ 8220296 w 12220383"/>
              <a:gd name="connsiteY888" fmla="*/ 767849 h 1503680"/>
              <a:gd name="connsiteX889" fmla="*/ 8220365 w 12220383"/>
              <a:gd name="connsiteY889" fmla="*/ 767960 h 1503680"/>
              <a:gd name="connsiteX890" fmla="*/ 8223421 w 12220383"/>
              <a:gd name="connsiteY890" fmla="*/ 767090 h 1503680"/>
              <a:gd name="connsiteX891" fmla="*/ 8227598 w 12220383"/>
              <a:gd name="connsiteY891" fmla="*/ 766075 h 1503680"/>
              <a:gd name="connsiteX892" fmla="*/ 8227581 w 12220383"/>
              <a:gd name="connsiteY892" fmla="*/ 766069 h 1503680"/>
              <a:gd name="connsiteX893" fmla="*/ 8255309 w 12220383"/>
              <a:gd name="connsiteY893" fmla="*/ 765769 h 1503680"/>
              <a:gd name="connsiteX894" fmla="*/ 8281186 w 12220383"/>
              <a:gd name="connsiteY894" fmla="*/ 753846 h 1503680"/>
              <a:gd name="connsiteX895" fmla="*/ 8470883 w 12220383"/>
              <a:gd name="connsiteY895" fmla="*/ 739986 h 1503680"/>
              <a:gd name="connsiteX896" fmla="*/ 8471726 w 12220383"/>
              <a:gd name="connsiteY896" fmla="*/ 740895 h 1503680"/>
              <a:gd name="connsiteX897" fmla="*/ 8470883 w 12220383"/>
              <a:gd name="connsiteY897" fmla="*/ 740597 h 1503680"/>
              <a:gd name="connsiteX898" fmla="*/ 4506392 w 12220383"/>
              <a:gd name="connsiteY898" fmla="*/ 737096 h 1503680"/>
              <a:gd name="connsiteX899" fmla="*/ 4507362 w 12220383"/>
              <a:gd name="connsiteY899" fmla="*/ 737408 h 1503680"/>
              <a:gd name="connsiteX900" fmla="*/ 4507160 w 12220383"/>
              <a:gd name="connsiteY900" fmla="*/ 737593 h 1503680"/>
              <a:gd name="connsiteX901" fmla="*/ 4497824 w 12220383"/>
              <a:gd name="connsiteY901" fmla="*/ 725437 h 1503680"/>
              <a:gd name="connsiteX902" fmla="*/ 4498047 w 12220383"/>
              <a:gd name="connsiteY902" fmla="*/ 725586 h 1503680"/>
              <a:gd name="connsiteX903" fmla="*/ 4498003 w 12220383"/>
              <a:gd name="connsiteY903" fmla="*/ 726235 h 1503680"/>
              <a:gd name="connsiteX904" fmla="*/ 8758793 w 12220383"/>
              <a:gd name="connsiteY904" fmla="*/ 712266 h 1503680"/>
              <a:gd name="connsiteX905" fmla="*/ 8759360 w 12220383"/>
              <a:gd name="connsiteY905" fmla="*/ 712266 h 1503680"/>
              <a:gd name="connsiteX906" fmla="*/ 8758793 w 12220383"/>
              <a:gd name="connsiteY906" fmla="*/ 712796 h 1503680"/>
              <a:gd name="connsiteX907" fmla="*/ 4186444 w 12220383"/>
              <a:gd name="connsiteY907" fmla="*/ 699897 h 1503680"/>
              <a:gd name="connsiteX908" fmla="*/ 4199732 w 12220383"/>
              <a:gd name="connsiteY908" fmla="*/ 732914 h 1503680"/>
              <a:gd name="connsiteX909" fmla="*/ 4199737 w 12220383"/>
              <a:gd name="connsiteY909" fmla="*/ 732910 h 1503680"/>
              <a:gd name="connsiteX910" fmla="*/ 4199735 w 12220383"/>
              <a:gd name="connsiteY910" fmla="*/ 732914 h 1503680"/>
              <a:gd name="connsiteX911" fmla="*/ 4205841 w 12220383"/>
              <a:gd name="connsiteY911" fmla="*/ 748642 h 1503680"/>
              <a:gd name="connsiteX912" fmla="*/ 4217409 w 12220383"/>
              <a:gd name="connsiteY912" fmla="*/ 760851 h 1503680"/>
              <a:gd name="connsiteX913" fmla="*/ 4225814 w 12220383"/>
              <a:gd name="connsiteY913" fmla="*/ 780975 h 1503680"/>
              <a:gd name="connsiteX914" fmla="*/ 4226795 w 12220383"/>
              <a:gd name="connsiteY914" fmla="*/ 781886 h 1503680"/>
              <a:gd name="connsiteX915" fmla="*/ 4263549 w 12220383"/>
              <a:gd name="connsiteY915" fmla="*/ 850982 h 1503680"/>
              <a:gd name="connsiteX916" fmla="*/ 4263528 w 12220383"/>
              <a:gd name="connsiteY916" fmla="*/ 851308 h 1503680"/>
              <a:gd name="connsiteX917" fmla="*/ 4273097 w 12220383"/>
              <a:gd name="connsiteY917" fmla="*/ 864398 h 1503680"/>
              <a:gd name="connsiteX918" fmla="*/ 4278371 w 12220383"/>
              <a:gd name="connsiteY918" fmla="*/ 858928 h 1503680"/>
              <a:gd name="connsiteX919" fmla="*/ 4264872 w 12220383"/>
              <a:gd name="connsiteY919" fmla="*/ 834239 h 1503680"/>
              <a:gd name="connsiteX920" fmla="*/ 4264891 w 12220383"/>
              <a:gd name="connsiteY920" fmla="*/ 833920 h 1503680"/>
              <a:gd name="connsiteX921" fmla="*/ 4250320 w 12220383"/>
              <a:gd name="connsiteY921" fmla="*/ 803785 h 1503680"/>
              <a:gd name="connsiteX922" fmla="*/ 4226795 w 12220383"/>
              <a:gd name="connsiteY922" fmla="*/ 781886 h 1503680"/>
              <a:gd name="connsiteX923" fmla="*/ 4226208 w 12220383"/>
              <a:gd name="connsiteY923" fmla="*/ 780780 h 1503680"/>
              <a:gd name="connsiteX924" fmla="*/ 4225814 w 12220383"/>
              <a:gd name="connsiteY924" fmla="*/ 780975 h 1503680"/>
              <a:gd name="connsiteX925" fmla="*/ 4221515 w 12220383"/>
              <a:gd name="connsiteY925" fmla="*/ 756750 h 1503680"/>
              <a:gd name="connsiteX926" fmla="*/ 4221515 w 12220383"/>
              <a:gd name="connsiteY926" fmla="*/ 756749 h 1503680"/>
              <a:gd name="connsiteX927" fmla="*/ 4207246 w 12220383"/>
              <a:gd name="connsiteY927" fmla="*/ 723732 h 1503680"/>
              <a:gd name="connsiteX928" fmla="*/ 4186444 w 12220383"/>
              <a:gd name="connsiteY928" fmla="*/ 699897 h 1503680"/>
              <a:gd name="connsiteX929" fmla="*/ 7551735 w 12220383"/>
              <a:gd name="connsiteY929" fmla="*/ 692903 h 1503680"/>
              <a:gd name="connsiteX930" fmla="*/ 7552347 w 12220383"/>
              <a:gd name="connsiteY930" fmla="*/ 693515 h 1503680"/>
              <a:gd name="connsiteX931" fmla="*/ 7559222 w 12220383"/>
              <a:gd name="connsiteY931" fmla="*/ 693515 h 1503680"/>
              <a:gd name="connsiteX932" fmla="*/ 7556422 w 12220383"/>
              <a:gd name="connsiteY932" fmla="*/ 736113 h 1503680"/>
              <a:gd name="connsiteX933" fmla="*/ 7558770 w 12220383"/>
              <a:gd name="connsiteY933" fmla="*/ 736384 h 1503680"/>
              <a:gd name="connsiteX934" fmla="*/ 7555606 w 12220383"/>
              <a:gd name="connsiteY934" fmla="*/ 736317 h 1503680"/>
              <a:gd name="connsiteX935" fmla="*/ 7541344 w 12220383"/>
              <a:gd name="connsiteY935" fmla="*/ 784214 h 1503680"/>
              <a:gd name="connsiteX936" fmla="*/ 7541232 w 12220383"/>
              <a:gd name="connsiteY936" fmla="*/ 788767 h 1503680"/>
              <a:gd name="connsiteX937" fmla="*/ 7538718 w 12220383"/>
              <a:gd name="connsiteY937" fmla="*/ 801099 h 1503680"/>
              <a:gd name="connsiteX938" fmla="*/ 7537065 w 12220383"/>
              <a:gd name="connsiteY938" fmla="*/ 805208 h 1503680"/>
              <a:gd name="connsiteX939" fmla="*/ 7537065 w 12220383"/>
              <a:gd name="connsiteY939" fmla="*/ 816418 h 1503680"/>
              <a:gd name="connsiteX940" fmla="*/ 7534297 w 12220383"/>
              <a:gd name="connsiteY940" fmla="*/ 827779 h 1503680"/>
              <a:gd name="connsiteX941" fmla="*/ 7536657 w 12220383"/>
              <a:gd name="connsiteY941" fmla="*/ 816418 h 1503680"/>
              <a:gd name="connsiteX942" fmla="*/ 7523006 w 12220383"/>
              <a:gd name="connsiteY942" fmla="*/ 863500 h 1503680"/>
              <a:gd name="connsiteX943" fmla="*/ 7523005 w 12220383"/>
              <a:gd name="connsiteY943" fmla="*/ 863500 h 1503680"/>
              <a:gd name="connsiteX944" fmla="*/ 7520540 w 12220383"/>
              <a:gd name="connsiteY944" fmla="*/ 865212 h 1503680"/>
              <a:gd name="connsiteX945" fmla="*/ 7517503 w 12220383"/>
              <a:gd name="connsiteY945" fmla="*/ 893869 h 1503680"/>
              <a:gd name="connsiteX946" fmla="*/ 7519790 w 12220383"/>
              <a:gd name="connsiteY946" fmla="*/ 886461 h 1503680"/>
              <a:gd name="connsiteX947" fmla="*/ 7517912 w 12220383"/>
              <a:gd name="connsiteY947" fmla="*/ 893870 h 1503680"/>
              <a:gd name="connsiteX948" fmla="*/ 7517912 w 12220383"/>
              <a:gd name="connsiteY948" fmla="*/ 896723 h 1503680"/>
              <a:gd name="connsiteX949" fmla="*/ 7512431 w 12220383"/>
              <a:gd name="connsiteY949" fmla="*/ 898578 h 1503680"/>
              <a:gd name="connsiteX950" fmla="*/ 7505890 w 12220383"/>
              <a:gd name="connsiteY950" fmla="*/ 920977 h 1503680"/>
              <a:gd name="connsiteX951" fmla="*/ 7513557 w 12220383"/>
              <a:gd name="connsiteY951" fmla="*/ 924162 h 1503680"/>
              <a:gd name="connsiteX952" fmla="*/ 7520351 w 12220383"/>
              <a:gd name="connsiteY952" fmla="*/ 918475 h 1503680"/>
              <a:gd name="connsiteX953" fmla="*/ 7520357 w 12220383"/>
              <a:gd name="connsiteY953" fmla="*/ 918532 h 1503680"/>
              <a:gd name="connsiteX954" fmla="*/ 7530545 w 12220383"/>
              <a:gd name="connsiteY954" fmla="*/ 918532 h 1503680"/>
              <a:gd name="connsiteX955" fmla="*/ 7532250 w 12220383"/>
              <a:gd name="connsiteY955" fmla="*/ 917913 h 1503680"/>
              <a:gd name="connsiteX956" fmla="*/ 7548346 w 12220383"/>
              <a:gd name="connsiteY956" fmla="*/ 916626 h 1503680"/>
              <a:gd name="connsiteX957" fmla="*/ 7534824 w 12220383"/>
              <a:gd name="connsiteY957" fmla="*/ 963372 h 1503680"/>
              <a:gd name="connsiteX958" fmla="*/ 7523184 w 12220383"/>
              <a:gd name="connsiteY958" fmla="*/ 1004645 h 1503680"/>
              <a:gd name="connsiteX959" fmla="*/ 7486639 w 12220383"/>
              <a:gd name="connsiteY959" fmla="*/ 1024351 h 1503680"/>
              <a:gd name="connsiteX960" fmla="*/ 7481236 w 12220383"/>
              <a:gd name="connsiteY960" fmla="*/ 1006785 h 1503680"/>
              <a:gd name="connsiteX961" fmla="*/ 7465929 w 12220383"/>
              <a:gd name="connsiteY961" fmla="*/ 1024823 h 1503680"/>
              <a:gd name="connsiteX962" fmla="*/ 7457817 w 12220383"/>
              <a:gd name="connsiteY962" fmla="*/ 1031810 h 1503680"/>
              <a:gd name="connsiteX963" fmla="*/ 7450468 w 12220383"/>
              <a:gd name="connsiteY963" fmla="*/ 1033689 h 1503680"/>
              <a:gd name="connsiteX964" fmla="*/ 7368965 w 12220383"/>
              <a:gd name="connsiteY964" fmla="*/ 1054071 h 1503680"/>
              <a:gd name="connsiteX965" fmla="*/ 7362159 w 12220383"/>
              <a:gd name="connsiteY965" fmla="*/ 1052928 h 1503680"/>
              <a:gd name="connsiteX966" fmla="*/ 7361324 w 12220383"/>
              <a:gd name="connsiteY966" fmla="*/ 1051117 h 1503680"/>
              <a:gd name="connsiteX967" fmla="*/ 7360580 w 12220383"/>
              <a:gd name="connsiteY967" fmla="*/ 1050983 h 1503680"/>
              <a:gd name="connsiteX968" fmla="*/ 7357759 w 12220383"/>
              <a:gd name="connsiteY968" fmla="*/ 1047142 h 1503680"/>
              <a:gd name="connsiteX969" fmla="*/ 7355518 w 12220383"/>
              <a:gd name="connsiteY969" fmla="*/ 1038173 h 1503680"/>
              <a:gd name="connsiteX970" fmla="*/ 7353887 w 12220383"/>
              <a:gd name="connsiteY970" fmla="*/ 1032059 h 1503680"/>
              <a:gd name="connsiteX971" fmla="*/ 7334938 w 12220383"/>
              <a:gd name="connsiteY971" fmla="*/ 1004543 h 1503680"/>
              <a:gd name="connsiteX972" fmla="*/ 7294187 w 12220383"/>
              <a:gd name="connsiteY972" fmla="*/ 968467 h 1503680"/>
              <a:gd name="connsiteX973" fmla="*/ 7287150 w 12220383"/>
              <a:gd name="connsiteY973" fmla="*/ 965765 h 1503680"/>
              <a:gd name="connsiteX974" fmla="*/ 7282547 w 12220383"/>
              <a:gd name="connsiteY974" fmla="*/ 960085 h 1503680"/>
              <a:gd name="connsiteX975" fmla="*/ 7275545 w 12220383"/>
              <a:gd name="connsiteY975" fmla="*/ 961072 h 1503680"/>
              <a:gd name="connsiteX976" fmla="*/ 7270346 w 12220383"/>
              <a:gd name="connsiteY976" fmla="*/ 958888 h 1503680"/>
              <a:gd name="connsiteX977" fmla="*/ 7264030 w 12220383"/>
              <a:gd name="connsiteY977" fmla="*/ 958888 h 1503680"/>
              <a:gd name="connsiteX978" fmla="*/ 7261898 w 12220383"/>
              <a:gd name="connsiteY978" fmla="*/ 958698 h 1503680"/>
              <a:gd name="connsiteX979" fmla="*/ 7257985 w 12220383"/>
              <a:gd name="connsiteY979" fmla="*/ 950870 h 1503680"/>
              <a:gd name="connsiteX980" fmla="*/ 7259955 w 12220383"/>
              <a:gd name="connsiteY980" fmla="*/ 942989 h 1503680"/>
              <a:gd name="connsiteX981" fmla="*/ 7260146 w 12220383"/>
              <a:gd name="connsiteY981" fmla="*/ 941764 h 1503680"/>
              <a:gd name="connsiteX982" fmla="*/ 7267698 w 12220383"/>
              <a:gd name="connsiteY982" fmla="*/ 933894 h 1503680"/>
              <a:gd name="connsiteX983" fmla="*/ 7268309 w 12220383"/>
              <a:gd name="connsiteY983" fmla="*/ 922404 h 1503680"/>
              <a:gd name="connsiteX984" fmla="*/ 7268089 w 12220383"/>
              <a:gd name="connsiteY984" fmla="*/ 922416 h 1503680"/>
              <a:gd name="connsiteX985" fmla="*/ 7268105 w 12220383"/>
              <a:gd name="connsiteY985" fmla="*/ 922404 h 1503680"/>
              <a:gd name="connsiteX986" fmla="*/ 7268105 w 12220383"/>
              <a:gd name="connsiteY986" fmla="*/ 917513 h 1503680"/>
              <a:gd name="connsiteX987" fmla="*/ 7268103 w 12220383"/>
              <a:gd name="connsiteY987" fmla="*/ 917511 h 1503680"/>
              <a:gd name="connsiteX988" fmla="*/ 7268105 w 12220383"/>
              <a:gd name="connsiteY988" fmla="*/ 917512 h 1503680"/>
              <a:gd name="connsiteX989" fmla="*/ 7269735 w 12220383"/>
              <a:gd name="connsiteY989" fmla="*/ 902837 h 1503680"/>
              <a:gd name="connsiteX990" fmla="*/ 7282980 w 12220383"/>
              <a:gd name="connsiteY990" fmla="*/ 907321 h 1503680"/>
              <a:gd name="connsiteX991" fmla="*/ 7287055 w 12220383"/>
              <a:gd name="connsiteY991" fmla="*/ 899168 h 1503680"/>
              <a:gd name="connsiteX992" fmla="*/ 7287056 w 12220383"/>
              <a:gd name="connsiteY992" fmla="*/ 899169 h 1503680"/>
              <a:gd name="connsiteX993" fmla="*/ 7282981 w 12220383"/>
              <a:gd name="connsiteY993" fmla="*/ 907321 h 1503680"/>
              <a:gd name="connsiteX994" fmla="*/ 7291334 w 12220383"/>
              <a:gd name="connsiteY994" fmla="*/ 916493 h 1503680"/>
              <a:gd name="connsiteX995" fmla="*/ 7297651 w 12220383"/>
              <a:gd name="connsiteY995" fmla="*/ 907525 h 1503680"/>
              <a:gd name="connsiteX996" fmla="*/ 7297651 w 12220383"/>
              <a:gd name="connsiteY996" fmla="*/ 893054 h 1503680"/>
              <a:gd name="connsiteX997" fmla="*/ 7297646 w 12220383"/>
              <a:gd name="connsiteY997" fmla="*/ 893056 h 1503680"/>
              <a:gd name="connsiteX998" fmla="*/ 7297651 w 12220383"/>
              <a:gd name="connsiteY998" fmla="*/ 893053 h 1503680"/>
              <a:gd name="connsiteX999" fmla="*/ 7302745 w 12220383"/>
              <a:gd name="connsiteY999" fmla="*/ 884493 h 1503680"/>
              <a:gd name="connsiteX1000" fmla="*/ 7308042 w 12220383"/>
              <a:gd name="connsiteY1000" fmla="*/ 878175 h 1503680"/>
              <a:gd name="connsiteX1001" fmla="*/ 7306819 w 12220383"/>
              <a:gd name="connsiteY1001" fmla="*/ 878175 h 1503680"/>
              <a:gd name="connsiteX1002" fmla="*/ 7306452 w 12220383"/>
              <a:gd name="connsiteY1002" fmla="*/ 877767 h 1503680"/>
              <a:gd name="connsiteX1003" fmla="*/ 7309060 w 12220383"/>
              <a:gd name="connsiteY1003" fmla="*/ 877767 h 1503680"/>
              <a:gd name="connsiteX1004" fmla="*/ 7312932 w 12220383"/>
              <a:gd name="connsiteY1004" fmla="*/ 877767 h 1503680"/>
              <a:gd name="connsiteX1005" fmla="*/ 7322305 w 12220383"/>
              <a:gd name="connsiteY1005" fmla="*/ 884086 h 1503680"/>
              <a:gd name="connsiteX1006" fmla="*/ 7322305 w 12220383"/>
              <a:gd name="connsiteY1006" fmla="*/ 882874 h 1503680"/>
              <a:gd name="connsiteX1007" fmla="*/ 7322508 w 12220383"/>
              <a:gd name="connsiteY1007" fmla="*/ 883066 h 1503680"/>
              <a:gd name="connsiteX1008" fmla="*/ 7331755 w 12220383"/>
              <a:gd name="connsiteY1008" fmla="*/ 880290 h 1503680"/>
              <a:gd name="connsiteX1009" fmla="*/ 7336171 w 12220383"/>
              <a:gd name="connsiteY1009" fmla="*/ 872552 h 1503680"/>
              <a:gd name="connsiteX1010" fmla="*/ 7336568 w 12220383"/>
              <a:gd name="connsiteY1010" fmla="*/ 872876 h 1503680"/>
              <a:gd name="connsiteX1011" fmla="*/ 7344108 w 12220383"/>
              <a:gd name="connsiteY1011" fmla="*/ 859628 h 1503680"/>
              <a:gd name="connsiteX1012" fmla="*/ 7343871 w 12220383"/>
              <a:gd name="connsiteY1012" fmla="*/ 858062 h 1503680"/>
              <a:gd name="connsiteX1013" fmla="*/ 7347110 w 12220383"/>
              <a:gd name="connsiteY1013" fmla="*/ 849800 h 1503680"/>
              <a:gd name="connsiteX1014" fmla="*/ 7347824 w 12220383"/>
              <a:gd name="connsiteY1014" fmla="*/ 850053 h 1503680"/>
              <a:gd name="connsiteX1015" fmla="*/ 7344310 w 12220383"/>
              <a:gd name="connsiteY1015" fmla="*/ 859016 h 1503680"/>
              <a:gd name="connsiteX1016" fmla="*/ 7344310 w 12220383"/>
              <a:gd name="connsiteY1016" fmla="*/ 862685 h 1503680"/>
              <a:gd name="connsiteX1017" fmla="*/ 7345736 w 12220383"/>
              <a:gd name="connsiteY1017" fmla="*/ 869003 h 1503680"/>
              <a:gd name="connsiteX1018" fmla="*/ 7380579 w 12220383"/>
              <a:gd name="connsiteY1018" fmla="*/ 862074 h 1503680"/>
              <a:gd name="connsiteX1019" fmla="*/ 7380631 w 12220383"/>
              <a:gd name="connsiteY1019" fmla="*/ 861905 h 1503680"/>
              <a:gd name="connsiteX1020" fmla="*/ 7392652 w 12220383"/>
              <a:gd name="connsiteY1020" fmla="*/ 862838 h 1503680"/>
              <a:gd name="connsiteX1021" fmla="*/ 7400547 w 12220383"/>
              <a:gd name="connsiteY1021" fmla="*/ 853717 h 1503680"/>
              <a:gd name="connsiteX1022" fmla="*/ 7399796 w 12220383"/>
              <a:gd name="connsiteY1022" fmla="*/ 853717 h 1503680"/>
              <a:gd name="connsiteX1023" fmla="*/ 7400547 w 12220383"/>
              <a:gd name="connsiteY1023" fmla="*/ 853309 h 1503680"/>
              <a:gd name="connsiteX1024" fmla="*/ 7408531 w 12220383"/>
              <a:gd name="connsiteY1024" fmla="*/ 849232 h 1503680"/>
              <a:gd name="connsiteX1025" fmla="*/ 7410124 w 12220383"/>
              <a:gd name="connsiteY1025" fmla="*/ 849232 h 1503680"/>
              <a:gd name="connsiteX1026" fmla="*/ 7409790 w 12220383"/>
              <a:gd name="connsiteY1026" fmla="*/ 848590 h 1503680"/>
              <a:gd name="connsiteX1027" fmla="*/ 7410125 w 12220383"/>
              <a:gd name="connsiteY1027" fmla="*/ 848418 h 1503680"/>
              <a:gd name="connsiteX1028" fmla="*/ 7409701 w 12220383"/>
              <a:gd name="connsiteY1028" fmla="*/ 848418 h 1503680"/>
              <a:gd name="connsiteX1029" fmla="*/ 7405031 w 12220383"/>
              <a:gd name="connsiteY1029" fmla="*/ 839449 h 1503680"/>
              <a:gd name="connsiteX1030" fmla="*/ 7403930 w 12220383"/>
              <a:gd name="connsiteY1030" fmla="*/ 839493 h 1503680"/>
              <a:gd name="connsiteX1031" fmla="*/ 7405030 w 12220383"/>
              <a:gd name="connsiteY1031" fmla="*/ 838634 h 1503680"/>
              <a:gd name="connsiteX1032" fmla="*/ 7410124 w 12220383"/>
              <a:gd name="connsiteY1032" fmla="*/ 834354 h 1503680"/>
              <a:gd name="connsiteX1033" fmla="*/ 7434574 w 12220383"/>
              <a:gd name="connsiteY1033" fmla="*/ 809896 h 1503680"/>
              <a:gd name="connsiteX1034" fmla="*/ 7438854 w 12220383"/>
              <a:gd name="connsiteY1034" fmla="*/ 806023 h 1503680"/>
              <a:gd name="connsiteX1035" fmla="*/ 7439549 w 12220383"/>
              <a:gd name="connsiteY1035" fmla="*/ 806091 h 1503680"/>
              <a:gd name="connsiteX1036" fmla="*/ 7440892 w 12220383"/>
              <a:gd name="connsiteY1036" fmla="*/ 817029 h 1503680"/>
              <a:gd name="connsiteX1037" fmla="*/ 7451487 w 12220383"/>
              <a:gd name="connsiteY1037" fmla="*/ 807246 h 1503680"/>
              <a:gd name="connsiteX1038" fmla="*/ 7439549 w 12220383"/>
              <a:gd name="connsiteY1038" fmla="*/ 806091 h 1503680"/>
              <a:gd name="connsiteX1039" fmla="*/ 7439466 w 12220383"/>
              <a:gd name="connsiteY1039" fmla="*/ 805412 h 1503680"/>
              <a:gd name="connsiteX1040" fmla="*/ 7438854 w 12220383"/>
              <a:gd name="connsiteY1040" fmla="*/ 806023 h 1503680"/>
              <a:gd name="connsiteX1041" fmla="*/ 7430932 w 12220383"/>
              <a:gd name="connsiteY1041" fmla="*/ 793285 h 1503680"/>
              <a:gd name="connsiteX1042" fmla="*/ 7415829 w 12220383"/>
              <a:gd name="connsiteY1042" fmla="*/ 793998 h 1503680"/>
              <a:gd name="connsiteX1043" fmla="*/ 7415829 w 12220383"/>
              <a:gd name="connsiteY1043" fmla="*/ 794609 h 1503680"/>
              <a:gd name="connsiteX1044" fmla="*/ 7404827 w 12220383"/>
              <a:gd name="connsiteY1044" fmla="*/ 805208 h 1503680"/>
              <a:gd name="connsiteX1045" fmla="*/ 7403209 w 12220383"/>
              <a:gd name="connsiteY1045" fmla="*/ 806317 h 1503680"/>
              <a:gd name="connsiteX1046" fmla="*/ 7404827 w 12220383"/>
              <a:gd name="connsiteY1046" fmla="*/ 804597 h 1503680"/>
              <a:gd name="connsiteX1047" fmla="*/ 7390156 w 12220383"/>
              <a:gd name="connsiteY1047" fmla="*/ 794610 h 1503680"/>
              <a:gd name="connsiteX1048" fmla="*/ 7394412 w 12220383"/>
              <a:gd name="connsiteY1048" fmla="*/ 812346 h 1503680"/>
              <a:gd name="connsiteX1049" fmla="*/ 7393823 w 12220383"/>
              <a:gd name="connsiteY1049" fmla="*/ 812749 h 1503680"/>
              <a:gd name="connsiteX1050" fmla="*/ 7393823 w 12220383"/>
              <a:gd name="connsiteY1050" fmla="*/ 814593 h 1503680"/>
              <a:gd name="connsiteX1051" fmla="*/ 7389291 w 12220383"/>
              <a:gd name="connsiteY1051" fmla="*/ 815119 h 1503680"/>
              <a:gd name="connsiteX1052" fmla="*/ 7385998 w 12220383"/>
              <a:gd name="connsiteY1052" fmla="*/ 819271 h 1503680"/>
              <a:gd name="connsiteX1053" fmla="*/ 7381802 w 12220383"/>
              <a:gd name="connsiteY1053" fmla="*/ 819271 h 1503680"/>
              <a:gd name="connsiteX1054" fmla="*/ 7382150 w 12220383"/>
              <a:gd name="connsiteY1054" fmla="*/ 820169 h 1503680"/>
              <a:gd name="connsiteX1055" fmla="*/ 7381190 w 12220383"/>
              <a:gd name="connsiteY1055" fmla="*/ 818863 h 1503680"/>
              <a:gd name="connsiteX1056" fmla="*/ 7380579 w 12220383"/>
              <a:gd name="connsiteY1056" fmla="*/ 817974 h 1503680"/>
              <a:gd name="connsiteX1057" fmla="*/ 7380579 w 12220383"/>
              <a:gd name="connsiteY1057" fmla="*/ 814584 h 1503680"/>
              <a:gd name="connsiteX1058" fmla="*/ 7384167 w 12220383"/>
              <a:gd name="connsiteY1058" fmla="*/ 804116 h 1503680"/>
              <a:gd name="connsiteX1059" fmla="*/ 7387506 w 12220383"/>
              <a:gd name="connsiteY1059" fmla="*/ 801131 h 1503680"/>
              <a:gd name="connsiteX1060" fmla="*/ 7387506 w 12220383"/>
              <a:gd name="connsiteY1060" fmla="*/ 798889 h 1503680"/>
              <a:gd name="connsiteX1061" fmla="*/ 7385877 w 12220383"/>
              <a:gd name="connsiteY1061" fmla="*/ 795220 h 1503680"/>
              <a:gd name="connsiteX1062" fmla="*/ 7377664 w 12220383"/>
              <a:gd name="connsiteY1062" fmla="*/ 791797 h 1503680"/>
              <a:gd name="connsiteX1063" fmla="*/ 7379153 w 12220383"/>
              <a:gd name="connsiteY1063" fmla="*/ 790941 h 1503680"/>
              <a:gd name="connsiteX1064" fmla="*/ 7442317 w 12220383"/>
              <a:gd name="connsiteY1064" fmla="*/ 756699 h 1503680"/>
              <a:gd name="connsiteX1065" fmla="*/ 7466284 w 12220383"/>
              <a:gd name="connsiteY1065" fmla="*/ 744470 h 1503680"/>
              <a:gd name="connsiteX1066" fmla="*/ 7478970 w 12220383"/>
              <a:gd name="connsiteY1066" fmla="*/ 728296 h 1503680"/>
              <a:gd name="connsiteX1067" fmla="*/ 7478995 w 12220383"/>
              <a:gd name="connsiteY1067" fmla="*/ 728572 h 1503680"/>
              <a:gd name="connsiteX1068" fmla="*/ 7493460 w 12220383"/>
              <a:gd name="connsiteY1068" fmla="*/ 726941 h 1503680"/>
              <a:gd name="connsiteX1069" fmla="*/ 7493929 w 12220383"/>
              <a:gd name="connsiteY1069" fmla="*/ 726411 h 1503680"/>
              <a:gd name="connsiteX1070" fmla="*/ 7493851 w 12220383"/>
              <a:gd name="connsiteY1070" fmla="*/ 725722 h 1503680"/>
              <a:gd name="connsiteX1071" fmla="*/ 7522395 w 12220383"/>
              <a:gd name="connsiteY1071" fmla="*/ 711044 h 1503680"/>
              <a:gd name="connsiteX1072" fmla="*/ 7522435 w 12220383"/>
              <a:gd name="connsiteY1072" fmla="*/ 711003 h 1503680"/>
              <a:gd name="connsiteX1073" fmla="*/ 7522434 w 12220383"/>
              <a:gd name="connsiteY1073" fmla="*/ 710649 h 1503680"/>
              <a:gd name="connsiteX1074" fmla="*/ 7549433 w 12220383"/>
              <a:gd name="connsiteY1074" fmla="*/ 690600 h 1503680"/>
              <a:gd name="connsiteX1075" fmla="*/ 7551735 w 12220383"/>
              <a:gd name="connsiteY1075" fmla="*/ 692903 h 1503680"/>
              <a:gd name="connsiteX1076" fmla="*/ 7549176 w 12220383"/>
              <a:gd name="connsiteY1076" fmla="*/ 690650 h 1503680"/>
              <a:gd name="connsiteX1077" fmla="*/ 7531082 w 12220383"/>
              <a:gd name="connsiteY1077" fmla="*/ 688166 h 1503680"/>
              <a:gd name="connsiteX1078" fmla="*/ 7530723 w 12220383"/>
              <a:gd name="connsiteY1078" fmla="*/ 692853 h 1503680"/>
              <a:gd name="connsiteX1079" fmla="*/ 7529616 w 12220383"/>
              <a:gd name="connsiteY1079" fmla="*/ 693566 h 1503680"/>
              <a:gd name="connsiteX1080" fmla="*/ 11737778 w 12220383"/>
              <a:gd name="connsiteY1080" fmla="*/ 686418 h 1503680"/>
              <a:gd name="connsiteX1081" fmla="*/ 11737778 w 12220383"/>
              <a:gd name="connsiteY1081" fmla="*/ 700796 h 1503680"/>
              <a:gd name="connsiteX1082" fmla="*/ 11736513 w 12220383"/>
              <a:gd name="connsiteY1082" fmla="*/ 698300 h 1503680"/>
              <a:gd name="connsiteX1083" fmla="*/ 11706542 w 12220383"/>
              <a:gd name="connsiteY1083" fmla="*/ 678866 h 1503680"/>
              <a:gd name="connsiteX1084" fmla="*/ 11708188 w 12220383"/>
              <a:gd name="connsiteY1084" fmla="*/ 678866 h 1503680"/>
              <a:gd name="connsiteX1085" fmla="*/ 11711297 w 12220383"/>
              <a:gd name="connsiteY1085" fmla="*/ 717327 h 1503680"/>
              <a:gd name="connsiteX1086" fmla="*/ 11712773 w 12220383"/>
              <a:gd name="connsiteY1086" fmla="*/ 719574 h 1503680"/>
              <a:gd name="connsiteX1087" fmla="*/ 11711803 w 12220383"/>
              <a:gd name="connsiteY1087" fmla="*/ 719182 h 1503680"/>
              <a:gd name="connsiteX1088" fmla="*/ 11709948 w 12220383"/>
              <a:gd name="connsiteY1088" fmla="*/ 723568 h 1503680"/>
              <a:gd name="connsiteX1089" fmla="*/ 11712274 w 12220383"/>
              <a:gd name="connsiteY1089" fmla="*/ 734304 h 1503680"/>
              <a:gd name="connsiteX1090" fmla="*/ 11711634 w 12220383"/>
              <a:gd name="connsiteY1090" fmla="*/ 739425 h 1503680"/>
              <a:gd name="connsiteX1091" fmla="*/ 11709143 w 12220383"/>
              <a:gd name="connsiteY1091" fmla="*/ 743041 h 1503680"/>
              <a:gd name="connsiteX1092" fmla="*/ 11705899 w 12220383"/>
              <a:gd name="connsiteY1092" fmla="*/ 741112 h 1503680"/>
              <a:gd name="connsiteX1093" fmla="*/ 11707755 w 12220383"/>
              <a:gd name="connsiteY1093" fmla="*/ 719857 h 1503680"/>
              <a:gd name="connsiteX1094" fmla="*/ 11708766 w 12220383"/>
              <a:gd name="connsiteY1094" fmla="*/ 714291 h 1503680"/>
              <a:gd name="connsiteX1095" fmla="*/ 7771793 w 12220383"/>
              <a:gd name="connsiteY1095" fmla="*/ 653159 h 1503680"/>
              <a:gd name="connsiteX1096" fmla="*/ 7771793 w 12220383"/>
              <a:gd name="connsiteY1096" fmla="*/ 668853 h 1503680"/>
              <a:gd name="connsiteX1097" fmla="*/ 7781981 w 12220383"/>
              <a:gd name="connsiteY1097" fmla="*/ 683935 h 1503680"/>
              <a:gd name="connsiteX1098" fmla="*/ 7771793 w 12220383"/>
              <a:gd name="connsiteY1098" fmla="*/ 653159 h 1503680"/>
              <a:gd name="connsiteX1099" fmla="*/ 10133743 w 12220383"/>
              <a:gd name="connsiteY1099" fmla="*/ 628935 h 1503680"/>
              <a:gd name="connsiteX1100" fmla="*/ 10134315 w 12220383"/>
              <a:gd name="connsiteY1100" fmla="*/ 628935 h 1503680"/>
              <a:gd name="connsiteX1101" fmla="*/ 10134610 w 12220383"/>
              <a:gd name="connsiteY1101" fmla="*/ 629142 h 1503680"/>
              <a:gd name="connsiteX1102" fmla="*/ 3770026 w 12220383"/>
              <a:gd name="connsiteY1102" fmla="*/ 621881 h 1503680"/>
              <a:gd name="connsiteX1103" fmla="*/ 3768307 w 12220383"/>
              <a:gd name="connsiteY1103" fmla="*/ 627610 h 1503680"/>
              <a:gd name="connsiteX1104" fmla="*/ 3770665 w 12220383"/>
              <a:gd name="connsiteY1104" fmla="*/ 629721 h 1503680"/>
              <a:gd name="connsiteX1105" fmla="*/ 3763392 w 12220383"/>
              <a:gd name="connsiteY1105" fmla="*/ 630236 h 1503680"/>
              <a:gd name="connsiteX1106" fmla="*/ 3757009 w 12220383"/>
              <a:gd name="connsiteY1106" fmla="*/ 626438 h 1503680"/>
              <a:gd name="connsiteX1107" fmla="*/ 3765602 w 12220383"/>
              <a:gd name="connsiteY1107" fmla="*/ 624093 h 1503680"/>
              <a:gd name="connsiteX1108" fmla="*/ 4154392 w 12220383"/>
              <a:gd name="connsiteY1108" fmla="*/ 614324 h 1503680"/>
              <a:gd name="connsiteX1109" fmla="*/ 4150484 w 12220383"/>
              <a:gd name="connsiteY1109" fmla="*/ 619013 h 1503680"/>
              <a:gd name="connsiteX1110" fmla="*/ 4152438 w 12220383"/>
              <a:gd name="connsiteY1110" fmla="*/ 623507 h 1503680"/>
              <a:gd name="connsiteX1111" fmla="*/ 4160254 w 12220383"/>
              <a:gd name="connsiteY1111" fmla="*/ 618818 h 1503680"/>
              <a:gd name="connsiteX1112" fmla="*/ 4154392 w 12220383"/>
              <a:gd name="connsiteY1112" fmla="*/ 614324 h 1503680"/>
              <a:gd name="connsiteX1113" fmla="*/ 3790121 w 12220383"/>
              <a:gd name="connsiteY1113" fmla="*/ 609699 h 1503680"/>
              <a:gd name="connsiteX1114" fmla="*/ 3790045 w 12220383"/>
              <a:gd name="connsiteY1114" fmla="*/ 610860 h 1503680"/>
              <a:gd name="connsiteX1115" fmla="*/ 3789594 w 12220383"/>
              <a:gd name="connsiteY1115" fmla="*/ 610787 h 1503680"/>
              <a:gd name="connsiteX1116" fmla="*/ 3789594 w 12220383"/>
              <a:gd name="connsiteY1116" fmla="*/ 609737 h 1503680"/>
              <a:gd name="connsiteX1117" fmla="*/ 10137014 w 12220383"/>
              <a:gd name="connsiteY1117" fmla="*/ 608186 h 1503680"/>
              <a:gd name="connsiteX1118" fmla="*/ 10132524 w 12220383"/>
              <a:gd name="connsiteY1118" fmla="*/ 628645 h 1503680"/>
              <a:gd name="connsiteX1119" fmla="*/ 10131616 w 12220383"/>
              <a:gd name="connsiteY1119" fmla="*/ 628429 h 1503680"/>
              <a:gd name="connsiteX1120" fmla="*/ 10131616 w 12220383"/>
              <a:gd name="connsiteY1120" fmla="*/ 645297 h 1503680"/>
              <a:gd name="connsiteX1121" fmla="*/ 10132460 w 12220383"/>
              <a:gd name="connsiteY1121" fmla="*/ 656599 h 1503680"/>
              <a:gd name="connsiteX1122" fmla="*/ 10136171 w 12220383"/>
              <a:gd name="connsiteY1122" fmla="*/ 645297 h 1503680"/>
              <a:gd name="connsiteX1123" fmla="*/ 10131619 w 12220383"/>
              <a:gd name="connsiteY1123" fmla="*/ 645297 h 1503680"/>
              <a:gd name="connsiteX1124" fmla="*/ 10135159 w 12220383"/>
              <a:gd name="connsiteY1124" fmla="*/ 644117 h 1503680"/>
              <a:gd name="connsiteX1125" fmla="*/ 10135159 w 12220383"/>
              <a:gd name="connsiteY1125" fmla="*/ 629526 h 1503680"/>
              <a:gd name="connsiteX1126" fmla="*/ 10136002 w 12220383"/>
              <a:gd name="connsiteY1126" fmla="*/ 630116 h 1503680"/>
              <a:gd name="connsiteX1127" fmla="*/ 10137014 w 12220383"/>
              <a:gd name="connsiteY1127" fmla="*/ 608186 h 1503680"/>
              <a:gd name="connsiteX1128" fmla="*/ 11743852 w 12220383"/>
              <a:gd name="connsiteY1128" fmla="*/ 594354 h 1503680"/>
              <a:gd name="connsiteX1129" fmla="*/ 11742333 w 12220383"/>
              <a:gd name="connsiteY1129" fmla="*/ 613247 h 1503680"/>
              <a:gd name="connsiteX1130" fmla="*/ 11745539 w 12220383"/>
              <a:gd name="connsiteY1130" fmla="*/ 630115 h 1503680"/>
              <a:gd name="connsiteX1131" fmla="*/ 11745539 w 12220383"/>
              <a:gd name="connsiteY1131" fmla="*/ 613247 h 1503680"/>
              <a:gd name="connsiteX1132" fmla="*/ 11743852 w 12220383"/>
              <a:gd name="connsiteY1132" fmla="*/ 594354 h 1503680"/>
              <a:gd name="connsiteX1133" fmla="*/ 7797493 w 12220383"/>
              <a:gd name="connsiteY1133" fmla="*/ 589261 h 1503680"/>
              <a:gd name="connsiteX1134" fmla="*/ 7797059 w 12220383"/>
              <a:gd name="connsiteY1134" fmla="*/ 589771 h 1503680"/>
              <a:gd name="connsiteX1135" fmla="*/ 7796601 w 12220383"/>
              <a:gd name="connsiteY1135" fmla="*/ 589771 h 1503680"/>
              <a:gd name="connsiteX1136" fmla="*/ 10107159 w 12220383"/>
              <a:gd name="connsiteY1136" fmla="*/ 588450 h 1503680"/>
              <a:gd name="connsiteX1137" fmla="*/ 10102942 w 12220383"/>
              <a:gd name="connsiteY1137" fmla="*/ 608861 h 1503680"/>
              <a:gd name="connsiteX1138" fmla="*/ 10107159 w 12220383"/>
              <a:gd name="connsiteY1138" fmla="*/ 588450 h 1503680"/>
              <a:gd name="connsiteX1139" fmla="*/ 11714353 w 12220383"/>
              <a:gd name="connsiteY1139" fmla="*/ 587965 h 1503680"/>
              <a:gd name="connsiteX1140" fmla="*/ 11706235 w 12220383"/>
              <a:gd name="connsiteY1140" fmla="*/ 592836 h 1503680"/>
              <a:gd name="connsiteX1141" fmla="*/ 11715175 w 12220383"/>
              <a:gd name="connsiteY1141" fmla="*/ 608861 h 1503680"/>
              <a:gd name="connsiteX1142" fmla="*/ 11720910 w 12220383"/>
              <a:gd name="connsiteY1142" fmla="*/ 625730 h 1503680"/>
              <a:gd name="connsiteX1143" fmla="*/ 11724622 w 12220383"/>
              <a:gd name="connsiteY1143" fmla="*/ 620501 h 1503680"/>
              <a:gd name="connsiteX1144" fmla="*/ 11721585 w 12220383"/>
              <a:gd name="connsiteY1144" fmla="*/ 595872 h 1503680"/>
              <a:gd name="connsiteX1145" fmla="*/ 11714353 w 12220383"/>
              <a:gd name="connsiteY1145" fmla="*/ 587965 h 1503680"/>
              <a:gd name="connsiteX1146" fmla="*/ 7810994 w 12220383"/>
              <a:gd name="connsiteY1146" fmla="*/ 585550 h 1503680"/>
              <a:gd name="connsiteX1147" fmla="*/ 7811296 w 12220383"/>
              <a:gd name="connsiteY1147" fmla="*/ 586556 h 1503680"/>
              <a:gd name="connsiteX1148" fmla="*/ 7810773 w 12220383"/>
              <a:gd name="connsiteY1148" fmla="*/ 585612 h 1503680"/>
              <a:gd name="connsiteX1149" fmla="*/ 3855719 w 12220383"/>
              <a:gd name="connsiteY1149" fmla="*/ 581239 h 1503680"/>
              <a:gd name="connsiteX1150" fmla="*/ 3855730 w 12220383"/>
              <a:gd name="connsiteY1150" fmla="*/ 581331 h 1503680"/>
              <a:gd name="connsiteX1151" fmla="*/ 3855677 w 12220383"/>
              <a:gd name="connsiteY1151" fmla="*/ 581345 h 1503680"/>
              <a:gd name="connsiteX1152" fmla="*/ 4470245 w 12220383"/>
              <a:gd name="connsiteY1152" fmla="*/ 569194 h 1503680"/>
              <a:gd name="connsiteX1153" fmla="*/ 4465562 w 12220383"/>
              <a:gd name="connsiteY1153" fmla="*/ 572711 h 1503680"/>
              <a:gd name="connsiteX1154" fmla="*/ 4475340 w 12220383"/>
              <a:gd name="connsiteY1154" fmla="*/ 587754 h 1503680"/>
              <a:gd name="connsiteX1155" fmla="*/ 4479443 w 12220383"/>
              <a:gd name="connsiteY1155" fmla="*/ 583261 h 1503680"/>
              <a:gd name="connsiteX1156" fmla="*/ 4470245 w 12220383"/>
              <a:gd name="connsiteY1156" fmla="*/ 569194 h 1503680"/>
              <a:gd name="connsiteX1157" fmla="*/ 11741490 w 12220383"/>
              <a:gd name="connsiteY1157" fmla="*/ 553700 h 1503680"/>
              <a:gd name="connsiteX1158" fmla="*/ 11734405 w 12220383"/>
              <a:gd name="connsiteY1158" fmla="*/ 559941 h 1503680"/>
              <a:gd name="connsiteX1159" fmla="*/ 11744356 w 12220383"/>
              <a:gd name="connsiteY1159" fmla="*/ 559941 h 1503680"/>
              <a:gd name="connsiteX1160" fmla="*/ 11746718 w 12220383"/>
              <a:gd name="connsiteY1160" fmla="*/ 559941 h 1503680"/>
              <a:gd name="connsiteX1161" fmla="*/ 11741490 w 12220383"/>
              <a:gd name="connsiteY1161" fmla="*/ 553700 h 1503680"/>
              <a:gd name="connsiteX1162" fmla="*/ 3569676 w 12220383"/>
              <a:gd name="connsiteY1162" fmla="*/ 552784 h 1503680"/>
              <a:gd name="connsiteX1163" fmla="*/ 3546619 w 12220383"/>
              <a:gd name="connsiteY1163" fmla="*/ 563920 h 1503680"/>
              <a:gd name="connsiteX1164" fmla="*/ 3552288 w 12220383"/>
              <a:gd name="connsiteY1164" fmla="*/ 569390 h 1503680"/>
              <a:gd name="connsiteX1165" fmla="*/ 3569676 w 12220383"/>
              <a:gd name="connsiteY1165" fmla="*/ 552784 h 1503680"/>
              <a:gd name="connsiteX1166" fmla="*/ 3936519 w 12220383"/>
              <a:gd name="connsiteY1166" fmla="*/ 551530 h 1503680"/>
              <a:gd name="connsiteX1167" fmla="*/ 3936140 w 12220383"/>
              <a:gd name="connsiteY1167" fmla="*/ 551803 h 1503680"/>
              <a:gd name="connsiteX1168" fmla="*/ 3936140 w 12220383"/>
              <a:gd name="connsiteY1168" fmla="*/ 551583 h 1503680"/>
              <a:gd name="connsiteX1169" fmla="*/ 3926750 w 12220383"/>
              <a:gd name="connsiteY1169" fmla="*/ 547065 h 1503680"/>
              <a:gd name="connsiteX1170" fmla="*/ 3926800 w 12220383"/>
              <a:gd name="connsiteY1170" fmla="*/ 547631 h 1503680"/>
              <a:gd name="connsiteX1171" fmla="*/ 3926750 w 12220383"/>
              <a:gd name="connsiteY1171" fmla="*/ 547622 h 1503680"/>
              <a:gd name="connsiteX1172" fmla="*/ 3926750 w 12220383"/>
              <a:gd name="connsiteY1172" fmla="*/ 542038 h 1503680"/>
              <a:gd name="connsiteX1173" fmla="*/ 3927144 w 12220383"/>
              <a:gd name="connsiteY1173" fmla="*/ 542038 h 1503680"/>
              <a:gd name="connsiteX1174" fmla="*/ 3926750 w 12220383"/>
              <a:gd name="connsiteY1174" fmla="*/ 542431 h 1503680"/>
              <a:gd name="connsiteX1175" fmla="*/ 3925970 w 12220383"/>
              <a:gd name="connsiteY1175" fmla="*/ 541408 h 1503680"/>
              <a:gd name="connsiteX1176" fmla="*/ 3925970 w 12220383"/>
              <a:gd name="connsiteY1176" fmla="*/ 542020 h 1503680"/>
              <a:gd name="connsiteX1177" fmla="*/ 3925490 w 12220383"/>
              <a:gd name="connsiteY1177" fmla="*/ 542129 h 1503680"/>
              <a:gd name="connsiteX1178" fmla="*/ 3927948 w 12220383"/>
              <a:gd name="connsiteY1178" fmla="*/ 539521 h 1503680"/>
              <a:gd name="connsiteX1179" fmla="*/ 3926630 w 12220383"/>
              <a:gd name="connsiteY1179" fmla="*/ 540417 h 1503680"/>
              <a:gd name="connsiteX1180" fmla="*/ 3926996 w 12220383"/>
              <a:gd name="connsiteY1180" fmla="*/ 539870 h 1503680"/>
              <a:gd name="connsiteX1181" fmla="*/ 3929643 w 12220383"/>
              <a:gd name="connsiteY1181" fmla="*/ 527822 h 1503680"/>
              <a:gd name="connsiteX1182" fmla="*/ 3930001 w 12220383"/>
              <a:gd name="connsiteY1182" fmla="*/ 527959 h 1503680"/>
              <a:gd name="connsiteX1183" fmla="*/ 3927382 w 12220383"/>
              <a:gd name="connsiteY1183" fmla="*/ 528807 h 1503680"/>
              <a:gd name="connsiteX1184" fmla="*/ 3927348 w 12220383"/>
              <a:gd name="connsiteY1184" fmla="*/ 528564 h 1503680"/>
              <a:gd name="connsiteX1185" fmla="*/ 3545658 w 12220383"/>
              <a:gd name="connsiteY1185" fmla="*/ 527581 h 1503680"/>
              <a:gd name="connsiteX1186" fmla="*/ 3514185 w 12220383"/>
              <a:gd name="connsiteY1186" fmla="*/ 536959 h 1503680"/>
              <a:gd name="connsiteX1187" fmla="*/ 3514185 w 12220383"/>
              <a:gd name="connsiteY1187" fmla="*/ 536960 h 1503680"/>
              <a:gd name="connsiteX1188" fmla="*/ 3514185 w 12220383"/>
              <a:gd name="connsiteY1188" fmla="*/ 536959 h 1503680"/>
              <a:gd name="connsiteX1189" fmla="*/ 3492691 w 12220383"/>
              <a:gd name="connsiteY1189" fmla="*/ 553565 h 1503680"/>
              <a:gd name="connsiteX1190" fmla="*/ 3509053 w 12220383"/>
              <a:gd name="connsiteY1190" fmla="*/ 553687 h 1503680"/>
              <a:gd name="connsiteX1191" fmla="*/ 3523959 w 12220383"/>
              <a:gd name="connsiteY1191" fmla="*/ 545750 h 1503680"/>
              <a:gd name="connsiteX1192" fmla="*/ 3523961 w 12220383"/>
              <a:gd name="connsiteY1192" fmla="*/ 545750 h 1503680"/>
              <a:gd name="connsiteX1193" fmla="*/ 3545658 w 12220383"/>
              <a:gd name="connsiteY1193" fmla="*/ 527581 h 1503680"/>
              <a:gd name="connsiteX1194" fmla="*/ 11713658 w 12220383"/>
              <a:gd name="connsiteY1194" fmla="*/ 521481 h 1503680"/>
              <a:gd name="connsiteX1195" fmla="*/ 11709948 w 12220383"/>
              <a:gd name="connsiteY1195" fmla="*/ 527216 h 1503680"/>
              <a:gd name="connsiteX1196" fmla="*/ 11716189 w 12220383"/>
              <a:gd name="connsiteY1196" fmla="*/ 531434 h 1503680"/>
              <a:gd name="connsiteX1197" fmla="*/ 11720237 w 12220383"/>
              <a:gd name="connsiteY1197" fmla="*/ 526373 h 1503680"/>
              <a:gd name="connsiteX1198" fmla="*/ 11713658 w 12220383"/>
              <a:gd name="connsiteY1198" fmla="*/ 521481 h 1503680"/>
              <a:gd name="connsiteX1199" fmla="*/ 4423738 w 12220383"/>
              <a:gd name="connsiteY1199" fmla="*/ 513123 h 1503680"/>
              <a:gd name="connsiteX1200" fmla="*/ 4419255 w 12220383"/>
              <a:gd name="connsiteY1200" fmla="*/ 516640 h 1503680"/>
              <a:gd name="connsiteX1201" fmla="*/ 4438791 w 12220383"/>
              <a:gd name="connsiteY1201" fmla="*/ 533246 h 1503680"/>
              <a:gd name="connsiteX1202" fmla="*/ 4423738 w 12220383"/>
              <a:gd name="connsiteY1202" fmla="*/ 513123 h 1503680"/>
              <a:gd name="connsiteX1203" fmla="*/ 7609371 w 12220383"/>
              <a:gd name="connsiteY1203" fmla="*/ 510626 h 1503680"/>
              <a:gd name="connsiteX1204" fmla="*/ 7609768 w 12220383"/>
              <a:gd name="connsiteY1204" fmla="*/ 511136 h 1503680"/>
              <a:gd name="connsiteX1205" fmla="*/ 7609205 w 12220383"/>
              <a:gd name="connsiteY1205" fmla="*/ 511698 h 1503680"/>
              <a:gd name="connsiteX1206" fmla="*/ 7609398 w 12220383"/>
              <a:gd name="connsiteY1206" fmla="*/ 510689 h 1503680"/>
              <a:gd name="connsiteX1207" fmla="*/ 7869596 w 12220383"/>
              <a:gd name="connsiteY1207" fmla="*/ 481473 h 1503680"/>
              <a:gd name="connsiteX1208" fmla="*/ 7869596 w 12220383"/>
              <a:gd name="connsiteY1208" fmla="*/ 482359 h 1503680"/>
              <a:gd name="connsiteX1209" fmla="*/ 7863815 w 12220383"/>
              <a:gd name="connsiteY1209" fmla="*/ 485717 h 1503680"/>
              <a:gd name="connsiteX1210" fmla="*/ 7864298 w 12220383"/>
              <a:gd name="connsiteY1210" fmla="*/ 484804 h 1503680"/>
              <a:gd name="connsiteX1211" fmla="*/ 10311767 w 12220383"/>
              <a:gd name="connsiteY1211" fmla="*/ 467838 h 1503680"/>
              <a:gd name="connsiteX1212" fmla="*/ 10303669 w 12220383"/>
              <a:gd name="connsiteY1212" fmla="*/ 474417 h 1503680"/>
              <a:gd name="connsiteX1213" fmla="*/ 10307550 w 12220383"/>
              <a:gd name="connsiteY1213" fmla="*/ 477959 h 1503680"/>
              <a:gd name="connsiteX1214" fmla="*/ 10314127 w 12220383"/>
              <a:gd name="connsiteY1214" fmla="*/ 471381 h 1503680"/>
              <a:gd name="connsiteX1215" fmla="*/ 10167882 w 12220383"/>
              <a:gd name="connsiteY1215" fmla="*/ 466681 h 1503680"/>
              <a:gd name="connsiteX1216" fmla="*/ 10168220 w 12220383"/>
              <a:gd name="connsiteY1216" fmla="*/ 467501 h 1503680"/>
              <a:gd name="connsiteX1217" fmla="*/ 10168257 w 12220383"/>
              <a:gd name="connsiteY1217" fmla="*/ 468427 h 1503680"/>
              <a:gd name="connsiteX1218" fmla="*/ 10167698 w 12220383"/>
              <a:gd name="connsiteY1218" fmla="*/ 467791 h 1503680"/>
              <a:gd name="connsiteX1219" fmla="*/ 10167882 w 12220383"/>
              <a:gd name="connsiteY1219" fmla="*/ 467501 h 1503680"/>
              <a:gd name="connsiteX1220" fmla="*/ 10057734 w 12220383"/>
              <a:gd name="connsiteY1220" fmla="*/ 451644 h 1503680"/>
              <a:gd name="connsiteX1221" fmla="*/ 10053517 w 12220383"/>
              <a:gd name="connsiteY1221" fmla="*/ 458055 h 1503680"/>
              <a:gd name="connsiteX1222" fmla="*/ 10055542 w 12220383"/>
              <a:gd name="connsiteY1222" fmla="*/ 465477 h 1503680"/>
              <a:gd name="connsiteX1223" fmla="*/ 10057734 w 12220383"/>
              <a:gd name="connsiteY1223" fmla="*/ 451644 h 1503680"/>
              <a:gd name="connsiteX1224" fmla="*/ 10163053 w 12220383"/>
              <a:gd name="connsiteY1224" fmla="*/ 449688 h 1503680"/>
              <a:gd name="connsiteX1225" fmla="*/ 10164205 w 12220383"/>
              <a:gd name="connsiteY1225" fmla="*/ 451068 h 1503680"/>
              <a:gd name="connsiteX1226" fmla="*/ 10163497 w 12220383"/>
              <a:gd name="connsiteY1226" fmla="*/ 451139 h 1503680"/>
              <a:gd name="connsiteX1227" fmla="*/ 10160798 w 12220383"/>
              <a:gd name="connsiteY1227" fmla="*/ 452995 h 1503680"/>
              <a:gd name="connsiteX1228" fmla="*/ 10157677 w 12220383"/>
              <a:gd name="connsiteY1228" fmla="*/ 454743 h 1503680"/>
              <a:gd name="connsiteX1229" fmla="*/ 10160798 w 12220383"/>
              <a:gd name="connsiteY1229" fmla="*/ 452994 h 1503680"/>
              <a:gd name="connsiteX1230" fmla="*/ 10160418 w 12220383"/>
              <a:gd name="connsiteY1230" fmla="*/ 452378 h 1503680"/>
              <a:gd name="connsiteX1231" fmla="*/ 10162991 w 12220383"/>
              <a:gd name="connsiteY1231" fmla="*/ 451139 h 1503680"/>
              <a:gd name="connsiteX1232" fmla="*/ 4360259 w 12220383"/>
              <a:gd name="connsiteY1232" fmla="*/ 437711 h 1503680"/>
              <a:gd name="connsiteX1233" fmla="*/ 4356540 w 12220383"/>
              <a:gd name="connsiteY1233" fmla="*/ 443376 h 1503680"/>
              <a:gd name="connsiteX1234" fmla="*/ 4362414 w 12220383"/>
              <a:gd name="connsiteY1234" fmla="*/ 451387 h 1503680"/>
              <a:gd name="connsiteX1235" fmla="*/ 4366712 w 12220383"/>
              <a:gd name="connsiteY1235" fmla="*/ 445330 h 1503680"/>
              <a:gd name="connsiteX1236" fmla="*/ 4360259 w 12220383"/>
              <a:gd name="connsiteY1236" fmla="*/ 437711 h 1503680"/>
              <a:gd name="connsiteX1237" fmla="*/ 10294054 w 12220383"/>
              <a:gd name="connsiteY1237" fmla="*/ 426173 h 1503680"/>
              <a:gd name="connsiteX1238" fmla="*/ 10308224 w 12220383"/>
              <a:gd name="connsiteY1238" fmla="*/ 451139 h 1503680"/>
              <a:gd name="connsiteX1239" fmla="*/ 10294054 w 12220383"/>
              <a:gd name="connsiteY1239" fmla="*/ 426173 h 1503680"/>
              <a:gd name="connsiteX1240" fmla="*/ 11698645 w 12220383"/>
              <a:gd name="connsiteY1240" fmla="*/ 419931 h 1503680"/>
              <a:gd name="connsiteX1241" fmla="*/ 11693922 w 12220383"/>
              <a:gd name="connsiteY1241" fmla="*/ 426342 h 1503680"/>
              <a:gd name="connsiteX1242" fmla="*/ 11696621 w 12220383"/>
              <a:gd name="connsiteY1242" fmla="*/ 438487 h 1503680"/>
              <a:gd name="connsiteX1243" fmla="*/ 11703369 w 12220383"/>
              <a:gd name="connsiteY1243" fmla="*/ 431571 h 1503680"/>
              <a:gd name="connsiteX1244" fmla="*/ 11698645 w 12220383"/>
              <a:gd name="connsiteY1244" fmla="*/ 419931 h 1503680"/>
              <a:gd name="connsiteX1245" fmla="*/ 4380185 w 12220383"/>
              <a:gd name="connsiteY1245" fmla="*/ 414071 h 1503680"/>
              <a:gd name="connsiteX1246" fmla="*/ 4395069 w 12220383"/>
              <a:gd name="connsiteY1246" fmla="*/ 447283 h 1503680"/>
              <a:gd name="connsiteX1247" fmla="*/ 4381567 w 12220383"/>
              <a:gd name="connsiteY1247" fmla="*/ 414071 h 1503680"/>
              <a:gd name="connsiteX1248" fmla="*/ 7652632 w 12220383"/>
              <a:gd name="connsiteY1248" fmla="*/ 413226 h 1503680"/>
              <a:gd name="connsiteX1249" fmla="*/ 7652973 w 12220383"/>
              <a:gd name="connsiteY1249" fmla="*/ 413922 h 1503680"/>
              <a:gd name="connsiteX1250" fmla="*/ 7652592 w 12220383"/>
              <a:gd name="connsiteY1250" fmla="*/ 415015 h 1503680"/>
              <a:gd name="connsiteX1251" fmla="*/ 7652298 w 12220383"/>
              <a:gd name="connsiteY1251" fmla="*/ 414418 h 1503680"/>
              <a:gd name="connsiteX1252" fmla="*/ 3866761 w 12220383"/>
              <a:gd name="connsiteY1252" fmla="*/ 406788 h 1503680"/>
              <a:gd name="connsiteX1253" fmla="*/ 3860710 w 12220383"/>
              <a:gd name="connsiteY1253" fmla="*/ 409187 h 1503680"/>
              <a:gd name="connsiteX1254" fmla="*/ 3860712 w 12220383"/>
              <a:gd name="connsiteY1254" fmla="*/ 409187 h 1503680"/>
              <a:gd name="connsiteX1255" fmla="*/ 3854046 w 12220383"/>
              <a:gd name="connsiteY1255" fmla="*/ 409529 h 1503680"/>
              <a:gd name="connsiteX1256" fmla="*/ 3850161 w 12220383"/>
              <a:gd name="connsiteY1256" fmla="*/ 414266 h 1503680"/>
              <a:gd name="connsiteX1257" fmla="*/ 3865406 w 12220383"/>
              <a:gd name="connsiteY1257" fmla="*/ 429505 h 1503680"/>
              <a:gd name="connsiteX1258" fmla="*/ 3870098 w 12220383"/>
              <a:gd name="connsiteY1258" fmla="*/ 425769 h 1503680"/>
              <a:gd name="connsiteX1259" fmla="*/ 3870098 w 12220383"/>
              <a:gd name="connsiteY1259" fmla="*/ 418956 h 1503680"/>
              <a:gd name="connsiteX1260" fmla="*/ 3879083 w 12220383"/>
              <a:gd name="connsiteY1260" fmla="*/ 420518 h 1503680"/>
              <a:gd name="connsiteX1261" fmla="*/ 3880256 w 12220383"/>
              <a:gd name="connsiteY1261" fmla="*/ 415634 h 1503680"/>
              <a:gd name="connsiteX1262" fmla="*/ 3866761 w 12220383"/>
              <a:gd name="connsiteY1262" fmla="*/ 406788 h 1503680"/>
              <a:gd name="connsiteX1263" fmla="*/ 4376639 w 12220383"/>
              <a:gd name="connsiteY1263" fmla="*/ 399419 h 1503680"/>
              <a:gd name="connsiteX1264" fmla="*/ 4371593 w 12220383"/>
              <a:gd name="connsiteY1264" fmla="*/ 401958 h 1503680"/>
              <a:gd name="connsiteX1265" fmla="*/ 4380180 w 12220383"/>
              <a:gd name="connsiteY1265" fmla="*/ 414071 h 1503680"/>
              <a:gd name="connsiteX1266" fmla="*/ 4381165 w 12220383"/>
              <a:gd name="connsiteY1266" fmla="*/ 413094 h 1503680"/>
              <a:gd name="connsiteX1267" fmla="*/ 4376639 w 12220383"/>
              <a:gd name="connsiteY1267" fmla="*/ 399419 h 1503680"/>
              <a:gd name="connsiteX1268" fmla="*/ 11523725 w 12220383"/>
              <a:gd name="connsiteY1268" fmla="*/ 390917 h 1503680"/>
              <a:gd name="connsiteX1269" fmla="*/ 11523725 w 12220383"/>
              <a:gd name="connsiteY1269" fmla="*/ 423305 h 1503680"/>
              <a:gd name="connsiteX1270" fmla="*/ 11531990 w 12220383"/>
              <a:gd name="connsiteY1270" fmla="*/ 431065 h 1503680"/>
              <a:gd name="connsiteX1271" fmla="*/ 11527435 w 12220383"/>
              <a:gd name="connsiteY1271" fmla="*/ 390917 h 1503680"/>
              <a:gd name="connsiteX1272" fmla="*/ 11523725 w 12220383"/>
              <a:gd name="connsiteY1272" fmla="*/ 390917 h 1503680"/>
              <a:gd name="connsiteX1273" fmla="*/ 3831391 w 12220383"/>
              <a:gd name="connsiteY1273" fmla="*/ 380272 h 1503680"/>
              <a:gd name="connsiteX1274" fmla="*/ 3823385 w 12220383"/>
              <a:gd name="connsiteY1274" fmla="*/ 385937 h 1503680"/>
              <a:gd name="connsiteX1275" fmla="*/ 3823383 w 12220383"/>
              <a:gd name="connsiteY1275" fmla="*/ 385940 h 1503680"/>
              <a:gd name="connsiteX1276" fmla="*/ 3823383 w 12220383"/>
              <a:gd name="connsiteY1276" fmla="*/ 385938 h 1503680"/>
              <a:gd name="connsiteX1277" fmla="*/ 3817134 w 12220383"/>
              <a:gd name="connsiteY1277" fmla="*/ 383008 h 1503680"/>
              <a:gd name="connsiteX1278" fmla="*/ 3817134 w 12220383"/>
              <a:gd name="connsiteY1278" fmla="*/ 393948 h 1503680"/>
              <a:gd name="connsiteX1279" fmla="*/ 3823383 w 12220383"/>
              <a:gd name="connsiteY1279" fmla="*/ 390822 h 1503680"/>
              <a:gd name="connsiteX1280" fmla="*/ 3823383 w 12220383"/>
              <a:gd name="connsiteY1280" fmla="*/ 390818 h 1503680"/>
              <a:gd name="connsiteX1281" fmla="*/ 3823385 w 12220383"/>
              <a:gd name="connsiteY1281" fmla="*/ 390822 h 1503680"/>
              <a:gd name="connsiteX1282" fmla="*/ 3833932 w 12220383"/>
              <a:gd name="connsiteY1282" fmla="*/ 386328 h 1503680"/>
              <a:gd name="connsiteX1283" fmla="*/ 3831391 w 12220383"/>
              <a:gd name="connsiteY1283" fmla="*/ 380272 h 1503680"/>
              <a:gd name="connsiteX1284" fmla="*/ 11530641 w 12220383"/>
              <a:gd name="connsiteY1284" fmla="*/ 368144 h 1503680"/>
              <a:gd name="connsiteX1285" fmla="*/ 11524062 w 12220383"/>
              <a:gd name="connsiteY1285" fmla="*/ 390748 h 1503680"/>
              <a:gd name="connsiteX1286" fmla="*/ 11525918 w 12220383"/>
              <a:gd name="connsiteY1286" fmla="*/ 390748 h 1503680"/>
              <a:gd name="connsiteX1287" fmla="*/ 11527773 w 12220383"/>
              <a:gd name="connsiteY1287" fmla="*/ 390748 h 1503680"/>
              <a:gd name="connsiteX1288" fmla="*/ 11530641 w 12220383"/>
              <a:gd name="connsiteY1288" fmla="*/ 368144 h 1503680"/>
              <a:gd name="connsiteX1289" fmla="*/ 7712732 w 12220383"/>
              <a:gd name="connsiteY1289" fmla="*/ 365309 h 1503680"/>
              <a:gd name="connsiteX1290" fmla="*/ 7712602 w 12220383"/>
              <a:gd name="connsiteY1290" fmla="*/ 365570 h 1503680"/>
              <a:gd name="connsiteX1291" fmla="*/ 7712297 w 12220383"/>
              <a:gd name="connsiteY1291" fmla="*/ 365570 h 1503680"/>
              <a:gd name="connsiteX1292" fmla="*/ 10389085 w 12220383"/>
              <a:gd name="connsiteY1292" fmla="*/ 331131 h 1503680"/>
              <a:gd name="connsiteX1293" fmla="*/ 10388177 w 12220383"/>
              <a:gd name="connsiteY1293" fmla="*/ 333563 h 1503680"/>
              <a:gd name="connsiteX1294" fmla="*/ 10388177 w 12220383"/>
              <a:gd name="connsiteY1294" fmla="*/ 333969 h 1503680"/>
              <a:gd name="connsiteX1295" fmla="*/ 10387184 w 12220383"/>
              <a:gd name="connsiteY1295" fmla="*/ 333376 h 1503680"/>
              <a:gd name="connsiteX1296" fmla="*/ 11551893 w 12220383"/>
              <a:gd name="connsiteY1296" fmla="*/ 318394 h 1503680"/>
              <a:gd name="connsiteX1297" fmla="*/ 11551246 w 12220383"/>
              <a:gd name="connsiteY1297" fmla="*/ 321460 h 1503680"/>
              <a:gd name="connsiteX1298" fmla="*/ 11551238 w 12220383"/>
              <a:gd name="connsiteY1298" fmla="*/ 321252 h 1503680"/>
              <a:gd name="connsiteX1299" fmla="*/ 4639468 w 12220383"/>
              <a:gd name="connsiteY1299" fmla="*/ 310721 h 1503680"/>
              <a:gd name="connsiteX1300" fmla="*/ 4629699 w 12220383"/>
              <a:gd name="connsiteY1300" fmla="*/ 321661 h 1503680"/>
              <a:gd name="connsiteX1301" fmla="*/ 4636935 w 12220383"/>
              <a:gd name="connsiteY1301" fmla="*/ 331430 h 1503680"/>
              <a:gd name="connsiteX1302" fmla="*/ 4651187 w 12220383"/>
              <a:gd name="connsiteY1302" fmla="*/ 319512 h 1503680"/>
              <a:gd name="connsiteX1303" fmla="*/ 4639468 w 12220383"/>
              <a:gd name="connsiteY1303" fmla="*/ 310721 h 1503680"/>
              <a:gd name="connsiteX1304" fmla="*/ 10435356 w 12220383"/>
              <a:gd name="connsiteY1304" fmla="*/ 309778 h 1503680"/>
              <a:gd name="connsiteX1305" fmla="*/ 10435861 w 12220383"/>
              <a:gd name="connsiteY1305" fmla="*/ 309778 h 1503680"/>
              <a:gd name="connsiteX1306" fmla="*/ 10435238 w 12220383"/>
              <a:gd name="connsiteY1306" fmla="*/ 312815 h 1503680"/>
              <a:gd name="connsiteX1307" fmla="*/ 10435238 w 12220383"/>
              <a:gd name="connsiteY1307" fmla="*/ 316044 h 1503680"/>
              <a:gd name="connsiteX1308" fmla="*/ 10434573 w 12220383"/>
              <a:gd name="connsiteY1308" fmla="*/ 312830 h 1503680"/>
              <a:gd name="connsiteX1309" fmla="*/ 10434733 w 12220383"/>
              <a:gd name="connsiteY1309" fmla="*/ 312815 h 1503680"/>
              <a:gd name="connsiteX1310" fmla="*/ 11613362 w 12220383"/>
              <a:gd name="connsiteY1310" fmla="*/ 305539 h 1503680"/>
              <a:gd name="connsiteX1311" fmla="*/ 11613347 w 12220383"/>
              <a:gd name="connsiteY1311" fmla="*/ 305618 h 1503680"/>
              <a:gd name="connsiteX1312" fmla="*/ 11613293 w 12220383"/>
              <a:gd name="connsiteY1312" fmla="*/ 305562 h 1503680"/>
              <a:gd name="connsiteX1313" fmla="*/ 11624595 w 12220383"/>
              <a:gd name="connsiteY1313" fmla="*/ 305024 h 1503680"/>
              <a:gd name="connsiteX1314" fmla="*/ 11624612 w 12220383"/>
              <a:gd name="connsiteY1314" fmla="*/ 305263 h 1503680"/>
              <a:gd name="connsiteX1315" fmla="*/ 11624595 w 12220383"/>
              <a:gd name="connsiteY1315" fmla="*/ 305259 h 1503680"/>
              <a:gd name="connsiteX1316" fmla="*/ 11538569 w 12220383"/>
              <a:gd name="connsiteY1316" fmla="*/ 303369 h 1503680"/>
              <a:gd name="connsiteX1317" fmla="*/ 11529122 w 12220383"/>
              <a:gd name="connsiteY1317" fmla="*/ 314165 h 1503680"/>
              <a:gd name="connsiteX1318" fmla="*/ 11533508 w 12220383"/>
              <a:gd name="connsiteY1318" fmla="*/ 316358 h 1503680"/>
              <a:gd name="connsiteX1319" fmla="*/ 11538569 w 12220383"/>
              <a:gd name="connsiteY1319" fmla="*/ 303369 h 1503680"/>
              <a:gd name="connsiteX1320" fmla="*/ 7517504 w 12220383"/>
              <a:gd name="connsiteY1320" fmla="*/ 294233 h 1503680"/>
              <a:gd name="connsiteX1321" fmla="*/ 7503038 w 12220383"/>
              <a:gd name="connsiteY1321" fmla="*/ 300959 h 1503680"/>
              <a:gd name="connsiteX1322" fmla="*/ 7503038 w 12220383"/>
              <a:gd name="connsiteY1322" fmla="*/ 302048 h 1503680"/>
              <a:gd name="connsiteX1323" fmla="*/ 7502833 w 12220383"/>
              <a:gd name="connsiteY1323" fmla="*/ 300959 h 1503680"/>
              <a:gd name="connsiteX1324" fmla="*/ 7495753 w 12220383"/>
              <a:gd name="connsiteY1324" fmla="*/ 299151 h 1503680"/>
              <a:gd name="connsiteX1325" fmla="*/ 7489589 w 12220383"/>
              <a:gd name="connsiteY1325" fmla="*/ 302386 h 1503680"/>
              <a:gd name="connsiteX1326" fmla="*/ 7489589 w 12220383"/>
              <a:gd name="connsiteY1326" fmla="*/ 311150 h 1503680"/>
              <a:gd name="connsiteX1327" fmla="*/ 7503037 w 12220383"/>
              <a:gd name="connsiteY1327" fmla="*/ 307889 h 1503680"/>
              <a:gd name="connsiteX1328" fmla="*/ 7503038 w 12220383"/>
              <a:gd name="connsiteY1328" fmla="*/ 307888 h 1503680"/>
              <a:gd name="connsiteX1329" fmla="*/ 7503038 w 12220383"/>
              <a:gd name="connsiteY1329" fmla="*/ 307889 h 1503680"/>
              <a:gd name="connsiteX1330" fmla="*/ 7518726 w 12220383"/>
              <a:gd name="connsiteY1330" fmla="*/ 298717 h 1503680"/>
              <a:gd name="connsiteX1331" fmla="*/ 7517504 w 12220383"/>
              <a:gd name="connsiteY1331" fmla="*/ 294233 h 1503680"/>
              <a:gd name="connsiteX1332" fmla="*/ 4692804 w 12220383"/>
              <a:gd name="connsiteY1332" fmla="*/ 292161 h 1503680"/>
              <a:gd name="connsiteX1333" fmla="*/ 4694872 w 12220383"/>
              <a:gd name="connsiteY1333" fmla="*/ 294120 h 1503680"/>
              <a:gd name="connsiteX1334" fmla="*/ 4694871 w 12220383"/>
              <a:gd name="connsiteY1334" fmla="*/ 294121 h 1503680"/>
              <a:gd name="connsiteX1335" fmla="*/ 4582122 w 12220383"/>
              <a:gd name="connsiteY1335" fmla="*/ 290793 h 1503680"/>
              <a:gd name="connsiteX1336" fmla="*/ 4582225 w 12220383"/>
              <a:gd name="connsiteY1336" fmla="*/ 290793 h 1503680"/>
              <a:gd name="connsiteX1337" fmla="*/ 4582053 w 12220383"/>
              <a:gd name="connsiteY1337" fmla="*/ 291002 h 1503680"/>
              <a:gd name="connsiteX1338" fmla="*/ 11632187 w 12220383"/>
              <a:gd name="connsiteY1338" fmla="*/ 289536 h 1503680"/>
              <a:gd name="connsiteX1339" fmla="*/ 11632788 w 12220383"/>
              <a:gd name="connsiteY1339" fmla="*/ 290827 h 1503680"/>
              <a:gd name="connsiteX1340" fmla="*/ 11629216 w 12220383"/>
              <a:gd name="connsiteY1340" fmla="*/ 309430 h 1503680"/>
              <a:gd name="connsiteX1341" fmla="*/ 11629205 w 12220383"/>
              <a:gd name="connsiteY1341" fmla="*/ 309414 h 1503680"/>
              <a:gd name="connsiteX1342" fmla="*/ 10528518 w 12220383"/>
              <a:gd name="connsiteY1342" fmla="*/ 277559 h 1503680"/>
              <a:gd name="connsiteX1343" fmla="*/ 10525988 w 12220383"/>
              <a:gd name="connsiteY1343" fmla="*/ 280427 h 1503680"/>
              <a:gd name="connsiteX1344" fmla="*/ 10533578 w 12220383"/>
              <a:gd name="connsiteY1344" fmla="*/ 288693 h 1503680"/>
              <a:gd name="connsiteX1345" fmla="*/ 10536109 w 12220383"/>
              <a:gd name="connsiteY1345" fmla="*/ 285657 h 1503680"/>
              <a:gd name="connsiteX1346" fmla="*/ 10528518 w 12220383"/>
              <a:gd name="connsiteY1346" fmla="*/ 277559 h 1503680"/>
              <a:gd name="connsiteX1347" fmla="*/ 4719176 w 12220383"/>
              <a:gd name="connsiteY1347" fmla="*/ 274167 h 1503680"/>
              <a:gd name="connsiteX1348" fmla="*/ 4695939 w 12220383"/>
              <a:gd name="connsiteY1348" fmla="*/ 289230 h 1503680"/>
              <a:gd name="connsiteX1349" fmla="*/ 4692804 w 12220383"/>
              <a:gd name="connsiteY1349" fmla="*/ 292161 h 1503680"/>
              <a:gd name="connsiteX1350" fmla="*/ 4677177 w 12220383"/>
              <a:gd name="connsiteY1350" fmla="*/ 304273 h 1503680"/>
              <a:gd name="connsiteX1351" fmla="*/ 4675619 w 12220383"/>
              <a:gd name="connsiteY1351" fmla="*/ 315019 h 1503680"/>
              <a:gd name="connsiteX1352" fmla="*/ 4690256 w 12220383"/>
              <a:gd name="connsiteY1352" fmla="*/ 310525 h 1503680"/>
              <a:gd name="connsiteX1353" fmla="*/ 4690256 w 12220383"/>
              <a:gd name="connsiteY1353" fmla="*/ 310522 h 1503680"/>
              <a:gd name="connsiteX1354" fmla="*/ 4690258 w 12220383"/>
              <a:gd name="connsiteY1354" fmla="*/ 310524 h 1503680"/>
              <a:gd name="connsiteX1355" fmla="*/ 4703570 w 12220383"/>
              <a:gd name="connsiteY1355" fmla="*/ 321660 h 1503680"/>
              <a:gd name="connsiteX1356" fmla="*/ 4709913 w 12220383"/>
              <a:gd name="connsiteY1356" fmla="*/ 331014 h 1503680"/>
              <a:gd name="connsiteX1357" fmla="*/ 4719174 w 12220383"/>
              <a:gd name="connsiteY1357" fmla="*/ 324983 h 1503680"/>
              <a:gd name="connsiteX1358" fmla="*/ 4725816 w 12220383"/>
              <a:gd name="connsiteY1358" fmla="*/ 327376 h 1503680"/>
              <a:gd name="connsiteX1359" fmla="*/ 4740650 w 12220383"/>
              <a:gd name="connsiteY1359" fmla="*/ 318144 h 1503680"/>
              <a:gd name="connsiteX1360" fmla="*/ 4732831 w 12220383"/>
              <a:gd name="connsiteY1360" fmla="*/ 310333 h 1503680"/>
              <a:gd name="connsiteX1361" fmla="*/ 4732835 w 12220383"/>
              <a:gd name="connsiteY1361" fmla="*/ 310329 h 1503680"/>
              <a:gd name="connsiteX1362" fmla="*/ 4722883 w 12220383"/>
              <a:gd name="connsiteY1362" fmla="*/ 300951 h 1503680"/>
              <a:gd name="connsiteX1363" fmla="*/ 4726001 w 12220383"/>
              <a:gd name="connsiteY1363" fmla="*/ 277117 h 1503680"/>
              <a:gd name="connsiteX1364" fmla="*/ 4719176 w 12220383"/>
              <a:gd name="connsiteY1364" fmla="*/ 274167 h 1503680"/>
              <a:gd name="connsiteX1365" fmla="*/ 4835108 w 12220383"/>
              <a:gd name="connsiteY1365" fmla="*/ 269137 h 1503680"/>
              <a:gd name="connsiteX1366" fmla="*/ 4819788 w 12220383"/>
              <a:gd name="connsiteY1366" fmla="*/ 276335 h 1503680"/>
              <a:gd name="connsiteX1367" fmla="*/ 4835017 w 12220383"/>
              <a:gd name="connsiteY1367" fmla="*/ 280243 h 1503680"/>
              <a:gd name="connsiteX1368" fmla="*/ 4833162 w 12220383"/>
              <a:gd name="connsiteY1368" fmla="*/ 287349 h 1503680"/>
              <a:gd name="connsiteX1369" fmla="*/ 4826620 w 12220383"/>
              <a:gd name="connsiteY1369" fmla="*/ 289034 h 1503680"/>
              <a:gd name="connsiteX1370" fmla="*/ 4826621 w 12220383"/>
              <a:gd name="connsiteY1370" fmla="*/ 289035 h 1503680"/>
              <a:gd name="connsiteX1371" fmla="*/ 4822132 w 12220383"/>
              <a:gd name="connsiteY1371" fmla="*/ 289035 h 1503680"/>
              <a:gd name="connsiteX1372" fmla="*/ 4821005 w 12220383"/>
              <a:gd name="connsiteY1372" fmla="*/ 289739 h 1503680"/>
              <a:gd name="connsiteX1373" fmla="*/ 4821744 w 12220383"/>
              <a:gd name="connsiteY1373" fmla="*/ 288644 h 1503680"/>
              <a:gd name="connsiteX1374" fmla="*/ 4814619 w 12220383"/>
              <a:gd name="connsiteY1374" fmla="*/ 280512 h 1503680"/>
              <a:gd name="connsiteX1375" fmla="*/ 4806940 w 12220383"/>
              <a:gd name="connsiteY1375" fmla="*/ 288609 h 1503680"/>
              <a:gd name="connsiteX1376" fmla="*/ 4795677 w 12220383"/>
              <a:gd name="connsiteY1376" fmla="*/ 287911 h 1503680"/>
              <a:gd name="connsiteX1377" fmla="*/ 4790631 w 12220383"/>
              <a:gd name="connsiteY1377" fmla="*/ 289578 h 1503680"/>
              <a:gd name="connsiteX1378" fmla="*/ 4788189 w 12220383"/>
              <a:gd name="connsiteY1378" fmla="*/ 296242 h 1503680"/>
              <a:gd name="connsiteX1379" fmla="*/ 4778807 w 12220383"/>
              <a:gd name="connsiteY1379" fmla="*/ 295897 h 1503680"/>
              <a:gd name="connsiteX1380" fmla="*/ 4772547 w 12220383"/>
              <a:gd name="connsiteY1380" fmla="*/ 302710 h 1503680"/>
              <a:gd name="connsiteX1381" fmla="*/ 4773298 w 12220383"/>
              <a:gd name="connsiteY1381" fmla="*/ 310379 h 1503680"/>
              <a:gd name="connsiteX1382" fmla="*/ 4779182 w 12220383"/>
              <a:gd name="connsiteY1382" fmla="*/ 313356 h 1503680"/>
              <a:gd name="connsiteX1383" fmla="*/ 4778982 w 12220383"/>
              <a:gd name="connsiteY1383" fmla="*/ 314237 h 1503680"/>
              <a:gd name="connsiteX1384" fmla="*/ 4812766 w 12220383"/>
              <a:gd name="connsiteY1384" fmla="*/ 305641 h 1503680"/>
              <a:gd name="connsiteX1385" fmla="*/ 4812762 w 12220383"/>
              <a:gd name="connsiteY1385" fmla="*/ 305639 h 1503680"/>
              <a:gd name="connsiteX1386" fmla="*/ 4831112 w 12220383"/>
              <a:gd name="connsiteY1386" fmla="*/ 292356 h 1503680"/>
              <a:gd name="connsiteX1387" fmla="*/ 4827425 w 12220383"/>
              <a:gd name="connsiteY1387" fmla="*/ 289630 h 1503680"/>
              <a:gd name="connsiteX1388" fmla="*/ 4831112 w 12220383"/>
              <a:gd name="connsiteY1388" fmla="*/ 292355 h 1503680"/>
              <a:gd name="connsiteX1389" fmla="*/ 4844976 w 12220383"/>
              <a:gd name="connsiteY1389" fmla="*/ 286885 h 1503680"/>
              <a:gd name="connsiteX1390" fmla="*/ 4840677 w 12220383"/>
              <a:gd name="connsiteY1390" fmla="*/ 273600 h 1503680"/>
              <a:gd name="connsiteX1391" fmla="*/ 4840674 w 12220383"/>
              <a:gd name="connsiteY1391" fmla="*/ 273600 h 1503680"/>
              <a:gd name="connsiteX1392" fmla="*/ 11628643 w 12220383"/>
              <a:gd name="connsiteY1392" fmla="*/ 263053 h 1503680"/>
              <a:gd name="connsiteX1393" fmla="*/ 11623920 w 12220383"/>
              <a:gd name="connsiteY1393" fmla="*/ 269294 h 1503680"/>
              <a:gd name="connsiteX1394" fmla="*/ 11629150 w 12220383"/>
              <a:gd name="connsiteY1394" fmla="*/ 278066 h 1503680"/>
              <a:gd name="connsiteX1395" fmla="*/ 11628643 w 12220383"/>
              <a:gd name="connsiteY1395" fmla="*/ 263053 h 1503680"/>
              <a:gd name="connsiteX1396" fmla="*/ 4407370 w 12220383"/>
              <a:gd name="connsiteY1396" fmla="*/ 261392 h 1503680"/>
              <a:gd name="connsiteX1397" fmla="*/ 4407370 w 12220383"/>
              <a:gd name="connsiteY1397" fmla="*/ 262747 h 1503680"/>
              <a:gd name="connsiteX1398" fmla="*/ 4404948 w 12220383"/>
              <a:gd name="connsiteY1398" fmla="*/ 272204 h 1503680"/>
              <a:gd name="connsiteX1399" fmla="*/ 4404852 w 12220383"/>
              <a:gd name="connsiteY1399" fmla="*/ 272210 h 1503680"/>
              <a:gd name="connsiteX1400" fmla="*/ 10578954 w 12220383"/>
              <a:gd name="connsiteY1400" fmla="*/ 258329 h 1503680"/>
              <a:gd name="connsiteX1401" fmla="*/ 10575243 w 12220383"/>
              <a:gd name="connsiteY1401" fmla="*/ 263728 h 1503680"/>
              <a:gd name="connsiteX1402" fmla="*/ 10578785 w 12220383"/>
              <a:gd name="connsiteY1402" fmla="*/ 267945 h 1503680"/>
              <a:gd name="connsiteX1403" fmla="*/ 10582496 w 12220383"/>
              <a:gd name="connsiteY1403" fmla="*/ 265921 h 1503680"/>
              <a:gd name="connsiteX1404" fmla="*/ 10578954 w 12220383"/>
              <a:gd name="connsiteY1404" fmla="*/ 258329 h 1503680"/>
              <a:gd name="connsiteX1405" fmla="*/ 4376267 w 12220383"/>
              <a:gd name="connsiteY1405" fmla="*/ 254845 h 1503680"/>
              <a:gd name="connsiteX1406" fmla="*/ 4361635 w 12220383"/>
              <a:gd name="connsiteY1406" fmla="*/ 265590 h 1503680"/>
              <a:gd name="connsiteX1407" fmla="*/ 4381173 w 12220383"/>
              <a:gd name="connsiteY1407" fmla="*/ 274382 h 1503680"/>
              <a:gd name="connsiteX1408" fmla="*/ 4376267 w 12220383"/>
              <a:gd name="connsiteY1408" fmla="*/ 254845 h 1503680"/>
              <a:gd name="connsiteX1409" fmla="*/ 4807486 w 12220383"/>
              <a:gd name="connsiteY1409" fmla="*/ 250742 h 1503680"/>
              <a:gd name="connsiteX1410" fmla="*/ 4808657 w 12220383"/>
              <a:gd name="connsiteY1410" fmla="*/ 253086 h 1503680"/>
              <a:gd name="connsiteX1411" fmla="*/ 4810023 w 12220383"/>
              <a:gd name="connsiteY1411" fmla="*/ 253086 h 1503680"/>
              <a:gd name="connsiteX1412" fmla="*/ 4809243 w 12220383"/>
              <a:gd name="connsiteY1412" fmla="*/ 250742 h 1503680"/>
              <a:gd name="connsiteX1413" fmla="*/ 4807486 w 12220383"/>
              <a:gd name="connsiteY1413" fmla="*/ 250742 h 1503680"/>
              <a:gd name="connsiteX1414" fmla="*/ 7591646 w 12220383"/>
              <a:gd name="connsiteY1414" fmla="*/ 243916 h 1503680"/>
              <a:gd name="connsiteX1415" fmla="*/ 7583074 w 12220383"/>
              <a:gd name="connsiteY1415" fmla="*/ 258891 h 1503680"/>
              <a:gd name="connsiteX1416" fmla="*/ 7582910 w 12220383"/>
              <a:gd name="connsiteY1416" fmla="*/ 258973 h 1503680"/>
              <a:gd name="connsiteX1417" fmla="*/ 7582910 w 12220383"/>
              <a:gd name="connsiteY1417" fmla="*/ 259176 h 1503680"/>
              <a:gd name="connsiteX1418" fmla="*/ 7562534 w 12220383"/>
              <a:gd name="connsiteY1418" fmla="*/ 269163 h 1503680"/>
              <a:gd name="connsiteX1419" fmla="*/ 7562533 w 12220383"/>
              <a:gd name="connsiteY1419" fmla="*/ 269165 h 1503680"/>
              <a:gd name="connsiteX1420" fmla="*/ 7549724 w 12220383"/>
              <a:gd name="connsiteY1420" fmla="*/ 271355 h 1503680"/>
              <a:gd name="connsiteX1421" fmla="*/ 7545012 w 12220383"/>
              <a:gd name="connsiteY1421" fmla="*/ 284858 h 1503680"/>
              <a:gd name="connsiteX1422" fmla="*/ 7556066 w 12220383"/>
              <a:gd name="connsiteY1422" fmla="*/ 278463 h 1503680"/>
              <a:gd name="connsiteX1423" fmla="*/ 7561786 w 12220383"/>
              <a:gd name="connsiteY1423" fmla="*/ 270241 h 1503680"/>
              <a:gd name="connsiteX1424" fmla="*/ 7568498 w 12220383"/>
              <a:gd name="connsiteY1424" fmla="*/ 271071 h 1503680"/>
              <a:gd name="connsiteX1425" fmla="*/ 7582910 w 12220383"/>
              <a:gd name="connsiteY1425" fmla="*/ 259176 h 1503680"/>
              <a:gd name="connsiteX1426" fmla="*/ 7582910 w 12220383"/>
              <a:gd name="connsiteY1426" fmla="*/ 259177 h 1503680"/>
              <a:gd name="connsiteX1427" fmla="*/ 7583074 w 12220383"/>
              <a:gd name="connsiteY1427" fmla="*/ 258891 h 1503680"/>
              <a:gd name="connsiteX1428" fmla="*/ 7596689 w 12220383"/>
              <a:gd name="connsiteY1428" fmla="*/ 252069 h 1503680"/>
              <a:gd name="connsiteX1429" fmla="*/ 7613677 w 12220383"/>
              <a:gd name="connsiteY1429" fmla="*/ 245317 h 1503680"/>
              <a:gd name="connsiteX1430" fmla="*/ 7591646 w 12220383"/>
              <a:gd name="connsiteY1430" fmla="*/ 243916 h 1503680"/>
              <a:gd name="connsiteX1431" fmla="*/ 7640573 w 12220383"/>
              <a:gd name="connsiteY1431" fmla="*/ 239609 h 1503680"/>
              <a:gd name="connsiteX1432" fmla="*/ 7635072 w 12220383"/>
              <a:gd name="connsiteY1432" fmla="*/ 246132 h 1503680"/>
              <a:gd name="connsiteX1433" fmla="*/ 7641796 w 12220383"/>
              <a:gd name="connsiteY1433" fmla="*/ 247762 h 1503680"/>
              <a:gd name="connsiteX1434" fmla="*/ 7647297 w 12220383"/>
              <a:gd name="connsiteY1434" fmla="*/ 239813 h 1503680"/>
              <a:gd name="connsiteX1435" fmla="*/ 7640573 w 12220383"/>
              <a:gd name="connsiteY1435" fmla="*/ 239609 h 1503680"/>
              <a:gd name="connsiteX1436" fmla="*/ 4938355 w 12220383"/>
              <a:gd name="connsiteY1436" fmla="*/ 234527 h 1503680"/>
              <a:gd name="connsiteX1437" fmla="*/ 4905313 w 12220383"/>
              <a:gd name="connsiteY1437" fmla="*/ 249375 h 1503680"/>
              <a:gd name="connsiteX1438" fmla="*/ 4891443 w 12220383"/>
              <a:gd name="connsiteY1438" fmla="*/ 258185 h 1503680"/>
              <a:gd name="connsiteX1439" fmla="*/ 4891443 w 12220383"/>
              <a:gd name="connsiteY1439" fmla="*/ 257776 h 1503680"/>
              <a:gd name="connsiteX1440" fmla="*/ 4876442 w 12220383"/>
              <a:gd name="connsiteY1440" fmla="*/ 265786 h 1503680"/>
              <a:gd name="connsiteX1441" fmla="*/ 4875706 w 12220383"/>
              <a:gd name="connsiteY1441" fmla="*/ 267101 h 1503680"/>
              <a:gd name="connsiteX1442" fmla="*/ 4866525 w 12220383"/>
              <a:gd name="connsiteY1442" fmla="*/ 266738 h 1503680"/>
              <a:gd name="connsiteX1443" fmla="*/ 4859361 w 12220383"/>
              <a:gd name="connsiteY1443" fmla="*/ 273317 h 1503680"/>
              <a:gd name="connsiteX1444" fmla="*/ 4858835 w 12220383"/>
              <a:gd name="connsiteY1444" fmla="*/ 273405 h 1503680"/>
              <a:gd name="connsiteX1445" fmla="*/ 4840679 w 12220383"/>
              <a:gd name="connsiteY1445" fmla="*/ 273405 h 1503680"/>
              <a:gd name="connsiteX1446" fmla="*/ 4844976 w 12220383"/>
              <a:gd name="connsiteY1446" fmla="*/ 286690 h 1503680"/>
              <a:gd name="connsiteX1447" fmla="*/ 4864513 w 12220383"/>
              <a:gd name="connsiteY1447" fmla="*/ 273796 h 1503680"/>
              <a:gd name="connsiteX1448" fmla="*/ 4864513 w 12220383"/>
              <a:gd name="connsiteY1448" fmla="*/ 273795 h 1503680"/>
              <a:gd name="connsiteX1449" fmla="*/ 4872294 w 12220383"/>
              <a:gd name="connsiteY1449" fmla="*/ 273991 h 1503680"/>
              <a:gd name="connsiteX1450" fmla="*/ 4878779 w 12220383"/>
              <a:gd name="connsiteY1450" fmla="*/ 270083 h 1503680"/>
              <a:gd name="connsiteX1451" fmla="*/ 4878080 w 12220383"/>
              <a:gd name="connsiteY1451" fmla="*/ 268912 h 1503680"/>
              <a:gd name="connsiteX1452" fmla="*/ 4878194 w 12220383"/>
              <a:gd name="connsiteY1452" fmla="*/ 268912 h 1503680"/>
              <a:gd name="connsiteX1453" fmla="*/ 4891153 w 12220383"/>
              <a:gd name="connsiteY1453" fmla="*/ 263371 h 1503680"/>
              <a:gd name="connsiteX1454" fmla="*/ 4891443 w 12220383"/>
              <a:gd name="connsiteY1454" fmla="*/ 264027 h 1503680"/>
              <a:gd name="connsiteX1455" fmla="*/ 4910982 w 12220383"/>
              <a:gd name="connsiteY1455" fmla="*/ 255040 h 1503680"/>
              <a:gd name="connsiteX1456" fmla="*/ 4905313 w 12220383"/>
              <a:gd name="connsiteY1456" fmla="*/ 249375 h 1503680"/>
              <a:gd name="connsiteX1457" fmla="*/ 4910982 w 12220383"/>
              <a:gd name="connsiteY1457" fmla="*/ 254064 h 1503680"/>
              <a:gd name="connsiteX1458" fmla="*/ 4938355 w 12220383"/>
              <a:gd name="connsiteY1458" fmla="*/ 234527 h 1503680"/>
              <a:gd name="connsiteX1459" fmla="*/ 10706474 w 12220383"/>
              <a:gd name="connsiteY1459" fmla="*/ 228809 h 1503680"/>
              <a:gd name="connsiteX1460" fmla="*/ 10707993 w 12220383"/>
              <a:gd name="connsiteY1460" fmla="*/ 236907 h 1503680"/>
              <a:gd name="connsiteX1461" fmla="*/ 10721656 w 12220383"/>
              <a:gd name="connsiteY1461" fmla="*/ 228809 h 1503680"/>
              <a:gd name="connsiteX1462" fmla="*/ 10798405 w 12220383"/>
              <a:gd name="connsiteY1462" fmla="*/ 212952 h 1503680"/>
              <a:gd name="connsiteX1463" fmla="*/ 10797224 w 12220383"/>
              <a:gd name="connsiteY1463" fmla="*/ 223580 h 1503680"/>
              <a:gd name="connsiteX1464" fmla="*/ 10812406 w 12220383"/>
              <a:gd name="connsiteY1464" fmla="*/ 212952 h 1503680"/>
              <a:gd name="connsiteX1465" fmla="*/ 4806711 w 12220383"/>
              <a:gd name="connsiteY1465" fmla="*/ 212645 h 1503680"/>
              <a:gd name="connsiteX1466" fmla="*/ 4806733 w 12220383"/>
              <a:gd name="connsiteY1466" fmla="*/ 212645 h 1503680"/>
              <a:gd name="connsiteX1467" fmla="*/ 4806785 w 12220383"/>
              <a:gd name="connsiteY1467" fmla="*/ 212721 h 1503680"/>
              <a:gd name="connsiteX1468" fmla="*/ 4804197 w 12220383"/>
              <a:gd name="connsiteY1468" fmla="*/ 212645 h 1503680"/>
              <a:gd name="connsiteX1469" fmla="*/ 4804754 w 12220383"/>
              <a:gd name="connsiteY1469" fmla="*/ 212645 h 1503680"/>
              <a:gd name="connsiteX1470" fmla="*/ 4804201 w 12220383"/>
              <a:gd name="connsiteY1470" fmla="*/ 212707 h 1503680"/>
              <a:gd name="connsiteX1471" fmla="*/ 4902450 w 12220383"/>
              <a:gd name="connsiteY1471" fmla="*/ 208127 h 1503680"/>
              <a:gd name="connsiteX1472" fmla="*/ 4896516 w 12220383"/>
              <a:gd name="connsiteY1472" fmla="*/ 212254 h 1503680"/>
              <a:gd name="connsiteX1473" fmla="*/ 4880140 w 12220383"/>
              <a:gd name="connsiteY1473" fmla="*/ 226320 h 1503680"/>
              <a:gd name="connsiteX1474" fmla="*/ 4892223 w 12220383"/>
              <a:gd name="connsiteY1474" fmla="*/ 222804 h 1503680"/>
              <a:gd name="connsiteX1475" fmla="*/ 4902650 w 12220383"/>
              <a:gd name="connsiteY1475" fmla="*/ 218165 h 1503680"/>
              <a:gd name="connsiteX1476" fmla="*/ 4909416 w 12220383"/>
              <a:gd name="connsiteY1476" fmla="*/ 208543 h 1503680"/>
              <a:gd name="connsiteX1477" fmla="*/ 4902450 w 12220383"/>
              <a:gd name="connsiteY1477" fmla="*/ 208127 h 1503680"/>
              <a:gd name="connsiteX1478" fmla="*/ 4999746 w 12220383"/>
              <a:gd name="connsiteY1478" fmla="*/ 199359 h 1503680"/>
              <a:gd name="connsiteX1479" fmla="*/ 4994077 w 12220383"/>
              <a:gd name="connsiteY1479" fmla="*/ 200922 h 1503680"/>
              <a:gd name="connsiteX1480" fmla="*/ 5000725 w 12220383"/>
              <a:gd name="connsiteY1480" fmla="*/ 207369 h 1503680"/>
              <a:gd name="connsiteX1481" fmla="*/ 5008154 w 12220383"/>
              <a:gd name="connsiteY1481" fmla="*/ 204830 h 1503680"/>
              <a:gd name="connsiteX1482" fmla="*/ 4999746 w 12220383"/>
              <a:gd name="connsiteY1482" fmla="*/ 199359 h 1503680"/>
              <a:gd name="connsiteX1483" fmla="*/ 10333188 w 12220383"/>
              <a:gd name="connsiteY1483" fmla="*/ 198108 h 1503680"/>
              <a:gd name="connsiteX1484" fmla="*/ 10319693 w 12220383"/>
              <a:gd name="connsiteY1484" fmla="*/ 205362 h 1503680"/>
              <a:gd name="connsiteX1485" fmla="*/ 10333188 w 12220383"/>
              <a:gd name="connsiteY1485" fmla="*/ 198108 h 1503680"/>
              <a:gd name="connsiteX1486" fmla="*/ 10298778 w 12220383"/>
              <a:gd name="connsiteY1486" fmla="*/ 179890 h 1503680"/>
              <a:gd name="connsiteX1487" fmla="*/ 10292705 w 12220383"/>
              <a:gd name="connsiteY1487" fmla="*/ 189168 h 1503680"/>
              <a:gd name="connsiteX1488" fmla="*/ 10303163 w 12220383"/>
              <a:gd name="connsiteY1488" fmla="*/ 182758 h 1503680"/>
              <a:gd name="connsiteX1489" fmla="*/ 10298778 w 12220383"/>
              <a:gd name="connsiteY1489" fmla="*/ 179890 h 1503680"/>
              <a:gd name="connsiteX1490" fmla="*/ 10438781 w 12220383"/>
              <a:gd name="connsiteY1490" fmla="*/ 160491 h 1503680"/>
              <a:gd name="connsiteX1491" fmla="*/ 10420901 w 12220383"/>
              <a:gd name="connsiteY1491" fmla="*/ 166058 h 1503680"/>
              <a:gd name="connsiteX1492" fmla="*/ 10438781 w 12220383"/>
              <a:gd name="connsiteY1492" fmla="*/ 160491 h 1503680"/>
              <a:gd name="connsiteX1493" fmla="*/ 4935810 w 12220383"/>
              <a:gd name="connsiteY1493" fmla="*/ 152666 h 1503680"/>
              <a:gd name="connsiteX1494" fmla="*/ 4926036 w 12220383"/>
              <a:gd name="connsiteY1494" fmla="*/ 158137 h 1503680"/>
              <a:gd name="connsiteX1495" fmla="*/ 4936007 w 12220383"/>
              <a:gd name="connsiteY1495" fmla="*/ 163021 h 1503680"/>
              <a:gd name="connsiteX1496" fmla="*/ 4936398 w 12220383"/>
              <a:gd name="connsiteY1496" fmla="*/ 163060 h 1503680"/>
              <a:gd name="connsiteX1497" fmla="*/ 4942656 w 12220383"/>
              <a:gd name="connsiteY1497" fmla="*/ 157550 h 1503680"/>
              <a:gd name="connsiteX1498" fmla="*/ 4935810 w 12220383"/>
              <a:gd name="connsiteY1498" fmla="*/ 152666 h 1503680"/>
              <a:gd name="connsiteX1499" fmla="*/ 10393744 w 12220383"/>
              <a:gd name="connsiteY1499" fmla="*/ 144803 h 1503680"/>
              <a:gd name="connsiteX1500" fmla="*/ 10389020 w 12220383"/>
              <a:gd name="connsiteY1500" fmla="*/ 150370 h 1503680"/>
              <a:gd name="connsiteX1501" fmla="*/ 10394756 w 12220383"/>
              <a:gd name="connsiteY1501" fmla="*/ 151719 h 1503680"/>
              <a:gd name="connsiteX1502" fmla="*/ 10399985 w 12220383"/>
              <a:gd name="connsiteY1502" fmla="*/ 148514 h 1503680"/>
              <a:gd name="connsiteX1503" fmla="*/ 10393744 w 12220383"/>
              <a:gd name="connsiteY1503" fmla="*/ 144803 h 1503680"/>
              <a:gd name="connsiteX1504" fmla="*/ 8079262 w 12220383"/>
              <a:gd name="connsiteY1504" fmla="*/ 120580 h 1503680"/>
              <a:gd name="connsiteX1505" fmla="*/ 8069890 w 12220383"/>
              <a:gd name="connsiteY1505" fmla="*/ 135866 h 1503680"/>
              <a:gd name="connsiteX1506" fmla="*/ 8079262 w 12220383"/>
              <a:gd name="connsiteY1506" fmla="*/ 120580 h 1503680"/>
              <a:gd name="connsiteX1507" fmla="*/ 8238600 w 12220383"/>
              <a:gd name="connsiteY1507" fmla="*/ 57803 h 1503680"/>
              <a:gd name="connsiteX1508" fmla="*/ 8234525 w 12220383"/>
              <a:gd name="connsiteY1508" fmla="*/ 76350 h 1503680"/>
              <a:gd name="connsiteX1509" fmla="*/ 8238600 w 12220383"/>
              <a:gd name="connsiteY1509" fmla="*/ 57803 h 1503680"/>
              <a:gd name="connsiteX1510" fmla="*/ 1075753 w 12220383"/>
              <a:gd name="connsiteY1510" fmla="*/ 31629 h 1503680"/>
              <a:gd name="connsiteX1511" fmla="*/ 1056650 w 12220383"/>
              <a:gd name="connsiteY1511" fmla="*/ 41604 h 1503680"/>
              <a:gd name="connsiteX1512" fmla="*/ 1014940 w 12220383"/>
              <a:gd name="connsiteY1512" fmla="*/ 60123 h 1503680"/>
              <a:gd name="connsiteX1513" fmla="*/ 1003052 w 12220383"/>
              <a:gd name="connsiteY1513" fmla="*/ 64997 h 1503680"/>
              <a:gd name="connsiteX1514" fmla="*/ 1017280 w 12220383"/>
              <a:gd name="connsiteY1514" fmla="*/ 58369 h 1503680"/>
              <a:gd name="connsiteX1515" fmla="*/ 1058794 w 12220383"/>
              <a:gd name="connsiteY1515" fmla="*/ 38875 h 1503680"/>
              <a:gd name="connsiteX1516" fmla="*/ 8246955 w 12220383"/>
              <a:gd name="connsiteY1516" fmla="*/ 31511 h 1503680"/>
              <a:gd name="connsiteX1517" fmla="*/ 8246755 w 12220383"/>
              <a:gd name="connsiteY1517" fmla="*/ 46938 h 1503680"/>
              <a:gd name="connsiteX1518" fmla="*/ 8246139 w 12220383"/>
              <a:gd name="connsiteY1518" fmla="*/ 47204 h 1503680"/>
              <a:gd name="connsiteX1519" fmla="*/ 8246139 w 12220383"/>
              <a:gd name="connsiteY1519" fmla="*/ 60860 h 1503680"/>
              <a:gd name="connsiteX1520" fmla="*/ 8255894 w 12220383"/>
              <a:gd name="connsiteY1520" fmla="*/ 54236 h 1503680"/>
              <a:gd name="connsiteX1521" fmla="*/ 8255155 w 12220383"/>
              <a:gd name="connsiteY1521" fmla="*/ 44025 h 1503680"/>
              <a:gd name="connsiteX1522" fmla="*/ 8255716 w 12220383"/>
              <a:gd name="connsiteY1522" fmla="*/ 43332 h 1503680"/>
              <a:gd name="connsiteX1523" fmla="*/ 8255716 w 12220383"/>
              <a:gd name="connsiteY1523" fmla="*/ 35383 h 1503680"/>
              <a:gd name="connsiteX1524" fmla="*/ 4268594 w 12220383"/>
              <a:gd name="connsiteY1524" fmla="*/ 22551 h 1503680"/>
              <a:gd name="connsiteX1525" fmla="*/ 4264302 w 12220383"/>
              <a:gd name="connsiteY1525" fmla="*/ 29584 h 1503680"/>
              <a:gd name="connsiteX1526" fmla="*/ 4270361 w 12220383"/>
              <a:gd name="connsiteY1526" fmla="*/ 35250 h 1503680"/>
              <a:gd name="connsiteX1527" fmla="*/ 4273295 w 12220383"/>
              <a:gd name="connsiteY1527" fmla="*/ 27826 h 1503680"/>
              <a:gd name="connsiteX1528" fmla="*/ 4268594 w 12220383"/>
              <a:gd name="connsiteY1528" fmla="*/ 22551 h 1503680"/>
              <a:gd name="connsiteX1529" fmla="*/ 1102390 w 12220383"/>
              <a:gd name="connsiteY1529" fmla="*/ 20248 h 1503680"/>
              <a:gd name="connsiteX1530" fmla="*/ 1075753 w 12220383"/>
              <a:gd name="connsiteY1530" fmla="*/ 31629 h 1503680"/>
              <a:gd name="connsiteX1531" fmla="*/ 1085302 w 12220383"/>
              <a:gd name="connsiteY1531" fmla="*/ 26643 h 1503680"/>
              <a:gd name="connsiteX1532" fmla="*/ 8219075 w 12220383"/>
              <a:gd name="connsiteY1532" fmla="*/ 0 h 1503680"/>
              <a:gd name="connsiteX1533" fmla="*/ 8269790 w 12220383"/>
              <a:gd name="connsiteY1533" fmla="*/ 0 h 1503680"/>
              <a:gd name="connsiteX1534" fmla="*/ 8266276 w 12220383"/>
              <a:gd name="connsiteY1534" fmla="*/ 17432 h 1503680"/>
              <a:gd name="connsiteX1535" fmla="*/ 8266108 w 12220383"/>
              <a:gd name="connsiteY1535" fmla="*/ 17447 h 1503680"/>
              <a:gd name="connsiteX1536" fmla="*/ 8246955 w 12220383"/>
              <a:gd name="connsiteY1536" fmla="*/ 31510 h 1503680"/>
              <a:gd name="connsiteX1537" fmla="*/ 8255716 w 12220383"/>
              <a:gd name="connsiteY1537" fmla="*/ 34567 h 1503680"/>
              <a:gd name="connsiteX1538" fmla="*/ 8271967 w 12220383"/>
              <a:gd name="connsiteY1538" fmla="*/ 33651 h 1503680"/>
              <a:gd name="connsiteX1539" fmla="*/ 8270849 w 12220383"/>
              <a:gd name="connsiteY1539" fmla="*/ 18206 h 1503680"/>
              <a:gd name="connsiteX1540" fmla="*/ 8280166 w 12220383"/>
              <a:gd name="connsiteY1540" fmla="*/ 8683 h 1503680"/>
              <a:gd name="connsiteX1541" fmla="*/ 8279732 w 12220383"/>
              <a:gd name="connsiteY1541" fmla="*/ 6798 h 1503680"/>
              <a:gd name="connsiteX1542" fmla="*/ 8289896 w 12220383"/>
              <a:gd name="connsiteY1542" fmla="*/ 0 h 1503680"/>
              <a:gd name="connsiteX1543" fmla="*/ 10708654 w 12220383"/>
              <a:gd name="connsiteY1543" fmla="*/ 0 h 1503680"/>
              <a:gd name="connsiteX1544" fmla="*/ 10667679 w 12220383"/>
              <a:gd name="connsiteY1544" fmla="*/ 43590 h 1503680"/>
              <a:gd name="connsiteX1545" fmla="*/ 10663286 w 12220383"/>
              <a:gd name="connsiteY1545" fmla="*/ 48258 h 1503680"/>
              <a:gd name="connsiteX1546" fmla="*/ 10657031 w 12220383"/>
              <a:gd name="connsiteY1546" fmla="*/ 49579 h 1503680"/>
              <a:gd name="connsiteX1547" fmla="*/ 10657478 w 12220383"/>
              <a:gd name="connsiteY1547" fmla="*/ 54429 h 1503680"/>
              <a:gd name="connsiteX1548" fmla="*/ 10654185 w 12220383"/>
              <a:gd name="connsiteY1548" fmla="*/ 57928 h 1503680"/>
              <a:gd name="connsiteX1549" fmla="*/ 10628546 w 12220383"/>
              <a:gd name="connsiteY1549" fmla="*/ 93859 h 1503680"/>
              <a:gd name="connsiteX1550" fmla="*/ 10629558 w 12220383"/>
              <a:gd name="connsiteY1550" fmla="*/ 107016 h 1503680"/>
              <a:gd name="connsiteX1551" fmla="*/ 10640522 w 12220383"/>
              <a:gd name="connsiteY1551" fmla="*/ 105161 h 1503680"/>
              <a:gd name="connsiteX1552" fmla="*/ 10662450 w 12220383"/>
              <a:gd name="connsiteY1552" fmla="*/ 88292 h 1503680"/>
              <a:gd name="connsiteX1553" fmla="*/ 10665448 w 12220383"/>
              <a:gd name="connsiteY1553" fmla="*/ 85187 h 1503680"/>
              <a:gd name="connsiteX1554" fmla="*/ 10670420 w 12220383"/>
              <a:gd name="connsiteY1554" fmla="*/ 87914 h 1503680"/>
              <a:gd name="connsiteX1555" fmla="*/ 10674979 w 12220383"/>
              <a:gd name="connsiteY1555" fmla="*/ 90438 h 1503680"/>
              <a:gd name="connsiteX1556" fmla="*/ 10679480 w 12220383"/>
              <a:gd name="connsiteY1556" fmla="*/ 88660 h 1503680"/>
              <a:gd name="connsiteX1557" fmla="*/ 10679149 w 12220383"/>
              <a:gd name="connsiteY1557" fmla="*/ 88967 h 1503680"/>
              <a:gd name="connsiteX1558" fmla="*/ 10613533 w 12220383"/>
              <a:gd name="connsiteY1558" fmla="*/ 139573 h 1503680"/>
              <a:gd name="connsiteX1559" fmla="*/ 10411118 w 12220383"/>
              <a:gd name="connsiteY1559" fmla="*/ 210591 h 1503680"/>
              <a:gd name="connsiteX1560" fmla="*/ 10326441 w 12220383"/>
              <a:gd name="connsiteY1560" fmla="*/ 243527 h 1503680"/>
              <a:gd name="connsiteX1561" fmla="*/ 10245607 w 12220383"/>
              <a:gd name="connsiteY1561" fmla="*/ 273581 h 1503680"/>
              <a:gd name="connsiteX1562" fmla="*/ 10245981 w 12220383"/>
              <a:gd name="connsiteY1562" fmla="*/ 273173 h 1503680"/>
              <a:gd name="connsiteX1563" fmla="*/ 10245981 w 12220383"/>
              <a:gd name="connsiteY1563" fmla="*/ 272327 h 1503680"/>
              <a:gd name="connsiteX1564" fmla="*/ 10259413 w 12220383"/>
              <a:gd name="connsiteY1564" fmla="*/ 261080 h 1503680"/>
              <a:gd name="connsiteX1565" fmla="*/ 10259644 w 12220383"/>
              <a:gd name="connsiteY1565" fmla="*/ 261365 h 1503680"/>
              <a:gd name="connsiteX1566" fmla="*/ 10262849 w 12220383"/>
              <a:gd name="connsiteY1566" fmla="*/ 249557 h 1503680"/>
              <a:gd name="connsiteX1567" fmla="*/ 10256840 w 12220383"/>
              <a:gd name="connsiteY1567" fmla="*/ 247639 h 1503680"/>
              <a:gd name="connsiteX1568" fmla="*/ 10253279 w 12220383"/>
              <a:gd name="connsiteY1568" fmla="*/ 253365 h 1503680"/>
              <a:gd name="connsiteX1569" fmla="*/ 10253065 w 12220383"/>
              <a:gd name="connsiteY1569" fmla="*/ 253100 h 1503680"/>
              <a:gd name="connsiteX1570" fmla="*/ 10244969 w 12220383"/>
              <a:gd name="connsiteY1570" fmla="*/ 253100 h 1503680"/>
              <a:gd name="connsiteX1571" fmla="*/ 10244969 w 12220383"/>
              <a:gd name="connsiteY1571" fmla="*/ 253222 h 1503680"/>
              <a:gd name="connsiteX1572" fmla="*/ 10235271 w 12220383"/>
              <a:gd name="connsiteY1572" fmla="*/ 254386 h 1503680"/>
              <a:gd name="connsiteX1573" fmla="*/ 10230749 w 12220383"/>
              <a:gd name="connsiteY1573" fmla="*/ 260255 h 1503680"/>
              <a:gd name="connsiteX1574" fmla="*/ 10230547 w 12220383"/>
              <a:gd name="connsiteY1574" fmla="*/ 254534 h 1503680"/>
              <a:gd name="connsiteX1575" fmla="*/ 10236873 w 12220383"/>
              <a:gd name="connsiteY1575" fmla="*/ 250907 h 1503680"/>
              <a:gd name="connsiteX1576" fmla="*/ 10266898 w 12220383"/>
              <a:gd name="connsiteY1576" fmla="*/ 228471 h 1503680"/>
              <a:gd name="connsiteX1577" fmla="*/ 10266820 w 12220383"/>
              <a:gd name="connsiteY1577" fmla="*/ 228391 h 1503680"/>
              <a:gd name="connsiteX1578" fmla="*/ 10293886 w 12220383"/>
              <a:gd name="connsiteY1578" fmla="*/ 217339 h 1503680"/>
              <a:gd name="connsiteX1579" fmla="*/ 10293887 w 12220383"/>
              <a:gd name="connsiteY1579" fmla="*/ 217339 h 1503680"/>
              <a:gd name="connsiteX1580" fmla="*/ 10304839 w 12220383"/>
              <a:gd name="connsiteY1580" fmla="*/ 214260 h 1503680"/>
              <a:gd name="connsiteX1581" fmla="*/ 10311934 w 12220383"/>
              <a:gd name="connsiteY1581" fmla="*/ 205361 h 1503680"/>
              <a:gd name="connsiteX1582" fmla="*/ 10293885 w 12220383"/>
              <a:gd name="connsiteY1582" fmla="*/ 212615 h 1503680"/>
              <a:gd name="connsiteX1583" fmla="*/ 10293885 w 12220383"/>
              <a:gd name="connsiteY1583" fmla="*/ 212793 h 1503680"/>
              <a:gd name="connsiteX1584" fmla="*/ 10262380 w 12220383"/>
              <a:gd name="connsiteY1584" fmla="*/ 223820 h 1503680"/>
              <a:gd name="connsiteX1585" fmla="*/ 10261163 w 12220383"/>
              <a:gd name="connsiteY1585" fmla="*/ 222567 h 1503680"/>
              <a:gd name="connsiteX1586" fmla="*/ 10239740 w 12220383"/>
              <a:gd name="connsiteY1586" fmla="*/ 225941 h 1503680"/>
              <a:gd name="connsiteX1587" fmla="*/ 10150003 w 12220383"/>
              <a:gd name="connsiteY1587" fmla="*/ 264907 h 1503680"/>
              <a:gd name="connsiteX1588" fmla="*/ 10170076 w 12220383"/>
              <a:gd name="connsiteY1588" fmla="*/ 253437 h 1503680"/>
              <a:gd name="connsiteX1589" fmla="*/ 10194535 w 12220383"/>
              <a:gd name="connsiteY1589" fmla="*/ 237749 h 1503680"/>
              <a:gd name="connsiteX1590" fmla="*/ 10193992 w 12220383"/>
              <a:gd name="connsiteY1590" fmla="*/ 236982 h 1503680"/>
              <a:gd name="connsiteX1591" fmla="*/ 10228607 w 12220383"/>
              <a:gd name="connsiteY1591" fmla="*/ 220881 h 1503680"/>
              <a:gd name="connsiteX1592" fmla="*/ 10228607 w 12220383"/>
              <a:gd name="connsiteY1592" fmla="*/ 220881 h 1503680"/>
              <a:gd name="connsiteX1593" fmla="*/ 10240752 w 12220383"/>
              <a:gd name="connsiteY1593" fmla="*/ 215820 h 1503680"/>
              <a:gd name="connsiteX1594" fmla="*/ 10221016 w 12220383"/>
              <a:gd name="connsiteY1594" fmla="*/ 212783 h 1503680"/>
              <a:gd name="connsiteX1595" fmla="*/ 10221481 w 12220383"/>
              <a:gd name="connsiteY1595" fmla="*/ 213280 h 1503680"/>
              <a:gd name="connsiteX1596" fmla="*/ 10221017 w 12220383"/>
              <a:gd name="connsiteY1596" fmla="*/ 213121 h 1503680"/>
              <a:gd name="connsiteX1597" fmla="*/ 10185305 w 12220383"/>
              <a:gd name="connsiteY1597" fmla="*/ 224700 h 1503680"/>
              <a:gd name="connsiteX1598" fmla="*/ 10184751 w 12220383"/>
              <a:gd name="connsiteY1598" fmla="*/ 223917 h 1503680"/>
              <a:gd name="connsiteX1599" fmla="*/ 10072073 w 12220383"/>
              <a:gd name="connsiteY1599" fmla="*/ 242809 h 1503680"/>
              <a:gd name="connsiteX1600" fmla="*/ 10067983 w 12220383"/>
              <a:gd name="connsiteY1600" fmla="*/ 243392 h 1503680"/>
              <a:gd name="connsiteX1601" fmla="*/ 10063006 w 12220383"/>
              <a:gd name="connsiteY1601" fmla="*/ 242326 h 1503680"/>
              <a:gd name="connsiteX1602" fmla="*/ 10061892 w 12220383"/>
              <a:gd name="connsiteY1602" fmla="*/ 242164 h 1503680"/>
              <a:gd name="connsiteX1603" fmla="*/ 10056555 w 12220383"/>
              <a:gd name="connsiteY1603" fmla="*/ 238424 h 1503680"/>
              <a:gd name="connsiteX1604" fmla="*/ 10033952 w 12220383"/>
              <a:gd name="connsiteY1604" fmla="*/ 225097 h 1503680"/>
              <a:gd name="connsiteX1605" fmla="*/ 10020963 w 12220383"/>
              <a:gd name="connsiteY1605" fmla="*/ 245677 h 1503680"/>
              <a:gd name="connsiteX1606" fmla="*/ 10024675 w 12220383"/>
              <a:gd name="connsiteY1606" fmla="*/ 308429 h 1503680"/>
              <a:gd name="connsiteX1607" fmla="*/ 10031084 w 12220383"/>
              <a:gd name="connsiteY1607" fmla="*/ 315682 h 1503680"/>
              <a:gd name="connsiteX1608" fmla="*/ 10049470 w 12220383"/>
              <a:gd name="connsiteY1608" fmla="*/ 341829 h 1503680"/>
              <a:gd name="connsiteX1609" fmla="*/ 10060266 w 12220383"/>
              <a:gd name="connsiteY1609" fmla="*/ 354481 h 1503680"/>
              <a:gd name="connsiteX1610" fmla="*/ 10081519 w 12220383"/>
              <a:gd name="connsiteY1610" fmla="*/ 373036 h 1503680"/>
              <a:gd name="connsiteX1611" fmla="*/ 10101592 w 12220383"/>
              <a:gd name="connsiteY1611" fmla="*/ 388555 h 1503680"/>
              <a:gd name="connsiteX1612" fmla="*/ 10117617 w 12220383"/>
              <a:gd name="connsiteY1612" fmla="*/ 399520 h 1503680"/>
              <a:gd name="connsiteX1613" fmla="*/ 10119537 w 12220383"/>
              <a:gd name="connsiteY1613" fmla="*/ 401133 h 1503680"/>
              <a:gd name="connsiteX1614" fmla="*/ 10115929 w 12220383"/>
              <a:gd name="connsiteY1614" fmla="*/ 410484 h 1503680"/>
              <a:gd name="connsiteX1615" fmla="*/ 10119341 w 12220383"/>
              <a:gd name="connsiteY1615" fmla="*/ 410484 h 1503680"/>
              <a:gd name="connsiteX1616" fmla="*/ 10119263 w 12220383"/>
              <a:gd name="connsiteY1616" fmla="*/ 410653 h 1503680"/>
              <a:gd name="connsiteX1617" fmla="*/ 10115930 w 12220383"/>
              <a:gd name="connsiteY1617" fmla="*/ 410653 h 1503680"/>
              <a:gd name="connsiteX1618" fmla="*/ 10108065 w 12220383"/>
              <a:gd name="connsiteY1618" fmla="*/ 422124 h 1503680"/>
              <a:gd name="connsiteX1619" fmla="*/ 10103159 w 12220383"/>
              <a:gd name="connsiteY1619" fmla="*/ 434984 h 1503680"/>
              <a:gd name="connsiteX1620" fmla="*/ 10103110 w 12220383"/>
              <a:gd name="connsiteY1620" fmla="*/ 434944 h 1503680"/>
              <a:gd name="connsiteX1621" fmla="*/ 10100700 w 12220383"/>
              <a:gd name="connsiteY1621" fmla="*/ 439614 h 1503680"/>
              <a:gd name="connsiteX1622" fmla="*/ 10100242 w 12220383"/>
              <a:gd name="connsiteY1622" fmla="*/ 439330 h 1503680"/>
              <a:gd name="connsiteX1623" fmla="*/ 10095182 w 12220383"/>
              <a:gd name="connsiteY1623" fmla="*/ 446753 h 1503680"/>
              <a:gd name="connsiteX1624" fmla="*/ 10095043 w 12220383"/>
              <a:gd name="connsiteY1624" fmla="*/ 447478 h 1503680"/>
              <a:gd name="connsiteX1625" fmla="*/ 10095013 w 12220383"/>
              <a:gd name="connsiteY1625" fmla="*/ 446921 h 1503680"/>
              <a:gd name="connsiteX1626" fmla="*/ 10091598 w 12220383"/>
              <a:gd name="connsiteY1626" fmla="*/ 451963 h 1503680"/>
              <a:gd name="connsiteX1627" fmla="*/ 10091470 w 12220383"/>
              <a:gd name="connsiteY1627" fmla="*/ 451644 h 1503680"/>
              <a:gd name="connsiteX1628" fmla="*/ 10087085 w 12220383"/>
              <a:gd name="connsiteY1628" fmla="*/ 462609 h 1503680"/>
              <a:gd name="connsiteX1629" fmla="*/ 10087386 w 12220383"/>
              <a:gd name="connsiteY1629" fmla="*/ 462855 h 1503680"/>
              <a:gd name="connsiteX1630" fmla="*/ 10087254 w 12220383"/>
              <a:gd name="connsiteY1630" fmla="*/ 462946 h 1503680"/>
              <a:gd name="connsiteX1631" fmla="*/ 10074603 w 12220383"/>
              <a:gd name="connsiteY1631" fmla="*/ 482683 h 1503680"/>
              <a:gd name="connsiteX1632" fmla="*/ 10074455 w 12220383"/>
              <a:gd name="connsiteY1632" fmla="*/ 482991 h 1503680"/>
              <a:gd name="connsiteX1633" fmla="*/ 10074435 w 12220383"/>
              <a:gd name="connsiteY1633" fmla="*/ 482851 h 1503680"/>
              <a:gd name="connsiteX1634" fmla="*/ 10066337 w 12220383"/>
              <a:gd name="connsiteY1634" fmla="*/ 499720 h 1503680"/>
              <a:gd name="connsiteX1635" fmla="*/ 10066478 w 12220383"/>
              <a:gd name="connsiteY1635" fmla="*/ 499635 h 1503680"/>
              <a:gd name="connsiteX1636" fmla="*/ 10054869 w 12220383"/>
              <a:gd name="connsiteY1636" fmla="*/ 533287 h 1503680"/>
              <a:gd name="connsiteX1637" fmla="*/ 10054867 w 12220383"/>
              <a:gd name="connsiteY1637" fmla="*/ 533289 h 1503680"/>
              <a:gd name="connsiteX1638" fmla="*/ 10054867 w 12220383"/>
              <a:gd name="connsiteY1638" fmla="*/ 534976 h 1503680"/>
              <a:gd name="connsiteX1639" fmla="*/ 10054801 w 12220383"/>
              <a:gd name="connsiteY1639" fmla="*/ 536381 h 1503680"/>
              <a:gd name="connsiteX1640" fmla="*/ 10053181 w 12220383"/>
              <a:gd name="connsiteY1640" fmla="*/ 534302 h 1503680"/>
              <a:gd name="connsiteX1641" fmla="*/ 10035701 w 12220383"/>
              <a:gd name="connsiteY1641" fmla="*/ 544676 h 1503680"/>
              <a:gd name="connsiteX1642" fmla="*/ 10029147 w 12220383"/>
              <a:gd name="connsiteY1642" fmla="*/ 558924 h 1503680"/>
              <a:gd name="connsiteX1643" fmla="*/ 10028343 w 12220383"/>
              <a:gd name="connsiteY1643" fmla="*/ 557201 h 1503680"/>
              <a:gd name="connsiteX1644" fmla="*/ 10027710 w 12220383"/>
              <a:gd name="connsiteY1644" fmla="*/ 557118 h 1503680"/>
              <a:gd name="connsiteX1645" fmla="*/ 10027710 w 12220383"/>
              <a:gd name="connsiteY1645" fmla="*/ 537507 h 1503680"/>
              <a:gd name="connsiteX1646" fmla="*/ 10015228 w 12220383"/>
              <a:gd name="connsiteY1646" fmla="*/ 544086 h 1503680"/>
              <a:gd name="connsiteX1647" fmla="*/ 10014544 w 12220383"/>
              <a:gd name="connsiteY1647" fmla="*/ 544394 h 1503680"/>
              <a:gd name="connsiteX1648" fmla="*/ 10010695 w 12220383"/>
              <a:gd name="connsiteY1648" fmla="*/ 540206 h 1503680"/>
              <a:gd name="connsiteX1649" fmla="*/ 10003739 w 12220383"/>
              <a:gd name="connsiteY1649" fmla="*/ 548432 h 1503680"/>
              <a:gd name="connsiteX1650" fmla="*/ 9998360 w 12220383"/>
              <a:gd name="connsiteY1650" fmla="*/ 549484 h 1503680"/>
              <a:gd name="connsiteX1651" fmla="*/ 9985878 w 12220383"/>
              <a:gd name="connsiteY1651" fmla="*/ 572256 h 1503680"/>
              <a:gd name="connsiteX1652" fmla="*/ 9975926 w 12220383"/>
              <a:gd name="connsiteY1652" fmla="*/ 586257 h 1503680"/>
              <a:gd name="connsiteX1653" fmla="*/ 9961925 w 12220383"/>
              <a:gd name="connsiteY1653" fmla="*/ 632646 h 1503680"/>
              <a:gd name="connsiteX1654" fmla="*/ 9959564 w 12220383"/>
              <a:gd name="connsiteY1654" fmla="*/ 652551 h 1503680"/>
              <a:gd name="connsiteX1655" fmla="*/ 9948769 w 12220383"/>
              <a:gd name="connsiteY1655" fmla="*/ 680385 h 1503680"/>
              <a:gd name="connsiteX1656" fmla="*/ 9943033 w 12220383"/>
              <a:gd name="connsiteY1656" fmla="*/ 737739 h 1503680"/>
              <a:gd name="connsiteX1657" fmla="*/ 9939491 w 12220383"/>
              <a:gd name="connsiteY1657" fmla="*/ 776705 h 1503680"/>
              <a:gd name="connsiteX1658" fmla="*/ 9939491 w 12220383"/>
              <a:gd name="connsiteY1658" fmla="*/ 873869 h 1503680"/>
              <a:gd name="connsiteX1659" fmla="*/ 9943540 w 12220383"/>
              <a:gd name="connsiteY1659" fmla="*/ 905245 h 1503680"/>
              <a:gd name="connsiteX1660" fmla="*/ 9967829 w 12220383"/>
              <a:gd name="connsiteY1660" fmla="*/ 1014217 h 1503680"/>
              <a:gd name="connsiteX1661" fmla="*/ 9978393 w 12220383"/>
              <a:gd name="connsiteY1661" fmla="*/ 1019235 h 1503680"/>
              <a:gd name="connsiteX1662" fmla="*/ 9980747 w 12220383"/>
              <a:gd name="connsiteY1662" fmla="*/ 1021946 h 1503680"/>
              <a:gd name="connsiteX1663" fmla="*/ 9999203 w 12220383"/>
              <a:gd name="connsiteY1663" fmla="*/ 1050483 h 1503680"/>
              <a:gd name="connsiteX1664" fmla="*/ 9999203 w 12220383"/>
              <a:gd name="connsiteY1664" fmla="*/ 1050484 h 1503680"/>
              <a:gd name="connsiteX1665" fmla="*/ 10004319 w 12220383"/>
              <a:gd name="connsiteY1665" fmla="*/ 1057926 h 1503680"/>
              <a:gd name="connsiteX1666" fmla="*/ 10006288 w 12220383"/>
              <a:gd name="connsiteY1666" fmla="*/ 1061786 h 1503680"/>
              <a:gd name="connsiteX1667" fmla="*/ 10148147 w 12220383"/>
              <a:gd name="connsiteY1667" fmla="*/ 1209219 h 1503680"/>
              <a:gd name="connsiteX1668" fmla="*/ 10260994 w 12220383"/>
              <a:gd name="connsiteY1668" fmla="*/ 1275344 h 1503680"/>
              <a:gd name="connsiteX1669" fmla="*/ 10296078 w 12220383"/>
              <a:gd name="connsiteY1669" fmla="*/ 1303684 h 1503680"/>
              <a:gd name="connsiteX1670" fmla="*/ 10311934 w 12220383"/>
              <a:gd name="connsiteY1670" fmla="*/ 1310937 h 1503680"/>
              <a:gd name="connsiteX1671" fmla="*/ 10373165 w 12220383"/>
              <a:gd name="connsiteY1671" fmla="*/ 1330674 h 1503680"/>
              <a:gd name="connsiteX1672" fmla="*/ 10437938 w 12220383"/>
              <a:gd name="connsiteY1672" fmla="*/ 1351254 h 1503680"/>
              <a:gd name="connsiteX1673" fmla="*/ 10640353 w 12220383"/>
              <a:gd name="connsiteY1673" fmla="*/ 1390389 h 1503680"/>
              <a:gd name="connsiteX1674" fmla="*/ 10664643 w 12220383"/>
              <a:gd name="connsiteY1674" fmla="*/ 1390389 h 1503680"/>
              <a:gd name="connsiteX1675" fmla="*/ 10666133 w 12220383"/>
              <a:gd name="connsiteY1675" fmla="*/ 1390058 h 1503680"/>
              <a:gd name="connsiteX1676" fmla="*/ 10665992 w 12220383"/>
              <a:gd name="connsiteY1676" fmla="*/ 1390220 h 1503680"/>
              <a:gd name="connsiteX1677" fmla="*/ 10673919 w 12220383"/>
              <a:gd name="connsiteY1677" fmla="*/ 1390220 h 1503680"/>
              <a:gd name="connsiteX1678" fmla="*/ 10674089 w 12220383"/>
              <a:gd name="connsiteY1678" fmla="*/ 1390220 h 1503680"/>
              <a:gd name="connsiteX1679" fmla="*/ 10674105 w 12220383"/>
              <a:gd name="connsiteY1679" fmla="*/ 1390204 h 1503680"/>
              <a:gd name="connsiteX1680" fmla="*/ 10677727 w 12220383"/>
              <a:gd name="connsiteY1680" fmla="*/ 1389889 h 1503680"/>
              <a:gd name="connsiteX1681" fmla="*/ 10677968 w 12220383"/>
              <a:gd name="connsiteY1681" fmla="*/ 1390220 h 1503680"/>
              <a:gd name="connsiteX1682" fmla="*/ 10692428 w 12220383"/>
              <a:gd name="connsiteY1682" fmla="*/ 1390220 h 1503680"/>
              <a:gd name="connsiteX1683" fmla="*/ 10692981 w 12220383"/>
              <a:gd name="connsiteY1683" fmla="*/ 1390389 h 1503680"/>
              <a:gd name="connsiteX1684" fmla="*/ 10713054 w 12220383"/>
              <a:gd name="connsiteY1684" fmla="*/ 1390389 h 1503680"/>
              <a:gd name="connsiteX1685" fmla="*/ 10714783 w 12220383"/>
              <a:gd name="connsiteY1685" fmla="*/ 1390081 h 1503680"/>
              <a:gd name="connsiteX1686" fmla="*/ 10714403 w 12220383"/>
              <a:gd name="connsiteY1686" fmla="*/ 1390220 h 1503680"/>
              <a:gd name="connsiteX1687" fmla="*/ 10738861 w 12220383"/>
              <a:gd name="connsiteY1687" fmla="*/ 1390220 h 1503680"/>
              <a:gd name="connsiteX1688" fmla="*/ 10738861 w 12220383"/>
              <a:gd name="connsiteY1688" fmla="*/ 1387143 h 1503680"/>
              <a:gd name="connsiteX1689" fmla="*/ 10875850 w 12220383"/>
              <a:gd name="connsiteY1689" fmla="*/ 1382988 h 1503680"/>
              <a:gd name="connsiteX1690" fmla="*/ 11014314 w 12220383"/>
              <a:gd name="connsiteY1690" fmla="*/ 1378412 h 1503680"/>
              <a:gd name="connsiteX1691" fmla="*/ 11112823 w 12220383"/>
              <a:gd name="connsiteY1691" fmla="*/ 1365592 h 1503680"/>
              <a:gd name="connsiteX1692" fmla="*/ 11247766 w 12220383"/>
              <a:gd name="connsiteY1692" fmla="*/ 1354796 h 1503680"/>
              <a:gd name="connsiteX1693" fmla="*/ 11275599 w 12220383"/>
              <a:gd name="connsiteY1693" fmla="*/ 1352097 h 1503680"/>
              <a:gd name="connsiteX1694" fmla="*/ 11298708 w 12220383"/>
              <a:gd name="connsiteY1694" fmla="*/ 1342988 h 1503680"/>
              <a:gd name="connsiteX1695" fmla="*/ 11312032 w 12220383"/>
              <a:gd name="connsiteY1695" fmla="*/ 1349398 h 1503680"/>
              <a:gd name="connsiteX1696" fmla="*/ 11350491 w 12220383"/>
              <a:gd name="connsiteY1696" fmla="*/ 1334553 h 1503680"/>
              <a:gd name="connsiteX1697" fmla="*/ 11508544 w 12220383"/>
              <a:gd name="connsiteY1697" fmla="*/ 1294743 h 1503680"/>
              <a:gd name="connsiteX1698" fmla="*/ 11655296 w 12220383"/>
              <a:gd name="connsiteY1698" fmla="*/ 1233173 h 1503680"/>
              <a:gd name="connsiteX1699" fmla="*/ 11681946 w 12220383"/>
              <a:gd name="connsiteY1699" fmla="*/ 1210737 h 1503680"/>
              <a:gd name="connsiteX1700" fmla="*/ 11701007 w 12220383"/>
              <a:gd name="connsiteY1700" fmla="*/ 1193868 h 1503680"/>
              <a:gd name="connsiteX1701" fmla="*/ 11701909 w 12220383"/>
              <a:gd name="connsiteY1701" fmla="*/ 1192164 h 1503680"/>
              <a:gd name="connsiteX1702" fmla="*/ 11701849 w 12220383"/>
              <a:gd name="connsiteY1702" fmla="*/ 1193868 h 1503680"/>
              <a:gd name="connsiteX1703" fmla="*/ 11709441 w 12220383"/>
              <a:gd name="connsiteY1703" fmla="*/ 1179529 h 1503680"/>
              <a:gd name="connsiteX1704" fmla="*/ 11708062 w 12220383"/>
              <a:gd name="connsiteY1704" fmla="*/ 1180540 h 1503680"/>
              <a:gd name="connsiteX1705" fmla="*/ 11708597 w 12220383"/>
              <a:gd name="connsiteY1705" fmla="*/ 1179530 h 1503680"/>
              <a:gd name="connsiteX1706" fmla="*/ 11721417 w 12220383"/>
              <a:gd name="connsiteY1706" fmla="*/ 1166710 h 1503680"/>
              <a:gd name="connsiteX1707" fmla="*/ 11749587 w 12220383"/>
              <a:gd name="connsiteY1707" fmla="*/ 1111043 h 1503680"/>
              <a:gd name="connsiteX1708" fmla="*/ 11749957 w 12220383"/>
              <a:gd name="connsiteY1708" fmla="*/ 1109525 h 1503680"/>
              <a:gd name="connsiteX1709" fmla="*/ 11750429 w 12220383"/>
              <a:gd name="connsiteY1709" fmla="*/ 1111042 h 1503680"/>
              <a:gd name="connsiteX1710" fmla="*/ 11753635 w 12220383"/>
              <a:gd name="connsiteY1710" fmla="*/ 1097885 h 1503680"/>
              <a:gd name="connsiteX1711" fmla="*/ 11752916 w 12220383"/>
              <a:gd name="connsiteY1711" fmla="*/ 1097346 h 1503680"/>
              <a:gd name="connsiteX1712" fmla="*/ 11762069 w 12220383"/>
              <a:gd name="connsiteY1712" fmla="*/ 1057906 h 1503680"/>
              <a:gd name="connsiteX1713" fmla="*/ 11771347 w 12220383"/>
              <a:gd name="connsiteY1713" fmla="*/ 989588 h 1503680"/>
              <a:gd name="connsiteX1714" fmla="*/ 11772189 w 12220383"/>
              <a:gd name="connsiteY1714" fmla="*/ 974030 h 1503680"/>
              <a:gd name="connsiteX1715" fmla="*/ 11772189 w 12220383"/>
              <a:gd name="connsiteY1715" fmla="*/ 989588 h 1503680"/>
              <a:gd name="connsiteX1716" fmla="*/ 11775226 w 12220383"/>
              <a:gd name="connsiteY1716" fmla="*/ 987226 h 1503680"/>
              <a:gd name="connsiteX1717" fmla="*/ 11776244 w 12220383"/>
              <a:gd name="connsiteY1717" fmla="*/ 969321 h 1503680"/>
              <a:gd name="connsiteX1718" fmla="*/ 11778768 w 12220383"/>
              <a:gd name="connsiteY1718" fmla="*/ 945054 h 1503680"/>
              <a:gd name="connsiteX1719" fmla="*/ 11774213 w 12220383"/>
              <a:gd name="connsiteY1719" fmla="*/ 949778 h 1503680"/>
              <a:gd name="connsiteX1720" fmla="*/ 11778599 w 12220383"/>
              <a:gd name="connsiteY1720" fmla="*/ 944717 h 1503680"/>
              <a:gd name="connsiteX1721" fmla="*/ 11778599 w 12220383"/>
              <a:gd name="connsiteY1721" fmla="*/ 924980 h 1503680"/>
              <a:gd name="connsiteX1722" fmla="*/ 11778936 w 12220383"/>
              <a:gd name="connsiteY1722" fmla="*/ 900689 h 1503680"/>
              <a:gd name="connsiteX1723" fmla="*/ 11777707 w 12220383"/>
              <a:gd name="connsiteY1723" fmla="*/ 900689 h 1503680"/>
              <a:gd name="connsiteX1724" fmla="*/ 11779274 w 12220383"/>
              <a:gd name="connsiteY1724" fmla="*/ 900352 h 1503680"/>
              <a:gd name="connsiteX1725" fmla="*/ 11783323 w 12220383"/>
              <a:gd name="connsiteY1725" fmla="*/ 884496 h 1503680"/>
              <a:gd name="connsiteX1726" fmla="*/ 11782755 w 12220383"/>
              <a:gd name="connsiteY1726" fmla="*/ 883948 h 1503680"/>
              <a:gd name="connsiteX1727" fmla="*/ 11782309 w 12220383"/>
              <a:gd name="connsiteY1727" fmla="*/ 879942 h 1503680"/>
              <a:gd name="connsiteX1728" fmla="*/ 11782076 w 12220383"/>
              <a:gd name="connsiteY1728" fmla="*/ 879362 h 1503680"/>
              <a:gd name="connsiteX1729" fmla="*/ 11782816 w 12220383"/>
              <a:gd name="connsiteY1729" fmla="*/ 879941 h 1503680"/>
              <a:gd name="connsiteX1730" fmla="*/ 11785347 w 12220383"/>
              <a:gd name="connsiteY1730" fmla="*/ 876719 h 1503680"/>
              <a:gd name="connsiteX1731" fmla="*/ 11778937 w 12220383"/>
              <a:gd name="connsiteY1731" fmla="*/ 844685 h 1503680"/>
              <a:gd name="connsiteX1732" fmla="*/ 11775991 w 12220383"/>
              <a:gd name="connsiteY1732" fmla="*/ 853526 h 1503680"/>
              <a:gd name="connsiteX1733" fmla="*/ 11775784 w 12220383"/>
              <a:gd name="connsiteY1733" fmla="*/ 852849 h 1503680"/>
              <a:gd name="connsiteX1734" fmla="*/ 11778431 w 12220383"/>
              <a:gd name="connsiteY1734" fmla="*/ 845023 h 1503680"/>
              <a:gd name="connsiteX1735" fmla="*/ 11775795 w 12220383"/>
              <a:gd name="connsiteY1735" fmla="*/ 835914 h 1503680"/>
              <a:gd name="connsiteX1736" fmla="*/ 11770606 w 12220383"/>
              <a:gd name="connsiteY1736" fmla="*/ 835914 h 1503680"/>
              <a:gd name="connsiteX1737" fmla="*/ 11770503 w 12220383"/>
              <a:gd name="connsiteY1737" fmla="*/ 835577 h 1503680"/>
              <a:gd name="connsiteX1738" fmla="*/ 11763080 w 12220383"/>
              <a:gd name="connsiteY1738" fmla="*/ 811286 h 1503680"/>
              <a:gd name="connsiteX1739" fmla="*/ 11759201 w 12220383"/>
              <a:gd name="connsiteY1739" fmla="*/ 789863 h 1503680"/>
              <a:gd name="connsiteX1740" fmla="*/ 11759196 w 12220383"/>
              <a:gd name="connsiteY1740" fmla="*/ 789864 h 1503680"/>
              <a:gd name="connsiteX1741" fmla="*/ 11759201 w 12220383"/>
              <a:gd name="connsiteY1741" fmla="*/ 789862 h 1503680"/>
              <a:gd name="connsiteX1742" fmla="*/ 11757514 w 12220383"/>
              <a:gd name="connsiteY1742" fmla="*/ 778897 h 1503680"/>
              <a:gd name="connsiteX1743" fmla="*/ 11757514 w 12220383"/>
              <a:gd name="connsiteY1743" fmla="*/ 778897 h 1503680"/>
              <a:gd name="connsiteX1744" fmla="*/ 11757515 w 12220383"/>
              <a:gd name="connsiteY1744" fmla="*/ 778897 h 1503680"/>
              <a:gd name="connsiteX1745" fmla="*/ 11757683 w 12220383"/>
              <a:gd name="connsiteY1745" fmla="*/ 771307 h 1503680"/>
              <a:gd name="connsiteX1746" fmla="*/ 11752453 w 12220383"/>
              <a:gd name="connsiteY1746" fmla="*/ 766246 h 1503680"/>
              <a:gd name="connsiteX1747" fmla="*/ 11742951 w 12220383"/>
              <a:gd name="connsiteY1747" fmla="*/ 762568 h 1503680"/>
              <a:gd name="connsiteX1748" fmla="*/ 11742839 w 12220383"/>
              <a:gd name="connsiteY1748" fmla="*/ 762198 h 1503680"/>
              <a:gd name="connsiteX1749" fmla="*/ 11744188 w 12220383"/>
              <a:gd name="connsiteY1749" fmla="*/ 747353 h 1503680"/>
              <a:gd name="connsiteX1750" fmla="*/ 11756166 w 12220383"/>
              <a:gd name="connsiteY1750" fmla="*/ 719689 h 1503680"/>
              <a:gd name="connsiteX1751" fmla="*/ 11746381 w 12220383"/>
              <a:gd name="connsiteY1751" fmla="*/ 678866 h 1503680"/>
              <a:gd name="connsiteX1752" fmla="*/ 11738061 w 12220383"/>
              <a:gd name="connsiteY1752" fmla="*/ 683761 h 1503680"/>
              <a:gd name="connsiteX1753" fmla="*/ 11738115 w 12220383"/>
              <a:gd name="connsiteY1753" fmla="*/ 683252 h 1503680"/>
              <a:gd name="connsiteX1754" fmla="*/ 11734742 w 12220383"/>
              <a:gd name="connsiteY1754" fmla="*/ 684264 h 1503680"/>
              <a:gd name="connsiteX1755" fmla="*/ 11734742 w 12220383"/>
              <a:gd name="connsiteY1755" fmla="*/ 687976 h 1503680"/>
              <a:gd name="connsiteX1756" fmla="*/ 11734842 w 12220383"/>
              <a:gd name="connsiteY1756" fmla="*/ 695002 h 1503680"/>
              <a:gd name="connsiteX1757" fmla="*/ 11732304 w 12220383"/>
              <a:gd name="connsiteY1757" fmla="*/ 689993 h 1503680"/>
              <a:gd name="connsiteX1758" fmla="*/ 11734237 w 12220383"/>
              <a:gd name="connsiteY1758" fmla="*/ 687469 h 1503680"/>
              <a:gd name="connsiteX1759" fmla="*/ 11734237 w 12220383"/>
              <a:gd name="connsiteY1759" fmla="*/ 684264 h 1503680"/>
              <a:gd name="connsiteX1760" fmla="*/ 11737611 w 12220383"/>
              <a:gd name="connsiteY1760" fmla="*/ 683252 h 1503680"/>
              <a:gd name="connsiteX1761" fmla="*/ 11737635 w 12220383"/>
              <a:gd name="connsiteY1761" fmla="*/ 682625 h 1503680"/>
              <a:gd name="connsiteX1762" fmla="*/ 11737778 w 12220383"/>
              <a:gd name="connsiteY1762" fmla="*/ 682746 h 1503680"/>
              <a:gd name="connsiteX1763" fmla="*/ 11745707 w 12220383"/>
              <a:gd name="connsiteY1763" fmla="*/ 678360 h 1503680"/>
              <a:gd name="connsiteX1764" fmla="*/ 11743345 w 12220383"/>
              <a:gd name="connsiteY1764" fmla="*/ 662672 h 1503680"/>
              <a:gd name="connsiteX1765" fmla="*/ 11743346 w 12220383"/>
              <a:gd name="connsiteY1765" fmla="*/ 662672 h 1503680"/>
              <a:gd name="connsiteX1766" fmla="*/ 11745707 w 12220383"/>
              <a:gd name="connsiteY1766" fmla="*/ 640911 h 1503680"/>
              <a:gd name="connsiteX1767" fmla="*/ 11737778 w 12220383"/>
              <a:gd name="connsiteY1767" fmla="*/ 649346 h 1503680"/>
              <a:gd name="connsiteX1768" fmla="*/ 11737761 w 12220383"/>
              <a:gd name="connsiteY1768" fmla="*/ 649683 h 1503680"/>
              <a:gd name="connsiteX1769" fmla="*/ 11734236 w 12220383"/>
              <a:gd name="connsiteY1769" fmla="*/ 649683 h 1503680"/>
              <a:gd name="connsiteX1770" fmla="*/ 11734236 w 12220383"/>
              <a:gd name="connsiteY1770" fmla="*/ 625730 h 1503680"/>
              <a:gd name="connsiteX1771" fmla="*/ 11733102 w 12220383"/>
              <a:gd name="connsiteY1771" fmla="*/ 626437 h 1503680"/>
              <a:gd name="connsiteX1772" fmla="*/ 11734237 w 12220383"/>
              <a:gd name="connsiteY1772" fmla="*/ 625224 h 1503680"/>
              <a:gd name="connsiteX1773" fmla="*/ 11724623 w 12220383"/>
              <a:gd name="connsiteY1773" fmla="*/ 621344 h 1503680"/>
              <a:gd name="connsiteX1774" fmla="*/ 11720911 w 12220383"/>
              <a:gd name="connsiteY1774" fmla="*/ 625730 h 1503680"/>
              <a:gd name="connsiteX1775" fmla="*/ 11717071 w 12220383"/>
              <a:gd name="connsiteY1775" fmla="*/ 641249 h 1503680"/>
              <a:gd name="connsiteX1776" fmla="*/ 11716862 w 12220383"/>
              <a:gd name="connsiteY1776" fmla="*/ 641249 h 1503680"/>
              <a:gd name="connsiteX1777" fmla="*/ 11709779 w 12220383"/>
              <a:gd name="connsiteY1777" fmla="*/ 669251 h 1503680"/>
              <a:gd name="connsiteX1778" fmla="*/ 11709640 w 12220383"/>
              <a:gd name="connsiteY1778" fmla="*/ 669945 h 1503680"/>
              <a:gd name="connsiteX1779" fmla="*/ 11707949 w 12220383"/>
              <a:gd name="connsiteY1779" fmla="*/ 668664 h 1503680"/>
              <a:gd name="connsiteX1780" fmla="*/ 11716357 w 12220383"/>
              <a:gd name="connsiteY1780" fmla="*/ 641587 h 1503680"/>
              <a:gd name="connsiteX1781" fmla="*/ 11719561 w 12220383"/>
              <a:gd name="connsiteY1781" fmla="*/ 624718 h 1503680"/>
              <a:gd name="connsiteX1782" fmla="*/ 11717263 w 12220383"/>
              <a:gd name="connsiteY1782" fmla="*/ 613690 h 1503680"/>
              <a:gd name="connsiteX1783" fmla="*/ 11714301 w 12220383"/>
              <a:gd name="connsiteY1783" fmla="*/ 609924 h 1503680"/>
              <a:gd name="connsiteX1784" fmla="*/ 11715176 w 12220383"/>
              <a:gd name="connsiteY1784" fmla="*/ 609367 h 1503680"/>
              <a:gd name="connsiteX1785" fmla="*/ 11706235 w 12220383"/>
              <a:gd name="connsiteY1785" fmla="*/ 593342 h 1503680"/>
              <a:gd name="connsiteX1786" fmla="*/ 11702356 w 12220383"/>
              <a:gd name="connsiteY1786" fmla="*/ 592836 h 1503680"/>
              <a:gd name="connsiteX1787" fmla="*/ 11704701 w 12220383"/>
              <a:gd name="connsiteY1787" fmla="*/ 602067 h 1503680"/>
              <a:gd name="connsiteX1788" fmla="*/ 11701196 w 12220383"/>
              <a:gd name="connsiteY1788" fmla="*/ 600343 h 1503680"/>
              <a:gd name="connsiteX1789" fmla="*/ 11696790 w 12220383"/>
              <a:gd name="connsiteY1789" fmla="*/ 590812 h 1503680"/>
              <a:gd name="connsiteX1790" fmla="*/ 11698814 w 12220383"/>
              <a:gd name="connsiteY1790" fmla="*/ 541049 h 1503680"/>
              <a:gd name="connsiteX1791" fmla="*/ 11684646 w 12220383"/>
              <a:gd name="connsiteY1791" fmla="*/ 477960 h 1503680"/>
              <a:gd name="connsiteX1792" fmla="*/ 11691391 w 12220383"/>
              <a:gd name="connsiteY1792" fmla="*/ 445235 h 1503680"/>
              <a:gd name="connsiteX1793" fmla="*/ 11681271 w 12220383"/>
              <a:gd name="connsiteY1793" fmla="*/ 394629 h 1503680"/>
              <a:gd name="connsiteX1794" fmla="*/ 11679922 w 12220383"/>
              <a:gd name="connsiteY1794" fmla="*/ 443211 h 1503680"/>
              <a:gd name="connsiteX1795" fmla="*/ 11678067 w 12220383"/>
              <a:gd name="connsiteY1795" fmla="*/ 456200 h 1503680"/>
              <a:gd name="connsiteX1796" fmla="*/ 11667778 w 12220383"/>
              <a:gd name="connsiteY1796" fmla="*/ 477960 h 1503680"/>
              <a:gd name="connsiteX1797" fmla="*/ 11667778 w 12220383"/>
              <a:gd name="connsiteY1797" fmla="*/ 482009 h 1503680"/>
              <a:gd name="connsiteX1798" fmla="*/ 11665036 w 12220383"/>
              <a:gd name="connsiteY1798" fmla="*/ 491456 h 1503680"/>
              <a:gd name="connsiteX1799" fmla="*/ 11655885 w 12220383"/>
              <a:gd name="connsiteY1799" fmla="*/ 493713 h 1503680"/>
              <a:gd name="connsiteX1800" fmla="*/ 11650066 w 12220383"/>
              <a:gd name="connsiteY1800" fmla="*/ 491455 h 1503680"/>
              <a:gd name="connsiteX1801" fmla="*/ 11653103 w 12220383"/>
              <a:gd name="connsiteY1801" fmla="*/ 516421 h 1503680"/>
              <a:gd name="connsiteX1802" fmla="*/ 11652932 w 12220383"/>
              <a:gd name="connsiteY1802" fmla="*/ 530488 h 1503680"/>
              <a:gd name="connsiteX1803" fmla="*/ 11652427 w 12220383"/>
              <a:gd name="connsiteY1803" fmla="*/ 533964 h 1503680"/>
              <a:gd name="connsiteX1804" fmla="*/ 11650572 w 12220383"/>
              <a:gd name="connsiteY1804" fmla="*/ 512035 h 1503680"/>
              <a:gd name="connsiteX1805" fmla="*/ 11645004 w 12220383"/>
              <a:gd name="connsiteY1805" fmla="*/ 489431 h 1503680"/>
              <a:gd name="connsiteX1806" fmla="*/ 11647704 w 12220383"/>
              <a:gd name="connsiteY1806" fmla="*/ 476274 h 1503680"/>
              <a:gd name="connsiteX1807" fmla="*/ 11647704 w 12220383"/>
              <a:gd name="connsiteY1807" fmla="*/ 420775 h 1503680"/>
              <a:gd name="connsiteX1808" fmla="*/ 11647704 w 12220383"/>
              <a:gd name="connsiteY1808" fmla="*/ 414871 h 1503680"/>
              <a:gd name="connsiteX1809" fmla="*/ 11636934 w 12220383"/>
              <a:gd name="connsiteY1809" fmla="*/ 318720 h 1503680"/>
              <a:gd name="connsiteX1810" fmla="*/ 11640787 w 12220383"/>
              <a:gd name="connsiteY1810" fmla="*/ 314501 h 1503680"/>
              <a:gd name="connsiteX1811" fmla="*/ 11641125 w 12220383"/>
              <a:gd name="connsiteY1811" fmla="*/ 309947 h 1503680"/>
              <a:gd name="connsiteX1812" fmla="*/ 11632523 w 12220383"/>
              <a:gd name="connsiteY1812" fmla="*/ 285656 h 1503680"/>
              <a:gd name="connsiteX1813" fmla="*/ 11628474 w 12220383"/>
              <a:gd name="connsiteY1813" fmla="*/ 289368 h 1503680"/>
              <a:gd name="connsiteX1814" fmla="*/ 11628474 w 12220383"/>
              <a:gd name="connsiteY1814" fmla="*/ 290380 h 1503680"/>
              <a:gd name="connsiteX1815" fmla="*/ 11624933 w 12220383"/>
              <a:gd name="connsiteY1815" fmla="*/ 302188 h 1503680"/>
              <a:gd name="connsiteX1816" fmla="*/ 11624595 w 12220383"/>
              <a:gd name="connsiteY1816" fmla="*/ 302492 h 1503680"/>
              <a:gd name="connsiteX1817" fmla="*/ 11624595 w 12220383"/>
              <a:gd name="connsiteY1817" fmla="*/ 302188 h 1503680"/>
              <a:gd name="connsiteX1818" fmla="*/ 11622625 w 12220383"/>
              <a:gd name="connsiteY1818" fmla="*/ 301612 h 1503680"/>
              <a:gd name="connsiteX1819" fmla="*/ 11627294 w 12220383"/>
              <a:gd name="connsiteY1819" fmla="*/ 290718 h 1503680"/>
              <a:gd name="connsiteX1820" fmla="*/ 11624764 w 12220383"/>
              <a:gd name="connsiteY1820" fmla="*/ 285826 h 1503680"/>
              <a:gd name="connsiteX1821" fmla="*/ 11613126 w 12220383"/>
              <a:gd name="connsiteY1821" fmla="*/ 271993 h 1503680"/>
              <a:gd name="connsiteX1822" fmla="*/ 11612056 w 12220383"/>
              <a:gd name="connsiteY1822" fmla="*/ 269262 h 1503680"/>
              <a:gd name="connsiteX1823" fmla="*/ 11616161 w 12220383"/>
              <a:gd name="connsiteY1823" fmla="*/ 268788 h 1503680"/>
              <a:gd name="connsiteX1824" fmla="*/ 11614813 w 12220383"/>
              <a:gd name="connsiteY1824" fmla="*/ 251919 h 1503680"/>
              <a:gd name="connsiteX1825" fmla="*/ 11608740 w 12220383"/>
              <a:gd name="connsiteY1825" fmla="*/ 262884 h 1503680"/>
              <a:gd name="connsiteX1826" fmla="*/ 11611216 w 12220383"/>
              <a:gd name="connsiteY1826" fmla="*/ 268113 h 1503680"/>
              <a:gd name="connsiteX1827" fmla="*/ 11610874 w 12220383"/>
              <a:gd name="connsiteY1827" fmla="*/ 268113 h 1503680"/>
              <a:gd name="connsiteX1828" fmla="*/ 11609941 w 12220383"/>
              <a:gd name="connsiteY1828" fmla="*/ 266891 h 1503680"/>
              <a:gd name="connsiteX1829" fmla="*/ 11608740 w 12220383"/>
              <a:gd name="connsiteY1829" fmla="*/ 263222 h 1503680"/>
              <a:gd name="connsiteX1830" fmla="*/ 11605028 w 12220383"/>
              <a:gd name="connsiteY1830" fmla="*/ 251244 h 1503680"/>
              <a:gd name="connsiteX1831" fmla="*/ 11603025 w 12220383"/>
              <a:gd name="connsiteY1831" fmla="*/ 265435 h 1503680"/>
              <a:gd name="connsiteX1832" fmla="*/ 11603003 w 12220383"/>
              <a:gd name="connsiteY1832" fmla="*/ 265245 h 1503680"/>
              <a:gd name="connsiteX1833" fmla="*/ 11600641 w 12220383"/>
              <a:gd name="connsiteY1833" fmla="*/ 265245 h 1503680"/>
              <a:gd name="connsiteX1834" fmla="*/ 11600641 w 12220383"/>
              <a:gd name="connsiteY1834" fmla="*/ 280658 h 1503680"/>
              <a:gd name="connsiteX1835" fmla="*/ 11599293 w 12220383"/>
              <a:gd name="connsiteY1835" fmla="*/ 283296 h 1503680"/>
              <a:gd name="connsiteX1836" fmla="*/ 11598451 w 12220383"/>
              <a:gd name="connsiteY1836" fmla="*/ 287007 h 1503680"/>
              <a:gd name="connsiteX1837" fmla="*/ 11598451 w 12220383"/>
              <a:gd name="connsiteY1837" fmla="*/ 288187 h 1503680"/>
              <a:gd name="connsiteX1838" fmla="*/ 11597269 w 12220383"/>
              <a:gd name="connsiteY1838" fmla="*/ 265077 h 1503680"/>
              <a:gd name="connsiteX1839" fmla="*/ 11594738 w 12220383"/>
              <a:gd name="connsiteY1839" fmla="*/ 255631 h 1503680"/>
              <a:gd name="connsiteX1840" fmla="*/ 11588329 w 12220383"/>
              <a:gd name="connsiteY1840" fmla="*/ 263896 h 1503680"/>
              <a:gd name="connsiteX1841" fmla="*/ 11583607 w 12220383"/>
              <a:gd name="connsiteY1841" fmla="*/ 236907 h 1503680"/>
              <a:gd name="connsiteX1842" fmla="*/ 11579838 w 12220383"/>
              <a:gd name="connsiteY1842" fmla="*/ 230788 h 1503680"/>
              <a:gd name="connsiteX1843" fmla="*/ 11588666 w 12220383"/>
              <a:gd name="connsiteY1843" fmla="*/ 237074 h 1503680"/>
              <a:gd name="connsiteX1844" fmla="*/ 11588666 w 12220383"/>
              <a:gd name="connsiteY1844" fmla="*/ 229315 h 1503680"/>
              <a:gd name="connsiteX1845" fmla="*/ 11596762 w 12220383"/>
              <a:gd name="connsiteY1845" fmla="*/ 224929 h 1503680"/>
              <a:gd name="connsiteX1846" fmla="*/ 11596762 w 12220383"/>
              <a:gd name="connsiteY1846" fmla="*/ 224927 h 1503680"/>
              <a:gd name="connsiteX1847" fmla="*/ 11596763 w 12220383"/>
              <a:gd name="connsiteY1847" fmla="*/ 224929 h 1503680"/>
              <a:gd name="connsiteX1848" fmla="*/ 11600475 w 12220383"/>
              <a:gd name="connsiteY1848" fmla="*/ 224929 h 1503680"/>
              <a:gd name="connsiteX1849" fmla="*/ 11603173 w 12220383"/>
              <a:gd name="connsiteY1849" fmla="*/ 233532 h 1503680"/>
              <a:gd name="connsiteX1850" fmla="*/ 11608740 w 12220383"/>
              <a:gd name="connsiteY1850" fmla="*/ 230833 h 1503680"/>
              <a:gd name="connsiteX1851" fmla="*/ 11604692 w 12220383"/>
              <a:gd name="connsiteY1851" fmla="*/ 211940 h 1503680"/>
              <a:gd name="connsiteX1852" fmla="*/ 11601148 w 12220383"/>
              <a:gd name="connsiteY1852" fmla="*/ 202156 h 1503680"/>
              <a:gd name="connsiteX1853" fmla="*/ 11598730 w 12220383"/>
              <a:gd name="connsiteY1853" fmla="*/ 199565 h 1503680"/>
              <a:gd name="connsiteX1854" fmla="*/ 11598545 w 12220383"/>
              <a:gd name="connsiteY1854" fmla="*/ 198826 h 1503680"/>
              <a:gd name="connsiteX1855" fmla="*/ 11601655 w 12220383"/>
              <a:gd name="connsiteY1855" fmla="*/ 202157 h 1503680"/>
              <a:gd name="connsiteX1856" fmla="*/ 11603004 w 12220383"/>
              <a:gd name="connsiteY1856" fmla="*/ 185962 h 1503680"/>
              <a:gd name="connsiteX1857" fmla="*/ 11596931 w 12220383"/>
              <a:gd name="connsiteY1857" fmla="*/ 191698 h 1503680"/>
              <a:gd name="connsiteX1858" fmla="*/ 11596931 w 12220383"/>
              <a:gd name="connsiteY1858" fmla="*/ 192370 h 1503680"/>
              <a:gd name="connsiteX1859" fmla="*/ 11596763 w 12220383"/>
              <a:gd name="connsiteY1859" fmla="*/ 191698 h 1503680"/>
              <a:gd name="connsiteX1860" fmla="*/ 11593728 w 12220383"/>
              <a:gd name="connsiteY1860" fmla="*/ 182083 h 1503680"/>
              <a:gd name="connsiteX1861" fmla="*/ 11583332 w 12220383"/>
              <a:gd name="connsiteY1861" fmla="*/ 188557 h 1503680"/>
              <a:gd name="connsiteX1862" fmla="*/ 11580401 w 12220383"/>
              <a:gd name="connsiteY1862" fmla="*/ 200469 h 1503680"/>
              <a:gd name="connsiteX1863" fmla="*/ 11577197 w 12220383"/>
              <a:gd name="connsiteY1863" fmla="*/ 216494 h 1503680"/>
              <a:gd name="connsiteX1864" fmla="*/ 11577533 w 12220383"/>
              <a:gd name="connsiteY1864" fmla="*/ 229146 h 1503680"/>
              <a:gd name="connsiteX1865" fmla="*/ 11579403 w 12220383"/>
              <a:gd name="connsiteY1865" fmla="*/ 230478 h 1503680"/>
              <a:gd name="connsiteX1866" fmla="*/ 11572474 w 12220383"/>
              <a:gd name="connsiteY1866" fmla="*/ 228978 h 1503680"/>
              <a:gd name="connsiteX1867" fmla="*/ 11576353 w 12220383"/>
              <a:gd name="connsiteY1867" fmla="*/ 294260 h 1503680"/>
              <a:gd name="connsiteX1868" fmla="*/ 11574498 w 12220383"/>
              <a:gd name="connsiteY1868" fmla="*/ 372531 h 1503680"/>
              <a:gd name="connsiteX1869" fmla="*/ 11571179 w 12220383"/>
              <a:gd name="connsiteY1869" fmla="*/ 437892 h 1503680"/>
              <a:gd name="connsiteX1870" fmla="*/ 11566717 w 12220383"/>
              <a:gd name="connsiteY1870" fmla="*/ 436632 h 1503680"/>
              <a:gd name="connsiteX1871" fmla="*/ 11560665 w 12220383"/>
              <a:gd name="connsiteY1871" fmla="*/ 443210 h 1503680"/>
              <a:gd name="connsiteX1872" fmla="*/ 11563702 w 12220383"/>
              <a:gd name="connsiteY1872" fmla="*/ 452150 h 1503680"/>
              <a:gd name="connsiteX1873" fmla="*/ 11563060 w 12220383"/>
              <a:gd name="connsiteY1873" fmla="*/ 462714 h 1503680"/>
              <a:gd name="connsiteX1874" fmla="*/ 11562185 w 12220383"/>
              <a:gd name="connsiteY1874" fmla="*/ 472731 h 1503680"/>
              <a:gd name="connsiteX1875" fmla="*/ 11556112 w 12220383"/>
              <a:gd name="connsiteY1875" fmla="*/ 443717 h 1503680"/>
              <a:gd name="connsiteX1876" fmla="*/ 11551314 w 12220383"/>
              <a:gd name="connsiteY1876" fmla="*/ 323163 h 1503680"/>
              <a:gd name="connsiteX1877" fmla="*/ 11551896 w 12220383"/>
              <a:gd name="connsiteY1877" fmla="*/ 318383 h 1503680"/>
              <a:gd name="connsiteX1878" fmla="*/ 11551896 w 12220383"/>
              <a:gd name="connsiteY1878" fmla="*/ 318382 h 1503680"/>
              <a:gd name="connsiteX1879" fmla="*/ 11551896 w 12220383"/>
              <a:gd name="connsiteY1879" fmla="*/ 318381 h 1503680"/>
              <a:gd name="connsiteX1880" fmla="*/ 11551896 w 12220383"/>
              <a:gd name="connsiteY1880" fmla="*/ 316864 h 1503680"/>
              <a:gd name="connsiteX1881" fmla="*/ 11551039 w 12220383"/>
              <a:gd name="connsiteY1881" fmla="*/ 316247 h 1503680"/>
              <a:gd name="connsiteX1882" fmla="*/ 11547847 w 12220383"/>
              <a:gd name="connsiteY1882" fmla="*/ 236063 h 1503680"/>
              <a:gd name="connsiteX1883" fmla="*/ 11543966 w 12220383"/>
              <a:gd name="connsiteY1883" fmla="*/ 314334 h 1503680"/>
              <a:gd name="connsiteX1884" fmla="*/ 11543966 w 12220383"/>
              <a:gd name="connsiteY1884" fmla="*/ 322937 h 1503680"/>
              <a:gd name="connsiteX1885" fmla="*/ 11543966 w 12220383"/>
              <a:gd name="connsiteY1885" fmla="*/ 350770 h 1503680"/>
              <a:gd name="connsiteX1886" fmla="*/ 11529291 w 12220383"/>
              <a:gd name="connsiteY1886" fmla="*/ 479816 h 1503680"/>
              <a:gd name="connsiteX1887" fmla="*/ 11526256 w 12220383"/>
              <a:gd name="connsiteY1887" fmla="*/ 472225 h 1503680"/>
              <a:gd name="connsiteX1888" fmla="*/ 11527942 w 12220383"/>
              <a:gd name="connsiteY1888" fmla="*/ 431571 h 1503680"/>
              <a:gd name="connsiteX1889" fmla="*/ 11519677 w 12220383"/>
              <a:gd name="connsiteY1889" fmla="*/ 423812 h 1503680"/>
              <a:gd name="connsiteX1890" fmla="*/ 11516809 w 12220383"/>
              <a:gd name="connsiteY1890" fmla="*/ 423812 h 1503680"/>
              <a:gd name="connsiteX1891" fmla="*/ 11516809 w 12220383"/>
              <a:gd name="connsiteY1891" fmla="*/ 425330 h 1503680"/>
              <a:gd name="connsiteX1892" fmla="*/ 11512528 w 12220383"/>
              <a:gd name="connsiteY1892" fmla="*/ 469716 h 1503680"/>
              <a:gd name="connsiteX1893" fmla="*/ 11511706 w 12220383"/>
              <a:gd name="connsiteY1893" fmla="*/ 469230 h 1503680"/>
              <a:gd name="connsiteX1894" fmla="*/ 11509556 w 12220383"/>
              <a:gd name="connsiteY1894" fmla="*/ 466658 h 1503680"/>
              <a:gd name="connsiteX1895" fmla="*/ 11511412 w 12220383"/>
              <a:gd name="connsiteY1895" fmla="*/ 474754 h 1503680"/>
              <a:gd name="connsiteX1896" fmla="*/ 11512254 w 12220383"/>
              <a:gd name="connsiteY1896" fmla="*/ 476000 h 1503680"/>
              <a:gd name="connsiteX1897" fmla="*/ 11512254 w 12220383"/>
              <a:gd name="connsiteY1897" fmla="*/ 482009 h 1503680"/>
              <a:gd name="connsiteX1898" fmla="*/ 11500110 w 12220383"/>
              <a:gd name="connsiteY1898" fmla="*/ 517096 h 1503680"/>
              <a:gd name="connsiteX1899" fmla="*/ 11497243 w 12220383"/>
              <a:gd name="connsiteY1899" fmla="*/ 533964 h 1503680"/>
              <a:gd name="connsiteX1900" fmla="*/ 11485435 w 12220383"/>
              <a:gd name="connsiteY1900" fmla="*/ 643274 h 1503680"/>
              <a:gd name="connsiteX1901" fmla="*/ 11471435 w 12220383"/>
              <a:gd name="connsiteY1901" fmla="*/ 679035 h 1503680"/>
              <a:gd name="connsiteX1902" fmla="*/ 11468736 w 12220383"/>
              <a:gd name="connsiteY1902" fmla="*/ 695904 h 1503680"/>
              <a:gd name="connsiteX1903" fmla="*/ 11458615 w 12220383"/>
              <a:gd name="connsiteY1903" fmla="*/ 730654 h 1503680"/>
              <a:gd name="connsiteX1904" fmla="*/ 11435844 w 12220383"/>
              <a:gd name="connsiteY1904" fmla="*/ 776368 h 1503680"/>
              <a:gd name="connsiteX1905" fmla="*/ 11349816 w 12220383"/>
              <a:gd name="connsiteY1905" fmla="*/ 892256 h 1503680"/>
              <a:gd name="connsiteX1906" fmla="*/ 11282344 w 12220383"/>
              <a:gd name="connsiteY1906" fmla="*/ 941512 h 1503680"/>
              <a:gd name="connsiteX1907" fmla="*/ 11210656 w 12220383"/>
              <a:gd name="connsiteY1907" fmla="*/ 987733 h 1503680"/>
              <a:gd name="connsiteX1908" fmla="*/ 11208387 w 12220383"/>
              <a:gd name="connsiteY1908" fmla="*/ 988490 h 1503680"/>
              <a:gd name="connsiteX1909" fmla="*/ 11212513 w 12220383"/>
              <a:gd name="connsiteY1909" fmla="*/ 986046 h 1503680"/>
              <a:gd name="connsiteX1910" fmla="*/ 11183836 w 12220383"/>
              <a:gd name="connsiteY1910" fmla="*/ 985202 h 1503680"/>
              <a:gd name="connsiteX1911" fmla="*/ 11183402 w 12220383"/>
              <a:gd name="connsiteY1911" fmla="*/ 985853 h 1503680"/>
              <a:gd name="connsiteX1912" fmla="*/ 11183837 w 12220383"/>
              <a:gd name="connsiteY1912" fmla="*/ 984865 h 1503680"/>
              <a:gd name="connsiteX1913" fmla="*/ 11168486 w 12220383"/>
              <a:gd name="connsiteY1913" fmla="*/ 990263 h 1503680"/>
              <a:gd name="connsiteX1914" fmla="*/ 11168486 w 12220383"/>
              <a:gd name="connsiteY1914" fmla="*/ 990262 h 1503680"/>
              <a:gd name="connsiteX1915" fmla="*/ 11155669 w 12220383"/>
              <a:gd name="connsiteY1915" fmla="*/ 997685 h 1503680"/>
              <a:gd name="connsiteX1916" fmla="*/ 11155667 w 12220383"/>
              <a:gd name="connsiteY1916" fmla="*/ 997685 h 1503680"/>
              <a:gd name="connsiteX1917" fmla="*/ 11155668 w 12220383"/>
              <a:gd name="connsiteY1917" fmla="*/ 997684 h 1503680"/>
              <a:gd name="connsiteX1918" fmla="*/ 11135425 w 12220383"/>
              <a:gd name="connsiteY1918" fmla="*/ 998190 h 1503680"/>
              <a:gd name="connsiteX1919" fmla="*/ 11139305 w 12220383"/>
              <a:gd name="connsiteY1919" fmla="*/ 1004432 h 1503680"/>
              <a:gd name="connsiteX1920" fmla="*/ 11140160 w 12220383"/>
              <a:gd name="connsiteY1920" fmla="*/ 1004938 h 1503680"/>
              <a:gd name="connsiteX1921" fmla="*/ 11139305 w 12220383"/>
              <a:gd name="connsiteY1921" fmla="*/ 1004938 h 1503680"/>
              <a:gd name="connsiteX1922" fmla="*/ 11137753 w 12220383"/>
              <a:gd name="connsiteY1922" fmla="*/ 1006364 h 1503680"/>
              <a:gd name="connsiteX1923" fmla="*/ 11133570 w 12220383"/>
              <a:gd name="connsiteY1923" fmla="*/ 1000384 h 1503680"/>
              <a:gd name="connsiteX1924" fmla="*/ 11119021 w 12220383"/>
              <a:gd name="connsiteY1924" fmla="*/ 1003400 h 1503680"/>
              <a:gd name="connsiteX1925" fmla="*/ 11106670 w 12220383"/>
              <a:gd name="connsiteY1925" fmla="*/ 1006893 h 1503680"/>
              <a:gd name="connsiteX1926" fmla="*/ 11107088 w 12220383"/>
              <a:gd name="connsiteY1926" fmla="*/ 1005613 h 1503680"/>
              <a:gd name="connsiteX1927" fmla="*/ 11104726 w 12220383"/>
              <a:gd name="connsiteY1927" fmla="*/ 1004112 h 1503680"/>
              <a:gd name="connsiteX1928" fmla="*/ 11086846 w 12220383"/>
              <a:gd name="connsiteY1928" fmla="*/ 1009830 h 1503680"/>
              <a:gd name="connsiteX1929" fmla="*/ 11086859 w 12220383"/>
              <a:gd name="connsiteY1929" fmla="*/ 1009836 h 1503680"/>
              <a:gd name="connsiteX1930" fmla="*/ 11086677 w 12220383"/>
              <a:gd name="connsiteY1930" fmla="*/ 1009830 h 1503680"/>
              <a:gd name="connsiteX1931" fmla="*/ 11078918 w 12220383"/>
              <a:gd name="connsiteY1931" fmla="*/ 1013710 h 1503680"/>
              <a:gd name="connsiteX1932" fmla="*/ 11085753 w 12220383"/>
              <a:gd name="connsiteY1932" fmla="*/ 1013710 h 1503680"/>
              <a:gd name="connsiteX1933" fmla="*/ 11077906 w 12220383"/>
              <a:gd name="connsiteY1933" fmla="*/ 1015735 h 1503680"/>
              <a:gd name="connsiteX1934" fmla="*/ 11053786 w 12220383"/>
              <a:gd name="connsiteY1934" fmla="*/ 1020290 h 1503680"/>
              <a:gd name="connsiteX1935" fmla="*/ 11051576 w 12220383"/>
              <a:gd name="connsiteY1935" fmla="*/ 1020602 h 1503680"/>
              <a:gd name="connsiteX1936" fmla="*/ 11054798 w 12220383"/>
              <a:gd name="connsiteY1936" fmla="*/ 1018602 h 1503680"/>
              <a:gd name="connsiteX1937" fmla="*/ 11042442 w 12220383"/>
              <a:gd name="connsiteY1937" fmla="*/ 1019868 h 1503680"/>
              <a:gd name="connsiteX1938" fmla="*/ 11030339 w 12220383"/>
              <a:gd name="connsiteY1938" fmla="*/ 1018167 h 1503680"/>
              <a:gd name="connsiteX1939" fmla="*/ 11030339 w 12220383"/>
              <a:gd name="connsiteY1939" fmla="*/ 1018097 h 1503680"/>
              <a:gd name="connsiteX1940" fmla="*/ 11030064 w 12220383"/>
              <a:gd name="connsiteY1940" fmla="*/ 1018129 h 1503680"/>
              <a:gd name="connsiteX1941" fmla="*/ 11029833 w 12220383"/>
              <a:gd name="connsiteY1941" fmla="*/ 1018096 h 1503680"/>
              <a:gd name="connsiteX1942" fmla="*/ 11029770 w 12220383"/>
              <a:gd name="connsiteY1942" fmla="*/ 1018162 h 1503680"/>
              <a:gd name="connsiteX1943" fmla="*/ 11020577 w 12220383"/>
              <a:gd name="connsiteY1943" fmla="*/ 1019215 h 1503680"/>
              <a:gd name="connsiteX1944" fmla="*/ 11014483 w 12220383"/>
              <a:gd name="connsiteY1944" fmla="*/ 1026531 h 1503680"/>
              <a:gd name="connsiteX1945" fmla="*/ 11019724 w 12220383"/>
              <a:gd name="connsiteY1945" fmla="*/ 1026252 h 1503680"/>
              <a:gd name="connsiteX1946" fmla="*/ 11012964 w 12220383"/>
              <a:gd name="connsiteY1946" fmla="*/ 1028217 h 1503680"/>
              <a:gd name="connsiteX1947" fmla="*/ 10972819 w 12220383"/>
              <a:gd name="connsiteY1947" fmla="*/ 1037495 h 1503680"/>
              <a:gd name="connsiteX1948" fmla="*/ 10972238 w 12220383"/>
              <a:gd name="connsiteY1948" fmla="*/ 1037495 h 1503680"/>
              <a:gd name="connsiteX1949" fmla="*/ 10973832 w 12220383"/>
              <a:gd name="connsiteY1949" fmla="*/ 1035808 h 1503680"/>
              <a:gd name="connsiteX1950" fmla="*/ 10968096 w 12220383"/>
              <a:gd name="connsiteY1950" fmla="*/ 1024674 h 1503680"/>
              <a:gd name="connsiteX1951" fmla="*/ 10961348 w 12220383"/>
              <a:gd name="connsiteY1951" fmla="*/ 1034290 h 1503680"/>
              <a:gd name="connsiteX1952" fmla="*/ 10961504 w 12220383"/>
              <a:gd name="connsiteY1952" fmla="*/ 1034364 h 1503680"/>
              <a:gd name="connsiteX1953" fmla="*/ 10942120 w 12220383"/>
              <a:gd name="connsiteY1953" fmla="*/ 1042218 h 1503680"/>
              <a:gd name="connsiteX1954" fmla="*/ 10940096 w 12220383"/>
              <a:gd name="connsiteY1954" fmla="*/ 1043736 h 1503680"/>
              <a:gd name="connsiteX1955" fmla="*/ 10940096 w 12220383"/>
              <a:gd name="connsiteY1955" fmla="*/ 1049009 h 1503680"/>
              <a:gd name="connsiteX1956" fmla="*/ 10939589 w 12220383"/>
              <a:gd name="connsiteY1956" fmla="*/ 1048291 h 1503680"/>
              <a:gd name="connsiteX1957" fmla="*/ 10938239 w 12220383"/>
              <a:gd name="connsiteY1957" fmla="*/ 1048291 h 1503680"/>
              <a:gd name="connsiteX1958" fmla="*/ 10936174 w 12220383"/>
              <a:gd name="connsiteY1958" fmla="*/ 1048100 h 1503680"/>
              <a:gd name="connsiteX1959" fmla="*/ 10940096 w 12220383"/>
              <a:gd name="connsiteY1959" fmla="*/ 1042218 h 1503680"/>
              <a:gd name="connsiteX1960" fmla="*/ 10941783 w 12220383"/>
              <a:gd name="connsiteY1960" fmla="*/ 1042218 h 1503680"/>
              <a:gd name="connsiteX1961" fmla="*/ 10932842 w 12220383"/>
              <a:gd name="connsiteY1961" fmla="*/ 1038507 h 1503680"/>
              <a:gd name="connsiteX1962" fmla="*/ 10931493 w 12220383"/>
              <a:gd name="connsiteY1962" fmla="*/ 1038018 h 1503680"/>
              <a:gd name="connsiteX1963" fmla="*/ 10925083 w 12220383"/>
              <a:gd name="connsiteY1963" fmla="*/ 1042218 h 1503680"/>
              <a:gd name="connsiteX1964" fmla="*/ 10925833 w 12220383"/>
              <a:gd name="connsiteY1964" fmla="*/ 1042893 h 1503680"/>
              <a:gd name="connsiteX1965" fmla="*/ 10925269 w 12220383"/>
              <a:gd name="connsiteY1965" fmla="*/ 1042893 h 1503680"/>
              <a:gd name="connsiteX1966" fmla="*/ 10925420 w 12220383"/>
              <a:gd name="connsiteY1966" fmla="*/ 1042724 h 1503680"/>
              <a:gd name="connsiteX1967" fmla="*/ 10921203 w 12220383"/>
              <a:gd name="connsiteY1967" fmla="*/ 1042724 h 1503680"/>
              <a:gd name="connsiteX1968" fmla="*/ 10921203 w 12220383"/>
              <a:gd name="connsiteY1968" fmla="*/ 1043735 h 1503680"/>
              <a:gd name="connsiteX1969" fmla="*/ 10920866 w 12220383"/>
              <a:gd name="connsiteY1969" fmla="*/ 1043061 h 1503680"/>
              <a:gd name="connsiteX1970" fmla="*/ 10904441 w 12220383"/>
              <a:gd name="connsiteY1970" fmla="*/ 1044875 h 1503680"/>
              <a:gd name="connsiteX1971" fmla="*/ 10888371 w 12220383"/>
              <a:gd name="connsiteY1971" fmla="*/ 1047411 h 1503680"/>
              <a:gd name="connsiteX1972" fmla="*/ 10888143 w 12220383"/>
              <a:gd name="connsiteY1972" fmla="*/ 1046772 h 1503680"/>
              <a:gd name="connsiteX1973" fmla="*/ 10881438 w 12220383"/>
              <a:gd name="connsiteY1973" fmla="*/ 1047047 h 1503680"/>
              <a:gd name="connsiteX1974" fmla="*/ 10876820 w 12220383"/>
              <a:gd name="connsiteY1974" fmla="*/ 1050394 h 1503680"/>
              <a:gd name="connsiteX1975" fmla="*/ 10875997 w 12220383"/>
              <a:gd name="connsiteY1975" fmla="*/ 1050147 h 1503680"/>
              <a:gd name="connsiteX1976" fmla="*/ 10866214 w 12220383"/>
              <a:gd name="connsiteY1976" fmla="*/ 1050147 h 1503680"/>
              <a:gd name="connsiteX1977" fmla="*/ 10864190 w 12220383"/>
              <a:gd name="connsiteY1977" fmla="*/ 1062290 h 1503680"/>
              <a:gd name="connsiteX1978" fmla="*/ 10865539 w 12220383"/>
              <a:gd name="connsiteY1978" fmla="*/ 1050147 h 1503680"/>
              <a:gd name="connsiteX1979" fmla="*/ 10848671 w 12220383"/>
              <a:gd name="connsiteY1979" fmla="*/ 1054027 h 1503680"/>
              <a:gd name="connsiteX1980" fmla="*/ 10823538 w 12220383"/>
              <a:gd name="connsiteY1980" fmla="*/ 1062292 h 1503680"/>
              <a:gd name="connsiteX1981" fmla="*/ 10816116 w 12220383"/>
              <a:gd name="connsiteY1981" fmla="*/ 1062292 h 1503680"/>
              <a:gd name="connsiteX1982" fmla="*/ 10816070 w 12220383"/>
              <a:gd name="connsiteY1982" fmla="*/ 1062357 h 1503680"/>
              <a:gd name="connsiteX1983" fmla="*/ 10815947 w 12220383"/>
              <a:gd name="connsiteY1983" fmla="*/ 1055106 h 1503680"/>
              <a:gd name="connsiteX1984" fmla="*/ 10796550 w 12220383"/>
              <a:gd name="connsiteY1984" fmla="*/ 1047228 h 1503680"/>
              <a:gd name="connsiteX1985" fmla="*/ 10788621 w 12220383"/>
              <a:gd name="connsiteY1985" fmla="*/ 1066678 h 1503680"/>
              <a:gd name="connsiteX1986" fmla="*/ 10788621 w 12220383"/>
              <a:gd name="connsiteY1986" fmla="*/ 1066928 h 1503680"/>
              <a:gd name="connsiteX1987" fmla="*/ 10787610 w 12220383"/>
              <a:gd name="connsiteY1987" fmla="*/ 1066340 h 1503680"/>
              <a:gd name="connsiteX1988" fmla="*/ 10787487 w 12220383"/>
              <a:gd name="connsiteY1988" fmla="*/ 1066559 h 1503680"/>
              <a:gd name="connsiteX1989" fmla="*/ 10781643 w 12220383"/>
              <a:gd name="connsiteY1989" fmla="*/ 1064169 h 1503680"/>
              <a:gd name="connsiteX1990" fmla="*/ 10775127 w 12220383"/>
              <a:gd name="connsiteY1990" fmla="*/ 1065834 h 1503680"/>
              <a:gd name="connsiteX1991" fmla="*/ 10767199 w 12220383"/>
              <a:gd name="connsiteY1991" fmla="*/ 1067184 h 1503680"/>
              <a:gd name="connsiteX1992" fmla="*/ 10767230 w 12220383"/>
              <a:gd name="connsiteY1992" fmla="*/ 1067279 h 1503680"/>
              <a:gd name="connsiteX1993" fmla="*/ 10750838 w 12220383"/>
              <a:gd name="connsiteY1993" fmla="*/ 1070557 h 1503680"/>
              <a:gd name="connsiteX1994" fmla="*/ 10750837 w 12220383"/>
              <a:gd name="connsiteY1994" fmla="*/ 1070559 h 1503680"/>
              <a:gd name="connsiteX1995" fmla="*/ 10750837 w 12220383"/>
              <a:gd name="connsiteY1995" fmla="*/ 1070558 h 1503680"/>
              <a:gd name="connsiteX1996" fmla="*/ 10735999 w 12220383"/>
              <a:gd name="connsiteY1996" fmla="*/ 1073155 h 1503680"/>
              <a:gd name="connsiteX1997" fmla="*/ 10730090 w 12220383"/>
              <a:gd name="connsiteY1997" fmla="*/ 1073257 h 1503680"/>
              <a:gd name="connsiteX1998" fmla="*/ 10693150 w 12220383"/>
              <a:gd name="connsiteY1998" fmla="*/ 1081185 h 1503680"/>
              <a:gd name="connsiteX1999" fmla="*/ 10693150 w 12220383"/>
              <a:gd name="connsiteY1999" fmla="*/ 1082125 h 1503680"/>
              <a:gd name="connsiteX2000" fmla="*/ 10685847 w 12220383"/>
              <a:gd name="connsiteY2000" fmla="*/ 1083525 h 1503680"/>
              <a:gd name="connsiteX2001" fmla="*/ 10676998 w 12220383"/>
              <a:gd name="connsiteY2001" fmla="*/ 1082598 h 1503680"/>
              <a:gd name="connsiteX2002" fmla="*/ 10669196 w 12220383"/>
              <a:gd name="connsiteY2002" fmla="*/ 1086583 h 1503680"/>
              <a:gd name="connsiteX2003" fmla="*/ 10669196 w 12220383"/>
              <a:gd name="connsiteY2003" fmla="*/ 1086584 h 1503680"/>
              <a:gd name="connsiteX2004" fmla="*/ 10659224 w 12220383"/>
              <a:gd name="connsiteY2004" fmla="*/ 1087069 h 1503680"/>
              <a:gd name="connsiteX2005" fmla="*/ 10652666 w 12220383"/>
              <a:gd name="connsiteY2005" fmla="*/ 1094512 h 1503680"/>
              <a:gd name="connsiteX2006" fmla="*/ 10652497 w 12220383"/>
              <a:gd name="connsiteY2006" fmla="*/ 1094393 h 1503680"/>
              <a:gd name="connsiteX2007" fmla="*/ 10649461 w 12220383"/>
              <a:gd name="connsiteY2007" fmla="*/ 1095018 h 1503680"/>
              <a:gd name="connsiteX2008" fmla="*/ 10647043 w 12220383"/>
              <a:gd name="connsiteY2008" fmla="*/ 1104290 h 1503680"/>
              <a:gd name="connsiteX2009" fmla="*/ 10647042 w 12220383"/>
              <a:gd name="connsiteY2009" fmla="*/ 1104290 h 1503680"/>
              <a:gd name="connsiteX2010" fmla="*/ 10649461 w 12220383"/>
              <a:gd name="connsiteY2010" fmla="*/ 1095017 h 1503680"/>
              <a:gd name="connsiteX2011" fmla="*/ 10637653 w 12220383"/>
              <a:gd name="connsiteY2011" fmla="*/ 1098728 h 1503680"/>
              <a:gd name="connsiteX2012" fmla="*/ 10637741 w 12220383"/>
              <a:gd name="connsiteY2012" fmla="*/ 1100502 h 1503680"/>
              <a:gd name="connsiteX2013" fmla="*/ 10636305 w 12220383"/>
              <a:gd name="connsiteY2013" fmla="*/ 1099909 h 1503680"/>
              <a:gd name="connsiteX2014" fmla="*/ 10612015 w 12220383"/>
              <a:gd name="connsiteY2014" fmla="*/ 1104127 h 1503680"/>
              <a:gd name="connsiteX2015" fmla="*/ 10608641 w 12220383"/>
              <a:gd name="connsiteY2015" fmla="*/ 1107501 h 1503680"/>
              <a:gd name="connsiteX2016" fmla="*/ 10603243 w 12220383"/>
              <a:gd name="connsiteY2016" fmla="*/ 1100416 h 1503680"/>
              <a:gd name="connsiteX2017" fmla="*/ 10598183 w 12220383"/>
              <a:gd name="connsiteY2017" fmla="*/ 1103621 h 1503680"/>
              <a:gd name="connsiteX2018" fmla="*/ 10487530 w 12220383"/>
              <a:gd name="connsiteY2018" fmla="*/ 1105476 h 1503680"/>
              <a:gd name="connsiteX2019" fmla="*/ 10376370 w 12220383"/>
              <a:gd name="connsiteY2019" fmla="*/ 1080004 h 1503680"/>
              <a:gd name="connsiteX2020" fmla="*/ 10359502 w 12220383"/>
              <a:gd name="connsiteY2020" fmla="*/ 1069968 h 1503680"/>
              <a:gd name="connsiteX2021" fmla="*/ 10343391 w 12220383"/>
              <a:gd name="connsiteY2021" fmla="*/ 1060865 h 1503680"/>
              <a:gd name="connsiteX2022" fmla="*/ 10343815 w 12220383"/>
              <a:gd name="connsiteY2022" fmla="*/ 1059593 h 1503680"/>
              <a:gd name="connsiteX2023" fmla="*/ 10330152 w 12220383"/>
              <a:gd name="connsiteY2023" fmla="*/ 1062798 h 1503680"/>
              <a:gd name="connsiteX2024" fmla="*/ 10328912 w 12220383"/>
              <a:gd name="connsiteY2024" fmla="*/ 1062798 h 1503680"/>
              <a:gd name="connsiteX2025" fmla="*/ 10329983 w 12220383"/>
              <a:gd name="connsiteY2025" fmla="*/ 1062461 h 1503680"/>
              <a:gd name="connsiteX2026" fmla="*/ 10309741 w 12220383"/>
              <a:gd name="connsiteY2026" fmla="*/ 1043567 h 1503680"/>
              <a:gd name="connsiteX2027" fmla="*/ 10326609 w 12220383"/>
              <a:gd name="connsiteY2027" fmla="*/ 1062798 h 1503680"/>
              <a:gd name="connsiteX2028" fmla="*/ 10327251 w 12220383"/>
              <a:gd name="connsiteY2028" fmla="*/ 1063321 h 1503680"/>
              <a:gd name="connsiteX2029" fmla="*/ 10327399 w 12220383"/>
              <a:gd name="connsiteY2029" fmla="*/ 1063275 h 1503680"/>
              <a:gd name="connsiteX2030" fmla="*/ 10328493 w 12220383"/>
              <a:gd name="connsiteY2030" fmla="*/ 1063934 h 1503680"/>
              <a:gd name="connsiteX2031" fmla="*/ 10326947 w 12220383"/>
              <a:gd name="connsiteY2031" fmla="*/ 1063642 h 1503680"/>
              <a:gd name="connsiteX2032" fmla="*/ 10308729 w 12220383"/>
              <a:gd name="connsiteY2032" fmla="*/ 1044749 h 1503680"/>
              <a:gd name="connsiteX2033" fmla="*/ 10284439 w 12220383"/>
              <a:gd name="connsiteY2033" fmla="*/ 1013542 h 1503680"/>
              <a:gd name="connsiteX2034" fmla="*/ 10284439 w 12220383"/>
              <a:gd name="connsiteY2034" fmla="*/ 1030410 h 1503680"/>
              <a:gd name="connsiteX2035" fmla="*/ 10284439 w 12220383"/>
              <a:gd name="connsiteY2035" fmla="*/ 1033459 h 1503680"/>
              <a:gd name="connsiteX2036" fmla="*/ 10283428 w 12220383"/>
              <a:gd name="connsiteY2036" fmla="*/ 1033109 h 1503680"/>
              <a:gd name="connsiteX2037" fmla="*/ 10274657 w 12220383"/>
              <a:gd name="connsiteY2037" fmla="*/ 1030748 h 1503680"/>
              <a:gd name="connsiteX2038" fmla="*/ 10273612 w 12220383"/>
              <a:gd name="connsiteY2038" fmla="*/ 1031719 h 1503680"/>
              <a:gd name="connsiteX2039" fmla="*/ 10272633 w 12220383"/>
              <a:gd name="connsiteY2039" fmla="*/ 1030579 h 1503680"/>
              <a:gd name="connsiteX2040" fmla="*/ 10209040 w 12220383"/>
              <a:gd name="connsiteY2040" fmla="*/ 919077 h 1503680"/>
              <a:gd name="connsiteX2041" fmla="*/ 10220679 w 12220383"/>
              <a:gd name="connsiteY2041" fmla="*/ 969683 h 1503680"/>
              <a:gd name="connsiteX2042" fmla="*/ 10220784 w 12220383"/>
              <a:gd name="connsiteY2042" fmla="*/ 969856 h 1503680"/>
              <a:gd name="connsiteX2043" fmla="*/ 10216631 w 12220383"/>
              <a:gd name="connsiteY2043" fmla="*/ 973732 h 1503680"/>
              <a:gd name="connsiteX2044" fmla="*/ 10220314 w 12220383"/>
              <a:gd name="connsiteY2044" fmla="*/ 976990 h 1503680"/>
              <a:gd name="connsiteX2045" fmla="*/ 10215619 w 12220383"/>
              <a:gd name="connsiteY2045" fmla="*/ 974407 h 1503680"/>
              <a:gd name="connsiteX2046" fmla="*/ 10182895 w 12220383"/>
              <a:gd name="connsiteY2046" fmla="*/ 905751 h 1503680"/>
              <a:gd name="connsiteX2047" fmla="*/ 10182220 w 12220383"/>
              <a:gd name="connsiteY2047" fmla="*/ 905076 h 1503680"/>
              <a:gd name="connsiteX2048" fmla="*/ 10184750 w 12220383"/>
              <a:gd name="connsiteY2048" fmla="*/ 905076 h 1503680"/>
              <a:gd name="connsiteX2049" fmla="*/ 10182557 w 12220383"/>
              <a:gd name="connsiteY2049" fmla="*/ 895798 h 1503680"/>
              <a:gd name="connsiteX2050" fmla="*/ 10177159 w 12220383"/>
              <a:gd name="connsiteY2050" fmla="*/ 905076 h 1503680"/>
              <a:gd name="connsiteX2051" fmla="*/ 10179863 w 12220383"/>
              <a:gd name="connsiteY2051" fmla="*/ 905076 h 1503680"/>
              <a:gd name="connsiteX2052" fmla="*/ 10175304 w 12220383"/>
              <a:gd name="connsiteY2052" fmla="*/ 905751 h 1503680"/>
              <a:gd name="connsiteX2053" fmla="*/ 10172323 w 12220383"/>
              <a:gd name="connsiteY2053" fmla="*/ 908085 h 1503680"/>
              <a:gd name="connsiteX2054" fmla="*/ 10172437 w 12220383"/>
              <a:gd name="connsiteY2054" fmla="*/ 907775 h 1503680"/>
              <a:gd name="connsiteX2055" fmla="*/ 10164340 w 12220383"/>
              <a:gd name="connsiteY2055" fmla="*/ 900690 h 1503680"/>
              <a:gd name="connsiteX2056" fmla="*/ 10160291 w 12220383"/>
              <a:gd name="connsiteY2056" fmla="*/ 899847 h 1503680"/>
              <a:gd name="connsiteX2057" fmla="*/ 10158942 w 12220383"/>
              <a:gd name="connsiteY2057" fmla="*/ 899847 h 1503680"/>
              <a:gd name="connsiteX2058" fmla="*/ 10158942 w 12220383"/>
              <a:gd name="connsiteY2058" fmla="*/ 900927 h 1503680"/>
              <a:gd name="connsiteX2059" fmla="*/ 10158797 w 12220383"/>
              <a:gd name="connsiteY2059" fmla="*/ 901174 h 1503680"/>
              <a:gd name="connsiteX2060" fmla="*/ 10158099 w 12220383"/>
              <a:gd name="connsiteY2060" fmla="*/ 897823 h 1503680"/>
              <a:gd name="connsiteX2061" fmla="*/ 10152742 w 12220383"/>
              <a:gd name="connsiteY2061" fmla="*/ 886451 h 1503680"/>
              <a:gd name="connsiteX2062" fmla="*/ 10159786 w 12220383"/>
              <a:gd name="connsiteY2062" fmla="*/ 896810 h 1503680"/>
              <a:gd name="connsiteX2063" fmla="*/ 10156243 w 12220383"/>
              <a:gd name="connsiteY2063" fmla="*/ 867627 h 1503680"/>
              <a:gd name="connsiteX2064" fmla="*/ 10156144 w 12220383"/>
              <a:gd name="connsiteY2064" fmla="*/ 867681 h 1503680"/>
              <a:gd name="connsiteX2065" fmla="*/ 10143424 w 12220383"/>
              <a:gd name="connsiteY2065" fmla="*/ 852951 h 1503680"/>
              <a:gd name="connsiteX2066" fmla="*/ 10142918 w 12220383"/>
              <a:gd name="connsiteY2066" fmla="*/ 853525 h 1503680"/>
              <a:gd name="connsiteX2067" fmla="*/ 10142918 w 12220383"/>
              <a:gd name="connsiteY2067" fmla="*/ 852445 h 1503680"/>
              <a:gd name="connsiteX2068" fmla="*/ 10140219 w 12220383"/>
              <a:gd name="connsiteY2068" fmla="*/ 852445 h 1503680"/>
              <a:gd name="connsiteX2069" fmla="*/ 10134990 w 12220383"/>
              <a:gd name="connsiteY2069" fmla="*/ 846878 h 1503680"/>
              <a:gd name="connsiteX2070" fmla="*/ 10134990 w 12220383"/>
              <a:gd name="connsiteY2070" fmla="*/ 846879 h 1503680"/>
              <a:gd name="connsiteX2071" fmla="*/ 10131449 w 12220383"/>
              <a:gd name="connsiteY2071" fmla="*/ 835577 h 1503680"/>
              <a:gd name="connsiteX2072" fmla="*/ 10134654 w 12220383"/>
              <a:gd name="connsiteY2072" fmla="*/ 825624 h 1503680"/>
              <a:gd name="connsiteX2073" fmla="*/ 10111713 w 12220383"/>
              <a:gd name="connsiteY2073" fmla="*/ 799309 h 1503680"/>
              <a:gd name="connsiteX2074" fmla="*/ 10111376 w 12220383"/>
              <a:gd name="connsiteY2074" fmla="*/ 795429 h 1503680"/>
              <a:gd name="connsiteX2075" fmla="*/ 10111375 w 12220383"/>
              <a:gd name="connsiteY2075" fmla="*/ 795428 h 1503680"/>
              <a:gd name="connsiteX2076" fmla="*/ 10114917 w 12220383"/>
              <a:gd name="connsiteY2076" fmla="*/ 782103 h 1503680"/>
              <a:gd name="connsiteX2077" fmla="*/ 10114916 w 12220383"/>
              <a:gd name="connsiteY2077" fmla="*/ 782102 h 1503680"/>
              <a:gd name="connsiteX2078" fmla="*/ 10114917 w 12220383"/>
              <a:gd name="connsiteY2078" fmla="*/ 782102 h 1503680"/>
              <a:gd name="connsiteX2079" fmla="*/ 10107495 w 12220383"/>
              <a:gd name="connsiteY2079" fmla="*/ 771475 h 1503680"/>
              <a:gd name="connsiteX2080" fmla="*/ 10107509 w 12220383"/>
              <a:gd name="connsiteY2080" fmla="*/ 771832 h 1503680"/>
              <a:gd name="connsiteX2081" fmla="*/ 10107495 w 12220383"/>
              <a:gd name="connsiteY2081" fmla="*/ 771813 h 1503680"/>
              <a:gd name="connsiteX2082" fmla="*/ 10095519 w 12220383"/>
              <a:gd name="connsiteY2082" fmla="*/ 756125 h 1503680"/>
              <a:gd name="connsiteX2083" fmla="*/ 10094566 w 12220383"/>
              <a:gd name="connsiteY2083" fmla="*/ 755458 h 1503680"/>
              <a:gd name="connsiteX2084" fmla="*/ 10095520 w 12220383"/>
              <a:gd name="connsiteY2084" fmla="*/ 755788 h 1503680"/>
              <a:gd name="connsiteX2085" fmla="*/ 10105809 w 12220383"/>
              <a:gd name="connsiteY2085" fmla="*/ 740100 h 1503680"/>
              <a:gd name="connsiteX2086" fmla="*/ 10096595 w 12220383"/>
              <a:gd name="connsiteY2086" fmla="*/ 738055 h 1503680"/>
              <a:gd name="connsiteX2087" fmla="*/ 10087254 w 12220383"/>
              <a:gd name="connsiteY2087" fmla="*/ 746510 h 1503680"/>
              <a:gd name="connsiteX2088" fmla="*/ 10087254 w 12220383"/>
              <a:gd name="connsiteY2088" fmla="*/ 746509 h 1503680"/>
              <a:gd name="connsiteX2089" fmla="*/ 10078820 w 12220383"/>
              <a:gd name="connsiteY2089" fmla="*/ 766920 h 1503680"/>
              <a:gd name="connsiteX2090" fmla="*/ 10077777 w 12220383"/>
              <a:gd name="connsiteY2090" fmla="*/ 773081 h 1503680"/>
              <a:gd name="connsiteX2091" fmla="*/ 10078145 w 12220383"/>
              <a:gd name="connsiteY2091" fmla="*/ 766920 h 1503680"/>
              <a:gd name="connsiteX2092" fmla="*/ 10071904 w 12220383"/>
              <a:gd name="connsiteY2092" fmla="*/ 778560 h 1503680"/>
              <a:gd name="connsiteX2093" fmla="*/ 10071904 w 12220383"/>
              <a:gd name="connsiteY2093" fmla="*/ 782722 h 1503680"/>
              <a:gd name="connsiteX2094" fmla="*/ 10070386 w 12220383"/>
              <a:gd name="connsiteY2094" fmla="*/ 780079 h 1503680"/>
              <a:gd name="connsiteX2095" fmla="*/ 10082024 w 12220383"/>
              <a:gd name="connsiteY2095" fmla="*/ 677854 h 1503680"/>
              <a:gd name="connsiteX2096" fmla="*/ 10094001 w 12220383"/>
              <a:gd name="connsiteY2096" fmla="*/ 650190 h 1503680"/>
              <a:gd name="connsiteX2097" fmla="*/ 10094844 w 12220383"/>
              <a:gd name="connsiteY2097" fmla="*/ 644572 h 1503680"/>
              <a:gd name="connsiteX2098" fmla="*/ 10094844 w 12220383"/>
              <a:gd name="connsiteY2098" fmla="*/ 649177 h 1503680"/>
              <a:gd name="connsiteX2099" fmla="*/ 10102941 w 12220383"/>
              <a:gd name="connsiteY2099" fmla="*/ 629272 h 1503680"/>
              <a:gd name="connsiteX2100" fmla="*/ 10097597 w 12220383"/>
              <a:gd name="connsiteY2100" fmla="*/ 626266 h 1503680"/>
              <a:gd name="connsiteX2101" fmla="*/ 10097612 w 12220383"/>
              <a:gd name="connsiteY2101" fmla="*/ 626180 h 1503680"/>
              <a:gd name="connsiteX2102" fmla="*/ 10103109 w 12220383"/>
              <a:gd name="connsiteY2102" fmla="*/ 629272 h 1503680"/>
              <a:gd name="connsiteX2103" fmla="*/ 10100411 w 12220383"/>
              <a:gd name="connsiteY2103" fmla="*/ 613753 h 1503680"/>
              <a:gd name="connsiteX2104" fmla="*/ 10099384 w 12220383"/>
              <a:gd name="connsiteY2104" fmla="*/ 615839 h 1503680"/>
              <a:gd name="connsiteX2105" fmla="*/ 10099568 w 12220383"/>
              <a:gd name="connsiteY2105" fmla="*/ 614766 h 1503680"/>
              <a:gd name="connsiteX2106" fmla="*/ 10102097 w 12220383"/>
              <a:gd name="connsiteY2106" fmla="*/ 610380 h 1503680"/>
              <a:gd name="connsiteX2107" fmla="*/ 10106314 w 12220383"/>
              <a:gd name="connsiteY2107" fmla="*/ 589969 h 1503680"/>
              <a:gd name="connsiteX2108" fmla="*/ 10117953 w 12220383"/>
              <a:gd name="connsiteY2108" fmla="*/ 540543 h 1503680"/>
              <a:gd name="connsiteX2109" fmla="*/ 10139038 w 12220383"/>
              <a:gd name="connsiteY2109" fmla="*/ 516590 h 1503680"/>
              <a:gd name="connsiteX2110" fmla="*/ 10139882 w 12220383"/>
              <a:gd name="connsiteY2110" fmla="*/ 514406 h 1503680"/>
              <a:gd name="connsiteX2111" fmla="*/ 10139882 w 12220383"/>
              <a:gd name="connsiteY2111" fmla="*/ 515577 h 1503680"/>
              <a:gd name="connsiteX2112" fmla="*/ 10144943 w 12220383"/>
              <a:gd name="connsiteY2112" fmla="*/ 535988 h 1503680"/>
              <a:gd name="connsiteX2113" fmla="*/ 10148167 w 12220383"/>
              <a:gd name="connsiteY2113" fmla="*/ 535988 h 1503680"/>
              <a:gd name="connsiteX2114" fmla="*/ 10148148 w 12220383"/>
              <a:gd name="connsiteY2114" fmla="*/ 536157 h 1503680"/>
              <a:gd name="connsiteX2115" fmla="*/ 10148692 w 12220383"/>
              <a:gd name="connsiteY2115" fmla="*/ 539677 h 1503680"/>
              <a:gd name="connsiteX2116" fmla="*/ 10148147 w 12220383"/>
              <a:gd name="connsiteY2116" fmla="*/ 536663 h 1503680"/>
              <a:gd name="connsiteX2117" fmla="*/ 10144942 w 12220383"/>
              <a:gd name="connsiteY2117" fmla="*/ 536663 h 1503680"/>
              <a:gd name="connsiteX2118" fmla="*/ 10143930 w 12220383"/>
              <a:gd name="connsiteY2118" fmla="*/ 536663 h 1503680"/>
              <a:gd name="connsiteX2119" fmla="*/ 10139038 w 12220383"/>
              <a:gd name="connsiteY2119" fmla="*/ 553532 h 1503680"/>
              <a:gd name="connsiteX2120" fmla="*/ 10140063 w 12220383"/>
              <a:gd name="connsiteY2120" fmla="*/ 555694 h 1503680"/>
              <a:gd name="connsiteX2121" fmla="*/ 10139376 w 12220383"/>
              <a:gd name="connsiteY2121" fmla="*/ 555893 h 1503680"/>
              <a:gd name="connsiteX2122" fmla="*/ 10139376 w 12220383"/>
              <a:gd name="connsiteY2122" fmla="*/ 557122 h 1503680"/>
              <a:gd name="connsiteX2123" fmla="*/ 10132122 w 12220383"/>
              <a:gd name="connsiteY2123" fmla="*/ 581028 h 1503680"/>
              <a:gd name="connsiteX2124" fmla="*/ 10139813 w 12220383"/>
              <a:gd name="connsiteY2124" fmla="*/ 572836 h 1503680"/>
              <a:gd name="connsiteX2125" fmla="*/ 10139817 w 12220383"/>
              <a:gd name="connsiteY2125" fmla="*/ 572837 h 1503680"/>
              <a:gd name="connsiteX2126" fmla="*/ 10132797 w 12220383"/>
              <a:gd name="connsiteY2126" fmla="*/ 581027 h 1503680"/>
              <a:gd name="connsiteX2127" fmla="*/ 10137032 w 12220383"/>
              <a:gd name="connsiteY2127" fmla="*/ 588520 h 1503680"/>
              <a:gd name="connsiteX2128" fmla="*/ 10136508 w 12220383"/>
              <a:gd name="connsiteY2128" fmla="*/ 588787 h 1503680"/>
              <a:gd name="connsiteX2129" fmla="*/ 10140557 w 12220383"/>
              <a:gd name="connsiteY2129" fmla="*/ 596885 h 1503680"/>
              <a:gd name="connsiteX2130" fmla="*/ 10143979 w 12220383"/>
              <a:gd name="connsiteY2130" fmla="*/ 585314 h 1503680"/>
              <a:gd name="connsiteX2131" fmla="*/ 10144774 w 12220383"/>
              <a:gd name="connsiteY2131" fmla="*/ 584907 h 1503680"/>
              <a:gd name="connsiteX2132" fmla="*/ 10144774 w 12220383"/>
              <a:gd name="connsiteY2132" fmla="*/ 573774 h 1503680"/>
              <a:gd name="connsiteX2133" fmla="*/ 10142331 w 12220383"/>
              <a:gd name="connsiteY2133" fmla="*/ 573268 h 1503680"/>
              <a:gd name="connsiteX2134" fmla="*/ 10145279 w 12220383"/>
              <a:gd name="connsiteY2134" fmla="*/ 573774 h 1503680"/>
              <a:gd name="connsiteX2135" fmla="*/ 10156244 w 12220383"/>
              <a:gd name="connsiteY2135" fmla="*/ 552519 h 1503680"/>
              <a:gd name="connsiteX2136" fmla="*/ 10155739 w 12220383"/>
              <a:gd name="connsiteY2136" fmla="*/ 552519 h 1503680"/>
              <a:gd name="connsiteX2137" fmla="*/ 10159449 w 12220383"/>
              <a:gd name="connsiteY2137" fmla="*/ 524349 h 1503680"/>
              <a:gd name="connsiteX2138" fmla="*/ 10159347 w 12220383"/>
              <a:gd name="connsiteY2138" fmla="*/ 524275 h 1503680"/>
              <a:gd name="connsiteX2139" fmla="*/ 10159449 w 12220383"/>
              <a:gd name="connsiteY2139" fmla="*/ 524180 h 1503680"/>
              <a:gd name="connsiteX2140" fmla="*/ 10156632 w 12220383"/>
              <a:gd name="connsiteY2140" fmla="*/ 507610 h 1503680"/>
              <a:gd name="connsiteX2141" fmla="*/ 10168979 w 12220383"/>
              <a:gd name="connsiteY2141" fmla="*/ 497823 h 1503680"/>
              <a:gd name="connsiteX2142" fmla="*/ 10176229 w 12220383"/>
              <a:gd name="connsiteY2142" fmla="*/ 483864 h 1503680"/>
              <a:gd name="connsiteX2143" fmla="*/ 10176316 w 12220383"/>
              <a:gd name="connsiteY2143" fmla="*/ 483864 h 1503680"/>
              <a:gd name="connsiteX2144" fmla="*/ 10176304 w 12220383"/>
              <a:gd name="connsiteY2144" fmla="*/ 483720 h 1503680"/>
              <a:gd name="connsiteX2145" fmla="*/ 10176317 w 12220383"/>
              <a:gd name="connsiteY2145" fmla="*/ 483695 h 1503680"/>
              <a:gd name="connsiteX2146" fmla="*/ 10176302 w 12220383"/>
              <a:gd name="connsiteY2146" fmla="*/ 483691 h 1503680"/>
              <a:gd name="connsiteX2147" fmla="*/ 10175978 w 12220383"/>
              <a:gd name="connsiteY2147" fmla="*/ 479816 h 1503680"/>
              <a:gd name="connsiteX2148" fmla="*/ 10175848 w 12220383"/>
              <a:gd name="connsiteY2148" fmla="*/ 479581 h 1503680"/>
              <a:gd name="connsiteX2149" fmla="*/ 10175978 w 12220383"/>
              <a:gd name="connsiteY2149" fmla="*/ 479647 h 1503680"/>
              <a:gd name="connsiteX2150" fmla="*/ 10176147 w 12220383"/>
              <a:gd name="connsiteY2150" fmla="*/ 471888 h 1503680"/>
              <a:gd name="connsiteX2151" fmla="*/ 10174539 w 12220383"/>
              <a:gd name="connsiteY2151" fmla="*/ 468611 h 1503680"/>
              <a:gd name="connsiteX2152" fmla="*/ 10176823 w 12220383"/>
              <a:gd name="connsiteY2152" fmla="*/ 471719 h 1503680"/>
              <a:gd name="connsiteX2153" fmla="*/ 10179859 w 12220383"/>
              <a:gd name="connsiteY2153" fmla="*/ 450970 h 1503680"/>
              <a:gd name="connsiteX2154" fmla="*/ 10176104 w 12220383"/>
              <a:gd name="connsiteY2154" fmla="*/ 423710 h 1503680"/>
              <a:gd name="connsiteX2155" fmla="*/ 10188831 w 12220383"/>
              <a:gd name="connsiteY2155" fmla="*/ 426655 h 1503680"/>
              <a:gd name="connsiteX2156" fmla="*/ 10228776 w 12220383"/>
              <a:gd name="connsiteY2156" fmla="*/ 423642 h 1503680"/>
              <a:gd name="connsiteX2157" fmla="*/ 10245644 w 12220383"/>
              <a:gd name="connsiteY2157" fmla="*/ 413352 h 1503680"/>
              <a:gd name="connsiteX2158" fmla="*/ 10267741 w 12220383"/>
              <a:gd name="connsiteY2158" fmla="*/ 403400 h 1503680"/>
              <a:gd name="connsiteX2159" fmla="*/ 10308898 w 12220383"/>
              <a:gd name="connsiteY2159" fmla="*/ 382145 h 1503680"/>
              <a:gd name="connsiteX2160" fmla="*/ 10335986 w 12220383"/>
              <a:gd name="connsiteY2160" fmla="*/ 370072 h 1503680"/>
              <a:gd name="connsiteX2161" fmla="*/ 10358658 w 12220383"/>
              <a:gd name="connsiteY2161" fmla="*/ 350939 h 1503680"/>
              <a:gd name="connsiteX2162" fmla="*/ 10358658 w 12220383"/>
              <a:gd name="connsiteY2162" fmla="*/ 350939 h 1503680"/>
              <a:gd name="connsiteX2163" fmla="*/ 10387334 w 12220383"/>
              <a:gd name="connsiteY2163" fmla="*/ 339805 h 1503680"/>
              <a:gd name="connsiteX2164" fmla="*/ 10388177 w 12220383"/>
              <a:gd name="connsiteY2164" fmla="*/ 335028 h 1503680"/>
              <a:gd name="connsiteX2165" fmla="*/ 10388177 w 12220383"/>
              <a:gd name="connsiteY2165" fmla="*/ 340142 h 1503680"/>
              <a:gd name="connsiteX2166" fmla="*/ 10411792 w 12220383"/>
              <a:gd name="connsiteY2166" fmla="*/ 326141 h 1503680"/>
              <a:gd name="connsiteX2167" fmla="*/ 10404035 w 12220383"/>
              <a:gd name="connsiteY2167" fmla="*/ 326141 h 1503680"/>
              <a:gd name="connsiteX2168" fmla="*/ 10404164 w 12220383"/>
              <a:gd name="connsiteY2168" fmla="*/ 325973 h 1503680"/>
              <a:gd name="connsiteX2169" fmla="*/ 10410948 w 12220383"/>
              <a:gd name="connsiteY2169" fmla="*/ 325973 h 1503680"/>
              <a:gd name="connsiteX2170" fmla="*/ 10435238 w 12220383"/>
              <a:gd name="connsiteY2170" fmla="*/ 317707 h 1503680"/>
              <a:gd name="connsiteX2171" fmla="*/ 10459697 w 12220383"/>
              <a:gd name="connsiteY2171" fmla="*/ 309948 h 1503680"/>
              <a:gd name="connsiteX2172" fmla="*/ 10458639 w 12220383"/>
              <a:gd name="connsiteY2172" fmla="*/ 309778 h 1503680"/>
              <a:gd name="connsiteX2173" fmla="*/ 10458854 w 12220383"/>
              <a:gd name="connsiteY2173" fmla="*/ 309778 h 1503680"/>
              <a:gd name="connsiteX2174" fmla="*/ 10475534 w 12220383"/>
              <a:gd name="connsiteY2174" fmla="*/ 297268 h 1503680"/>
              <a:gd name="connsiteX2175" fmla="*/ 10485315 w 12220383"/>
              <a:gd name="connsiteY2175" fmla="*/ 296706 h 1503680"/>
              <a:gd name="connsiteX2176" fmla="*/ 10491915 w 12220383"/>
              <a:gd name="connsiteY2176" fmla="*/ 289538 h 1503680"/>
              <a:gd name="connsiteX2177" fmla="*/ 10491916 w 12220383"/>
              <a:gd name="connsiteY2177" fmla="*/ 289537 h 1503680"/>
              <a:gd name="connsiteX2178" fmla="*/ 10506760 w 12220383"/>
              <a:gd name="connsiteY2178" fmla="*/ 287850 h 1503680"/>
              <a:gd name="connsiteX2179" fmla="*/ 10504831 w 12220383"/>
              <a:gd name="connsiteY2179" fmla="*/ 286695 h 1503680"/>
              <a:gd name="connsiteX2180" fmla="*/ 10509120 w 12220383"/>
              <a:gd name="connsiteY2180" fmla="*/ 287174 h 1503680"/>
              <a:gd name="connsiteX2181" fmla="*/ 10515530 w 12220383"/>
              <a:gd name="connsiteY2181" fmla="*/ 273342 h 1503680"/>
              <a:gd name="connsiteX2182" fmla="*/ 10587388 w 12220383"/>
              <a:gd name="connsiteY2182" fmla="*/ 248207 h 1503680"/>
              <a:gd name="connsiteX2183" fmla="*/ 10634386 w 12220383"/>
              <a:gd name="connsiteY2183" fmla="*/ 233448 h 1503680"/>
              <a:gd name="connsiteX2184" fmla="*/ 10679057 w 12220383"/>
              <a:gd name="connsiteY2184" fmla="*/ 216698 h 1503680"/>
              <a:gd name="connsiteX2185" fmla="*/ 10702257 w 12220383"/>
              <a:gd name="connsiteY2185" fmla="*/ 213290 h 1503680"/>
              <a:gd name="connsiteX2186" fmla="*/ 10702426 w 12220383"/>
              <a:gd name="connsiteY2186" fmla="*/ 216494 h 1503680"/>
              <a:gd name="connsiteX2187" fmla="*/ 10702912 w 12220383"/>
              <a:gd name="connsiteY2187" fmla="*/ 217098 h 1503680"/>
              <a:gd name="connsiteX2188" fmla="*/ 10702427 w 12220383"/>
              <a:gd name="connsiteY2188" fmla="*/ 216832 h 1503680"/>
              <a:gd name="connsiteX2189" fmla="*/ 10706475 w 12220383"/>
              <a:gd name="connsiteY2189" fmla="*/ 228134 h 1503680"/>
              <a:gd name="connsiteX2190" fmla="*/ 10721657 w 12220383"/>
              <a:gd name="connsiteY2190" fmla="*/ 228134 h 1503680"/>
              <a:gd name="connsiteX2191" fmla="*/ 10714740 w 12220383"/>
              <a:gd name="connsiteY2191" fmla="*/ 223580 h 1503680"/>
              <a:gd name="connsiteX2192" fmla="*/ 10713952 w 12220383"/>
              <a:gd name="connsiteY2192" fmla="*/ 223149 h 1503680"/>
              <a:gd name="connsiteX2193" fmla="*/ 10714739 w 12220383"/>
              <a:gd name="connsiteY2193" fmla="*/ 223242 h 1503680"/>
              <a:gd name="connsiteX2194" fmla="*/ 10718956 w 12220383"/>
              <a:gd name="connsiteY2194" fmla="*/ 220037 h 1503680"/>
              <a:gd name="connsiteX2195" fmla="*/ 10715751 w 12220383"/>
              <a:gd name="connsiteY2195" fmla="*/ 212046 h 1503680"/>
              <a:gd name="connsiteX2196" fmla="*/ 10715196 w 12220383"/>
              <a:gd name="connsiteY2196" fmla="*/ 207871 h 1503680"/>
              <a:gd name="connsiteX2197" fmla="*/ 10721319 w 12220383"/>
              <a:gd name="connsiteY2197" fmla="*/ 219699 h 1503680"/>
              <a:gd name="connsiteX2198" fmla="*/ 10740549 w 12220383"/>
              <a:gd name="connsiteY2198" fmla="*/ 225097 h 1503680"/>
              <a:gd name="connsiteX2199" fmla="*/ 10800767 w 12220383"/>
              <a:gd name="connsiteY2199" fmla="*/ 212277 h 1503680"/>
              <a:gd name="connsiteX2200" fmla="*/ 10814767 w 12220383"/>
              <a:gd name="connsiteY2200" fmla="*/ 212277 h 1503680"/>
              <a:gd name="connsiteX2201" fmla="*/ 10851371 w 12220383"/>
              <a:gd name="connsiteY2201" fmla="*/ 190348 h 1503680"/>
              <a:gd name="connsiteX2202" fmla="*/ 10917831 w 12220383"/>
              <a:gd name="connsiteY2202" fmla="*/ 133500 h 1503680"/>
              <a:gd name="connsiteX2203" fmla="*/ 10950499 w 12220383"/>
              <a:gd name="connsiteY2203" fmla="*/ 102954 h 1503680"/>
              <a:gd name="connsiteX2204" fmla="*/ 10956626 w 12220383"/>
              <a:gd name="connsiteY2204" fmla="*/ 103475 h 1503680"/>
              <a:gd name="connsiteX2205" fmla="*/ 10964048 w 12220383"/>
              <a:gd name="connsiteY2205" fmla="*/ 101113 h 1503680"/>
              <a:gd name="connsiteX2206" fmla="*/ 10958391 w 12220383"/>
              <a:gd name="connsiteY2206" fmla="*/ 96181 h 1503680"/>
              <a:gd name="connsiteX2207" fmla="*/ 10960337 w 12220383"/>
              <a:gd name="connsiteY2207" fmla="*/ 94534 h 1503680"/>
              <a:gd name="connsiteX2208" fmla="*/ 11002676 w 12220383"/>
              <a:gd name="connsiteY2208" fmla="*/ 64339 h 1503680"/>
              <a:gd name="connsiteX2209" fmla="*/ 11017074 w 12220383"/>
              <a:gd name="connsiteY2209" fmla="*/ 51671 h 1503680"/>
              <a:gd name="connsiteX2210" fmla="*/ 11022520 w 12220383"/>
              <a:gd name="connsiteY2210" fmla="*/ 53434 h 1503680"/>
              <a:gd name="connsiteX2211" fmla="*/ 11022074 w 12220383"/>
              <a:gd name="connsiteY2211" fmla="*/ 54893 h 1503680"/>
              <a:gd name="connsiteX2212" fmla="*/ 11027303 w 12220383"/>
              <a:gd name="connsiteY2212" fmla="*/ 59616 h 1503680"/>
              <a:gd name="connsiteX2213" fmla="*/ 11026390 w 12220383"/>
              <a:gd name="connsiteY2213" fmla="*/ 49476 h 1503680"/>
              <a:gd name="connsiteX2214" fmla="*/ 11028653 w 12220383"/>
              <a:gd name="connsiteY2214" fmla="*/ 42072 h 1503680"/>
              <a:gd name="connsiteX2215" fmla="*/ 11055431 w 12220383"/>
              <a:gd name="connsiteY2215" fmla="*/ 15926 h 1503680"/>
              <a:gd name="connsiteX2216" fmla="*/ 11078140 w 12220383"/>
              <a:gd name="connsiteY2216" fmla="*/ 0 h 1503680"/>
              <a:gd name="connsiteX2217" fmla="*/ 11203917 w 12220383"/>
              <a:gd name="connsiteY2217" fmla="*/ 0 h 1503680"/>
              <a:gd name="connsiteX2218" fmla="*/ 11201548 w 12220383"/>
              <a:gd name="connsiteY2218" fmla="*/ 5804 h 1503680"/>
              <a:gd name="connsiteX2219" fmla="*/ 11216181 w 12220383"/>
              <a:gd name="connsiteY2219" fmla="*/ 4918 h 1503680"/>
              <a:gd name="connsiteX2220" fmla="*/ 11216083 w 12220383"/>
              <a:gd name="connsiteY2220" fmla="*/ 0 h 1503680"/>
              <a:gd name="connsiteX2221" fmla="*/ 12220383 w 12220383"/>
              <a:gd name="connsiteY2221" fmla="*/ 0 h 1503680"/>
              <a:gd name="connsiteX2222" fmla="*/ 12220383 w 12220383"/>
              <a:gd name="connsiteY2222" fmla="*/ 1503680 h 1503680"/>
              <a:gd name="connsiteX2223" fmla="*/ 7685845 w 12220383"/>
              <a:gd name="connsiteY2223" fmla="*/ 1503680 h 1503680"/>
              <a:gd name="connsiteX2224" fmla="*/ 7693346 w 12220383"/>
              <a:gd name="connsiteY2224" fmla="*/ 1499212 h 1503680"/>
              <a:gd name="connsiteX2225" fmla="*/ 7693152 w 12220383"/>
              <a:gd name="connsiteY2225" fmla="*/ 1499001 h 1503680"/>
              <a:gd name="connsiteX2226" fmla="*/ 7698236 w 12220383"/>
              <a:gd name="connsiteY2226" fmla="*/ 1493913 h 1503680"/>
              <a:gd name="connsiteX2227" fmla="*/ 7698056 w 12220383"/>
              <a:gd name="connsiteY2227" fmla="*/ 1493496 h 1503680"/>
              <a:gd name="connsiteX2228" fmla="*/ 7698440 w 12220383"/>
              <a:gd name="connsiteY2228" fmla="*/ 1493913 h 1503680"/>
              <a:gd name="connsiteX2229" fmla="*/ 7736950 w 12220383"/>
              <a:gd name="connsiteY2229" fmla="*/ 1484537 h 1503680"/>
              <a:gd name="connsiteX2230" fmla="*/ 7737226 w 12220383"/>
              <a:gd name="connsiteY2230" fmla="*/ 1484383 h 1503680"/>
              <a:gd name="connsiteX2231" fmla="*/ 7737154 w 12220383"/>
              <a:gd name="connsiteY2231" fmla="*/ 1484537 h 1503680"/>
              <a:gd name="connsiteX2232" fmla="*/ 7757530 w 12220383"/>
              <a:gd name="connsiteY2232" fmla="*/ 1479645 h 1503680"/>
              <a:gd name="connsiteX2233" fmla="*/ 7757530 w 12220383"/>
              <a:gd name="connsiteY2233" fmla="*/ 1479409 h 1503680"/>
              <a:gd name="connsiteX2234" fmla="*/ 7771181 w 12220383"/>
              <a:gd name="connsiteY2234" fmla="*/ 1474142 h 1503680"/>
              <a:gd name="connsiteX2235" fmla="*/ 7771181 w 12220383"/>
              <a:gd name="connsiteY2235" fmla="*/ 1472570 h 1503680"/>
              <a:gd name="connsiteX2236" fmla="*/ 7772404 w 12220383"/>
              <a:gd name="connsiteY2236" fmla="*/ 1474754 h 1503680"/>
              <a:gd name="connsiteX2237" fmla="*/ 7786667 w 12220383"/>
              <a:gd name="connsiteY2237" fmla="*/ 1460691 h 1503680"/>
              <a:gd name="connsiteX2238" fmla="*/ 7782852 w 12220383"/>
              <a:gd name="connsiteY2238" fmla="*/ 1460691 h 1503680"/>
              <a:gd name="connsiteX2239" fmla="*/ 7786871 w 12220383"/>
              <a:gd name="connsiteY2239" fmla="*/ 1460079 h 1503680"/>
              <a:gd name="connsiteX2240" fmla="*/ 7796916 w 12220383"/>
              <a:gd name="connsiteY2240" fmla="*/ 1453045 h 1503680"/>
              <a:gd name="connsiteX2241" fmla="*/ 7805820 w 12220383"/>
              <a:gd name="connsiteY2241" fmla="*/ 1454372 h 1503680"/>
              <a:gd name="connsiteX2242" fmla="*/ 7807276 w 12220383"/>
              <a:gd name="connsiteY2242" fmla="*/ 1454319 h 1503680"/>
              <a:gd name="connsiteX2243" fmla="*/ 7807043 w 12220383"/>
              <a:gd name="connsiteY2243" fmla="*/ 1454372 h 1503680"/>
              <a:gd name="connsiteX2244" fmla="*/ 7814786 w 12220383"/>
              <a:gd name="connsiteY2244" fmla="*/ 1463951 h 1503680"/>
              <a:gd name="connsiteX2245" fmla="*/ 7822529 w 12220383"/>
              <a:gd name="connsiteY2245" fmla="*/ 1458244 h 1503680"/>
              <a:gd name="connsiteX2246" fmla="*/ 7817027 w 12220383"/>
              <a:gd name="connsiteY2246" fmla="*/ 1469047 h 1503680"/>
              <a:gd name="connsiteX2247" fmla="*/ 7810302 w 12220383"/>
              <a:gd name="connsiteY2247" fmla="*/ 1476384 h 1503680"/>
              <a:gd name="connsiteX2248" fmla="*/ 7856760 w 12220383"/>
              <a:gd name="connsiteY2248" fmla="*/ 1456002 h 1503680"/>
              <a:gd name="connsiteX2249" fmla="*/ 7855846 w 12220383"/>
              <a:gd name="connsiteY2249" fmla="*/ 1454880 h 1503680"/>
              <a:gd name="connsiteX2250" fmla="*/ 7854111 w 12220383"/>
              <a:gd name="connsiteY2250" fmla="*/ 1435213 h 1503680"/>
              <a:gd name="connsiteX2251" fmla="*/ 7846980 w 12220383"/>
              <a:gd name="connsiteY2251" fmla="*/ 1444996 h 1503680"/>
              <a:gd name="connsiteX2252" fmla="*/ 7847109 w 12220383"/>
              <a:gd name="connsiteY2252" fmla="*/ 1445154 h 1503680"/>
              <a:gd name="connsiteX2253" fmla="*/ 7846800 w 12220383"/>
              <a:gd name="connsiteY2253" fmla="*/ 1445225 h 1503680"/>
              <a:gd name="connsiteX2254" fmla="*/ 7853906 w 12220383"/>
              <a:gd name="connsiteY2254" fmla="*/ 1435213 h 1503680"/>
              <a:gd name="connsiteX2255" fmla="*/ 7859612 w 12220383"/>
              <a:gd name="connsiteY2255" fmla="*/ 1432156 h 1503680"/>
              <a:gd name="connsiteX2256" fmla="*/ 7859921 w 12220383"/>
              <a:gd name="connsiteY2256" fmla="*/ 1432105 h 1503680"/>
              <a:gd name="connsiteX2257" fmla="*/ 7859817 w 12220383"/>
              <a:gd name="connsiteY2257" fmla="*/ 1432156 h 1503680"/>
              <a:gd name="connsiteX2258" fmla="*/ 7889361 w 12220383"/>
              <a:gd name="connsiteY2258" fmla="*/ 1417481 h 1503680"/>
              <a:gd name="connsiteX2259" fmla="*/ 7888930 w 12220383"/>
              <a:gd name="connsiteY2259" fmla="*/ 1417695 h 1503680"/>
              <a:gd name="connsiteX2260" fmla="*/ 7889157 w 12220383"/>
              <a:gd name="connsiteY2260" fmla="*/ 1417481 h 1503680"/>
              <a:gd name="connsiteX2261" fmla="*/ 7923184 w 12220383"/>
              <a:gd name="connsiteY2261" fmla="*/ 1411163 h 1503680"/>
              <a:gd name="connsiteX2262" fmla="*/ 7923395 w 12220383"/>
              <a:gd name="connsiteY2262" fmla="*/ 1411137 h 1503680"/>
              <a:gd name="connsiteX2263" fmla="*/ 7923389 w 12220383"/>
              <a:gd name="connsiteY2263" fmla="*/ 1411162 h 1503680"/>
              <a:gd name="connsiteX2264" fmla="*/ 7932761 w 12220383"/>
              <a:gd name="connsiteY2264" fmla="*/ 1418499 h 1503680"/>
              <a:gd name="connsiteX2265" fmla="*/ 7947228 w 12220383"/>
              <a:gd name="connsiteY2265" fmla="*/ 1410958 h 1503680"/>
              <a:gd name="connsiteX2266" fmla="*/ 7946756 w 12220383"/>
              <a:gd name="connsiteY2266" fmla="*/ 1410668 h 1503680"/>
              <a:gd name="connsiteX2267" fmla="*/ 7962918 w 12220383"/>
              <a:gd name="connsiteY2267" fmla="*/ 1400767 h 1503680"/>
              <a:gd name="connsiteX2268" fmla="*/ 7965677 w 12220383"/>
              <a:gd name="connsiteY2268" fmla="*/ 1398446 h 1503680"/>
              <a:gd name="connsiteX2269" fmla="*/ 7963528 w 12220383"/>
              <a:gd name="connsiteY2269" fmla="*/ 1400972 h 1503680"/>
              <a:gd name="connsiteX2270" fmla="*/ 7977180 w 12220383"/>
              <a:gd name="connsiteY2270" fmla="*/ 1396691 h 1503680"/>
              <a:gd name="connsiteX2271" fmla="*/ 7992055 w 12220383"/>
              <a:gd name="connsiteY2271" fmla="*/ 1387927 h 1503680"/>
              <a:gd name="connsiteX2272" fmla="*/ 7971883 w 12220383"/>
              <a:gd name="connsiteY2272" fmla="*/ 1387927 h 1503680"/>
              <a:gd name="connsiteX2273" fmla="*/ 7971883 w 12220383"/>
              <a:gd name="connsiteY2273" fmla="*/ 1387723 h 1503680"/>
              <a:gd name="connsiteX2274" fmla="*/ 7971883 w 12220383"/>
              <a:gd name="connsiteY2274" fmla="*/ 1381116 h 1503680"/>
              <a:gd name="connsiteX2275" fmla="*/ 8005910 w 12220383"/>
              <a:gd name="connsiteY2275" fmla="*/ 1366934 h 1503680"/>
              <a:gd name="connsiteX2276" fmla="*/ 8006989 w 12220383"/>
              <a:gd name="connsiteY2276" fmla="*/ 1366749 h 1503680"/>
              <a:gd name="connsiteX2277" fmla="*/ 8006114 w 12220383"/>
              <a:gd name="connsiteY2277" fmla="*/ 1367341 h 1503680"/>
              <a:gd name="connsiteX2278" fmla="*/ 8017116 w 12220383"/>
              <a:gd name="connsiteY2278" fmla="*/ 1367341 h 1503680"/>
              <a:gd name="connsiteX2279" fmla="*/ 8018740 w 12220383"/>
              <a:gd name="connsiteY2279" fmla="*/ 1367952 h 1503680"/>
              <a:gd name="connsiteX2280" fmla="*/ 8017320 w 12220383"/>
              <a:gd name="connsiteY2280" fmla="*/ 1367952 h 1503680"/>
              <a:gd name="connsiteX2281" fmla="*/ 8011208 w 12220383"/>
              <a:gd name="connsiteY2281" fmla="*/ 1377940 h 1503680"/>
              <a:gd name="connsiteX2282" fmla="*/ 8035455 w 12220383"/>
              <a:gd name="connsiteY2282" fmla="*/ 1387316 h 1503680"/>
              <a:gd name="connsiteX2283" fmla="*/ 8033964 w 12220383"/>
              <a:gd name="connsiteY2283" fmla="*/ 1385990 h 1503680"/>
              <a:gd name="connsiteX2284" fmla="*/ 8035454 w 12220383"/>
              <a:gd name="connsiteY2284" fmla="*/ 1386704 h 1503680"/>
              <a:gd name="connsiteX2285" fmla="*/ 8060108 w 12220383"/>
              <a:gd name="connsiteY2285" fmla="*/ 1374271 h 1503680"/>
              <a:gd name="connsiteX2286" fmla="*/ 8060108 w 12220383"/>
              <a:gd name="connsiteY2286" fmla="*/ 1374269 h 1503680"/>
              <a:gd name="connsiteX2287" fmla="*/ 8060109 w 12220383"/>
              <a:gd name="connsiteY2287" fmla="*/ 1374271 h 1503680"/>
              <a:gd name="connsiteX2288" fmla="*/ 8069050 w 12220383"/>
              <a:gd name="connsiteY2288" fmla="*/ 1360769 h 1503680"/>
              <a:gd name="connsiteX2289" fmla="*/ 8070500 w 12220383"/>
              <a:gd name="connsiteY2289" fmla="*/ 1359596 h 1503680"/>
              <a:gd name="connsiteX2290" fmla="*/ 8108603 w 12220383"/>
              <a:gd name="connsiteY2290" fmla="*/ 1342679 h 1503680"/>
              <a:gd name="connsiteX2291" fmla="*/ 8104527 w 12220383"/>
              <a:gd name="connsiteY2291" fmla="*/ 1333915 h 1503680"/>
              <a:gd name="connsiteX2292" fmla="*/ 8099578 w 12220383"/>
              <a:gd name="connsiteY2292" fmla="*/ 1334924 h 1503680"/>
              <a:gd name="connsiteX2293" fmla="*/ 8104325 w 12220383"/>
              <a:gd name="connsiteY2293" fmla="*/ 1332896 h 1503680"/>
              <a:gd name="connsiteX2294" fmla="*/ 8104325 w 12220383"/>
              <a:gd name="connsiteY2294" fmla="*/ 1323113 h 1503680"/>
              <a:gd name="connsiteX2295" fmla="*/ 8147341 w 12220383"/>
              <a:gd name="connsiteY2295" fmla="*/ 1314994 h 1503680"/>
              <a:gd name="connsiteX2296" fmla="*/ 8152720 w 12220383"/>
              <a:gd name="connsiteY2296" fmla="*/ 1322851 h 1503680"/>
              <a:gd name="connsiteX2297" fmla="*/ 8166674 w 12220383"/>
              <a:gd name="connsiteY2297" fmla="*/ 1313736 h 1503680"/>
              <a:gd name="connsiteX2298" fmla="*/ 8161580 w 12220383"/>
              <a:gd name="connsiteY2298" fmla="*/ 1306297 h 1503680"/>
              <a:gd name="connsiteX2299" fmla="*/ 8158010 w 12220383"/>
              <a:gd name="connsiteY2299" fmla="*/ 1304645 h 1503680"/>
              <a:gd name="connsiteX2300" fmla="*/ 8159542 w 12220383"/>
              <a:gd name="connsiteY2300" fmla="*/ 1303138 h 1503680"/>
              <a:gd name="connsiteX2301" fmla="*/ 8193952 w 12220383"/>
              <a:gd name="connsiteY2301" fmla="*/ 1289559 h 1503680"/>
              <a:gd name="connsiteX2302" fmla="*/ 8226782 w 12220383"/>
              <a:gd name="connsiteY2302" fmla="*/ 1285479 h 1503680"/>
              <a:gd name="connsiteX2303" fmla="*/ 8226782 w 12220383"/>
              <a:gd name="connsiteY2303" fmla="*/ 1299062 h 1503680"/>
              <a:gd name="connsiteX2304" fmla="*/ 8220263 w 12220383"/>
              <a:gd name="connsiteY2304" fmla="*/ 1308437 h 1503680"/>
              <a:gd name="connsiteX2305" fmla="*/ 8231413 w 12220383"/>
              <a:gd name="connsiteY2305" fmla="*/ 1310282 h 1503680"/>
              <a:gd name="connsiteX2306" fmla="*/ 8240160 w 12220383"/>
              <a:gd name="connsiteY2306" fmla="*/ 1304089 h 1503680"/>
              <a:gd name="connsiteX2307" fmla="*/ 8242064 w 12220383"/>
              <a:gd name="connsiteY2307" fmla="*/ 1303750 h 1503680"/>
              <a:gd name="connsiteX2308" fmla="*/ 8247158 w 12220383"/>
              <a:gd name="connsiteY2308" fmla="*/ 1298858 h 1503680"/>
              <a:gd name="connsiteX2309" fmla="*/ 8251026 w 12220383"/>
              <a:gd name="connsiteY2309" fmla="*/ 1292382 h 1503680"/>
              <a:gd name="connsiteX2310" fmla="*/ 8295448 w 12220383"/>
              <a:gd name="connsiteY2310" fmla="*/ 1278680 h 1503680"/>
              <a:gd name="connsiteX2311" fmla="*/ 8426667 w 12220383"/>
              <a:gd name="connsiteY2311" fmla="*/ 1232413 h 1503680"/>
              <a:gd name="connsiteX2312" fmla="*/ 8495741 w 12220383"/>
              <a:gd name="connsiteY2312" fmla="*/ 1209789 h 1503680"/>
              <a:gd name="connsiteX2313" fmla="*/ 8603936 w 12220383"/>
              <a:gd name="connsiteY2313" fmla="*/ 1178605 h 1503680"/>
              <a:gd name="connsiteX2314" fmla="*/ 8622683 w 12220383"/>
              <a:gd name="connsiteY2314" fmla="*/ 1177178 h 1503680"/>
              <a:gd name="connsiteX2315" fmla="*/ 8633277 w 12220383"/>
              <a:gd name="connsiteY2315" fmla="*/ 1177178 h 1503680"/>
              <a:gd name="connsiteX2316" fmla="*/ 8657932 w 12220383"/>
              <a:gd name="connsiteY2316" fmla="*/ 1173102 h 1503680"/>
              <a:gd name="connsiteX2317" fmla="*/ 8661501 w 12220383"/>
              <a:gd name="connsiteY2317" fmla="*/ 1170114 h 1503680"/>
              <a:gd name="connsiteX2318" fmla="*/ 8657117 w 12220383"/>
              <a:gd name="connsiteY2318" fmla="*/ 1177994 h 1503680"/>
              <a:gd name="connsiteX2319" fmla="*/ 8681161 w 12220383"/>
              <a:gd name="connsiteY2319" fmla="*/ 1177994 h 1503680"/>
              <a:gd name="connsiteX2320" fmla="*/ 8673036 w 12220383"/>
              <a:gd name="connsiteY2320" fmla="*/ 1170184 h 1503680"/>
              <a:gd name="connsiteX2321" fmla="*/ 8681975 w 12220383"/>
              <a:gd name="connsiteY2321" fmla="*/ 1173102 h 1503680"/>
              <a:gd name="connsiteX2322" fmla="*/ 8702351 w 12220383"/>
              <a:gd name="connsiteY2322" fmla="*/ 1166987 h 1503680"/>
              <a:gd name="connsiteX2323" fmla="*/ 8710530 w 12220383"/>
              <a:gd name="connsiteY2323" fmla="*/ 1163748 h 1503680"/>
              <a:gd name="connsiteX2324" fmla="*/ 8717248 w 12220383"/>
              <a:gd name="connsiteY2324" fmla="*/ 1164268 h 1503680"/>
              <a:gd name="connsiteX2325" fmla="*/ 8716742 w 12220383"/>
              <a:gd name="connsiteY2325" fmla="*/ 1164338 h 1503680"/>
              <a:gd name="connsiteX2326" fmla="*/ 8700517 w 12220383"/>
              <a:gd name="connsiteY2326" fmla="*/ 1171064 h 1503680"/>
              <a:gd name="connsiteX2327" fmla="*/ 8734341 w 12220383"/>
              <a:gd name="connsiteY2327" fmla="*/ 1161892 h 1503680"/>
              <a:gd name="connsiteX2328" fmla="*/ 8730864 w 12220383"/>
              <a:gd name="connsiteY2328" fmla="*/ 1162375 h 1503680"/>
              <a:gd name="connsiteX2329" fmla="*/ 8736174 w 12220383"/>
              <a:gd name="connsiteY2329" fmla="*/ 1157815 h 1503680"/>
              <a:gd name="connsiteX2330" fmla="*/ 8786299 w 12220383"/>
              <a:gd name="connsiteY2330" fmla="*/ 1140287 h 1503680"/>
              <a:gd name="connsiteX2331" fmla="*/ 8928929 w 12220383"/>
              <a:gd name="connsiteY2331" fmla="*/ 1119905 h 1503680"/>
              <a:gd name="connsiteX2332" fmla="*/ 8940543 w 12220383"/>
              <a:gd name="connsiteY2332" fmla="*/ 1125204 h 1503680"/>
              <a:gd name="connsiteX2333" fmla="*/ 8957862 w 12220383"/>
              <a:gd name="connsiteY2333" fmla="*/ 1144159 h 1503680"/>
              <a:gd name="connsiteX2334" fmla="*/ 8976201 w 12220383"/>
              <a:gd name="connsiteY2334" fmla="*/ 1155777 h 1503680"/>
              <a:gd name="connsiteX2335" fmla="*/ 8961937 w 12220383"/>
              <a:gd name="connsiteY2335" fmla="*/ 1179828 h 1503680"/>
              <a:gd name="connsiteX2336" fmla="*/ 8992909 w 12220383"/>
              <a:gd name="connsiteY2336" fmla="*/ 1186758 h 1503680"/>
              <a:gd name="connsiteX2337" fmla="*/ 8962549 w 12220383"/>
              <a:gd name="connsiteY2337" fmla="*/ 1207139 h 1503680"/>
              <a:gd name="connsiteX2338" fmla="*/ 8872081 w 12220383"/>
              <a:gd name="connsiteY2338" fmla="*/ 1217942 h 1503680"/>
              <a:gd name="connsiteX2339" fmla="*/ 8751049 w 12220383"/>
              <a:gd name="connsiteY2339" fmla="*/ 1246884 h 1503680"/>
              <a:gd name="connsiteX2340" fmla="*/ 8800970 w 12220383"/>
              <a:gd name="connsiteY2340" fmla="*/ 1260133 h 1503680"/>
              <a:gd name="connsiteX2341" fmla="*/ 8803007 w 12220383"/>
              <a:gd name="connsiteY2341" fmla="*/ 1260133 h 1503680"/>
              <a:gd name="connsiteX2342" fmla="*/ 8805044 w 12220383"/>
              <a:gd name="connsiteY2342" fmla="*/ 1260133 h 1503680"/>
              <a:gd name="connsiteX2343" fmla="*/ 8805044 w 12220383"/>
              <a:gd name="connsiteY2343" fmla="*/ 1257483 h 1503680"/>
              <a:gd name="connsiteX2344" fmla="*/ 8839479 w 12220383"/>
              <a:gd name="connsiteY2344" fmla="*/ 1241381 h 1503680"/>
              <a:gd name="connsiteX2345" fmla="*/ 8845926 w 12220383"/>
              <a:gd name="connsiteY2345" fmla="*/ 1239894 h 1503680"/>
              <a:gd name="connsiteX2346" fmla="*/ 8837238 w 12220383"/>
              <a:gd name="connsiteY2346" fmla="*/ 1244438 h 1503680"/>
              <a:gd name="connsiteX2347" fmla="*/ 8867191 w 12220383"/>
              <a:gd name="connsiteY2347" fmla="*/ 1240362 h 1503680"/>
              <a:gd name="connsiteX2348" fmla="*/ 8856144 w 12220383"/>
              <a:gd name="connsiteY2348" fmla="*/ 1237990 h 1503680"/>
              <a:gd name="connsiteX2349" fmla="*/ 8869432 w 12220383"/>
              <a:gd name="connsiteY2349" fmla="*/ 1237305 h 1503680"/>
              <a:gd name="connsiteX2350" fmla="*/ 8904886 w 12220383"/>
              <a:gd name="connsiteY2350" fmla="*/ 1232413 h 1503680"/>
              <a:gd name="connsiteX2351" fmla="*/ 8921390 w 12220383"/>
              <a:gd name="connsiteY2351" fmla="*/ 1240973 h 1503680"/>
              <a:gd name="connsiteX2352" fmla="*/ 8981294 w 12220383"/>
              <a:gd name="connsiteY2352" fmla="*/ 1237305 h 1503680"/>
              <a:gd name="connsiteX2353" fmla="*/ 9014303 w 12220383"/>
              <a:gd name="connsiteY2353" fmla="*/ 1250349 h 1503680"/>
              <a:gd name="connsiteX2354" fmla="*/ 9021027 w 12220383"/>
              <a:gd name="connsiteY2354" fmla="*/ 1264005 h 1503680"/>
              <a:gd name="connsiteX2355" fmla="*/ 9030399 w 12220383"/>
              <a:gd name="connsiteY2355" fmla="*/ 1262375 h 1503680"/>
              <a:gd name="connsiteX2356" fmla="*/ 9045071 w 12220383"/>
              <a:gd name="connsiteY2356" fmla="*/ 1226706 h 1503680"/>
              <a:gd name="connsiteX2357" fmla="*/ 9049632 w 12220383"/>
              <a:gd name="connsiteY2357" fmla="*/ 1172891 h 1503680"/>
              <a:gd name="connsiteX2358" fmla="*/ 9055258 w 12220383"/>
              <a:gd name="connsiteY2358" fmla="*/ 1175267 h 1503680"/>
              <a:gd name="connsiteX2359" fmla="*/ 9057295 w 12220383"/>
              <a:gd name="connsiteY2359" fmla="*/ 1166987 h 1503680"/>
              <a:gd name="connsiteX2360" fmla="*/ 9056277 w 12220383"/>
              <a:gd name="connsiteY2360" fmla="*/ 1146605 h 1503680"/>
              <a:gd name="connsiteX2361" fmla="*/ 9048964 w 12220383"/>
              <a:gd name="connsiteY2361" fmla="*/ 1142947 h 1503680"/>
              <a:gd name="connsiteX2362" fmla="*/ 9058518 w 12220383"/>
              <a:gd name="connsiteY2362" fmla="*/ 1144567 h 1503680"/>
              <a:gd name="connsiteX2363" fmla="*/ 9069724 w 12220383"/>
              <a:gd name="connsiteY2363" fmla="*/ 1119701 h 1503680"/>
              <a:gd name="connsiteX2364" fmla="*/ 9074004 w 12220383"/>
              <a:gd name="connsiteY2364" fmla="*/ 1101969 h 1503680"/>
              <a:gd name="connsiteX2365" fmla="*/ 9067687 w 12220383"/>
              <a:gd name="connsiteY2365" fmla="*/ 1053052 h 1503680"/>
              <a:gd name="connsiteX2366" fmla="*/ 9054036 w 12220383"/>
              <a:gd name="connsiteY2366" fmla="*/ 1021256 h 1503680"/>
              <a:gd name="connsiteX2367" fmla="*/ 9050775 w 12220383"/>
              <a:gd name="connsiteY2367" fmla="*/ 1017180 h 1503680"/>
              <a:gd name="connsiteX2368" fmla="*/ 9014303 w 12220383"/>
              <a:gd name="connsiteY2368" fmla="*/ 940748 h 1503680"/>
              <a:gd name="connsiteX2369" fmla="*/ 8992705 w 12220383"/>
              <a:gd name="connsiteY2369" fmla="*/ 887959 h 1503680"/>
              <a:gd name="connsiteX2370" fmla="*/ 8991278 w 12220383"/>
              <a:gd name="connsiteY2370" fmla="*/ 881029 h 1503680"/>
              <a:gd name="connsiteX2371" fmla="*/ 8937486 w 12220383"/>
              <a:gd name="connsiteY2371" fmla="*/ 787884 h 1503680"/>
              <a:gd name="connsiteX2372" fmla="*/ 8926688 w 12220383"/>
              <a:gd name="connsiteY2372" fmla="*/ 778712 h 1503680"/>
              <a:gd name="connsiteX2373" fmla="*/ 8801988 w 12220383"/>
              <a:gd name="connsiteY2373" fmla="*/ 690662 h 1503680"/>
              <a:gd name="connsiteX2374" fmla="*/ 8815844 w 12220383"/>
              <a:gd name="connsiteY2374" fmla="*/ 709413 h 1503680"/>
              <a:gd name="connsiteX2375" fmla="*/ 8814350 w 12220383"/>
              <a:gd name="connsiteY2375" fmla="*/ 712801 h 1503680"/>
              <a:gd name="connsiteX2376" fmla="*/ 8812991 w 12220383"/>
              <a:gd name="connsiteY2376" fmla="*/ 711858 h 1503680"/>
              <a:gd name="connsiteX2377" fmla="*/ 8802684 w 12220383"/>
              <a:gd name="connsiteY2377" fmla="*/ 716913 h 1503680"/>
              <a:gd name="connsiteX2378" fmla="*/ 8786019 w 12220383"/>
              <a:gd name="connsiteY2378" fmla="*/ 711069 h 1503680"/>
              <a:gd name="connsiteX2379" fmla="*/ 8768776 w 12220383"/>
              <a:gd name="connsiteY2379" fmla="*/ 705948 h 1503680"/>
              <a:gd name="connsiteX2380" fmla="*/ 8768509 w 12220383"/>
              <a:gd name="connsiteY2380" fmla="*/ 706428 h 1503680"/>
              <a:gd name="connsiteX2381" fmla="*/ 8755532 w 12220383"/>
              <a:gd name="connsiteY2381" fmla="*/ 703909 h 1503680"/>
              <a:gd name="connsiteX2382" fmla="*/ 8758614 w 12220383"/>
              <a:gd name="connsiteY2382" fmla="*/ 712963 h 1503680"/>
              <a:gd name="connsiteX2383" fmla="*/ 8758597 w 12220383"/>
              <a:gd name="connsiteY2383" fmla="*/ 712979 h 1503680"/>
              <a:gd name="connsiteX2384" fmla="*/ 8758180 w 12220383"/>
              <a:gd name="connsiteY2384" fmla="*/ 712470 h 1503680"/>
              <a:gd name="connsiteX2385" fmla="*/ 8729155 w 12220383"/>
              <a:gd name="connsiteY2385" fmla="*/ 710665 h 1503680"/>
              <a:gd name="connsiteX2386" fmla="*/ 8722824 w 12220383"/>
              <a:gd name="connsiteY2386" fmla="*/ 714626 h 1503680"/>
              <a:gd name="connsiteX2387" fmla="*/ 8721504 w 12220383"/>
              <a:gd name="connsiteY2387" fmla="*/ 714712 h 1503680"/>
              <a:gd name="connsiteX2388" fmla="*/ 8672195 w 12220383"/>
              <a:gd name="connsiteY2388" fmla="*/ 719400 h 1503680"/>
              <a:gd name="connsiteX2389" fmla="*/ 8511635 w 12220383"/>
              <a:gd name="connsiteY2389" fmla="*/ 716547 h 1503680"/>
              <a:gd name="connsiteX2390" fmla="*/ 8508660 w 12220383"/>
              <a:gd name="connsiteY2390" fmla="*/ 717879 h 1503680"/>
              <a:gd name="connsiteX2391" fmla="*/ 8497270 w 12220383"/>
              <a:gd name="connsiteY2391" fmla="*/ 715681 h 1503680"/>
              <a:gd name="connsiteX2392" fmla="*/ 8491928 w 12220383"/>
              <a:gd name="connsiteY2392" fmla="*/ 717031 h 1503680"/>
              <a:gd name="connsiteX2393" fmla="*/ 8490110 w 12220383"/>
              <a:gd name="connsiteY2393" fmla="*/ 725100 h 1503680"/>
              <a:gd name="connsiteX2394" fmla="*/ 8472512 w 12220383"/>
              <a:gd name="connsiteY2394" fmla="*/ 731222 h 1503680"/>
              <a:gd name="connsiteX2395" fmla="*/ 8470883 w 12220383"/>
              <a:gd name="connsiteY2395" fmla="*/ 739986 h 1503680"/>
              <a:gd name="connsiteX2396" fmla="*/ 8470883 w 12220383"/>
              <a:gd name="connsiteY2396" fmla="*/ 732852 h 1503680"/>
              <a:gd name="connsiteX2397" fmla="*/ 8427279 w 12220383"/>
              <a:gd name="connsiteY2397" fmla="*/ 726330 h 1503680"/>
              <a:gd name="connsiteX2398" fmla="*/ 8425726 w 12220383"/>
              <a:gd name="connsiteY2398" fmla="*/ 726284 h 1503680"/>
              <a:gd name="connsiteX2399" fmla="*/ 8416761 w 12220383"/>
              <a:gd name="connsiteY2399" fmla="*/ 721133 h 1503680"/>
              <a:gd name="connsiteX2400" fmla="*/ 8407616 w 12220383"/>
              <a:gd name="connsiteY2400" fmla="*/ 726309 h 1503680"/>
              <a:gd name="connsiteX2401" fmla="*/ 8406903 w 12220383"/>
              <a:gd name="connsiteY2401" fmla="*/ 726330 h 1503680"/>
              <a:gd name="connsiteX2402" fmla="*/ 8370227 w 12220383"/>
              <a:gd name="connsiteY2402" fmla="*/ 735094 h 1503680"/>
              <a:gd name="connsiteX2403" fmla="*/ 8333958 w 12220383"/>
              <a:gd name="connsiteY2403" fmla="*/ 751196 h 1503680"/>
              <a:gd name="connsiteX2404" fmla="*/ 8396919 w 12220383"/>
              <a:gd name="connsiteY2404" fmla="*/ 751196 h 1503680"/>
              <a:gd name="connsiteX2405" fmla="*/ 8397965 w 12220383"/>
              <a:gd name="connsiteY2405" fmla="*/ 751386 h 1503680"/>
              <a:gd name="connsiteX2406" fmla="*/ 8397938 w 12220383"/>
              <a:gd name="connsiteY2406" fmla="*/ 751399 h 1503680"/>
              <a:gd name="connsiteX2407" fmla="*/ 8419256 w 12220383"/>
              <a:gd name="connsiteY2407" fmla="*/ 756775 h 1503680"/>
              <a:gd name="connsiteX2408" fmla="*/ 8439803 w 12220383"/>
              <a:gd name="connsiteY2408" fmla="*/ 756528 h 1503680"/>
              <a:gd name="connsiteX2409" fmla="*/ 8434357 w 12220383"/>
              <a:gd name="connsiteY2409" fmla="*/ 760046 h 1503680"/>
              <a:gd name="connsiteX2410" fmla="*/ 8408941 w 12220383"/>
              <a:gd name="connsiteY2410" fmla="*/ 763629 h 1503680"/>
              <a:gd name="connsiteX2411" fmla="*/ 8431355 w 12220383"/>
              <a:gd name="connsiteY2411" fmla="*/ 769947 h 1503680"/>
              <a:gd name="connsiteX2412" fmla="*/ 8432073 w 12220383"/>
              <a:gd name="connsiteY2412" fmla="*/ 769947 h 1503680"/>
              <a:gd name="connsiteX2413" fmla="*/ 8429113 w 12220383"/>
              <a:gd name="connsiteY2413" fmla="*/ 772597 h 1503680"/>
              <a:gd name="connsiteX2414" fmla="*/ 8418992 w 12220383"/>
              <a:gd name="connsiteY2414" fmla="*/ 773061 h 1503680"/>
              <a:gd name="connsiteX2415" fmla="*/ 8390400 w 12220383"/>
              <a:gd name="connsiteY2415" fmla="*/ 769132 h 1503680"/>
              <a:gd name="connsiteX2416" fmla="*/ 8384210 w 12220383"/>
              <a:gd name="connsiteY2416" fmla="*/ 772928 h 1503680"/>
              <a:gd name="connsiteX2417" fmla="*/ 8389025 w 12220383"/>
              <a:gd name="connsiteY2417" fmla="*/ 778378 h 1503680"/>
              <a:gd name="connsiteX2418" fmla="*/ 8360702 w 12220383"/>
              <a:gd name="connsiteY2418" fmla="*/ 779069 h 1503680"/>
              <a:gd name="connsiteX2419" fmla="*/ 8332125 w 12220383"/>
              <a:gd name="connsiteY2419" fmla="*/ 792368 h 1503680"/>
              <a:gd name="connsiteX2420" fmla="*/ 8360039 w 12220383"/>
              <a:gd name="connsiteY2420" fmla="*/ 794406 h 1503680"/>
              <a:gd name="connsiteX2421" fmla="*/ 8382656 w 12220383"/>
              <a:gd name="connsiteY2421" fmla="*/ 796648 h 1503680"/>
              <a:gd name="connsiteX2422" fmla="*/ 8383255 w 12220383"/>
              <a:gd name="connsiteY2422" fmla="*/ 800238 h 1503680"/>
              <a:gd name="connsiteX2423" fmla="*/ 8382860 w 12220383"/>
              <a:gd name="connsiteY2423" fmla="*/ 799908 h 1503680"/>
              <a:gd name="connsiteX2424" fmla="*/ 8371450 w 12220383"/>
              <a:gd name="connsiteY2424" fmla="*/ 799908 h 1503680"/>
              <a:gd name="connsiteX2425" fmla="*/ 8397326 w 12220383"/>
              <a:gd name="connsiteY2425" fmla="*/ 814175 h 1503680"/>
              <a:gd name="connsiteX2426" fmla="*/ 8397327 w 12220383"/>
              <a:gd name="connsiteY2426" fmla="*/ 814175 h 1503680"/>
              <a:gd name="connsiteX2427" fmla="*/ 8397326 w 12220383"/>
              <a:gd name="connsiteY2427" fmla="*/ 814176 h 1503680"/>
              <a:gd name="connsiteX2428" fmla="*/ 8393469 w 12220383"/>
              <a:gd name="connsiteY2428" fmla="*/ 821558 h 1503680"/>
              <a:gd name="connsiteX2429" fmla="*/ 8368980 w 12220383"/>
              <a:gd name="connsiteY2429" fmla="*/ 822890 h 1503680"/>
              <a:gd name="connsiteX2430" fmla="*/ 8344758 w 12220383"/>
              <a:gd name="connsiteY2430" fmla="*/ 828851 h 1503680"/>
              <a:gd name="connsiteX2431" fmla="*/ 8297690 w 12220383"/>
              <a:gd name="connsiteY2431" fmla="*/ 839654 h 1503680"/>
              <a:gd name="connsiteX2432" fmla="*/ 8286483 w 12220383"/>
              <a:gd name="connsiteY2432" fmla="*/ 838431 h 1503680"/>
              <a:gd name="connsiteX2433" fmla="*/ 8237173 w 12220383"/>
              <a:gd name="connsiteY2433" fmla="*/ 852290 h 1503680"/>
              <a:gd name="connsiteX2434" fmla="*/ 8145483 w 12220383"/>
              <a:gd name="connsiteY2434" fmla="*/ 857386 h 1503680"/>
              <a:gd name="connsiteX2435" fmla="*/ 8141523 w 12220383"/>
              <a:gd name="connsiteY2435" fmla="*/ 858377 h 1503680"/>
              <a:gd name="connsiteX2436" fmla="*/ 8128342 w 12220383"/>
              <a:gd name="connsiteY2436" fmla="*/ 854762 h 1503680"/>
              <a:gd name="connsiteX2437" fmla="*/ 8112679 w 12220383"/>
              <a:gd name="connsiteY2437" fmla="*/ 859220 h 1503680"/>
              <a:gd name="connsiteX2438" fmla="*/ 8112679 w 12220383"/>
              <a:gd name="connsiteY2438" fmla="*/ 859331 h 1503680"/>
              <a:gd name="connsiteX2439" fmla="*/ 8098416 w 12220383"/>
              <a:gd name="connsiteY2439" fmla="*/ 860876 h 1503680"/>
              <a:gd name="connsiteX2440" fmla="*/ 8087839 w 12220383"/>
              <a:gd name="connsiteY2440" fmla="*/ 863061 h 1503680"/>
              <a:gd name="connsiteX2441" fmla="*/ 8085782 w 12220383"/>
              <a:gd name="connsiteY2441" fmla="*/ 862685 h 1503680"/>
              <a:gd name="connsiteX2442" fmla="*/ 8084763 w 12220383"/>
              <a:gd name="connsiteY2442" fmla="*/ 863697 h 1503680"/>
              <a:gd name="connsiteX2443" fmla="*/ 8083745 w 12220383"/>
              <a:gd name="connsiteY2443" fmla="*/ 863907 h 1503680"/>
              <a:gd name="connsiteX2444" fmla="*/ 8084227 w 12220383"/>
              <a:gd name="connsiteY2444" fmla="*/ 864229 h 1503680"/>
              <a:gd name="connsiteX2445" fmla="*/ 8075553 w 12220383"/>
              <a:gd name="connsiteY2445" fmla="*/ 872838 h 1503680"/>
              <a:gd name="connsiteX2446" fmla="*/ 8036269 w 12220383"/>
              <a:gd name="connsiteY2446" fmla="*/ 879602 h 1503680"/>
              <a:gd name="connsiteX2447" fmla="*/ 8024247 w 12220383"/>
              <a:gd name="connsiteY2447" fmla="*/ 879602 h 1503680"/>
              <a:gd name="connsiteX2448" fmla="*/ 8029749 w 12220383"/>
              <a:gd name="connsiteY2448" fmla="*/ 891627 h 1503680"/>
              <a:gd name="connsiteX2449" fmla="*/ 8008151 w 12220383"/>
              <a:gd name="connsiteY2449" fmla="*/ 891627 h 1503680"/>
              <a:gd name="connsiteX2450" fmla="*/ 8003486 w 12220383"/>
              <a:gd name="connsiteY2450" fmla="*/ 890786 h 1503680"/>
              <a:gd name="connsiteX2451" fmla="*/ 7986961 w 12220383"/>
              <a:gd name="connsiteY2451" fmla="*/ 883678 h 1503680"/>
              <a:gd name="connsiteX2452" fmla="*/ 7986962 w 12220383"/>
              <a:gd name="connsiteY2452" fmla="*/ 883680 h 1503680"/>
              <a:gd name="connsiteX2453" fmla="*/ 7986961 w 12220383"/>
              <a:gd name="connsiteY2453" fmla="*/ 883679 h 1503680"/>
              <a:gd name="connsiteX2454" fmla="*/ 7967298 w 12220383"/>
              <a:gd name="connsiteY2454" fmla="*/ 880239 h 1503680"/>
              <a:gd name="connsiteX2455" fmla="*/ 7962475 w 12220383"/>
              <a:gd name="connsiteY2455" fmla="*/ 896560 h 1503680"/>
              <a:gd name="connsiteX2456" fmla="*/ 7896518 w 12220383"/>
              <a:gd name="connsiteY2456" fmla="*/ 907628 h 1503680"/>
              <a:gd name="connsiteX2457" fmla="*/ 7832308 w 12220383"/>
              <a:gd name="connsiteY2457" fmla="*/ 931168 h 1503680"/>
              <a:gd name="connsiteX2458" fmla="*/ 7826145 w 12220383"/>
              <a:gd name="connsiteY2458" fmla="*/ 932786 h 1503680"/>
              <a:gd name="connsiteX2459" fmla="*/ 7800726 w 12220383"/>
              <a:gd name="connsiteY2459" fmla="*/ 937283 h 1503680"/>
              <a:gd name="connsiteX2460" fmla="*/ 7785648 w 12220383"/>
              <a:gd name="connsiteY2460" fmla="*/ 937283 h 1503680"/>
              <a:gd name="connsiteX2461" fmla="*/ 7795428 w 12220383"/>
              <a:gd name="connsiteY2461" fmla="*/ 941359 h 1503680"/>
              <a:gd name="connsiteX2462" fmla="*/ 7797004 w 12220383"/>
              <a:gd name="connsiteY2462" fmla="*/ 941359 h 1503680"/>
              <a:gd name="connsiteX2463" fmla="*/ 7744897 w 12220383"/>
              <a:gd name="connsiteY2463" fmla="*/ 953588 h 1503680"/>
              <a:gd name="connsiteX2464" fmla="*/ 7737765 w 12220383"/>
              <a:gd name="connsiteY2464" fmla="*/ 947678 h 1503680"/>
              <a:gd name="connsiteX2465" fmla="*/ 7731042 w 12220383"/>
              <a:gd name="connsiteY2465" fmla="*/ 949512 h 1503680"/>
              <a:gd name="connsiteX2466" fmla="*/ 7687437 w 12220383"/>
              <a:gd name="connsiteY2466" fmla="*/ 973970 h 1503680"/>
              <a:gd name="connsiteX2467" fmla="*/ 7667062 w 12220383"/>
              <a:gd name="connsiteY2467" fmla="*/ 970709 h 1503680"/>
              <a:gd name="connsiteX2468" fmla="*/ 7664330 w 12220383"/>
              <a:gd name="connsiteY2468" fmla="*/ 972831 h 1503680"/>
              <a:gd name="connsiteX2469" fmla="*/ 7664413 w 12220383"/>
              <a:gd name="connsiteY2469" fmla="*/ 971524 h 1503680"/>
              <a:gd name="connsiteX2470" fmla="*/ 7654021 w 12220383"/>
              <a:gd name="connsiteY2470" fmla="*/ 970607 h 1503680"/>
              <a:gd name="connsiteX2471" fmla="*/ 7649198 w 12220383"/>
              <a:gd name="connsiteY2471" fmla="*/ 978379 h 1503680"/>
              <a:gd name="connsiteX2472" fmla="*/ 7638943 w 12220383"/>
              <a:gd name="connsiteY2472" fmla="*/ 976926 h 1503680"/>
              <a:gd name="connsiteX2473" fmla="*/ 7627329 w 12220383"/>
              <a:gd name="connsiteY2473" fmla="*/ 981308 h 1503680"/>
              <a:gd name="connsiteX2474" fmla="*/ 7624884 w 12220383"/>
              <a:gd name="connsiteY2474" fmla="*/ 980747 h 1503680"/>
              <a:gd name="connsiteX2475" fmla="*/ 7624884 w 12220383"/>
              <a:gd name="connsiteY2475" fmla="*/ 966225 h 1503680"/>
              <a:gd name="connsiteX2476" fmla="*/ 7622878 w 12220383"/>
              <a:gd name="connsiteY2476" fmla="*/ 964175 h 1503680"/>
              <a:gd name="connsiteX2477" fmla="*/ 7625902 w 12220383"/>
              <a:gd name="connsiteY2477" fmla="*/ 964798 h 1503680"/>
              <a:gd name="connsiteX2478" fmla="*/ 7647297 w 12220383"/>
              <a:gd name="connsiteY2478" fmla="*/ 881233 h 1503680"/>
              <a:gd name="connsiteX2479" fmla="*/ 7646881 w 12220383"/>
              <a:gd name="connsiteY2479" fmla="*/ 881111 h 1503680"/>
              <a:gd name="connsiteX2480" fmla="*/ 7657689 w 12220383"/>
              <a:gd name="connsiteY2480" fmla="*/ 853309 h 1503680"/>
              <a:gd name="connsiteX2481" fmla="*/ 7647705 w 12220383"/>
              <a:gd name="connsiteY2481" fmla="*/ 853309 h 1503680"/>
              <a:gd name="connsiteX2482" fmla="*/ 7647688 w 12220383"/>
              <a:gd name="connsiteY2482" fmla="*/ 853321 h 1503680"/>
              <a:gd name="connsiteX2483" fmla="*/ 7647704 w 12220383"/>
              <a:gd name="connsiteY2483" fmla="*/ 853309 h 1503680"/>
              <a:gd name="connsiteX2484" fmla="*/ 7650565 w 12220383"/>
              <a:gd name="connsiteY2484" fmla="*/ 843294 h 1503680"/>
              <a:gd name="connsiteX2485" fmla="*/ 7649539 w 12220383"/>
              <a:gd name="connsiteY2485" fmla="*/ 852902 h 1503680"/>
              <a:gd name="connsiteX2486" fmla="*/ 7658707 w 12220383"/>
              <a:gd name="connsiteY2486" fmla="*/ 852902 h 1503680"/>
              <a:gd name="connsiteX2487" fmla="*/ 7698236 w 12220383"/>
              <a:gd name="connsiteY2487" fmla="*/ 737948 h 1503680"/>
              <a:gd name="connsiteX2488" fmla="*/ 7705776 w 12220383"/>
              <a:gd name="connsiteY2488" fmla="*/ 703095 h 1503680"/>
              <a:gd name="connsiteX2489" fmla="*/ 7720293 w 12220383"/>
              <a:gd name="connsiteY2489" fmla="*/ 679198 h 1503680"/>
              <a:gd name="connsiteX2490" fmla="*/ 7729434 w 12220383"/>
              <a:gd name="connsiteY2490" fmla="*/ 653067 h 1503680"/>
              <a:gd name="connsiteX2491" fmla="*/ 7738835 w 12220383"/>
              <a:gd name="connsiteY2491" fmla="*/ 649745 h 1503680"/>
              <a:gd name="connsiteX2492" fmla="*/ 7737832 w 12220383"/>
              <a:gd name="connsiteY2492" fmla="*/ 639762 h 1503680"/>
              <a:gd name="connsiteX2493" fmla="*/ 7738784 w 12220383"/>
              <a:gd name="connsiteY2493" fmla="*/ 638280 h 1503680"/>
              <a:gd name="connsiteX2494" fmla="*/ 7738785 w 12220383"/>
              <a:gd name="connsiteY2494" fmla="*/ 638278 h 1503680"/>
              <a:gd name="connsiteX2495" fmla="*/ 7738785 w 12220383"/>
              <a:gd name="connsiteY2495" fmla="*/ 638891 h 1503680"/>
              <a:gd name="connsiteX2496" fmla="*/ 7741026 w 12220383"/>
              <a:gd name="connsiteY2496" fmla="*/ 638891 h 1503680"/>
              <a:gd name="connsiteX2497" fmla="*/ 7741509 w 12220383"/>
              <a:gd name="connsiteY2497" fmla="*/ 638891 h 1503680"/>
              <a:gd name="connsiteX2498" fmla="*/ 7752640 w 12220383"/>
              <a:gd name="connsiteY2498" fmla="*/ 648267 h 1503680"/>
              <a:gd name="connsiteX2499" fmla="*/ 7752844 w 12220383"/>
              <a:gd name="connsiteY2499" fmla="*/ 648202 h 1503680"/>
              <a:gd name="connsiteX2500" fmla="*/ 7752844 w 12220383"/>
              <a:gd name="connsiteY2500" fmla="*/ 692292 h 1503680"/>
              <a:gd name="connsiteX2501" fmla="*/ 7753519 w 12220383"/>
              <a:gd name="connsiteY2501" fmla="*/ 693179 h 1503680"/>
              <a:gd name="connsiteX2502" fmla="*/ 7741220 w 12220383"/>
              <a:gd name="connsiteY2502" fmla="*/ 717510 h 1503680"/>
              <a:gd name="connsiteX2503" fmla="*/ 7741434 w 12220383"/>
              <a:gd name="connsiteY2503" fmla="*/ 745081 h 1503680"/>
              <a:gd name="connsiteX2504" fmla="*/ 7756918 w 12220383"/>
              <a:gd name="connsiteY2504" fmla="*/ 697184 h 1503680"/>
              <a:gd name="connsiteX2505" fmla="*/ 7756242 w 12220383"/>
              <a:gd name="connsiteY2505" fmla="*/ 696297 h 1503680"/>
              <a:gd name="connsiteX2506" fmla="*/ 7763388 w 12220383"/>
              <a:gd name="connsiteY2506" fmla="*/ 682025 h 1503680"/>
              <a:gd name="connsiteX2507" fmla="*/ 7770978 w 12220383"/>
              <a:gd name="connsiteY2507" fmla="*/ 668242 h 1503680"/>
              <a:gd name="connsiteX2508" fmla="*/ 7770978 w 12220383"/>
              <a:gd name="connsiteY2508" fmla="*/ 652548 h 1503680"/>
              <a:gd name="connsiteX2509" fmla="*/ 7791354 w 12220383"/>
              <a:gd name="connsiteY2509" fmla="*/ 604039 h 1503680"/>
              <a:gd name="connsiteX2510" fmla="*/ 7794381 w 12220383"/>
              <a:gd name="connsiteY2510" fmla="*/ 591041 h 1503680"/>
              <a:gd name="connsiteX2511" fmla="*/ 7794761 w 12220383"/>
              <a:gd name="connsiteY2511" fmla="*/ 590823 h 1503680"/>
              <a:gd name="connsiteX2512" fmla="*/ 7791353 w 12220383"/>
              <a:gd name="connsiteY2512" fmla="*/ 604650 h 1503680"/>
              <a:gd name="connsiteX2513" fmla="*/ 7796447 w 12220383"/>
              <a:gd name="connsiteY2513" fmla="*/ 608930 h 1503680"/>
              <a:gd name="connsiteX2514" fmla="*/ 7801745 w 12220383"/>
              <a:gd name="connsiteY2514" fmla="*/ 624217 h 1503680"/>
              <a:gd name="connsiteX2515" fmla="*/ 7812748 w 12220383"/>
              <a:gd name="connsiteY2515" fmla="*/ 611172 h 1503680"/>
              <a:gd name="connsiteX2516" fmla="*/ 7815193 w 12220383"/>
              <a:gd name="connsiteY2516" fmla="*/ 600166 h 1503680"/>
              <a:gd name="connsiteX2517" fmla="*/ 7814971 w 12220383"/>
              <a:gd name="connsiteY2517" fmla="*/ 598810 h 1503680"/>
              <a:gd name="connsiteX2518" fmla="*/ 7815194 w 12220383"/>
              <a:gd name="connsiteY2518" fmla="*/ 599554 h 1503680"/>
              <a:gd name="connsiteX2519" fmla="*/ 7822325 w 12220383"/>
              <a:gd name="connsiteY2519" fmla="*/ 575504 h 1503680"/>
              <a:gd name="connsiteX2520" fmla="*/ 7818832 w 12220383"/>
              <a:gd name="connsiteY2520" fmla="*/ 575504 h 1503680"/>
              <a:gd name="connsiteX2521" fmla="*/ 7822325 w 12220383"/>
              <a:gd name="connsiteY2521" fmla="*/ 574689 h 1503680"/>
              <a:gd name="connsiteX2522" fmla="*/ 7826286 w 12220383"/>
              <a:gd name="connsiteY2522" fmla="*/ 546357 h 1503680"/>
              <a:gd name="connsiteX2523" fmla="*/ 7826604 w 12220383"/>
              <a:gd name="connsiteY2523" fmla="*/ 546357 h 1503680"/>
              <a:gd name="connsiteX2524" fmla="*/ 7835772 w 12220383"/>
              <a:gd name="connsiteY2524" fmla="*/ 512116 h 1503680"/>
              <a:gd name="connsiteX2525" fmla="*/ 7833297 w 12220383"/>
              <a:gd name="connsiteY2525" fmla="*/ 512467 h 1503680"/>
              <a:gd name="connsiteX2526" fmla="*/ 7835569 w 12220383"/>
              <a:gd name="connsiteY2526" fmla="*/ 510486 h 1503680"/>
              <a:gd name="connsiteX2527" fmla="*/ 7851665 w 12220383"/>
              <a:gd name="connsiteY2527" fmla="*/ 508651 h 1503680"/>
              <a:gd name="connsiteX2528" fmla="*/ 7863465 w 12220383"/>
              <a:gd name="connsiteY2528" fmla="*/ 486377 h 1503680"/>
              <a:gd name="connsiteX2529" fmla="*/ 7870030 w 12220383"/>
              <a:gd name="connsiteY2529" fmla="*/ 498818 h 1503680"/>
              <a:gd name="connsiteX2530" fmla="*/ 7874426 w 12220383"/>
              <a:gd name="connsiteY2530" fmla="*/ 503626 h 1503680"/>
              <a:gd name="connsiteX2531" fmla="*/ 7882383 w 12220383"/>
              <a:gd name="connsiteY2531" fmla="*/ 502863 h 1503680"/>
              <a:gd name="connsiteX2532" fmla="*/ 7883656 w 12220383"/>
              <a:gd name="connsiteY2532" fmla="*/ 503760 h 1503680"/>
              <a:gd name="connsiteX2533" fmla="*/ 7897919 w 12220383"/>
              <a:gd name="connsiteY2533" fmla="*/ 477467 h 1503680"/>
              <a:gd name="connsiteX2534" fmla="*/ 7896085 w 12220383"/>
              <a:gd name="connsiteY2534" fmla="*/ 474875 h 1503680"/>
              <a:gd name="connsiteX2535" fmla="*/ 7897919 w 12220383"/>
              <a:gd name="connsiteY2535" fmla="*/ 475429 h 1503680"/>
              <a:gd name="connsiteX2536" fmla="*/ 7922166 w 12220383"/>
              <a:gd name="connsiteY2536" fmla="*/ 419175 h 1503680"/>
              <a:gd name="connsiteX2537" fmla="*/ 7915849 w 12220383"/>
              <a:gd name="connsiteY2537" fmla="*/ 402665 h 1503680"/>
              <a:gd name="connsiteX2538" fmla="*/ 7910958 w 12220383"/>
              <a:gd name="connsiteY2538" fmla="*/ 378411 h 1503680"/>
              <a:gd name="connsiteX2539" fmla="*/ 7918090 w 12220383"/>
              <a:gd name="connsiteY2539" fmla="*/ 365366 h 1503680"/>
              <a:gd name="connsiteX2540" fmla="*/ 7926444 w 12220383"/>
              <a:gd name="connsiteY2540" fmla="*/ 349265 h 1503680"/>
              <a:gd name="connsiteX2541" fmla="*/ 7933718 w 12220383"/>
              <a:gd name="connsiteY2541" fmla="*/ 354116 h 1503680"/>
              <a:gd name="connsiteX2542" fmla="*/ 7930519 w 12220383"/>
              <a:gd name="connsiteY2542" fmla="*/ 369647 h 1503680"/>
              <a:gd name="connsiteX2543" fmla="*/ 7928155 w 12220383"/>
              <a:gd name="connsiteY2543" fmla="*/ 372011 h 1503680"/>
              <a:gd name="connsiteX2544" fmla="*/ 7930519 w 12220383"/>
              <a:gd name="connsiteY2544" fmla="*/ 379430 h 1503680"/>
              <a:gd name="connsiteX2545" fmla="*/ 7941726 w 12220383"/>
              <a:gd name="connsiteY2545" fmla="*/ 375354 h 1503680"/>
              <a:gd name="connsiteX2546" fmla="*/ 7952932 w 12220383"/>
              <a:gd name="connsiteY2546" fmla="*/ 349876 h 1503680"/>
              <a:gd name="connsiteX2547" fmla="*/ 8004687 w 12220383"/>
              <a:gd name="connsiteY2547" fmla="*/ 250209 h 1503680"/>
              <a:gd name="connsiteX2548" fmla="*/ 8069074 w 12220383"/>
              <a:gd name="connsiteY2548" fmla="*/ 134032 h 1503680"/>
              <a:gd name="connsiteX2549" fmla="*/ 8078447 w 12220383"/>
              <a:gd name="connsiteY2549" fmla="*/ 118745 h 1503680"/>
              <a:gd name="connsiteX2550" fmla="*/ 8107788 w 12220383"/>
              <a:gd name="connsiteY2550" fmla="*/ 74313 h 1503680"/>
              <a:gd name="connsiteX2551" fmla="*/ 8122254 w 12220383"/>
              <a:gd name="connsiteY2551" fmla="*/ 51485 h 1503680"/>
              <a:gd name="connsiteX2552" fmla="*/ 8164432 w 12220383"/>
              <a:gd name="connsiteY2552" fmla="*/ 25600 h 1503680"/>
              <a:gd name="connsiteX2553" fmla="*/ 8211093 w 12220383"/>
              <a:gd name="connsiteY2553" fmla="*/ 2976 h 1503680"/>
              <a:gd name="connsiteX2554" fmla="*/ 5023494 w 12220383"/>
              <a:gd name="connsiteY2554" fmla="*/ 0 h 1503680"/>
              <a:gd name="connsiteX2555" fmla="*/ 7279570 w 12220383"/>
              <a:gd name="connsiteY2555" fmla="*/ 0 h 1503680"/>
              <a:gd name="connsiteX2556" fmla="*/ 7226335 w 12220383"/>
              <a:gd name="connsiteY2556" fmla="*/ 28861 h 1503680"/>
              <a:gd name="connsiteX2557" fmla="*/ 7132810 w 12220383"/>
              <a:gd name="connsiteY2557" fmla="*/ 68402 h 1503680"/>
              <a:gd name="connsiteX2558" fmla="*/ 7119159 w 12220383"/>
              <a:gd name="connsiteY2558" fmla="*/ 66364 h 1503680"/>
              <a:gd name="connsiteX2559" fmla="*/ 7079834 w 12220383"/>
              <a:gd name="connsiteY2559" fmla="*/ 44147 h 1503680"/>
              <a:gd name="connsiteX2560" fmla="*/ 7036229 w 12220383"/>
              <a:gd name="connsiteY2560" fmla="*/ 55969 h 1503680"/>
              <a:gd name="connsiteX2561" fmla="*/ 7034600 w 12220383"/>
              <a:gd name="connsiteY2561" fmla="*/ 160121 h 1503680"/>
              <a:gd name="connsiteX2562" fmla="*/ 7046621 w 12220383"/>
              <a:gd name="connsiteY2562" fmla="*/ 167254 h 1503680"/>
              <a:gd name="connsiteX2563" fmla="*/ 7049042 w 12220383"/>
              <a:gd name="connsiteY2563" fmla="*/ 168274 h 1503680"/>
              <a:gd name="connsiteX2564" fmla="*/ 7052429 w 12220383"/>
              <a:gd name="connsiteY2564" fmla="*/ 179636 h 1503680"/>
              <a:gd name="connsiteX2565" fmla="*/ 7063932 w 12220383"/>
              <a:gd name="connsiteY2565" fmla="*/ 183374 h 1503680"/>
              <a:gd name="connsiteX2566" fmla="*/ 7064960 w 12220383"/>
              <a:gd name="connsiteY2566" fmla="*/ 185802 h 1503680"/>
              <a:gd name="connsiteX2567" fmla="*/ 7085336 w 12220383"/>
              <a:gd name="connsiteY2567" fmla="*/ 206184 h 1503680"/>
              <a:gd name="connsiteX2568" fmla="*/ 7203514 w 12220383"/>
              <a:gd name="connsiteY2568" fmla="*/ 274259 h 1503680"/>
              <a:gd name="connsiteX2569" fmla="*/ 7328622 w 12220383"/>
              <a:gd name="connsiteY2569" fmla="*/ 303202 h 1503680"/>
              <a:gd name="connsiteX2570" fmla="*/ 7367743 w 12220383"/>
              <a:gd name="connsiteY2570" fmla="*/ 330513 h 1503680"/>
              <a:gd name="connsiteX2571" fmla="*/ 7392398 w 12220383"/>
              <a:gd name="connsiteY2571" fmla="*/ 359048 h 1503680"/>
              <a:gd name="connsiteX2572" fmla="*/ 7450468 w 12220383"/>
              <a:gd name="connsiteY2572" fmla="*/ 355583 h 1503680"/>
              <a:gd name="connsiteX2573" fmla="*/ 7494479 w 12220383"/>
              <a:gd name="connsiteY2573" fmla="*/ 342335 h 1503680"/>
              <a:gd name="connsiteX2574" fmla="*/ 7500185 w 12220383"/>
              <a:gd name="connsiteY2574" fmla="*/ 330513 h 1503680"/>
              <a:gd name="connsiteX2575" fmla="*/ 7491423 w 12220383"/>
              <a:gd name="connsiteY2575" fmla="*/ 323583 h 1503680"/>
              <a:gd name="connsiteX2576" fmla="*/ 7468170 w 12220383"/>
              <a:gd name="connsiteY2576" fmla="*/ 325061 h 1503680"/>
              <a:gd name="connsiteX2577" fmla="*/ 7446197 w 12220383"/>
              <a:gd name="connsiteY2577" fmla="*/ 319560 h 1503680"/>
              <a:gd name="connsiteX2578" fmla="*/ 7450698 w 12220383"/>
              <a:gd name="connsiteY2578" fmla="*/ 307023 h 1503680"/>
              <a:gd name="connsiteX2579" fmla="*/ 7468603 w 12220383"/>
              <a:gd name="connsiteY2579" fmla="*/ 295252 h 1503680"/>
              <a:gd name="connsiteX2580" fmla="*/ 7448227 w 12220383"/>
              <a:gd name="connsiteY2580" fmla="*/ 290768 h 1503680"/>
              <a:gd name="connsiteX2581" fmla="*/ 7433761 w 12220383"/>
              <a:gd name="connsiteY2581" fmla="*/ 303252 h 1503680"/>
              <a:gd name="connsiteX2582" fmla="*/ 7417958 w 12220383"/>
              <a:gd name="connsiteY2582" fmla="*/ 310909 h 1503680"/>
              <a:gd name="connsiteX2583" fmla="*/ 7405438 w 12220383"/>
              <a:gd name="connsiteY2583" fmla="*/ 301367 h 1503680"/>
              <a:gd name="connsiteX2584" fmla="*/ 7410532 w 12220383"/>
              <a:gd name="connsiteY2584" fmla="*/ 277723 h 1503680"/>
              <a:gd name="connsiteX2585" fmla="*/ 7411022 w 12220383"/>
              <a:gd name="connsiteY2585" fmla="*/ 277234 h 1503680"/>
              <a:gd name="connsiteX2586" fmla="*/ 7411001 w 12220383"/>
              <a:gd name="connsiteY2586" fmla="*/ 276975 h 1503680"/>
              <a:gd name="connsiteX2587" fmla="*/ 7414394 w 12220383"/>
              <a:gd name="connsiteY2587" fmla="*/ 274622 h 1503680"/>
              <a:gd name="connsiteX2588" fmla="*/ 7430297 w 12220383"/>
              <a:gd name="connsiteY2588" fmla="*/ 271813 h 1503680"/>
              <a:gd name="connsiteX2589" fmla="*/ 7421026 w 12220383"/>
              <a:gd name="connsiteY2589" fmla="*/ 266846 h 1503680"/>
              <a:gd name="connsiteX2590" fmla="*/ 7411771 w 12220383"/>
              <a:gd name="connsiteY2590" fmla="*/ 266909 h 1503680"/>
              <a:gd name="connsiteX2591" fmla="*/ 7413588 w 12220383"/>
              <a:gd name="connsiteY2591" fmla="*/ 265903 h 1503680"/>
              <a:gd name="connsiteX2592" fmla="*/ 7425202 w 12220383"/>
              <a:gd name="connsiteY2592" fmla="*/ 254081 h 1503680"/>
              <a:gd name="connsiteX2593" fmla="*/ 7508335 w 12220383"/>
              <a:gd name="connsiteY2593" fmla="*/ 200273 h 1503680"/>
              <a:gd name="connsiteX2594" fmla="*/ 7602063 w 12220383"/>
              <a:gd name="connsiteY2594" fmla="*/ 155433 h 1503680"/>
              <a:gd name="connsiteX2595" fmla="*/ 7640573 w 12220383"/>
              <a:gd name="connsiteY2595" fmla="*/ 140350 h 1503680"/>
              <a:gd name="connsiteX2596" fmla="*/ 7736542 w 12220383"/>
              <a:gd name="connsiteY2596" fmla="*/ 95306 h 1503680"/>
              <a:gd name="connsiteX2597" fmla="*/ 7702515 w 12220383"/>
              <a:gd name="connsiteY2597" fmla="*/ 163382 h 1503680"/>
              <a:gd name="connsiteX2598" fmla="*/ 7654633 w 12220383"/>
              <a:gd name="connsiteY2598" fmla="*/ 207610 h 1503680"/>
              <a:gd name="connsiteX2599" fmla="*/ 7647094 w 12220383"/>
              <a:gd name="connsiteY2599" fmla="*/ 220859 h 1503680"/>
              <a:gd name="connsiteX2600" fmla="*/ 7662376 w 12220383"/>
              <a:gd name="connsiteY2600" fmla="*/ 223916 h 1503680"/>
              <a:gd name="connsiteX2601" fmla="*/ 7671137 w 12220383"/>
              <a:gd name="connsiteY2601" fmla="*/ 223916 h 1503680"/>
              <a:gd name="connsiteX2602" fmla="*/ 7662986 w 12220383"/>
              <a:gd name="connsiteY2602" fmla="*/ 266718 h 1503680"/>
              <a:gd name="connsiteX2603" fmla="*/ 7616937 w 12220383"/>
              <a:gd name="connsiteY2603" fmla="*/ 397570 h 1503680"/>
              <a:gd name="connsiteX2604" fmla="*/ 7594116 w 12220383"/>
              <a:gd name="connsiteY2604" fmla="*/ 469110 h 1503680"/>
              <a:gd name="connsiteX2605" fmla="*/ 7594597 w 12220383"/>
              <a:gd name="connsiteY2605" fmla="*/ 476861 h 1503680"/>
              <a:gd name="connsiteX2606" fmla="*/ 7585967 w 12220383"/>
              <a:gd name="connsiteY2606" fmla="*/ 531071 h 1503680"/>
              <a:gd name="connsiteX2607" fmla="*/ 7586354 w 12220383"/>
              <a:gd name="connsiteY2607" fmla="*/ 531458 h 1503680"/>
              <a:gd name="connsiteX2608" fmla="*/ 7589759 w 12220383"/>
              <a:gd name="connsiteY2608" fmla="*/ 531152 h 1503680"/>
              <a:gd name="connsiteX2609" fmla="*/ 7589635 w 12220383"/>
              <a:gd name="connsiteY2609" fmla="*/ 531275 h 1503680"/>
              <a:gd name="connsiteX2610" fmla="*/ 7589256 w 12220383"/>
              <a:gd name="connsiteY2610" fmla="*/ 532091 h 1503680"/>
              <a:gd name="connsiteX2611" fmla="*/ 7585966 w 12220383"/>
              <a:gd name="connsiteY2611" fmla="*/ 532091 h 1503680"/>
              <a:gd name="connsiteX2612" fmla="*/ 7573842 w 12220383"/>
              <a:gd name="connsiteY2612" fmla="*/ 544473 h 1503680"/>
              <a:gd name="connsiteX2613" fmla="*/ 7572425 w 12220383"/>
              <a:gd name="connsiteY2613" fmla="*/ 558358 h 1503680"/>
              <a:gd name="connsiteX2614" fmla="*/ 7571092 w 12220383"/>
              <a:gd name="connsiteY2614" fmla="*/ 560625 h 1503680"/>
              <a:gd name="connsiteX2615" fmla="*/ 7566202 w 12220383"/>
              <a:gd name="connsiteY2615" fmla="*/ 575096 h 1503680"/>
              <a:gd name="connsiteX2616" fmla="*/ 7566413 w 12220383"/>
              <a:gd name="connsiteY2616" fmla="*/ 575634 h 1503680"/>
              <a:gd name="connsiteX2617" fmla="*/ 7558638 w 12220383"/>
              <a:gd name="connsiteY2617" fmla="*/ 580804 h 1503680"/>
              <a:gd name="connsiteX2618" fmla="*/ 7561516 w 12220383"/>
              <a:gd name="connsiteY2618" fmla="*/ 590791 h 1503680"/>
              <a:gd name="connsiteX2619" fmla="*/ 7561890 w 12220383"/>
              <a:gd name="connsiteY2619" fmla="*/ 590589 h 1503680"/>
              <a:gd name="connsiteX2620" fmla="*/ 7561720 w 12220383"/>
              <a:gd name="connsiteY2620" fmla="*/ 590791 h 1503680"/>
              <a:gd name="connsiteX2621" fmla="*/ 7561720 w 12220383"/>
              <a:gd name="connsiteY2621" fmla="*/ 622586 h 1503680"/>
              <a:gd name="connsiteX2622" fmla="*/ 7552143 w 12220383"/>
              <a:gd name="connsiteY2622" fmla="*/ 642968 h 1503680"/>
              <a:gd name="connsiteX2623" fmla="*/ 7542159 w 12220383"/>
              <a:gd name="connsiteY2623" fmla="*/ 686178 h 1503680"/>
              <a:gd name="connsiteX2624" fmla="*/ 7543423 w 12220383"/>
              <a:gd name="connsiteY2624" fmla="*/ 687181 h 1503680"/>
              <a:gd name="connsiteX2625" fmla="*/ 7541344 w 12220383"/>
              <a:gd name="connsiteY2625" fmla="*/ 686381 h 1503680"/>
              <a:gd name="connsiteX2626" fmla="*/ 7532650 w 12220383"/>
              <a:gd name="connsiteY2626" fmla="*/ 682395 h 1503680"/>
              <a:gd name="connsiteX2627" fmla="*/ 7532785 w 12220383"/>
              <a:gd name="connsiteY2627" fmla="*/ 681897 h 1503680"/>
              <a:gd name="connsiteX2628" fmla="*/ 7531671 w 12220383"/>
              <a:gd name="connsiteY2628" fmla="*/ 681947 h 1503680"/>
              <a:gd name="connsiteX2629" fmla="*/ 7531563 w 12220383"/>
              <a:gd name="connsiteY2629" fmla="*/ 681897 h 1503680"/>
              <a:gd name="connsiteX2630" fmla="*/ 7531559 w 12220383"/>
              <a:gd name="connsiteY2630" fmla="*/ 681952 h 1503680"/>
              <a:gd name="connsiteX2631" fmla="*/ 7520153 w 12220383"/>
              <a:gd name="connsiteY2631" fmla="*/ 682458 h 1503680"/>
              <a:gd name="connsiteX2632" fmla="*/ 7508742 w 12220383"/>
              <a:gd name="connsiteY2632" fmla="*/ 688216 h 1503680"/>
              <a:gd name="connsiteX2633" fmla="*/ 7508742 w 12220383"/>
              <a:gd name="connsiteY2633" fmla="*/ 702687 h 1503680"/>
              <a:gd name="connsiteX2634" fmla="*/ 7492442 w 12220383"/>
              <a:gd name="connsiteY2634" fmla="*/ 715935 h 1503680"/>
              <a:gd name="connsiteX2635" fmla="*/ 7492549 w 12220383"/>
              <a:gd name="connsiteY2635" fmla="*/ 716979 h 1503680"/>
              <a:gd name="connsiteX2636" fmla="*/ 7484012 w 12220383"/>
              <a:gd name="connsiteY2636" fmla="*/ 717667 h 1503680"/>
              <a:gd name="connsiteX2637" fmla="*/ 7481683 w 12220383"/>
              <a:gd name="connsiteY2637" fmla="*/ 720837 h 1503680"/>
              <a:gd name="connsiteX2638" fmla="*/ 7479401 w 12220383"/>
              <a:gd name="connsiteY2638" fmla="*/ 717158 h 1503680"/>
              <a:gd name="connsiteX2639" fmla="*/ 7418274 w 12220383"/>
              <a:gd name="connsiteY2639" fmla="*/ 738967 h 1503680"/>
              <a:gd name="connsiteX2640" fmla="*/ 7403400 w 12220383"/>
              <a:gd name="connsiteY2640" fmla="*/ 745693 h 1503680"/>
              <a:gd name="connsiteX2641" fmla="*/ 7396880 w 12220383"/>
              <a:gd name="connsiteY2641" fmla="*/ 745693 h 1503680"/>
              <a:gd name="connsiteX2642" fmla="*/ 7361834 w 12220383"/>
              <a:gd name="connsiteY2642" fmla="*/ 753030 h 1503680"/>
              <a:gd name="connsiteX2643" fmla="*/ 7203106 w 12220383"/>
              <a:gd name="connsiteY2643" fmla="*/ 843322 h 1503680"/>
              <a:gd name="connsiteX2644" fmla="*/ 7176210 w 12220383"/>
              <a:gd name="connsiteY2644" fmla="*/ 860035 h 1503680"/>
              <a:gd name="connsiteX2645" fmla="*/ 7153186 w 12220383"/>
              <a:gd name="connsiteY2645" fmla="*/ 850252 h 1503680"/>
              <a:gd name="connsiteX2646" fmla="*/ 7108360 w 12220383"/>
              <a:gd name="connsiteY2646" fmla="*/ 827424 h 1503680"/>
              <a:gd name="connsiteX2647" fmla="*/ 7060273 w 12220383"/>
              <a:gd name="connsiteY2647" fmla="*/ 855959 h 1503680"/>
              <a:gd name="connsiteX2648" fmla="*/ 6903381 w 12220383"/>
              <a:gd name="connsiteY2648" fmla="*/ 1003932 h 1503680"/>
              <a:gd name="connsiteX2649" fmla="*/ 6762380 w 12220383"/>
              <a:gd name="connsiteY2649" fmla="*/ 1211827 h 1503680"/>
              <a:gd name="connsiteX2650" fmla="*/ 6750359 w 12220383"/>
              <a:gd name="connsiteY2650" fmla="*/ 1255444 h 1503680"/>
              <a:gd name="connsiteX2651" fmla="*/ 6754637 w 12220383"/>
              <a:gd name="connsiteY2651" fmla="*/ 1268489 h 1503680"/>
              <a:gd name="connsiteX2652" fmla="*/ 6770939 w 12220383"/>
              <a:gd name="connsiteY2652" fmla="*/ 1300692 h 1503680"/>
              <a:gd name="connsiteX2653" fmla="*/ 6775625 w 12220383"/>
              <a:gd name="connsiteY2653" fmla="*/ 1321074 h 1503680"/>
              <a:gd name="connsiteX2654" fmla="*/ 6802725 w 12220383"/>
              <a:gd name="connsiteY2654" fmla="*/ 1356539 h 1503680"/>
              <a:gd name="connsiteX2655" fmla="*/ 6835529 w 12220383"/>
              <a:gd name="connsiteY2655" fmla="*/ 1389762 h 1503680"/>
              <a:gd name="connsiteX2656" fmla="*/ 6889728 w 12220383"/>
              <a:gd name="connsiteY2656" fmla="*/ 1438270 h 1503680"/>
              <a:gd name="connsiteX2657" fmla="*/ 6944743 w 12220383"/>
              <a:gd name="connsiteY2657" fmla="*/ 1458652 h 1503680"/>
              <a:gd name="connsiteX2658" fmla="*/ 7002814 w 12220383"/>
              <a:gd name="connsiteY2658" fmla="*/ 1445200 h 1503680"/>
              <a:gd name="connsiteX2659" fmla="*/ 7029709 w 12220383"/>
              <a:gd name="connsiteY2659" fmla="*/ 1429506 h 1503680"/>
              <a:gd name="connsiteX2660" fmla="*/ 7064348 w 12220383"/>
              <a:gd name="connsiteY2660" fmla="*/ 1409124 h 1503680"/>
              <a:gd name="connsiteX2661" fmla="*/ 7098987 w 12220383"/>
              <a:gd name="connsiteY2661" fmla="*/ 1387315 h 1503680"/>
              <a:gd name="connsiteX2662" fmla="*/ 7115083 w 12220383"/>
              <a:gd name="connsiteY2662" fmla="*/ 1383035 h 1503680"/>
              <a:gd name="connsiteX2663" fmla="*/ 7113046 w 12220383"/>
              <a:gd name="connsiteY2663" fmla="*/ 1395061 h 1503680"/>
              <a:gd name="connsiteX2664" fmla="*/ 7107952 w 12220383"/>
              <a:gd name="connsiteY2664" fmla="*/ 1418092 h 1503680"/>
              <a:gd name="connsiteX2665" fmla="*/ 7133422 w 12220383"/>
              <a:gd name="connsiteY2665" fmla="*/ 1387723 h 1503680"/>
              <a:gd name="connsiteX2666" fmla="*/ 7178453 w 12220383"/>
              <a:gd name="connsiteY2666" fmla="*/ 1338807 h 1503680"/>
              <a:gd name="connsiteX2667" fmla="*/ 7188437 w 12220383"/>
              <a:gd name="connsiteY2667" fmla="*/ 1316998 h 1503680"/>
              <a:gd name="connsiteX2668" fmla="*/ 7221649 w 12220383"/>
              <a:gd name="connsiteY2668" fmla="*/ 1306603 h 1503680"/>
              <a:gd name="connsiteX2669" fmla="*/ 7281146 w 12220383"/>
              <a:gd name="connsiteY2669" fmla="*/ 1265839 h 1503680"/>
              <a:gd name="connsiteX2670" fmla="*/ 7323732 w 12220383"/>
              <a:gd name="connsiteY2670" fmla="*/ 1246680 h 1503680"/>
              <a:gd name="connsiteX2671" fmla="*/ 7324496 w 12220383"/>
              <a:gd name="connsiteY2671" fmla="*/ 1244666 h 1503680"/>
              <a:gd name="connsiteX2672" fmla="*/ 7333029 w 12220383"/>
              <a:gd name="connsiteY2672" fmla="*/ 1241585 h 1503680"/>
              <a:gd name="connsiteX2673" fmla="*/ 7331067 w 12220383"/>
              <a:gd name="connsiteY2673" fmla="*/ 1230375 h 1503680"/>
              <a:gd name="connsiteX2674" fmla="*/ 7322101 w 12220383"/>
              <a:gd name="connsiteY2674" fmla="*/ 1227929 h 1503680"/>
              <a:gd name="connsiteX2675" fmla="*/ 7321611 w 12220383"/>
              <a:gd name="connsiteY2675" fmla="*/ 1227678 h 1503680"/>
              <a:gd name="connsiteX2676" fmla="*/ 7332289 w 12220383"/>
              <a:gd name="connsiteY2676" fmla="*/ 1229967 h 1503680"/>
              <a:gd name="connsiteX2677" fmla="*/ 7352665 w 12220383"/>
              <a:gd name="connsiteY2677" fmla="*/ 1215292 h 1503680"/>
              <a:gd name="connsiteX2678" fmla="*/ 7362989 w 12220383"/>
              <a:gd name="connsiteY2678" fmla="*/ 1206180 h 1503680"/>
              <a:gd name="connsiteX2679" fmla="*/ 7365908 w 12220383"/>
              <a:gd name="connsiteY2679" fmla="*/ 1206324 h 1503680"/>
              <a:gd name="connsiteX2680" fmla="*/ 7366021 w 12220383"/>
              <a:gd name="connsiteY2680" fmla="*/ 1203504 h 1503680"/>
              <a:gd name="connsiteX2681" fmla="*/ 7366520 w 12220383"/>
              <a:gd name="connsiteY2681" fmla="*/ 1203063 h 1503680"/>
              <a:gd name="connsiteX2682" fmla="*/ 7366051 w 12220383"/>
              <a:gd name="connsiteY2682" fmla="*/ 1202768 h 1503680"/>
              <a:gd name="connsiteX2683" fmla="*/ 7366112 w 12220383"/>
              <a:gd name="connsiteY2683" fmla="*/ 1201229 h 1503680"/>
              <a:gd name="connsiteX2684" fmla="*/ 7362980 w 12220383"/>
              <a:gd name="connsiteY2684" fmla="*/ 1199038 h 1503680"/>
              <a:gd name="connsiteX2685" fmla="*/ 7366724 w 12220383"/>
              <a:gd name="connsiteY2685" fmla="*/ 1197968 h 1503680"/>
              <a:gd name="connsiteX2686" fmla="*/ 7373855 w 12220383"/>
              <a:gd name="connsiteY2686" fmla="*/ 1192464 h 1503680"/>
              <a:gd name="connsiteX2687" fmla="*/ 7413588 w 12220383"/>
              <a:gd name="connsiteY2687" fmla="*/ 1186758 h 1503680"/>
              <a:gd name="connsiteX2688" fmla="*/ 7422757 w 12220383"/>
              <a:gd name="connsiteY2688" fmla="*/ 1179012 h 1503680"/>
              <a:gd name="connsiteX2689" fmla="*/ 7432792 w 12220383"/>
              <a:gd name="connsiteY2689" fmla="*/ 1178605 h 1503680"/>
              <a:gd name="connsiteX2690" fmla="*/ 7430076 w 12220383"/>
              <a:gd name="connsiteY2690" fmla="*/ 1172058 h 1503680"/>
              <a:gd name="connsiteX2691" fmla="*/ 7430907 w 12220383"/>
              <a:gd name="connsiteY2691" fmla="*/ 1172287 h 1503680"/>
              <a:gd name="connsiteX2692" fmla="*/ 7450264 w 12220383"/>
              <a:gd name="connsiteY2692" fmla="*/ 1157612 h 1503680"/>
              <a:gd name="connsiteX2693" fmla="*/ 7450121 w 12220383"/>
              <a:gd name="connsiteY2693" fmla="*/ 1157469 h 1503680"/>
              <a:gd name="connsiteX2694" fmla="*/ 7444355 w 12220383"/>
              <a:gd name="connsiteY2694" fmla="*/ 1157612 h 1503680"/>
              <a:gd name="connsiteX2695" fmla="*/ 7425406 w 12220383"/>
              <a:gd name="connsiteY2695" fmla="*/ 1157612 h 1503680"/>
              <a:gd name="connsiteX2696" fmla="*/ 7424789 w 12220383"/>
              <a:gd name="connsiteY2696" fmla="*/ 1157616 h 1503680"/>
              <a:gd name="connsiteX2697" fmla="*/ 7424795 w 12220383"/>
              <a:gd name="connsiteY2697" fmla="*/ 1157611 h 1503680"/>
              <a:gd name="connsiteX2698" fmla="*/ 7419745 w 12220383"/>
              <a:gd name="connsiteY2698" fmla="*/ 1146341 h 1503680"/>
              <a:gd name="connsiteX2699" fmla="*/ 7419904 w 12220383"/>
              <a:gd name="connsiteY2699" fmla="*/ 1146401 h 1503680"/>
              <a:gd name="connsiteX2700" fmla="*/ 7420516 w 12220383"/>
              <a:gd name="connsiteY2700" fmla="*/ 1138045 h 1503680"/>
              <a:gd name="connsiteX2701" fmla="*/ 7422405 w 12220383"/>
              <a:gd name="connsiteY2701" fmla="*/ 1133665 h 1503680"/>
              <a:gd name="connsiteX2702" fmla="*/ 7420516 w 12220383"/>
              <a:gd name="connsiteY2702" fmla="*/ 1138860 h 1503680"/>
              <a:gd name="connsiteX2703" fmla="*/ 7469009 w 12220383"/>
              <a:gd name="connsiteY2703" fmla="*/ 1118479 h 1503680"/>
              <a:gd name="connsiteX2704" fmla="*/ 7468603 w 12220383"/>
              <a:gd name="connsiteY2704" fmla="*/ 1118308 h 1503680"/>
              <a:gd name="connsiteX2705" fmla="*/ 7468603 w 12220383"/>
              <a:gd name="connsiteY2705" fmla="*/ 1114198 h 1503680"/>
              <a:gd name="connsiteX2706" fmla="*/ 7469417 w 12220383"/>
              <a:gd name="connsiteY2706" fmla="*/ 1114605 h 1503680"/>
              <a:gd name="connsiteX2707" fmla="*/ 7478383 w 12220383"/>
              <a:gd name="connsiteY2707" fmla="*/ 1108694 h 1503680"/>
              <a:gd name="connsiteX2708" fmla="*/ 7474511 w 12220383"/>
              <a:gd name="connsiteY2708" fmla="*/ 1093816 h 1503680"/>
              <a:gd name="connsiteX2709" fmla="*/ 7473561 w 12220383"/>
              <a:gd name="connsiteY2709" fmla="*/ 1091323 h 1503680"/>
              <a:gd name="connsiteX2710" fmla="*/ 7475326 w 12220383"/>
              <a:gd name="connsiteY2710" fmla="*/ 1091982 h 1503680"/>
              <a:gd name="connsiteX2711" fmla="*/ 7480365 w 12220383"/>
              <a:gd name="connsiteY2711" fmla="*/ 1090760 h 1503680"/>
              <a:gd name="connsiteX2712" fmla="*/ 7474512 w 12220383"/>
              <a:gd name="connsiteY2712" fmla="*/ 1093816 h 1503680"/>
              <a:gd name="connsiteX2713" fmla="*/ 7479402 w 12220383"/>
              <a:gd name="connsiteY2713" fmla="*/ 1108083 h 1503680"/>
              <a:gd name="connsiteX2714" fmla="*/ 7498036 w 12220383"/>
              <a:gd name="connsiteY2714" fmla="*/ 1108083 h 1503680"/>
              <a:gd name="connsiteX2715" fmla="*/ 7503037 w 12220383"/>
              <a:gd name="connsiteY2715" fmla="*/ 1132542 h 1503680"/>
              <a:gd name="connsiteX2716" fmla="*/ 7503037 w 12220383"/>
              <a:gd name="connsiteY2716" fmla="*/ 1139472 h 1503680"/>
              <a:gd name="connsiteX2717" fmla="*/ 7505997 w 12220383"/>
              <a:gd name="connsiteY2717" fmla="*/ 1143793 h 1503680"/>
              <a:gd name="connsiteX2718" fmla="*/ 7503444 w 12220383"/>
              <a:gd name="connsiteY2718" fmla="*/ 1142325 h 1503680"/>
              <a:gd name="connsiteX2719" fmla="*/ 7494072 w 12220383"/>
              <a:gd name="connsiteY2719" fmla="*/ 1191649 h 1503680"/>
              <a:gd name="connsiteX2720" fmla="*/ 7489666 w 12220383"/>
              <a:gd name="connsiteY2720" fmla="*/ 1215686 h 1503680"/>
              <a:gd name="connsiteX2721" fmla="*/ 7489589 w 12220383"/>
              <a:gd name="connsiteY2721" fmla="*/ 1215700 h 1503680"/>
              <a:gd name="connsiteX2722" fmla="*/ 7483680 w 12220383"/>
              <a:gd name="connsiteY2722" fmla="*/ 1259725 h 1503680"/>
              <a:gd name="connsiteX2723" fmla="*/ 7483681 w 12220383"/>
              <a:gd name="connsiteY2723" fmla="*/ 1259726 h 1503680"/>
              <a:gd name="connsiteX2724" fmla="*/ 7474372 w 12220383"/>
              <a:gd name="connsiteY2724" fmla="*/ 1318017 h 1503680"/>
              <a:gd name="connsiteX2725" fmla="*/ 7474307 w 12220383"/>
              <a:gd name="connsiteY2725" fmla="*/ 1318017 h 1503680"/>
              <a:gd name="connsiteX2726" fmla="*/ 7474321 w 12220383"/>
              <a:gd name="connsiteY2726" fmla="*/ 1318339 h 1503680"/>
              <a:gd name="connsiteX2727" fmla="*/ 7474307 w 12220383"/>
              <a:gd name="connsiteY2727" fmla="*/ 1318425 h 1503680"/>
              <a:gd name="connsiteX2728" fmla="*/ 7474326 w 12220383"/>
              <a:gd name="connsiteY2728" fmla="*/ 1318444 h 1503680"/>
              <a:gd name="connsiteX2729" fmla="*/ 7475734 w 12220383"/>
              <a:gd name="connsiteY2729" fmla="*/ 1351239 h 1503680"/>
              <a:gd name="connsiteX2730" fmla="*/ 7482372 w 12220383"/>
              <a:gd name="connsiteY2730" fmla="*/ 1318443 h 1503680"/>
              <a:gd name="connsiteX2731" fmla="*/ 7482458 w 12220383"/>
              <a:gd name="connsiteY2731" fmla="*/ 1318425 h 1503680"/>
              <a:gd name="connsiteX2732" fmla="*/ 7488979 w 12220383"/>
              <a:gd name="connsiteY2732" fmla="*/ 1265839 h 1503680"/>
              <a:gd name="connsiteX2733" fmla="*/ 7488978 w 12220383"/>
              <a:gd name="connsiteY2733" fmla="*/ 1265838 h 1503680"/>
              <a:gd name="connsiteX2734" fmla="*/ 7497264 w 12220383"/>
              <a:gd name="connsiteY2734" fmla="*/ 1216107 h 1503680"/>
              <a:gd name="connsiteX2735" fmla="*/ 7497332 w 12220383"/>
              <a:gd name="connsiteY2735" fmla="*/ 1216107 h 1503680"/>
              <a:gd name="connsiteX2736" fmla="*/ 7502222 w 12220383"/>
              <a:gd name="connsiteY2736" fmla="*/ 1191649 h 1503680"/>
              <a:gd name="connsiteX2737" fmla="*/ 7502221 w 12220383"/>
              <a:gd name="connsiteY2737" fmla="*/ 1191649 h 1503680"/>
              <a:gd name="connsiteX2738" fmla="*/ 7511595 w 12220383"/>
              <a:gd name="connsiteY2738" fmla="*/ 1171267 h 1503680"/>
              <a:gd name="connsiteX2739" fmla="*/ 7527489 w 12220383"/>
              <a:gd name="connsiteY2739" fmla="*/ 1137840 h 1503680"/>
              <a:gd name="connsiteX2740" fmla="*/ 7524065 w 12220383"/>
              <a:gd name="connsiteY2740" fmla="*/ 1136667 h 1503680"/>
              <a:gd name="connsiteX2741" fmla="*/ 7527081 w 12220383"/>
              <a:gd name="connsiteY2741" fmla="*/ 1134988 h 1503680"/>
              <a:gd name="connsiteX2742" fmla="*/ 7527081 w 12220383"/>
              <a:gd name="connsiteY2742" fmla="*/ 1133357 h 1503680"/>
              <a:gd name="connsiteX2743" fmla="*/ 7532379 w 12220383"/>
              <a:gd name="connsiteY2743" fmla="*/ 1124797 h 1503680"/>
              <a:gd name="connsiteX2744" fmla="*/ 7532379 w 12220383"/>
              <a:gd name="connsiteY2744" fmla="*/ 1112599 h 1503680"/>
              <a:gd name="connsiteX2745" fmla="*/ 7537269 w 12220383"/>
              <a:gd name="connsiteY2745" fmla="*/ 1103599 h 1503680"/>
              <a:gd name="connsiteX2746" fmla="*/ 7534841 w 12220383"/>
              <a:gd name="connsiteY2746" fmla="*/ 1102599 h 1503680"/>
              <a:gd name="connsiteX2747" fmla="*/ 7537472 w 12220383"/>
              <a:gd name="connsiteY2747" fmla="*/ 1100746 h 1503680"/>
              <a:gd name="connsiteX2748" fmla="*/ 7581279 w 12220383"/>
              <a:gd name="connsiteY2748" fmla="*/ 1096466 h 1503680"/>
              <a:gd name="connsiteX2749" fmla="*/ 7583196 w 12220383"/>
              <a:gd name="connsiteY2749" fmla="*/ 1096088 h 1503680"/>
              <a:gd name="connsiteX2750" fmla="*/ 7581687 w 12220383"/>
              <a:gd name="connsiteY2750" fmla="*/ 1101153 h 1503680"/>
              <a:gd name="connsiteX2751" fmla="*/ 7580465 w 12220383"/>
              <a:gd name="connsiteY2751" fmla="*/ 1101153 h 1503680"/>
              <a:gd name="connsiteX2752" fmla="*/ 7580465 w 12220383"/>
              <a:gd name="connsiteY2752" fmla="*/ 1102370 h 1503680"/>
              <a:gd name="connsiteX2753" fmla="*/ 7569922 w 12220383"/>
              <a:gd name="connsiteY2753" fmla="*/ 1112516 h 1503680"/>
              <a:gd name="connsiteX2754" fmla="*/ 7557645 w 12220383"/>
              <a:gd name="connsiteY2754" fmla="*/ 1122554 h 1503680"/>
              <a:gd name="connsiteX2755" fmla="*/ 7575982 w 12220383"/>
              <a:gd name="connsiteY2755" fmla="*/ 1122554 h 1503680"/>
              <a:gd name="connsiteX2756" fmla="*/ 7581280 w 12220383"/>
              <a:gd name="connsiteY2756" fmla="*/ 1134987 h 1503680"/>
              <a:gd name="connsiteX2757" fmla="*/ 7586120 w 12220383"/>
              <a:gd name="connsiteY2757" fmla="*/ 1128720 h 1503680"/>
              <a:gd name="connsiteX2758" fmla="*/ 7586373 w 12220383"/>
              <a:gd name="connsiteY2758" fmla="*/ 1119140 h 1503680"/>
              <a:gd name="connsiteX2759" fmla="*/ 7586578 w 12220383"/>
              <a:gd name="connsiteY2759" fmla="*/ 1119089 h 1503680"/>
              <a:gd name="connsiteX2760" fmla="*/ 7605731 w 12220383"/>
              <a:gd name="connsiteY2760" fmla="*/ 1111956 h 1503680"/>
              <a:gd name="connsiteX2761" fmla="*/ 7605731 w 12220383"/>
              <a:gd name="connsiteY2761" fmla="*/ 1111630 h 1503680"/>
              <a:gd name="connsiteX2762" fmla="*/ 7620198 w 12220383"/>
              <a:gd name="connsiteY2762" fmla="*/ 1102987 h 1503680"/>
              <a:gd name="connsiteX2763" fmla="*/ 7663935 w 12220383"/>
              <a:gd name="connsiteY2763" fmla="*/ 1091310 h 1503680"/>
              <a:gd name="connsiteX2764" fmla="*/ 7667673 w 12220383"/>
              <a:gd name="connsiteY2764" fmla="*/ 1091166 h 1503680"/>
              <a:gd name="connsiteX2765" fmla="*/ 7668244 w 12220383"/>
              <a:gd name="connsiteY2765" fmla="*/ 1090159 h 1503680"/>
              <a:gd name="connsiteX2766" fmla="*/ 7673630 w 12220383"/>
              <a:gd name="connsiteY2766" fmla="*/ 1088721 h 1503680"/>
              <a:gd name="connsiteX2767" fmla="*/ 7674397 w 12220383"/>
              <a:gd name="connsiteY2767" fmla="*/ 1088721 h 1503680"/>
              <a:gd name="connsiteX2768" fmla="*/ 7694365 w 12220383"/>
              <a:gd name="connsiteY2768" fmla="*/ 1084644 h 1503680"/>
              <a:gd name="connsiteX2769" fmla="*/ 7692290 w 12220383"/>
              <a:gd name="connsiteY2769" fmla="*/ 1084005 h 1503680"/>
              <a:gd name="connsiteX2770" fmla="*/ 7693958 w 12220383"/>
              <a:gd name="connsiteY2770" fmla="*/ 1084033 h 1503680"/>
              <a:gd name="connsiteX2771" fmla="*/ 7693567 w 12220383"/>
              <a:gd name="connsiteY2771" fmla="*/ 1083681 h 1503680"/>
              <a:gd name="connsiteX2772" fmla="*/ 7708654 w 12220383"/>
              <a:gd name="connsiteY2772" fmla="*/ 1085663 h 1503680"/>
              <a:gd name="connsiteX2773" fmla="*/ 7723095 w 12220383"/>
              <a:gd name="connsiteY2773" fmla="*/ 1079141 h 1503680"/>
              <a:gd name="connsiteX2774" fmla="*/ 7736820 w 12220383"/>
              <a:gd name="connsiteY2774" fmla="*/ 1078052 h 1503680"/>
              <a:gd name="connsiteX2775" fmla="*/ 7736930 w 12220383"/>
              <a:gd name="connsiteY2775" fmla="*/ 1071198 h 1503680"/>
              <a:gd name="connsiteX2776" fmla="*/ 7736951 w 12220383"/>
              <a:gd name="connsiteY2776" fmla="*/ 1071192 h 1503680"/>
              <a:gd name="connsiteX2777" fmla="*/ 7752233 w 12220383"/>
              <a:gd name="connsiteY2777" fmla="*/ 1064874 h 1503680"/>
              <a:gd name="connsiteX2778" fmla="*/ 7753990 w 12220383"/>
              <a:gd name="connsiteY2778" fmla="*/ 1064379 h 1503680"/>
              <a:gd name="connsiteX2779" fmla="*/ 7784494 w 12220383"/>
              <a:gd name="connsiteY2779" fmla="*/ 1062868 h 1503680"/>
              <a:gd name="connsiteX2780" fmla="*/ 7815028 w 12220383"/>
              <a:gd name="connsiteY2780" fmla="*/ 1053571 h 1503680"/>
              <a:gd name="connsiteX2781" fmla="*/ 7815396 w 12220383"/>
              <a:gd name="connsiteY2781" fmla="*/ 1054275 h 1503680"/>
              <a:gd name="connsiteX2782" fmla="*/ 7821993 w 12220383"/>
              <a:gd name="connsiteY2782" fmla="*/ 1054199 h 1503680"/>
              <a:gd name="connsiteX2783" fmla="*/ 7825379 w 12220383"/>
              <a:gd name="connsiteY2783" fmla="*/ 1049998 h 1503680"/>
              <a:gd name="connsiteX2784" fmla="*/ 7836027 w 12220383"/>
              <a:gd name="connsiteY2784" fmla="*/ 1050046 h 1503680"/>
              <a:gd name="connsiteX2785" fmla="*/ 7844511 w 12220383"/>
              <a:gd name="connsiteY2785" fmla="*/ 1044689 h 1503680"/>
              <a:gd name="connsiteX2786" fmla="*/ 7844534 w 12220383"/>
              <a:gd name="connsiteY2786" fmla="*/ 1044695 h 1503680"/>
              <a:gd name="connsiteX2787" fmla="*/ 7844540 w 12220383"/>
              <a:gd name="connsiteY2787" fmla="*/ 1044670 h 1503680"/>
              <a:gd name="connsiteX2788" fmla="*/ 7844730 w 12220383"/>
              <a:gd name="connsiteY2788" fmla="*/ 1044551 h 1503680"/>
              <a:gd name="connsiteX2789" fmla="*/ 7844941 w 12220383"/>
              <a:gd name="connsiteY2789" fmla="*/ 1044696 h 1503680"/>
              <a:gd name="connsiteX2790" fmla="*/ 7845145 w 12220383"/>
              <a:gd name="connsiteY2790" fmla="*/ 1044288 h 1503680"/>
              <a:gd name="connsiteX2791" fmla="*/ 7869800 w 12220383"/>
              <a:gd name="connsiteY2791" fmla="*/ 1039804 h 1503680"/>
              <a:gd name="connsiteX2792" fmla="*/ 7869799 w 12220383"/>
              <a:gd name="connsiteY2792" fmla="*/ 1039803 h 1503680"/>
              <a:gd name="connsiteX2793" fmla="*/ 7869801 w 12220383"/>
              <a:gd name="connsiteY2793" fmla="*/ 1039803 h 1503680"/>
              <a:gd name="connsiteX2794" fmla="*/ 7899956 w 12220383"/>
              <a:gd name="connsiteY2794" fmla="*/ 1030428 h 1503680"/>
              <a:gd name="connsiteX2795" fmla="*/ 7913404 w 12220383"/>
              <a:gd name="connsiteY2795" fmla="*/ 1025944 h 1503680"/>
              <a:gd name="connsiteX2796" fmla="*/ 7909330 w 12220383"/>
              <a:gd name="connsiteY2796" fmla="*/ 1025944 h 1503680"/>
              <a:gd name="connsiteX2797" fmla="*/ 7908515 w 12220383"/>
              <a:gd name="connsiteY2797" fmla="*/ 1025129 h 1503680"/>
              <a:gd name="connsiteX2798" fmla="*/ 7908921 w 12220383"/>
              <a:gd name="connsiteY2798" fmla="*/ 1025129 h 1503680"/>
              <a:gd name="connsiteX2799" fmla="*/ 7908922 w 12220383"/>
              <a:gd name="connsiteY2799" fmla="*/ 1025129 h 1503680"/>
              <a:gd name="connsiteX2800" fmla="*/ 7909369 w 12220383"/>
              <a:gd name="connsiteY2800" fmla="*/ 1025577 h 1503680"/>
              <a:gd name="connsiteX2801" fmla="*/ 7914219 w 12220383"/>
              <a:gd name="connsiteY2801" fmla="*/ 1024924 h 1503680"/>
              <a:gd name="connsiteX2802" fmla="*/ 7975346 w 12220383"/>
              <a:gd name="connsiteY2802" fmla="*/ 1018402 h 1503680"/>
              <a:gd name="connsiteX2803" fmla="*/ 8005909 w 12220383"/>
              <a:gd name="connsiteY2803" fmla="*/ 1010861 h 1503680"/>
              <a:gd name="connsiteX2804" fmla="*/ 8084763 w 12220383"/>
              <a:gd name="connsiteY2804" fmla="*/ 994759 h 1503680"/>
              <a:gd name="connsiteX2805" fmla="*/ 8084763 w 12220383"/>
              <a:gd name="connsiteY2805" fmla="*/ 991906 h 1503680"/>
              <a:gd name="connsiteX2806" fmla="*/ 8084761 w 12220383"/>
              <a:gd name="connsiteY2806" fmla="*/ 991904 h 1503680"/>
              <a:gd name="connsiteX2807" fmla="*/ 8084764 w 12220383"/>
              <a:gd name="connsiteY2807" fmla="*/ 991906 h 1503680"/>
              <a:gd name="connsiteX2808" fmla="*/ 8085344 w 12220383"/>
              <a:gd name="connsiteY2808" fmla="*/ 991698 h 1503680"/>
              <a:gd name="connsiteX2809" fmla="*/ 8085782 w 12220383"/>
              <a:gd name="connsiteY2809" fmla="*/ 992722 h 1503680"/>
              <a:gd name="connsiteX2810" fmla="*/ 8113901 w 12220383"/>
              <a:gd name="connsiteY2810" fmla="*/ 991091 h 1503680"/>
              <a:gd name="connsiteX2811" fmla="*/ 8232283 w 12220383"/>
              <a:gd name="connsiteY2811" fmla="*/ 970709 h 1503680"/>
              <a:gd name="connsiteX2812" fmla="*/ 8234516 w 12220383"/>
              <a:gd name="connsiteY2812" fmla="*/ 971379 h 1503680"/>
              <a:gd name="connsiteX2813" fmla="*/ 8231265 w 12220383"/>
              <a:gd name="connsiteY2813" fmla="*/ 971524 h 1503680"/>
              <a:gd name="connsiteX2814" fmla="*/ 8235211 w 12220383"/>
              <a:gd name="connsiteY2814" fmla="*/ 978478 h 1503680"/>
              <a:gd name="connsiteX2815" fmla="*/ 8218020 w 12220383"/>
              <a:gd name="connsiteY2815" fmla="*/ 980696 h 1503680"/>
              <a:gd name="connsiteX2816" fmla="*/ 8109419 w 12220383"/>
              <a:gd name="connsiteY2816" fmla="*/ 1017180 h 1503680"/>
              <a:gd name="connsiteX2817" fmla="*/ 8108359 w 12220383"/>
              <a:gd name="connsiteY2817" fmla="*/ 1018240 h 1503680"/>
              <a:gd name="connsiteX2818" fmla="*/ 8109419 w 12220383"/>
              <a:gd name="connsiteY2818" fmla="*/ 1023906 h 1503680"/>
              <a:gd name="connsiteX2819" fmla="*/ 8108399 w 12220383"/>
              <a:gd name="connsiteY2819" fmla="*/ 1024476 h 1503680"/>
              <a:gd name="connsiteX2820" fmla="*/ 8108399 w 12220383"/>
              <a:gd name="connsiteY2820" fmla="*/ 1018607 h 1503680"/>
              <a:gd name="connsiteX2821" fmla="*/ 8088023 w 12220383"/>
              <a:gd name="connsiteY2821" fmla="*/ 1021256 h 1503680"/>
              <a:gd name="connsiteX2822" fmla="*/ 8088023 w 12220383"/>
              <a:gd name="connsiteY2822" fmla="*/ 1025333 h 1503680"/>
              <a:gd name="connsiteX2823" fmla="*/ 8106865 w 12220383"/>
              <a:gd name="connsiteY2823" fmla="*/ 1025333 h 1503680"/>
              <a:gd name="connsiteX2824" fmla="*/ 8096897 w 12220383"/>
              <a:gd name="connsiteY2824" fmla="*/ 1030903 h 1503680"/>
              <a:gd name="connsiteX2825" fmla="*/ 8056237 w 12220383"/>
              <a:gd name="connsiteY2825" fmla="*/ 1038785 h 1503680"/>
              <a:gd name="connsiteX2826" fmla="*/ 8056237 w 12220383"/>
              <a:gd name="connsiteY2826" fmla="*/ 1039516 h 1503680"/>
              <a:gd name="connsiteX2827" fmla="*/ 8055627 w 12220383"/>
              <a:gd name="connsiteY2827" fmla="*/ 1039396 h 1503680"/>
              <a:gd name="connsiteX2828" fmla="*/ 8052705 w 12220383"/>
              <a:gd name="connsiteY2828" fmla="*/ 1041230 h 1503680"/>
              <a:gd name="connsiteX2829" fmla="*/ 8024859 w 12220383"/>
              <a:gd name="connsiteY2829" fmla="*/ 1041230 h 1503680"/>
              <a:gd name="connsiteX2830" fmla="*/ 8045235 w 12220383"/>
              <a:gd name="connsiteY2830" fmla="*/ 1045918 h 1503680"/>
              <a:gd name="connsiteX2831" fmla="*/ 8045439 w 12220383"/>
              <a:gd name="connsiteY2831" fmla="*/ 1046937 h 1503680"/>
              <a:gd name="connsiteX2832" fmla="*/ 8048778 w 12220383"/>
              <a:gd name="connsiteY2832" fmla="*/ 1048607 h 1503680"/>
              <a:gd name="connsiteX2833" fmla="*/ 7998575 w 12220383"/>
              <a:gd name="connsiteY2833" fmla="*/ 1072823 h 1503680"/>
              <a:gd name="connsiteX2834" fmla="*/ 7859408 w 12220383"/>
              <a:gd name="connsiteY2834" fmla="*/ 1140490 h 1503680"/>
              <a:gd name="connsiteX2835" fmla="*/ 7859224 w 12220383"/>
              <a:gd name="connsiteY2835" fmla="*/ 1141299 h 1503680"/>
              <a:gd name="connsiteX2836" fmla="*/ 7846547 w 12220383"/>
              <a:gd name="connsiteY2836" fmla="*/ 1147701 h 1503680"/>
              <a:gd name="connsiteX2837" fmla="*/ 7851054 w 12220383"/>
              <a:gd name="connsiteY2837" fmla="*/ 1161484 h 1503680"/>
              <a:gd name="connsiteX2838" fmla="*/ 7853165 w 12220383"/>
              <a:gd name="connsiteY2838" fmla="*/ 1161484 h 1503680"/>
              <a:gd name="connsiteX2839" fmla="*/ 7852712 w 12220383"/>
              <a:gd name="connsiteY2839" fmla="*/ 1161875 h 1503680"/>
              <a:gd name="connsiteX2840" fmla="*/ 7851054 w 12220383"/>
              <a:gd name="connsiteY2840" fmla="*/ 1161891 h 1503680"/>
              <a:gd name="connsiteX2841" fmla="*/ 7838625 w 12220383"/>
              <a:gd name="connsiteY2841" fmla="*/ 1171471 h 1503680"/>
              <a:gd name="connsiteX2842" fmla="*/ 7839143 w 12220383"/>
              <a:gd name="connsiteY2842" fmla="*/ 1171458 h 1503680"/>
              <a:gd name="connsiteX2843" fmla="*/ 7838421 w 12220383"/>
              <a:gd name="connsiteY2843" fmla="*/ 1171878 h 1503680"/>
              <a:gd name="connsiteX2844" fmla="*/ 7835976 w 12220383"/>
              <a:gd name="connsiteY2844" fmla="*/ 1177993 h 1503680"/>
              <a:gd name="connsiteX2845" fmla="*/ 7835161 w 12220383"/>
              <a:gd name="connsiteY2845" fmla="*/ 1200617 h 1503680"/>
              <a:gd name="connsiteX2846" fmla="*/ 7836571 w 12220383"/>
              <a:gd name="connsiteY2846" fmla="*/ 1200617 h 1503680"/>
              <a:gd name="connsiteX2847" fmla="*/ 7834753 w 12220383"/>
              <a:gd name="connsiteY2847" fmla="*/ 1201432 h 1503680"/>
              <a:gd name="connsiteX2848" fmla="*/ 7821510 w 12220383"/>
              <a:gd name="connsiteY2848" fmla="*/ 1201432 h 1503680"/>
              <a:gd name="connsiteX2849" fmla="*/ 7812748 w 12220383"/>
              <a:gd name="connsiteY2849" fmla="*/ 1196745 h 1503680"/>
              <a:gd name="connsiteX2850" fmla="*/ 7812343 w 12220383"/>
              <a:gd name="connsiteY2850" fmla="*/ 1196812 h 1503680"/>
              <a:gd name="connsiteX2851" fmla="*/ 7812749 w 12220383"/>
              <a:gd name="connsiteY2851" fmla="*/ 1196337 h 1503680"/>
              <a:gd name="connsiteX2852" fmla="*/ 7802866 w 12220383"/>
              <a:gd name="connsiteY2852" fmla="*/ 1175980 h 1503680"/>
              <a:gd name="connsiteX2853" fmla="*/ 7781369 w 12220383"/>
              <a:gd name="connsiteY2853" fmla="*/ 1182069 h 1503680"/>
              <a:gd name="connsiteX2854" fmla="*/ 7752487 w 12220383"/>
              <a:gd name="connsiteY2854" fmla="*/ 1194538 h 1503680"/>
              <a:gd name="connsiteX2855" fmla="*/ 7748160 w 12220383"/>
              <a:gd name="connsiteY2855" fmla="*/ 1205204 h 1503680"/>
              <a:gd name="connsiteX2856" fmla="*/ 7747342 w 12220383"/>
              <a:gd name="connsiteY2856" fmla="*/ 1204897 h 1503680"/>
              <a:gd name="connsiteX2857" fmla="*/ 7746857 w 12220383"/>
              <a:gd name="connsiteY2857" fmla="*/ 1206175 h 1503680"/>
              <a:gd name="connsiteX2858" fmla="*/ 7723452 w 12220383"/>
              <a:gd name="connsiteY2858" fmla="*/ 1211828 h 1503680"/>
              <a:gd name="connsiteX2859" fmla="*/ 7703942 w 12220383"/>
              <a:gd name="connsiteY2859" fmla="*/ 1229560 h 1503680"/>
              <a:gd name="connsiteX2860" fmla="*/ 7705099 w 12220383"/>
              <a:gd name="connsiteY2860" fmla="*/ 1237445 h 1503680"/>
              <a:gd name="connsiteX2861" fmla="*/ 7703128 w 12220383"/>
              <a:gd name="connsiteY2861" fmla="*/ 1229560 h 1503680"/>
              <a:gd name="connsiteX2862" fmla="*/ 7685961 w 12220383"/>
              <a:gd name="connsiteY2862" fmla="*/ 1232999 h 1503680"/>
              <a:gd name="connsiteX2863" fmla="*/ 7673048 w 12220383"/>
              <a:gd name="connsiteY2863" fmla="*/ 1244594 h 1503680"/>
              <a:gd name="connsiteX2864" fmla="*/ 7672766 w 12220383"/>
              <a:gd name="connsiteY2864" fmla="*/ 1244438 h 1503680"/>
              <a:gd name="connsiteX2865" fmla="*/ 7649335 w 12220383"/>
              <a:gd name="connsiteY2865" fmla="*/ 1254629 h 1503680"/>
              <a:gd name="connsiteX2866" fmla="*/ 7650418 w 12220383"/>
              <a:gd name="connsiteY2866" fmla="*/ 1254911 h 1503680"/>
              <a:gd name="connsiteX2867" fmla="*/ 7649335 w 12220383"/>
              <a:gd name="connsiteY2867" fmla="*/ 1255036 h 1503680"/>
              <a:gd name="connsiteX2868" fmla="*/ 7635476 w 12220383"/>
              <a:gd name="connsiteY2868" fmla="*/ 1269704 h 1503680"/>
              <a:gd name="connsiteX2869" fmla="*/ 7635276 w 12220383"/>
              <a:gd name="connsiteY2869" fmla="*/ 1269508 h 1503680"/>
              <a:gd name="connsiteX2870" fmla="*/ 7646075 w 12220383"/>
              <a:gd name="connsiteY2870" fmla="*/ 1291928 h 1503680"/>
              <a:gd name="connsiteX2871" fmla="*/ 7644694 w 12220383"/>
              <a:gd name="connsiteY2871" fmla="*/ 1279087 h 1503680"/>
              <a:gd name="connsiteX2872" fmla="*/ 7646890 w 12220383"/>
              <a:gd name="connsiteY2872" fmla="*/ 1279087 h 1503680"/>
              <a:gd name="connsiteX2873" fmla="*/ 7649131 w 12220383"/>
              <a:gd name="connsiteY2873" fmla="*/ 1279087 h 1503680"/>
              <a:gd name="connsiteX2874" fmla="*/ 7650281 w 12220383"/>
              <a:gd name="connsiteY2874" fmla="*/ 1278786 h 1503680"/>
              <a:gd name="connsiteX2875" fmla="*/ 7649335 w 12220383"/>
              <a:gd name="connsiteY2875" fmla="*/ 1279698 h 1503680"/>
              <a:gd name="connsiteX2876" fmla="*/ 7655651 w 12220383"/>
              <a:gd name="connsiteY2876" fmla="*/ 1279698 h 1503680"/>
              <a:gd name="connsiteX2877" fmla="*/ 7656071 w 12220383"/>
              <a:gd name="connsiteY2877" fmla="*/ 1279913 h 1503680"/>
              <a:gd name="connsiteX2878" fmla="*/ 7656797 w 12220383"/>
              <a:gd name="connsiteY2878" fmla="*/ 1292845 h 1503680"/>
              <a:gd name="connsiteX2879" fmla="*/ 7663567 w 12220383"/>
              <a:gd name="connsiteY2879" fmla="*/ 1302358 h 1503680"/>
              <a:gd name="connsiteX2880" fmla="*/ 7659064 w 12220383"/>
              <a:gd name="connsiteY2880" fmla="*/ 1307419 h 1503680"/>
              <a:gd name="connsiteX2881" fmla="*/ 7655447 w 12220383"/>
              <a:gd name="connsiteY2881" fmla="*/ 1313125 h 1503680"/>
              <a:gd name="connsiteX2882" fmla="*/ 7655064 w 12220383"/>
              <a:gd name="connsiteY2882" fmla="*/ 1313749 h 1503680"/>
              <a:gd name="connsiteX2883" fmla="*/ 7650609 w 12220383"/>
              <a:gd name="connsiteY2883" fmla="*/ 1309202 h 1503680"/>
              <a:gd name="connsiteX2884" fmla="*/ 7644037 w 12220383"/>
              <a:gd name="connsiteY2884" fmla="*/ 1308030 h 1503680"/>
              <a:gd name="connsiteX2885" fmla="*/ 7641408 w 12220383"/>
              <a:gd name="connsiteY2885" fmla="*/ 1310660 h 1503680"/>
              <a:gd name="connsiteX2886" fmla="*/ 7644037 w 12220383"/>
              <a:gd name="connsiteY2886" fmla="*/ 1321890 h 1503680"/>
              <a:gd name="connsiteX2887" fmla="*/ 7644165 w 12220383"/>
              <a:gd name="connsiteY2887" fmla="*/ 1321929 h 1503680"/>
              <a:gd name="connsiteX2888" fmla="*/ 7625241 w 12220383"/>
              <a:gd name="connsiteY2888" fmla="*/ 1331724 h 1503680"/>
              <a:gd name="connsiteX2889" fmla="*/ 7611437 w 12220383"/>
              <a:gd name="connsiteY2889" fmla="*/ 1347978 h 1503680"/>
              <a:gd name="connsiteX2890" fmla="*/ 7620402 w 12220383"/>
              <a:gd name="connsiteY2890" fmla="*/ 1356742 h 1503680"/>
              <a:gd name="connsiteX2891" fmla="*/ 7634937 w 12220383"/>
              <a:gd name="connsiteY2891" fmla="*/ 1352704 h 1503680"/>
              <a:gd name="connsiteX2892" fmla="*/ 7646279 w 12220383"/>
              <a:gd name="connsiteY2892" fmla="*/ 1358883 h 1503680"/>
              <a:gd name="connsiteX2893" fmla="*/ 7658911 w 12220383"/>
              <a:gd name="connsiteY2893" fmla="*/ 1355927 h 1503680"/>
              <a:gd name="connsiteX2894" fmla="*/ 7655227 w 12220383"/>
              <a:gd name="connsiteY2894" fmla="*/ 1353659 h 1503680"/>
              <a:gd name="connsiteX2895" fmla="*/ 7655448 w 12220383"/>
              <a:gd name="connsiteY2895" fmla="*/ 1353685 h 1503680"/>
              <a:gd name="connsiteX2896" fmla="*/ 7655452 w 12220383"/>
              <a:gd name="connsiteY2896" fmla="*/ 1353681 h 1503680"/>
              <a:gd name="connsiteX2897" fmla="*/ 7659523 w 12220383"/>
              <a:gd name="connsiteY2897" fmla="*/ 1355927 h 1503680"/>
              <a:gd name="connsiteX2898" fmla="*/ 7656390 w 12220383"/>
              <a:gd name="connsiteY2898" fmla="*/ 1364284 h 1503680"/>
              <a:gd name="connsiteX2899" fmla="*/ 7654429 w 12220383"/>
              <a:gd name="connsiteY2899" fmla="*/ 1366118 h 1503680"/>
              <a:gd name="connsiteX2900" fmla="*/ 7636906 w 12220383"/>
              <a:gd name="connsiteY2900" fmla="*/ 1378551 h 1503680"/>
              <a:gd name="connsiteX2901" fmla="*/ 7540936 w 12220383"/>
              <a:gd name="connsiteY2901" fmla="*/ 1459060 h 1503680"/>
              <a:gd name="connsiteX2902" fmla="*/ 7544368 w 12220383"/>
              <a:gd name="connsiteY2902" fmla="*/ 1460786 h 1503680"/>
              <a:gd name="connsiteX2903" fmla="*/ 7542159 w 12220383"/>
              <a:gd name="connsiteY2903" fmla="*/ 1460690 h 1503680"/>
              <a:gd name="connsiteX2904" fmla="*/ 7538288 w 12220383"/>
              <a:gd name="connsiteY2904" fmla="*/ 1467620 h 1503680"/>
              <a:gd name="connsiteX2905" fmla="*/ 7537269 w 12220383"/>
              <a:gd name="connsiteY2905" fmla="*/ 1472078 h 1503680"/>
              <a:gd name="connsiteX2906" fmla="*/ 7537269 w 12220383"/>
              <a:gd name="connsiteY2906" fmla="*/ 1467417 h 1503680"/>
              <a:gd name="connsiteX2907" fmla="*/ 7518726 w 12220383"/>
              <a:gd name="connsiteY2907" fmla="*/ 1475569 h 1503680"/>
              <a:gd name="connsiteX2908" fmla="*/ 7519292 w 12220383"/>
              <a:gd name="connsiteY2908" fmla="*/ 1475733 h 1503680"/>
              <a:gd name="connsiteX2909" fmla="*/ 7513632 w 12220383"/>
              <a:gd name="connsiteY2909" fmla="*/ 1479441 h 1503680"/>
              <a:gd name="connsiteX2910" fmla="*/ 7518115 w 12220383"/>
              <a:gd name="connsiteY2910" fmla="*/ 1488613 h 1503680"/>
              <a:gd name="connsiteX2911" fmla="*/ 7522146 w 12220383"/>
              <a:gd name="connsiteY2911" fmla="*/ 1494372 h 1503680"/>
              <a:gd name="connsiteX2912" fmla="*/ 7521783 w 12220383"/>
              <a:gd name="connsiteY2912" fmla="*/ 1494728 h 1503680"/>
              <a:gd name="connsiteX2913" fmla="*/ 7537473 w 12220383"/>
              <a:gd name="connsiteY2913" fmla="*/ 1493913 h 1503680"/>
              <a:gd name="connsiteX2914" fmla="*/ 7545013 w 12220383"/>
              <a:gd name="connsiteY2914" fmla="*/ 1493887 h 1503680"/>
              <a:gd name="connsiteX2915" fmla="*/ 7547865 w 12220383"/>
              <a:gd name="connsiteY2915" fmla="*/ 1486371 h 1503680"/>
              <a:gd name="connsiteX2916" fmla="*/ 7584745 w 12220383"/>
              <a:gd name="connsiteY2916" fmla="*/ 1474142 h 1503680"/>
              <a:gd name="connsiteX2917" fmla="*/ 7596766 w 12220383"/>
              <a:gd name="connsiteY2917" fmla="*/ 1494116 h 1503680"/>
              <a:gd name="connsiteX2918" fmla="*/ 7600081 w 12220383"/>
              <a:gd name="connsiteY2918" fmla="*/ 1468464 h 1503680"/>
              <a:gd name="connsiteX2919" fmla="*/ 7596766 w 12220383"/>
              <a:gd name="connsiteY2919" fmla="*/ 1494117 h 1503680"/>
              <a:gd name="connsiteX2920" fmla="*/ 7605527 w 12220383"/>
              <a:gd name="connsiteY2920" fmla="*/ 1499212 h 1503680"/>
              <a:gd name="connsiteX2921" fmla="*/ 7605589 w 12220383"/>
              <a:gd name="connsiteY2921" fmla="*/ 1499169 h 1503680"/>
              <a:gd name="connsiteX2922" fmla="*/ 7607702 w 12220383"/>
              <a:gd name="connsiteY2922" fmla="*/ 1503680 h 1503680"/>
              <a:gd name="connsiteX2923" fmla="*/ 7058039 w 12220383"/>
              <a:gd name="connsiteY2923" fmla="*/ 1503680 h 1503680"/>
              <a:gd name="connsiteX2924" fmla="*/ 7058848 w 12220383"/>
              <a:gd name="connsiteY2924" fmla="*/ 1501455 h 1503680"/>
              <a:gd name="connsiteX2925" fmla="*/ 7075352 w 12220383"/>
              <a:gd name="connsiteY2925" fmla="*/ 1460691 h 1503680"/>
              <a:gd name="connsiteX2926" fmla="*/ 7049882 w 12220383"/>
              <a:gd name="connsiteY2926" fmla="*/ 1492486 h 1503680"/>
              <a:gd name="connsiteX2927" fmla="*/ 7047768 w 12220383"/>
              <a:gd name="connsiteY2927" fmla="*/ 1503680 h 1503680"/>
              <a:gd name="connsiteX2928" fmla="*/ 5527076 w 12220383"/>
              <a:gd name="connsiteY2928" fmla="*/ 1503680 h 1503680"/>
              <a:gd name="connsiteX2929" fmla="*/ 5533344 w 12220383"/>
              <a:gd name="connsiteY2929" fmla="*/ 1487627 h 1503680"/>
              <a:gd name="connsiteX2930" fmla="*/ 5533024 w 12220383"/>
              <a:gd name="connsiteY2930" fmla="*/ 1487215 h 1503680"/>
              <a:gd name="connsiteX2931" fmla="*/ 5540768 w 12220383"/>
              <a:gd name="connsiteY2931" fmla="*/ 1463597 h 1503680"/>
              <a:gd name="connsiteX2932" fmla="*/ 5528263 w 12220383"/>
              <a:gd name="connsiteY2932" fmla="*/ 1481375 h 1503680"/>
              <a:gd name="connsiteX2933" fmla="*/ 5528581 w 12220383"/>
              <a:gd name="connsiteY2933" fmla="*/ 1481784 h 1503680"/>
              <a:gd name="connsiteX2934" fmla="*/ 5520916 w 12220383"/>
              <a:gd name="connsiteY2934" fmla="*/ 1503680 h 1503680"/>
              <a:gd name="connsiteX2935" fmla="*/ 5509194 w 12220383"/>
              <a:gd name="connsiteY2935" fmla="*/ 1503680 h 1503680"/>
              <a:gd name="connsiteX2936" fmla="*/ 5514811 w 12220383"/>
              <a:gd name="connsiteY2936" fmla="*/ 1493293 h 1503680"/>
              <a:gd name="connsiteX2937" fmla="*/ 5566386 w 12220383"/>
              <a:gd name="connsiteY2937" fmla="*/ 1365130 h 1503680"/>
              <a:gd name="connsiteX2938" fmla="*/ 5568339 w 12220383"/>
              <a:gd name="connsiteY2938" fmla="*/ 1356143 h 1503680"/>
              <a:gd name="connsiteX2939" fmla="*/ 5580257 w 12220383"/>
              <a:gd name="connsiteY2939" fmla="*/ 1339537 h 1503680"/>
              <a:gd name="connsiteX2940" fmla="*/ 5616593 w 12220383"/>
              <a:gd name="connsiteY2940" fmla="*/ 1261389 h 1503680"/>
              <a:gd name="connsiteX2941" fmla="*/ 5762713 w 12220383"/>
              <a:gd name="connsiteY2941" fmla="*/ 1014246 h 1503680"/>
              <a:gd name="connsiteX2942" fmla="*/ 5958065 w 12220383"/>
              <a:gd name="connsiteY2942" fmla="*/ 746004 h 1503680"/>
              <a:gd name="connsiteX2943" fmla="*/ 5973276 w 12220383"/>
              <a:gd name="connsiteY2943" fmla="*/ 727444 h 1503680"/>
              <a:gd name="connsiteX2944" fmla="*/ 5979908 w 12220383"/>
              <a:gd name="connsiteY2944" fmla="*/ 704976 h 1503680"/>
              <a:gd name="connsiteX2945" fmla="*/ 5979943 w 12220383"/>
              <a:gd name="connsiteY2945" fmla="*/ 704976 h 1503680"/>
              <a:gd name="connsiteX2946" fmla="*/ 5988929 w 12220383"/>
              <a:gd name="connsiteY2946" fmla="*/ 700092 h 1503680"/>
              <a:gd name="connsiteX2947" fmla="*/ 5988929 w 12220383"/>
              <a:gd name="connsiteY2947" fmla="*/ 696380 h 1503680"/>
              <a:gd name="connsiteX2948" fmla="*/ 5978698 w 12220383"/>
              <a:gd name="connsiteY2948" fmla="*/ 696576 h 1503680"/>
              <a:gd name="connsiteX2949" fmla="*/ 5973803 w 12220383"/>
              <a:gd name="connsiteY2949" fmla="*/ 704195 h 1503680"/>
              <a:gd name="connsiteX2950" fmla="*/ 5973694 w 12220383"/>
              <a:gd name="connsiteY2950" fmla="*/ 704195 h 1503680"/>
              <a:gd name="connsiteX2951" fmla="*/ 5967636 w 12220383"/>
              <a:gd name="connsiteY2951" fmla="*/ 701655 h 1503680"/>
              <a:gd name="connsiteX2952" fmla="*/ 5910397 w 12220383"/>
              <a:gd name="connsiteY2952" fmla="*/ 733110 h 1503680"/>
              <a:gd name="connsiteX2953" fmla="*/ 5797878 w 12220383"/>
              <a:gd name="connsiteY2953" fmla="*/ 804615 h 1503680"/>
              <a:gd name="connsiteX2954" fmla="*/ 5760761 w 12220383"/>
              <a:gd name="connsiteY2954" fmla="*/ 834507 h 1503680"/>
              <a:gd name="connsiteX2955" fmla="*/ 5727355 w 12220383"/>
              <a:gd name="connsiteY2955" fmla="*/ 863616 h 1503680"/>
              <a:gd name="connsiteX2956" fmla="*/ 5699224 w 12220383"/>
              <a:gd name="connsiteY2956" fmla="*/ 889210 h 1503680"/>
              <a:gd name="connsiteX2957" fmla="*/ 5698751 w 12220383"/>
              <a:gd name="connsiteY2957" fmla="*/ 889628 h 1503680"/>
              <a:gd name="connsiteX2958" fmla="*/ 5698825 w 12220383"/>
              <a:gd name="connsiteY2958" fmla="*/ 889014 h 1503680"/>
              <a:gd name="connsiteX2959" fmla="*/ 5693356 w 12220383"/>
              <a:gd name="connsiteY2959" fmla="*/ 880028 h 1503680"/>
              <a:gd name="connsiteX2960" fmla="*/ 5693356 w 12220383"/>
              <a:gd name="connsiteY2960" fmla="*/ 887256 h 1503680"/>
              <a:gd name="connsiteX2961" fmla="*/ 5688863 w 12220383"/>
              <a:gd name="connsiteY2961" fmla="*/ 897806 h 1503680"/>
              <a:gd name="connsiteX2962" fmla="*/ 5689477 w 12220383"/>
              <a:gd name="connsiteY2962" fmla="*/ 897811 h 1503680"/>
              <a:gd name="connsiteX2963" fmla="*/ 5689262 w 12220383"/>
              <a:gd name="connsiteY2963" fmla="*/ 898002 h 1503680"/>
              <a:gd name="connsiteX2964" fmla="*/ 5675976 w 12220383"/>
              <a:gd name="connsiteY2964" fmla="*/ 915390 h 1503680"/>
              <a:gd name="connsiteX2965" fmla="*/ 5667774 w 12220383"/>
              <a:gd name="connsiteY2965" fmla="*/ 925353 h 1503680"/>
              <a:gd name="connsiteX2966" fmla="*/ 5622646 w 12220383"/>
              <a:gd name="connsiteY2966" fmla="*/ 948798 h 1503680"/>
              <a:gd name="connsiteX2967" fmla="*/ 5548414 w 12220383"/>
              <a:gd name="connsiteY2967" fmla="*/ 1011707 h 1503680"/>
              <a:gd name="connsiteX2968" fmla="*/ 5532785 w 12220383"/>
              <a:gd name="connsiteY2968" fmla="*/ 1027727 h 1503680"/>
              <a:gd name="connsiteX2969" fmla="*/ 5474354 w 12220383"/>
              <a:gd name="connsiteY2969" fmla="*/ 1084606 h 1503680"/>
              <a:gd name="connsiteX2970" fmla="*/ 5474362 w 12220383"/>
              <a:gd name="connsiteY2970" fmla="*/ 1084580 h 1503680"/>
              <a:gd name="connsiteX2971" fmla="*/ 5464203 w 12220383"/>
              <a:gd name="connsiteY2971" fmla="*/ 1092297 h 1503680"/>
              <a:gd name="connsiteX2972" fmla="*/ 5460525 w 12220383"/>
              <a:gd name="connsiteY2972" fmla="*/ 1104010 h 1503680"/>
              <a:gd name="connsiteX2973" fmla="*/ 5460311 w 12220383"/>
              <a:gd name="connsiteY2973" fmla="*/ 1104312 h 1503680"/>
              <a:gd name="connsiteX2974" fmla="*/ 5459648 w 12220383"/>
              <a:gd name="connsiteY2974" fmla="*/ 1106767 h 1503680"/>
              <a:gd name="connsiteX2975" fmla="*/ 5459512 w 12220383"/>
              <a:gd name="connsiteY2975" fmla="*/ 1103726 h 1503680"/>
              <a:gd name="connsiteX2976" fmla="*/ 5454627 w 12220383"/>
              <a:gd name="connsiteY2976" fmla="*/ 1103726 h 1503680"/>
              <a:gd name="connsiteX2977" fmla="*/ 5453649 w 12220383"/>
              <a:gd name="connsiteY2977" fmla="*/ 1103648 h 1503680"/>
              <a:gd name="connsiteX2978" fmla="*/ 5450134 w 12220383"/>
              <a:gd name="connsiteY2978" fmla="*/ 1107633 h 1503680"/>
              <a:gd name="connsiteX2979" fmla="*/ 5450134 w 12220383"/>
              <a:gd name="connsiteY2979" fmla="*/ 1108535 h 1503680"/>
              <a:gd name="connsiteX2980" fmla="*/ 5449562 w 12220383"/>
              <a:gd name="connsiteY2980" fmla="*/ 1107633 h 1503680"/>
              <a:gd name="connsiteX2981" fmla="*/ 5431198 w 12220383"/>
              <a:gd name="connsiteY2981" fmla="*/ 1122090 h 1503680"/>
              <a:gd name="connsiteX2982" fmla="*/ 5432799 w 12220383"/>
              <a:gd name="connsiteY2982" fmla="*/ 1123654 h 1503680"/>
              <a:gd name="connsiteX2983" fmla="*/ 5432766 w 12220383"/>
              <a:gd name="connsiteY2983" fmla="*/ 1123654 h 1503680"/>
              <a:gd name="connsiteX2984" fmla="*/ 5428664 w 12220383"/>
              <a:gd name="connsiteY2984" fmla="*/ 1123654 h 1503680"/>
              <a:gd name="connsiteX2985" fmla="*/ 5427684 w 12220383"/>
              <a:gd name="connsiteY2985" fmla="*/ 1124793 h 1503680"/>
              <a:gd name="connsiteX2986" fmla="*/ 5428263 w 12220383"/>
              <a:gd name="connsiteY2986" fmla="*/ 1122286 h 1503680"/>
              <a:gd name="connsiteX2987" fmla="*/ 5412830 w 12220383"/>
              <a:gd name="connsiteY2987" fmla="*/ 1131859 h 1503680"/>
              <a:gd name="connsiteX2988" fmla="*/ 5412830 w 12220383"/>
              <a:gd name="connsiteY2988" fmla="*/ 1131937 h 1503680"/>
              <a:gd name="connsiteX2989" fmla="*/ 5412830 w 12220383"/>
              <a:gd name="connsiteY2989" fmla="*/ 1139673 h 1503680"/>
              <a:gd name="connsiteX2990" fmla="*/ 5412830 w 12220383"/>
              <a:gd name="connsiteY2990" fmla="*/ 1139855 h 1503680"/>
              <a:gd name="connsiteX2991" fmla="*/ 5411402 w 12220383"/>
              <a:gd name="connsiteY2991" fmla="*/ 1139752 h 1503680"/>
              <a:gd name="connsiteX2992" fmla="*/ 5411656 w 12220383"/>
              <a:gd name="connsiteY2992" fmla="*/ 1139673 h 1503680"/>
              <a:gd name="connsiteX2993" fmla="*/ 5411656 w 12220383"/>
              <a:gd name="connsiteY2993" fmla="*/ 1131859 h 1503680"/>
              <a:gd name="connsiteX2994" fmla="*/ 5394074 w 12220383"/>
              <a:gd name="connsiteY2994" fmla="*/ 1145144 h 1503680"/>
              <a:gd name="connsiteX2995" fmla="*/ 5394780 w 12220383"/>
              <a:gd name="connsiteY2995" fmla="*/ 1144925 h 1503680"/>
              <a:gd name="connsiteX2996" fmla="*/ 5394478 w 12220383"/>
              <a:gd name="connsiteY2996" fmla="*/ 1145144 h 1503680"/>
              <a:gd name="connsiteX2997" fmla="*/ 5375768 w 12220383"/>
              <a:gd name="connsiteY2997" fmla="*/ 1151133 h 1503680"/>
              <a:gd name="connsiteX2998" fmla="*/ 5373621 w 12220383"/>
              <a:gd name="connsiteY2998" fmla="*/ 1157670 h 1503680"/>
              <a:gd name="connsiteX2999" fmla="*/ 5371815 w 12220383"/>
              <a:gd name="connsiteY2999" fmla="*/ 1157647 h 1503680"/>
              <a:gd name="connsiteX3000" fmla="*/ 5324533 w 12220383"/>
              <a:gd name="connsiteY3000" fmla="*/ 1186611 h 1503680"/>
              <a:gd name="connsiteX3001" fmla="*/ 5276669 w 12220383"/>
              <a:gd name="connsiteY3001" fmla="*/ 1214678 h 1503680"/>
              <a:gd name="connsiteX3002" fmla="*/ 5271733 w 12220383"/>
              <a:gd name="connsiteY3002" fmla="*/ 1211710 h 1503680"/>
              <a:gd name="connsiteX3003" fmla="*/ 5266163 w 12220383"/>
              <a:gd name="connsiteY3003" fmla="*/ 1213621 h 1503680"/>
              <a:gd name="connsiteX3004" fmla="*/ 5262888 w 12220383"/>
              <a:gd name="connsiteY3004" fmla="*/ 1216028 h 1503680"/>
              <a:gd name="connsiteX3005" fmla="*/ 5254364 w 12220383"/>
              <a:gd name="connsiteY3005" fmla="*/ 1219189 h 1503680"/>
              <a:gd name="connsiteX3006" fmla="*/ 5253726 w 12220383"/>
              <a:gd name="connsiteY3006" fmla="*/ 1219376 h 1503680"/>
              <a:gd name="connsiteX3007" fmla="*/ 5247660 w 12220383"/>
              <a:gd name="connsiteY3007" fmla="*/ 1215675 h 1503680"/>
              <a:gd name="connsiteX3008" fmla="*/ 5247660 w 12220383"/>
              <a:gd name="connsiteY3008" fmla="*/ 1215672 h 1503680"/>
              <a:gd name="connsiteX3009" fmla="*/ 5253574 w 12220383"/>
              <a:gd name="connsiteY3009" fmla="*/ 1207662 h 1503680"/>
              <a:gd name="connsiteX3010" fmla="*/ 5253582 w 12220383"/>
              <a:gd name="connsiteY3010" fmla="*/ 1207657 h 1503680"/>
              <a:gd name="connsiteX3011" fmla="*/ 5266706 w 12220383"/>
              <a:gd name="connsiteY3011" fmla="*/ 1202558 h 1503680"/>
              <a:gd name="connsiteX3012" fmla="*/ 5276365 w 12220383"/>
              <a:gd name="connsiteY3012" fmla="*/ 1192126 h 1503680"/>
              <a:gd name="connsiteX3013" fmla="*/ 5276641 w 12220383"/>
              <a:gd name="connsiteY3013" fmla="*/ 1192619 h 1503680"/>
              <a:gd name="connsiteX3014" fmla="*/ 5299711 w 12220383"/>
              <a:gd name="connsiteY3014" fmla="*/ 1181874 h 1503680"/>
              <a:gd name="connsiteX3015" fmla="*/ 5295020 w 12220383"/>
              <a:gd name="connsiteY3015" fmla="*/ 1178162 h 1503680"/>
              <a:gd name="connsiteX3016" fmla="*/ 5281142 w 12220383"/>
              <a:gd name="connsiteY3016" fmla="*/ 1183437 h 1503680"/>
              <a:gd name="connsiteX3017" fmla="*/ 5281129 w 12220383"/>
              <a:gd name="connsiteY3017" fmla="*/ 1183454 h 1503680"/>
              <a:gd name="connsiteX3018" fmla="*/ 5281133 w 12220383"/>
              <a:gd name="connsiteY3018" fmla="*/ 1183437 h 1503680"/>
              <a:gd name="connsiteX3019" fmla="*/ 5271165 w 12220383"/>
              <a:gd name="connsiteY3019" fmla="*/ 1192033 h 1503680"/>
              <a:gd name="connsiteX3020" fmla="*/ 5271173 w 12220383"/>
              <a:gd name="connsiteY3020" fmla="*/ 1192033 h 1503680"/>
              <a:gd name="connsiteX3021" fmla="*/ 5253565 w 12220383"/>
              <a:gd name="connsiteY3021" fmla="*/ 1200433 h 1503680"/>
              <a:gd name="connsiteX3022" fmla="*/ 5253565 w 12220383"/>
              <a:gd name="connsiteY3022" fmla="*/ 1200438 h 1503680"/>
              <a:gd name="connsiteX3023" fmla="*/ 5215641 w 12220383"/>
              <a:gd name="connsiteY3023" fmla="*/ 1219971 h 1503680"/>
              <a:gd name="connsiteX3024" fmla="*/ 5215463 w 12220383"/>
              <a:gd name="connsiteY3024" fmla="*/ 1220459 h 1503680"/>
              <a:gd name="connsiteX3025" fmla="*/ 5218959 w 12220383"/>
              <a:gd name="connsiteY3025" fmla="*/ 1227507 h 1503680"/>
              <a:gd name="connsiteX3026" fmla="*/ 5218585 w 12220383"/>
              <a:gd name="connsiteY3026" fmla="*/ 1227733 h 1503680"/>
              <a:gd name="connsiteX3027" fmla="*/ 5215641 w 12220383"/>
              <a:gd name="connsiteY3027" fmla="*/ 1221338 h 1503680"/>
              <a:gd name="connsiteX3028" fmla="*/ 5201566 w 12220383"/>
              <a:gd name="connsiteY3028" fmla="*/ 1224830 h 1503680"/>
              <a:gd name="connsiteX3029" fmla="*/ 5192218 w 12220383"/>
              <a:gd name="connsiteY3029" fmla="*/ 1233516 h 1503680"/>
              <a:gd name="connsiteX3030" fmla="*/ 5190638 w 12220383"/>
              <a:gd name="connsiteY3030" fmla="*/ 1233646 h 1503680"/>
              <a:gd name="connsiteX3031" fmla="*/ 5163711 w 12220383"/>
              <a:gd name="connsiteY3031" fmla="*/ 1243806 h 1503680"/>
              <a:gd name="connsiteX3032" fmla="*/ 5163899 w 12220383"/>
              <a:gd name="connsiteY3032" fmla="*/ 1244172 h 1503680"/>
              <a:gd name="connsiteX3033" fmla="*/ 5157908 w 12220383"/>
              <a:gd name="connsiteY3033" fmla="*/ 1243433 h 1503680"/>
              <a:gd name="connsiteX3034" fmla="*/ 5140485 w 12220383"/>
              <a:gd name="connsiteY3034" fmla="*/ 1248103 h 1503680"/>
              <a:gd name="connsiteX3035" fmla="*/ 5143586 w 12220383"/>
              <a:gd name="connsiteY3035" fmla="*/ 1249996 h 1503680"/>
              <a:gd name="connsiteX3036" fmla="*/ 5141468 w 12220383"/>
              <a:gd name="connsiteY3036" fmla="*/ 1249471 h 1503680"/>
              <a:gd name="connsiteX3037" fmla="*/ 5111412 w 12220383"/>
              <a:gd name="connsiteY3037" fmla="*/ 1252597 h 1503680"/>
              <a:gd name="connsiteX3038" fmla="*/ 5052750 w 12220383"/>
              <a:gd name="connsiteY3038" fmla="*/ 1244197 h 1503680"/>
              <a:gd name="connsiteX3039" fmla="*/ 5035933 w 12220383"/>
              <a:gd name="connsiteY3039" fmla="*/ 1247518 h 1503680"/>
              <a:gd name="connsiteX3040" fmla="*/ 5033391 w 12220383"/>
              <a:gd name="connsiteY3040" fmla="*/ 1253965 h 1503680"/>
              <a:gd name="connsiteX3041" fmla="*/ 4989395 w 12220383"/>
              <a:gd name="connsiteY3041" fmla="*/ 1232279 h 1503680"/>
              <a:gd name="connsiteX3042" fmla="*/ 4942659 w 12220383"/>
              <a:gd name="connsiteY3042" fmla="*/ 1195159 h 1503680"/>
              <a:gd name="connsiteX3043" fmla="*/ 4901989 w 12220383"/>
              <a:gd name="connsiteY3043" fmla="*/ 1160578 h 1503680"/>
              <a:gd name="connsiteX3044" fmla="*/ 4875087 w 12220383"/>
              <a:gd name="connsiteY3044" fmla="*/ 1113690 h 1503680"/>
              <a:gd name="connsiteX3045" fmla="*/ 4875087 w 12220383"/>
              <a:gd name="connsiteY3045" fmla="*/ 1133226 h 1503680"/>
              <a:gd name="connsiteX3046" fmla="*/ 4876577 w 12220383"/>
              <a:gd name="connsiteY3046" fmla="*/ 1138550 h 1503680"/>
              <a:gd name="connsiteX3047" fmla="*/ 4873311 w 12220383"/>
              <a:gd name="connsiteY3047" fmla="*/ 1131273 h 1503680"/>
              <a:gd name="connsiteX3048" fmla="*/ 4867669 w 12220383"/>
              <a:gd name="connsiteY3048" fmla="*/ 1140454 h 1503680"/>
              <a:gd name="connsiteX3049" fmla="*/ 4795006 w 12220383"/>
              <a:gd name="connsiteY3049" fmla="*/ 1053906 h 1503680"/>
              <a:gd name="connsiteX3050" fmla="*/ 4775461 w 12220383"/>
              <a:gd name="connsiteY3050" fmla="*/ 1014833 h 1503680"/>
              <a:gd name="connsiteX3051" fmla="*/ 4775395 w 12220383"/>
              <a:gd name="connsiteY3051" fmla="*/ 1013745 h 1503680"/>
              <a:gd name="connsiteX3052" fmla="*/ 4783086 w 12220383"/>
              <a:gd name="connsiteY3052" fmla="*/ 1014637 h 1503680"/>
              <a:gd name="connsiteX3053" fmla="*/ 4775845 w 12220383"/>
              <a:gd name="connsiteY3053" fmla="*/ 1000375 h 1503680"/>
              <a:gd name="connsiteX3054" fmla="*/ 4769222 w 12220383"/>
              <a:gd name="connsiteY3054" fmla="*/ 1008971 h 1503680"/>
              <a:gd name="connsiteX3055" fmla="*/ 4770524 w 12220383"/>
              <a:gd name="connsiteY3055" fmla="*/ 1010086 h 1503680"/>
              <a:gd name="connsiteX3056" fmla="*/ 4770014 w 12220383"/>
              <a:gd name="connsiteY3056" fmla="*/ 1010144 h 1503680"/>
              <a:gd name="connsiteX3057" fmla="*/ 4757097 w 12220383"/>
              <a:gd name="connsiteY3057" fmla="*/ 1006041 h 1503680"/>
              <a:gd name="connsiteX3058" fmla="*/ 4756304 w 12220383"/>
              <a:gd name="connsiteY3058" fmla="*/ 1005688 h 1503680"/>
              <a:gd name="connsiteX3059" fmla="*/ 4756307 w 12220383"/>
              <a:gd name="connsiteY3059" fmla="*/ 1004869 h 1503680"/>
              <a:gd name="connsiteX3060" fmla="*/ 4746522 w 12220383"/>
              <a:gd name="connsiteY3060" fmla="*/ 995491 h 1503680"/>
              <a:gd name="connsiteX3061" fmla="*/ 4746495 w 12220383"/>
              <a:gd name="connsiteY3061" fmla="*/ 995470 h 1503680"/>
              <a:gd name="connsiteX3062" fmla="*/ 4746527 w 12220383"/>
              <a:gd name="connsiteY3062" fmla="*/ 995491 h 1503680"/>
              <a:gd name="connsiteX3063" fmla="*/ 4723466 w 12220383"/>
              <a:gd name="connsiteY3063" fmla="*/ 943913 h 1503680"/>
              <a:gd name="connsiteX3064" fmla="*/ 4723464 w 12220383"/>
              <a:gd name="connsiteY3064" fmla="*/ 943914 h 1503680"/>
              <a:gd name="connsiteX3065" fmla="*/ 4723464 w 12220383"/>
              <a:gd name="connsiteY3065" fmla="*/ 943913 h 1503680"/>
              <a:gd name="connsiteX3066" fmla="*/ 4718077 w 12220383"/>
              <a:gd name="connsiteY3066" fmla="*/ 936734 h 1503680"/>
              <a:gd name="connsiteX3067" fmla="*/ 4709929 w 12220383"/>
              <a:gd name="connsiteY3067" fmla="*/ 934052 h 1503680"/>
              <a:gd name="connsiteX3068" fmla="*/ 4697898 w 12220383"/>
              <a:gd name="connsiteY3068" fmla="*/ 906769 h 1503680"/>
              <a:gd name="connsiteX3069" fmla="*/ 4672503 w 12220383"/>
              <a:gd name="connsiteY3069" fmla="*/ 888819 h 1503680"/>
              <a:gd name="connsiteX3070" fmla="*/ 4672503 w 12220383"/>
              <a:gd name="connsiteY3070" fmla="*/ 895071 h 1503680"/>
              <a:gd name="connsiteX3071" fmla="*/ 4670740 w 12220383"/>
              <a:gd name="connsiteY3071" fmla="*/ 911091 h 1503680"/>
              <a:gd name="connsiteX3072" fmla="*/ 4613483 w 12220383"/>
              <a:gd name="connsiteY3072" fmla="*/ 845642 h 1503680"/>
              <a:gd name="connsiteX3073" fmla="*/ 4607627 w 12220383"/>
              <a:gd name="connsiteY3073" fmla="*/ 845642 h 1503680"/>
              <a:gd name="connsiteX3074" fmla="*/ 4607627 w 12220383"/>
              <a:gd name="connsiteY3074" fmla="*/ 851191 h 1503680"/>
              <a:gd name="connsiteX3075" fmla="*/ 4606823 w 12220383"/>
              <a:gd name="connsiteY3075" fmla="*/ 849745 h 1503680"/>
              <a:gd name="connsiteX3076" fmla="*/ 4606950 w 12220383"/>
              <a:gd name="connsiteY3076" fmla="*/ 850583 h 1503680"/>
              <a:gd name="connsiteX3077" fmla="*/ 4606625 w 12220383"/>
              <a:gd name="connsiteY3077" fmla="*/ 850249 h 1503680"/>
              <a:gd name="connsiteX3078" fmla="*/ 4606625 w 12220383"/>
              <a:gd name="connsiteY3078" fmla="*/ 845642 h 1503680"/>
              <a:gd name="connsiteX3079" fmla="*/ 4596465 w 12220383"/>
              <a:gd name="connsiteY3079" fmla="*/ 840758 h 1503680"/>
              <a:gd name="connsiteX3080" fmla="*/ 4595946 w 12220383"/>
              <a:gd name="connsiteY3080" fmla="*/ 842547 h 1503680"/>
              <a:gd name="connsiteX3081" fmla="*/ 4588261 w 12220383"/>
              <a:gd name="connsiteY3081" fmla="*/ 842200 h 1503680"/>
              <a:gd name="connsiteX3082" fmla="*/ 4577929 w 12220383"/>
              <a:gd name="connsiteY3082" fmla="*/ 837437 h 1503680"/>
              <a:gd name="connsiteX3083" fmla="*/ 4574610 w 12220383"/>
              <a:gd name="connsiteY3083" fmla="*/ 835462 h 1503680"/>
              <a:gd name="connsiteX3084" fmla="*/ 4575584 w 12220383"/>
              <a:gd name="connsiteY3084" fmla="*/ 835483 h 1503680"/>
              <a:gd name="connsiteX3085" fmla="*/ 4537877 w 12220383"/>
              <a:gd name="connsiteY3085" fmla="*/ 766713 h 1503680"/>
              <a:gd name="connsiteX3086" fmla="*/ 4512659 w 12220383"/>
              <a:gd name="connsiteY3086" fmla="*/ 732524 h 1503680"/>
              <a:gd name="connsiteX3087" fmla="*/ 4511580 w 12220383"/>
              <a:gd name="connsiteY3087" fmla="*/ 733519 h 1503680"/>
              <a:gd name="connsiteX3088" fmla="*/ 4512456 w 12220383"/>
              <a:gd name="connsiteY3088" fmla="*/ 732523 h 1503680"/>
              <a:gd name="connsiteX3089" fmla="*/ 4513440 w 12220383"/>
              <a:gd name="connsiteY3089" fmla="*/ 723732 h 1503680"/>
              <a:gd name="connsiteX3090" fmla="*/ 4513445 w 12220383"/>
              <a:gd name="connsiteY3090" fmla="*/ 723730 h 1503680"/>
              <a:gd name="connsiteX3091" fmla="*/ 4519362 w 12220383"/>
              <a:gd name="connsiteY3091" fmla="*/ 717456 h 1503680"/>
              <a:gd name="connsiteX3092" fmla="*/ 4527231 w 12220383"/>
              <a:gd name="connsiteY3092" fmla="*/ 714236 h 1503680"/>
              <a:gd name="connsiteX3093" fmla="*/ 4532204 w 12220383"/>
              <a:gd name="connsiteY3093" fmla="*/ 718650 h 1503680"/>
              <a:gd name="connsiteX3094" fmla="*/ 4532204 w 12220383"/>
              <a:gd name="connsiteY3094" fmla="*/ 718652 h 1503680"/>
              <a:gd name="connsiteX3095" fmla="*/ 4553891 w 12220383"/>
              <a:gd name="connsiteY3095" fmla="*/ 744636 h 1503680"/>
              <a:gd name="connsiteX3096" fmla="*/ 4553898 w 12220383"/>
              <a:gd name="connsiteY3096" fmla="*/ 744572 h 1503680"/>
              <a:gd name="connsiteX3097" fmla="*/ 4553894 w 12220383"/>
              <a:gd name="connsiteY3097" fmla="*/ 744636 h 1503680"/>
              <a:gd name="connsiteX3098" fmla="*/ 4554284 w 12220383"/>
              <a:gd name="connsiteY3098" fmla="*/ 751376 h 1503680"/>
              <a:gd name="connsiteX3099" fmla="*/ 4589259 w 12220383"/>
              <a:gd name="connsiteY3099" fmla="*/ 776091 h 1503680"/>
              <a:gd name="connsiteX3100" fmla="*/ 4554870 w 12220383"/>
              <a:gd name="connsiteY3100" fmla="*/ 737017 h 1503680"/>
              <a:gd name="connsiteX3101" fmla="*/ 4554866 w 12220383"/>
              <a:gd name="connsiteY3101" fmla="*/ 737021 h 1503680"/>
              <a:gd name="connsiteX3102" fmla="*/ 4554868 w 12220383"/>
              <a:gd name="connsiteY3102" fmla="*/ 737017 h 1503680"/>
              <a:gd name="connsiteX3103" fmla="*/ 4536110 w 12220383"/>
              <a:gd name="connsiteY3103" fmla="*/ 713573 h 1503680"/>
              <a:gd name="connsiteX3104" fmla="*/ 4534871 w 12220383"/>
              <a:gd name="connsiteY3104" fmla="*/ 715187 h 1503680"/>
              <a:gd name="connsiteX3105" fmla="*/ 4523995 w 12220383"/>
              <a:gd name="connsiteY3105" fmla="*/ 693645 h 1503680"/>
              <a:gd name="connsiteX3106" fmla="*/ 4501718 w 12220383"/>
              <a:gd name="connsiteY3106" fmla="*/ 626828 h 1503680"/>
              <a:gd name="connsiteX3107" fmla="*/ 4501718 w 12220383"/>
              <a:gd name="connsiteY3107" fmla="*/ 624697 h 1503680"/>
              <a:gd name="connsiteX3108" fmla="*/ 4502105 w 12220383"/>
              <a:gd name="connsiteY3108" fmla="*/ 625018 h 1503680"/>
              <a:gd name="connsiteX3109" fmla="*/ 4502102 w 12220383"/>
              <a:gd name="connsiteY3109" fmla="*/ 625070 h 1503680"/>
              <a:gd name="connsiteX3110" fmla="*/ 4502160 w 12220383"/>
              <a:gd name="connsiteY3110" fmla="*/ 625064 h 1503680"/>
              <a:gd name="connsiteX3111" fmla="*/ 4502871 w 12220383"/>
              <a:gd name="connsiteY3111" fmla="*/ 625656 h 1503680"/>
              <a:gd name="connsiteX3112" fmla="*/ 4502871 w 12220383"/>
              <a:gd name="connsiteY3112" fmla="*/ 624991 h 1503680"/>
              <a:gd name="connsiteX3113" fmla="*/ 4515392 w 12220383"/>
              <a:gd name="connsiteY3113" fmla="*/ 623702 h 1503680"/>
              <a:gd name="connsiteX3114" fmla="*/ 4502887 w 12220383"/>
              <a:gd name="connsiteY3114" fmla="*/ 605338 h 1503680"/>
              <a:gd name="connsiteX3115" fmla="*/ 4502887 w 12220383"/>
              <a:gd name="connsiteY3115" fmla="*/ 605450 h 1503680"/>
              <a:gd name="connsiteX3116" fmla="*/ 4495948 w 12220383"/>
              <a:gd name="connsiteY3116" fmla="*/ 591003 h 1503680"/>
              <a:gd name="connsiteX3117" fmla="*/ 4479443 w 12220383"/>
              <a:gd name="connsiteY3117" fmla="*/ 585019 h 1503680"/>
              <a:gd name="connsiteX3118" fmla="*/ 4475348 w 12220383"/>
              <a:gd name="connsiteY3118" fmla="*/ 589513 h 1503680"/>
              <a:gd name="connsiteX3119" fmla="*/ 4492539 w 12220383"/>
              <a:gd name="connsiteY3119" fmla="*/ 637183 h 1503680"/>
              <a:gd name="connsiteX3120" fmla="*/ 4467908 w 12220383"/>
              <a:gd name="connsiteY3120" fmla="*/ 623702 h 1503680"/>
              <a:gd name="connsiteX3121" fmla="*/ 4444080 w 12220383"/>
              <a:gd name="connsiteY3121" fmla="*/ 588145 h 1503680"/>
              <a:gd name="connsiteX3122" fmla="*/ 4424525 w 12220383"/>
              <a:gd name="connsiteY3122" fmla="*/ 576618 h 1503680"/>
              <a:gd name="connsiteX3123" fmla="*/ 4431635 w 12220383"/>
              <a:gd name="connsiteY3123" fmla="*/ 584336 h 1503680"/>
              <a:gd name="connsiteX3124" fmla="*/ 4433787 w 12220383"/>
              <a:gd name="connsiteY3124" fmla="*/ 591467 h 1503680"/>
              <a:gd name="connsiteX3125" fmla="*/ 4427839 w 12220383"/>
              <a:gd name="connsiteY3125" fmla="*/ 591467 h 1503680"/>
              <a:gd name="connsiteX3126" fmla="*/ 4428141 w 12220383"/>
              <a:gd name="connsiteY3126" fmla="*/ 592680 h 1503680"/>
              <a:gd name="connsiteX3127" fmla="*/ 4427843 w 12220383"/>
              <a:gd name="connsiteY3127" fmla="*/ 592248 h 1503680"/>
              <a:gd name="connsiteX3128" fmla="*/ 4405225 w 12220383"/>
              <a:gd name="connsiteY3128" fmla="*/ 568999 h 1503680"/>
              <a:gd name="connsiteX3129" fmla="*/ 4404142 w 12220383"/>
              <a:gd name="connsiteY3129" fmla="*/ 578911 h 1503680"/>
              <a:gd name="connsiteX3130" fmla="*/ 4404139 w 12220383"/>
              <a:gd name="connsiteY3130" fmla="*/ 578909 h 1503680"/>
              <a:gd name="connsiteX3131" fmla="*/ 4405223 w 12220383"/>
              <a:gd name="connsiteY3131" fmla="*/ 568999 h 1503680"/>
              <a:gd name="connsiteX3132" fmla="*/ 4391509 w 12220383"/>
              <a:gd name="connsiteY3132" fmla="*/ 539303 h 1503680"/>
              <a:gd name="connsiteX3133" fmla="*/ 4391286 w 12220383"/>
              <a:gd name="connsiteY3133" fmla="*/ 539472 h 1503680"/>
              <a:gd name="connsiteX3134" fmla="*/ 4391315 w 12220383"/>
              <a:gd name="connsiteY3134" fmla="*/ 539303 h 1503680"/>
              <a:gd name="connsiteX3135" fmla="*/ 4392524 w 12220383"/>
              <a:gd name="connsiteY3135" fmla="*/ 537466 h 1503680"/>
              <a:gd name="connsiteX3136" fmla="*/ 4385713 w 12220383"/>
              <a:gd name="connsiteY3136" fmla="*/ 515272 h 1503680"/>
              <a:gd name="connsiteX3137" fmla="*/ 4379990 w 12220383"/>
              <a:gd name="connsiteY3137" fmla="*/ 515272 h 1503680"/>
              <a:gd name="connsiteX3138" fmla="*/ 4384725 w 12220383"/>
              <a:gd name="connsiteY3138" fmla="*/ 537740 h 1503680"/>
              <a:gd name="connsiteX3139" fmla="*/ 4390160 w 12220383"/>
              <a:gd name="connsiteY3139" fmla="*/ 546531 h 1503680"/>
              <a:gd name="connsiteX3140" fmla="*/ 4390353 w 12220383"/>
              <a:gd name="connsiteY3140" fmla="*/ 545328 h 1503680"/>
              <a:gd name="connsiteX3141" fmla="*/ 4390353 w 12220383"/>
              <a:gd name="connsiteY3141" fmla="*/ 546531 h 1503680"/>
              <a:gd name="connsiteX3142" fmla="*/ 4390353 w 12220383"/>
              <a:gd name="connsiteY3142" fmla="*/ 567418 h 1503680"/>
              <a:gd name="connsiteX3143" fmla="*/ 4383152 w 12220383"/>
              <a:gd name="connsiteY3143" fmla="*/ 559035 h 1503680"/>
              <a:gd name="connsiteX3144" fmla="*/ 4350282 w 12220383"/>
              <a:gd name="connsiteY3144" fmla="*/ 469361 h 1503680"/>
              <a:gd name="connsiteX3145" fmla="*/ 4285601 w 12220383"/>
              <a:gd name="connsiteY3145" fmla="*/ 310330 h 1503680"/>
              <a:gd name="connsiteX3146" fmla="*/ 4295220 w 12220383"/>
              <a:gd name="connsiteY3146" fmla="*/ 283369 h 1503680"/>
              <a:gd name="connsiteX3147" fmla="*/ 4400354 w 12220383"/>
              <a:gd name="connsiteY3147" fmla="*/ 227688 h 1503680"/>
              <a:gd name="connsiteX3148" fmla="*/ 4414389 w 12220383"/>
              <a:gd name="connsiteY3148" fmla="*/ 226321 h 1503680"/>
              <a:gd name="connsiteX3149" fmla="*/ 4407176 w 12220383"/>
              <a:gd name="connsiteY3149" fmla="*/ 239020 h 1503680"/>
              <a:gd name="connsiteX3150" fmla="*/ 4403749 w 12220383"/>
              <a:gd name="connsiteY3150" fmla="*/ 246206 h 1503680"/>
              <a:gd name="connsiteX3151" fmla="*/ 4404626 w 12220383"/>
              <a:gd name="connsiteY3151" fmla="*/ 237066 h 1503680"/>
              <a:gd name="connsiteX3152" fmla="*/ 4397092 w 12220383"/>
              <a:gd name="connsiteY3152" fmla="*/ 238458 h 1503680"/>
              <a:gd name="connsiteX3153" fmla="*/ 4394037 w 12220383"/>
              <a:gd name="connsiteY3153" fmla="*/ 244236 h 1503680"/>
              <a:gd name="connsiteX3154" fmla="*/ 4393124 w 12220383"/>
              <a:gd name="connsiteY3154" fmla="*/ 244294 h 1503680"/>
              <a:gd name="connsiteX3155" fmla="*/ 4390353 w 12220383"/>
              <a:gd name="connsiteY3155" fmla="*/ 247616 h 1503680"/>
              <a:gd name="connsiteX3156" fmla="*/ 4390353 w 12220383"/>
              <a:gd name="connsiteY3156" fmla="*/ 248753 h 1503680"/>
              <a:gd name="connsiteX3157" fmla="*/ 4376461 w 12220383"/>
              <a:gd name="connsiteY3157" fmla="*/ 254454 h 1503680"/>
              <a:gd name="connsiteX3158" fmla="*/ 4381372 w 12220383"/>
              <a:gd name="connsiteY3158" fmla="*/ 273991 h 1503680"/>
              <a:gd name="connsiteX3159" fmla="*/ 4390740 w 12220383"/>
              <a:gd name="connsiteY3159" fmla="*/ 273991 h 1503680"/>
              <a:gd name="connsiteX3160" fmla="*/ 4390740 w 12220383"/>
              <a:gd name="connsiteY3160" fmla="*/ 273140 h 1503680"/>
              <a:gd name="connsiteX3161" fmla="*/ 4395381 w 12220383"/>
              <a:gd name="connsiteY3161" fmla="*/ 274633 h 1503680"/>
              <a:gd name="connsiteX3162" fmla="*/ 4393704 w 12220383"/>
              <a:gd name="connsiteY3162" fmla="*/ 275359 h 1503680"/>
              <a:gd name="connsiteX3163" fmla="*/ 4390160 w 12220383"/>
              <a:gd name="connsiteY3163" fmla="*/ 292942 h 1503680"/>
              <a:gd name="connsiteX3164" fmla="*/ 4390447 w 12220383"/>
              <a:gd name="connsiteY3164" fmla="*/ 293845 h 1503680"/>
              <a:gd name="connsiteX3165" fmla="*/ 4386879 w 12220383"/>
              <a:gd name="connsiteY3165" fmla="*/ 290988 h 1503680"/>
              <a:gd name="connsiteX3166" fmla="*/ 4384124 w 12220383"/>
              <a:gd name="connsiteY3166" fmla="*/ 302515 h 1503680"/>
              <a:gd name="connsiteX3167" fmla="*/ 4392014 w 12220383"/>
              <a:gd name="connsiteY3167" fmla="*/ 306984 h 1503680"/>
              <a:gd name="connsiteX3168" fmla="*/ 4398141 w 12220383"/>
              <a:gd name="connsiteY3168" fmla="*/ 303538 h 1503680"/>
              <a:gd name="connsiteX3169" fmla="*/ 4403277 w 12220383"/>
              <a:gd name="connsiteY3169" fmla="*/ 304469 h 1503680"/>
              <a:gd name="connsiteX3170" fmla="*/ 4426083 w 12220383"/>
              <a:gd name="connsiteY3170" fmla="*/ 308181 h 1503680"/>
              <a:gd name="connsiteX3171" fmla="*/ 4427221 w 12220383"/>
              <a:gd name="connsiteY3171" fmla="*/ 307605 h 1503680"/>
              <a:gd name="connsiteX3172" fmla="*/ 4446812 w 12220383"/>
              <a:gd name="connsiteY3172" fmla="*/ 313650 h 1503680"/>
              <a:gd name="connsiteX3173" fmla="*/ 4446810 w 12220383"/>
              <a:gd name="connsiteY3173" fmla="*/ 313651 h 1503680"/>
              <a:gd name="connsiteX3174" fmla="*/ 4453064 w 12220383"/>
              <a:gd name="connsiteY3174" fmla="*/ 321271 h 1503680"/>
              <a:gd name="connsiteX3175" fmla="*/ 4455594 w 12220383"/>
              <a:gd name="connsiteY3175" fmla="*/ 320614 h 1503680"/>
              <a:gd name="connsiteX3176" fmla="*/ 4456389 w 12220383"/>
              <a:gd name="connsiteY3176" fmla="*/ 323810 h 1503680"/>
              <a:gd name="connsiteX3177" fmla="*/ 4478673 w 12220383"/>
              <a:gd name="connsiteY3177" fmla="*/ 335337 h 1503680"/>
              <a:gd name="connsiteX3178" fmla="*/ 4489549 w 12220383"/>
              <a:gd name="connsiteY3178" fmla="*/ 330331 h 1503680"/>
              <a:gd name="connsiteX3179" fmla="*/ 4500304 w 12220383"/>
              <a:gd name="connsiteY3179" fmla="*/ 327848 h 1503680"/>
              <a:gd name="connsiteX3180" fmla="*/ 4503634 w 12220383"/>
              <a:gd name="connsiteY3180" fmla="*/ 332834 h 1503680"/>
              <a:gd name="connsiteX3181" fmla="*/ 4523991 w 12220383"/>
              <a:gd name="connsiteY3181" fmla="*/ 328108 h 1503680"/>
              <a:gd name="connsiteX3182" fmla="*/ 4525404 w 12220383"/>
              <a:gd name="connsiteY3182" fmla="*/ 321173 h 1503680"/>
              <a:gd name="connsiteX3183" fmla="*/ 4523910 w 12220383"/>
              <a:gd name="connsiteY3183" fmla="*/ 316207 h 1503680"/>
              <a:gd name="connsiteX3184" fmla="*/ 4525750 w 12220383"/>
              <a:gd name="connsiteY3184" fmla="*/ 313847 h 1503680"/>
              <a:gd name="connsiteX3185" fmla="*/ 4547446 w 12220383"/>
              <a:gd name="connsiteY3185" fmla="*/ 296068 h 1503680"/>
              <a:gd name="connsiteX3186" fmla="*/ 4556362 w 12220383"/>
              <a:gd name="connsiteY3186" fmla="*/ 291355 h 1503680"/>
              <a:gd name="connsiteX3187" fmla="*/ 4558985 w 12220383"/>
              <a:gd name="connsiteY3187" fmla="*/ 295302 h 1503680"/>
              <a:gd name="connsiteX3188" fmla="*/ 4557996 w 12220383"/>
              <a:gd name="connsiteY3188" fmla="*/ 296263 h 1503680"/>
              <a:gd name="connsiteX3189" fmla="*/ 4561062 w 12220383"/>
              <a:gd name="connsiteY3189" fmla="*/ 298415 h 1503680"/>
              <a:gd name="connsiteX3190" fmla="*/ 4561321 w 12220383"/>
              <a:gd name="connsiteY3190" fmla="*/ 298803 h 1503680"/>
              <a:gd name="connsiteX3191" fmla="*/ 4561500 w 12220383"/>
              <a:gd name="connsiteY3191" fmla="*/ 298723 h 1503680"/>
              <a:gd name="connsiteX3192" fmla="*/ 4567326 w 12220383"/>
              <a:gd name="connsiteY3192" fmla="*/ 302811 h 1503680"/>
              <a:gd name="connsiteX3193" fmla="*/ 4578709 w 12220383"/>
              <a:gd name="connsiteY3193" fmla="*/ 301343 h 1503680"/>
              <a:gd name="connsiteX3194" fmla="*/ 4581254 w 12220383"/>
              <a:gd name="connsiteY3194" fmla="*/ 293481 h 1503680"/>
              <a:gd name="connsiteX3195" fmla="*/ 4581254 w 12220383"/>
              <a:gd name="connsiteY3195" fmla="*/ 304078 h 1503680"/>
              <a:gd name="connsiteX3196" fmla="*/ 4617619 w 12220383"/>
              <a:gd name="connsiteY3196" fmla="*/ 290402 h 1503680"/>
              <a:gd name="connsiteX3197" fmla="*/ 4718981 w 12220383"/>
              <a:gd name="connsiteY3197" fmla="*/ 238434 h 1503680"/>
              <a:gd name="connsiteX3198" fmla="*/ 4774683 w 12220383"/>
              <a:gd name="connsiteY3198" fmla="*/ 214121 h 1503680"/>
              <a:gd name="connsiteX3199" fmla="*/ 4774683 w 12220383"/>
              <a:gd name="connsiteY3199" fmla="*/ 216162 h 1503680"/>
              <a:gd name="connsiteX3200" fmla="*/ 4772742 w 12220383"/>
              <a:gd name="connsiteY3200" fmla="*/ 219737 h 1503680"/>
              <a:gd name="connsiteX3201" fmla="*/ 4774948 w 12220383"/>
              <a:gd name="connsiteY3201" fmla="*/ 223872 h 1503680"/>
              <a:gd name="connsiteX3202" fmla="*/ 4774679 w 12220383"/>
              <a:gd name="connsiteY3202" fmla="*/ 240387 h 1503680"/>
              <a:gd name="connsiteX3203" fmla="*/ 4774685 w 12220383"/>
              <a:gd name="connsiteY3203" fmla="*/ 240380 h 1503680"/>
              <a:gd name="connsiteX3204" fmla="*/ 4774683 w 12220383"/>
              <a:gd name="connsiteY3204" fmla="*/ 240388 h 1503680"/>
              <a:gd name="connsiteX3205" fmla="*/ 4803204 w 12220383"/>
              <a:gd name="connsiteY3205" fmla="*/ 236480 h 1503680"/>
              <a:gd name="connsiteX3206" fmla="*/ 4798677 w 12220383"/>
              <a:gd name="connsiteY3206" fmla="*/ 221573 h 1503680"/>
              <a:gd name="connsiteX3207" fmla="*/ 4798679 w 12220383"/>
              <a:gd name="connsiteY3207" fmla="*/ 221573 h 1503680"/>
              <a:gd name="connsiteX3208" fmla="*/ 4803198 w 12220383"/>
              <a:gd name="connsiteY3208" fmla="*/ 235894 h 1503680"/>
              <a:gd name="connsiteX3209" fmla="*/ 4808273 w 12220383"/>
              <a:gd name="connsiteY3209" fmla="*/ 235894 h 1503680"/>
              <a:gd name="connsiteX3210" fmla="*/ 4808277 w 12220383"/>
              <a:gd name="connsiteY3210" fmla="*/ 235891 h 1503680"/>
              <a:gd name="connsiteX3211" fmla="*/ 4808275 w 12220383"/>
              <a:gd name="connsiteY3211" fmla="*/ 235894 h 1503680"/>
              <a:gd name="connsiteX3212" fmla="*/ 4813962 w 12220383"/>
              <a:gd name="connsiteY3212" fmla="*/ 236651 h 1503680"/>
              <a:gd name="connsiteX3213" fmla="*/ 4818034 w 12220383"/>
              <a:gd name="connsiteY3213" fmla="*/ 240776 h 1503680"/>
              <a:gd name="connsiteX3214" fmla="*/ 4818034 w 12220383"/>
              <a:gd name="connsiteY3214" fmla="*/ 240778 h 1503680"/>
              <a:gd name="connsiteX3215" fmla="*/ 4839897 w 12220383"/>
              <a:gd name="connsiteY3215" fmla="*/ 245858 h 1503680"/>
              <a:gd name="connsiteX3216" fmla="*/ 4839410 w 12220383"/>
              <a:gd name="connsiteY3216" fmla="*/ 232915 h 1503680"/>
              <a:gd name="connsiteX3217" fmla="*/ 4826623 w 12220383"/>
              <a:gd name="connsiteY3217" fmla="*/ 231400 h 1503680"/>
              <a:gd name="connsiteX3218" fmla="*/ 4832091 w 12220383"/>
              <a:gd name="connsiteY3218" fmla="*/ 211863 h 1503680"/>
              <a:gd name="connsiteX3219" fmla="*/ 4832482 w 12220383"/>
              <a:gd name="connsiteY3219" fmla="*/ 203267 h 1503680"/>
              <a:gd name="connsiteX3220" fmla="*/ 4844585 w 12220383"/>
              <a:gd name="connsiteY3220" fmla="*/ 194671 h 1503680"/>
              <a:gd name="connsiteX3221" fmla="*/ 4835606 w 12220383"/>
              <a:gd name="connsiteY3221" fmla="*/ 185491 h 1503680"/>
              <a:gd name="connsiteX3222" fmla="*/ 4835609 w 12220383"/>
              <a:gd name="connsiteY3222" fmla="*/ 185488 h 1503680"/>
              <a:gd name="connsiteX3223" fmla="*/ 4833553 w 12220383"/>
              <a:gd name="connsiteY3223" fmla="*/ 182897 h 1503680"/>
              <a:gd name="connsiteX3224" fmla="*/ 4834044 w 12220383"/>
              <a:gd name="connsiteY3224" fmla="*/ 182558 h 1503680"/>
              <a:gd name="connsiteX3225" fmla="*/ 4849500 w 12220383"/>
              <a:gd name="connsiteY3225" fmla="*/ 171898 h 1503680"/>
              <a:gd name="connsiteX3226" fmla="*/ 4856635 w 12220383"/>
              <a:gd name="connsiteY3226" fmla="*/ 177630 h 1503680"/>
              <a:gd name="connsiteX3227" fmla="*/ 4859811 w 12220383"/>
              <a:gd name="connsiteY3227" fmla="*/ 180604 h 1503680"/>
              <a:gd name="connsiteX3228" fmla="*/ 4860703 w 12220383"/>
              <a:gd name="connsiteY3228" fmla="*/ 181075 h 1503680"/>
              <a:gd name="connsiteX3229" fmla="*/ 4862916 w 12220383"/>
              <a:gd name="connsiteY3229" fmla="*/ 190642 h 1503680"/>
              <a:gd name="connsiteX3230" fmla="*/ 4870364 w 12220383"/>
              <a:gd name="connsiteY3230" fmla="*/ 197016 h 1503680"/>
              <a:gd name="connsiteX3231" fmla="*/ 4874297 w 12220383"/>
              <a:gd name="connsiteY3231" fmla="*/ 189982 h 1503680"/>
              <a:gd name="connsiteX3232" fmla="*/ 4869833 w 12220383"/>
              <a:gd name="connsiteY3232" fmla="*/ 185398 h 1503680"/>
              <a:gd name="connsiteX3233" fmla="*/ 4869833 w 12220383"/>
              <a:gd name="connsiteY3233" fmla="*/ 185397 h 1503680"/>
              <a:gd name="connsiteX3234" fmla="*/ 4874305 w 12220383"/>
              <a:gd name="connsiteY3234" fmla="*/ 189982 h 1503680"/>
              <a:gd name="connsiteX3235" fmla="*/ 4888134 w 12220383"/>
              <a:gd name="connsiteY3235" fmla="*/ 179823 h 1503680"/>
              <a:gd name="connsiteX3236" fmla="*/ 4884431 w 12220383"/>
              <a:gd name="connsiteY3236" fmla="*/ 176111 h 1503680"/>
              <a:gd name="connsiteX3237" fmla="*/ 4889691 w 12220383"/>
              <a:gd name="connsiteY3237" fmla="*/ 176111 h 1503680"/>
              <a:gd name="connsiteX3238" fmla="*/ 4891247 w 12220383"/>
              <a:gd name="connsiteY3238" fmla="*/ 175329 h 1503680"/>
              <a:gd name="connsiteX3239" fmla="*/ 4892024 w 12220383"/>
              <a:gd name="connsiteY3239" fmla="*/ 175329 h 1503680"/>
              <a:gd name="connsiteX3240" fmla="*/ 4901010 w 12220383"/>
              <a:gd name="connsiteY3240" fmla="*/ 169859 h 1503680"/>
              <a:gd name="connsiteX3241" fmla="*/ 4900817 w 12220383"/>
              <a:gd name="connsiteY3241" fmla="*/ 166342 h 1503680"/>
              <a:gd name="connsiteX3242" fmla="*/ 4899142 w 12220383"/>
              <a:gd name="connsiteY3242" fmla="*/ 166342 h 1503680"/>
              <a:gd name="connsiteX3243" fmla="*/ 4899195 w 12220383"/>
              <a:gd name="connsiteY3243" fmla="*/ 166244 h 1503680"/>
              <a:gd name="connsiteX3244" fmla="*/ 4900817 w 12220383"/>
              <a:gd name="connsiteY3244" fmla="*/ 165365 h 1503680"/>
              <a:gd name="connsiteX3245" fmla="*/ 4904581 w 12220383"/>
              <a:gd name="connsiteY3245" fmla="*/ 156364 h 1503680"/>
              <a:gd name="connsiteX3246" fmla="*/ 4908665 w 12220383"/>
              <a:gd name="connsiteY3246" fmla="*/ 152613 h 1503680"/>
              <a:gd name="connsiteX3247" fmla="*/ 4913475 w 12220383"/>
              <a:gd name="connsiteY3247" fmla="*/ 152179 h 1503680"/>
              <a:gd name="connsiteX3248" fmla="*/ 4920171 w 12220383"/>
              <a:gd name="connsiteY3248" fmla="*/ 148564 h 1503680"/>
              <a:gd name="connsiteX3249" fmla="*/ 4920171 w 12220383"/>
              <a:gd name="connsiteY3249" fmla="*/ 146272 h 1503680"/>
              <a:gd name="connsiteX3250" fmla="*/ 4920363 w 12220383"/>
              <a:gd name="connsiteY3250" fmla="*/ 146224 h 1503680"/>
              <a:gd name="connsiteX3251" fmla="*/ 4920564 w 12220383"/>
              <a:gd name="connsiteY3251" fmla="*/ 148564 h 1503680"/>
              <a:gd name="connsiteX3252" fmla="*/ 4936767 w 12220383"/>
              <a:gd name="connsiteY3252" fmla="*/ 145245 h 1503680"/>
              <a:gd name="connsiteX3253" fmla="*/ 4942233 w 12220383"/>
              <a:gd name="connsiteY3253" fmla="*/ 138905 h 1503680"/>
              <a:gd name="connsiteX3254" fmla="*/ 4950480 w 12220383"/>
              <a:gd name="connsiteY3254" fmla="*/ 135865 h 1503680"/>
              <a:gd name="connsiteX3255" fmla="*/ 4997305 w 12220383"/>
              <a:gd name="connsiteY3255" fmla="*/ 113644 h 1503680"/>
              <a:gd name="connsiteX3256" fmla="*/ 5000777 w 12220383"/>
              <a:gd name="connsiteY3256" fmla="*/ 117534 h 1503680"/>
              <a:gd name="connsiteX3257" fmla="*/ 5006643 w 12220383"/>
              <a:gd name="connsiteY3257" fmla="*/ 116890 h 1503680"/>
              <a:gd name="connsiteX3258" fmla="*/ 5010146 w 12220383"/>
              <a:gd name="connsiteY3258" fmla="*/ 114473 h 1503680"/>
              <a:gd name="connsiteX3259" fmla="*/ 5020875 w 12220383"/>
              <a:gd name="connsiteY3259" fmla="*/ 112225 h 1503680"/>
              <a:gd name="connsiteX3260" fmla="*/ 5044731 w 12220383"/>
              <a:gd name="connsiteY3260" fmla="*/ 102066 h 1503680"/>
              <a:gd name="connsiteX3261" fmla="*/ 5049122 w 12220383"/>
              <a:gd name="connsiteY3261" fmla="*/ 101204 h 1503680"/>
              <a:gd name="connsiteX3262" fmla="*/ 5051118 w 12220383"/>
              <a:gd name="connsiteY3262" fmla="*/ 101676 h 1503680"/>
              <a:gd name="connsiteX3263" fmla="*/ 5060747 w 12220383"/>
              <a:gd name="connsiteY3263" fmla="*/ 99331 h 1503680"/>
              <a:gd name="connsiteX3264" fmla="*/ 5060747 w 12220383"/>
              <a:gd name="connsiteY3264" fmla="*/ 96791 h 1503680"/>
              <a:gd name="connsiteX3265" fmla="*/ 5059496 w 12220383"/>
              <a:gd name="connsiteY3265" fmla="*/ 96632 h 1503680"/>
              <a:gd name="connsiteX3266" fmla="*/ 5059498 w 12220383"/>
              <a:gd name="connsiteY3266" fmla="*/ 96631 h 1503680"/>
              <a:gd name="connsiteX3267" fmla="*/ 5060748 w 12220383"/>
              <a:gd name="connsiteY3267" fmla="*/ 96790 h 1503680"/>
              <a:gd name="connsiteX3268" fmla="*/ 5060748 w 12220383"/>
              <a:gd name="connsiteY3268" fmla="*/ 99330 h 1503680"/>
              <a:gd name="connsiteX3269" fmla="*/ 5078345 w 12220383"/>
              <a:gd name="connsiteY3269" fmla="*/ 102652 h 1503680"/>
              <a:gd name="connsiteX3270" fmla="*/ 5065833 w 12220383"/>
              <a:gd name="connsiteY3270" fmla="*/ 94641 h 1503680"/>
              <a:gd name="connsiteX3271" fmla="*/ 5065683 w 12220383"/>
              <a:gd name="connsiteY3271" fmla="*/ 91306 h 1503680"/>
              <a:gd name="connsiteX3272" fmla="*/ 5068391 w 12220383"/>
              <a:gd name="connsiteY3272" fmla="*/ 88976 h 1503680"/>
              <a:gd name="connsiteX3273" fmla="*/ 5070934 w 12220383"/>
              <a:gd name="connsiteY3273" fmla="*/ 82920 h 1503680"/>
              <a:gd name="connsiteX3274" fmla="*/ 5031826 w 12220383"/>
              <a:gd name="connsiteY3274" fmla="*/ 26262 h 1503680"/>
              <a:gd name="connsiteX3275" fmla="*/ 5022243 w 12220383"/>
              <a:gd name="connsiteY3275" fmla="*/ 13954 h 1503680"/>
              <a:gd name="connsiteX3276" fmla="*/ 5023595 w 12220383"/>
              <a:gd name="connsiteY3276" fmla="*/ 138 h 1503680"/>
              <a:gd name="connsiteX3277" fmla="*/ 4245207 w 12220383"/>
              <a:gd name="connsiteY3277" fmla="*/ 0 h 1503680"/>
              <a:gd name="connsiteX3278" fmla="*/ 4266079 w 12220383"/>
              <a:gd name="connsiteY3278" fmla="*/ 0 h 1503680"/>
              <a:gd name="connsiteX3279" fmla="*/ 4266472 w 12220383"/>
              <a:gd name="connsiteY3279" fmla="*/ 2232 h 1503680"/>
              <a:gd name="connsiteX3280" fmla="*/ 4266503 w 12220383"/>
              <a:gd name="connsiteY3280" fmla="*/ 0 h 1503680"/>
              <a:gd name="connsiteX3281" fmla="*/ 4846953 w 12220383"/>
              <a:gd name="connsiteY3281" fmla="*/ 0 h 1503680"/>
              <a:gd name="connsiteX3282" fmla="*/ 4778393 w 12220383"/>
              <a:gd name="connsiteY3282" fmla="*/ 28998 h 1503680"/>
              <a:gd name="connsiteX3283" fmla="*/ 4664670 w 12220383"/>
              <a:gd name="connsiteY3283" fmla="*/ 74714 h 1503680"/>
              <a:gd name="connsiteX3284" fmla="*/ 4645150 w 12220383"/>
              <a:gd name="connsiteY3284" fmla="*/ 84483 h 1503680"/>
              <a:gd name="connsiteX3285" fmla="*/ 4633999 w 12220383"/>
              <a:gd name="connsiteY3285" fmla="*/ 100503 h 1503680"/>
              <a:gd name="connsiteX3286" fmla="*/ 4632411 w 12220383"/>
              <a:gd name="connsiteY3286" fmla="*/ 101059 h 1503680"/>
              <a:gd name="connsiteX3287" fmla="*/ 4634190 w 12220383"/>
              <a:gd name="connsiteY3287" fmla="*/ 99721 h 1503680"/>
              <a:gd name="connsiteX3288" fmla="*/ 4621686 w 12220383"/>
              <a:gd name="connsiteY3288" fmla="*/ 95423 h 1503680"/>
              <a:gd name="connsiteX3289" fmla="*/ 4621674 w 12220383"/>
              <a:gd name="connsiteY3289" fmla="*/ 95428 h 1503680"/>
              <a:gd name="connsiteX3290" fmla="*/ 4621678 w 12220383"/>
              <a:gd name="connsiteY3290" fmla="*/ 95423 h 1503680"/>
              <a:gd name="connsiteX3291" fmla="*/ 4610152 w 12220383"/>
              <a:gd name="connsiteY3291" fmla="*/ 95423 h 1503680"/>
              <a:gd name="connsiteX3292" fmla="*/ 4610160 w 12220383"/>
              <a:gd name="connsiteY3292" fmla="*/ 95429 h 1503680"/>
              <a:gd name="connsiteX3293" fmla="*/ 4606058 w 12220383"/>
              <a:gd name="connsiteY3293" fmla="*/ 109490 h 1503680"/>
              <a:gd name="connsiteX3294" fmla="*/ 4608291 w 12220383"/>
              <a:gd name="connsiteY3294" fmla="*/ 109431 h 1503680"/>
              <a:gd name="connsiteX3295" fmla="*/ 4605876 w 12220383"/>
              <a:gd name="connsiteY3295" fmla="*/ 110271 h 1503680"/>
              <a:gd name="connsiteX3296" fmla="*/ 4538856 w 12220383"/>
              <a:gd name="connsiteY3296" fmla="*/ 144266 h 1503680"/>
              <a:gd name="connsiteX3297" fmla="*/ 4494071 w 12220383"/>
              <a:gd name="connsiteY3297" fmla="*/ 166514 h 1503680"/>
              <a:gd name="connsiteX3298" fmla="*/ 4446895 w 12220383"/>
              <a:gd name="connsiteY3298" fmla="*/ 183312 h 1503680"/>
              <a:gd name="connsiteX3299" fmla="*/ 4444855 w 12220383"/>
              <a:gd name="connsiteY3299" fmla="*/ 179217 h 1503680"/>
              <a:gd name="connsiteX3300" fmla="*/ 4433511 w 12220383"/>
              <a:gd name="connsiteY3300" fmla="*/ 179042 h 1503680"/>
              <a:gd name="connsiteX3301" fmla="*/ 4429794 w 12220383"/>
              <a:gd name="connsiteY3301" fmla="*/ 186466 h 1503680"/>
              <a:gd name="connsiteX3302" fmla="*/ 4434833 w 12220383"/>
              <a:gd name="connsiteY3302" fmla="*/ 189788 h 1503680"/>
              <a:gd name="connsiteX3303" fmla="*/ 4440890 w 12220383"/>
              <a:gd name="connsiteY3303" fmla="*/ 189606 h 1503680"/>
              <a:gd name="connsiteX3304" fmla="*/ 4431389 w 12220383"/>
              <a:gd name="connsiteY3304" fmla="*/ 197406 h 1503680"/>
              <a:gd name="connsiteX3305" fmla="*/ 4418621 w 12220383"/>
              <a:gd name="connsiteY3305" fmla="*/ 198929 h 1503680"/>
              <a:gd name="connsiteX3306" fmla="*/ 4405562 w 12220383"/>
              <a:gd name="connsiteY3306" fmla="*/ 194110 h 1503680"/>
              <a:gd name="connsiteX3307" fmla="*/ 4402260 w 12220383"/>
              <a:gd name="connsiteY3307" fmla="*/ 200016 h 1503680"/>
              <a:gd name="connsiteX3308" fmla="*/ 4400052 w 12220383"/>
              <a:gd name="connsiteY3308" fmla="*/ 211168 h 1503680"/>
              <a:gd name="connsiteX3309" fmla="*/ 4398794 w 12220383"/>
              <a:gd name="connsiteY3309" fmla="*/ 212450 h 1503680"/>
              <a:gd name="connsiteX3310" fmla="*/ 4389778 w 12220383"/>
              <a:gd name="connsiteY3310" fmla="*/ 217725 h 1503680"/>
              <a:gd name="connsiteX3311" fmla="*/ 4388535 w 12220383"/>
              <a:gd name="connsiteY3311" fmla="*/ 218258 h 1503680"/>
              <a:gd name="connsiteX3312" fmla="*/ 4384897 w 12220383"/>
              <a:gd name="connsiteY3312" fmla="*/ 217594 h 1503680"/>
              <a:gd name="connsiteX3313" fmla="*/ 4372636 w 12220383"/>
              <a:gd name="connsiteY3313" fmla="*/ 215817 h 1503680"/>
              <a:gd name="connsiteX3314" fmla="*/ 4371574 w 12220383"/>
              <a:gd name="connsiteY3314" fmla="*/ 225370 h 1503680"/>
              <a:gd name="connsiteX3315" fmla="*/ 4370238 w 12220383"/>
              <a:gd name="connsiteY3315" fmla="*/ 225930 h 1503680"/>
              <a:gd name="connsiteX3316" fmla="*/ 4362612 w 12220383"/>
              <a:gd name="connsiteY3316" fmla="*/ 225930 h 1503680"/>
              <a:gd name="connsiteX3317" fmla="*/ 4364293 w 12220383"/>
              <a:gd name="connsiteY3317" fmla="*/ 222022 h 1503680"/>
              <a:gd name="connsiteX3318" fmla="*/ 4364372 w 12220383"/>
              <a:gd name="connsiteY3318" fmla="*/ 222022 h 1503680"/>
              <a:gd name="connsiteX3319" fmla="*/ 4357911 w 12220383"/>
              <a:gd name="connsiteY3319" fmla="*/ 213035 h 1503680"/>
              <a:gd name="connsiteX3320" fmla="*/ 4343807 w 12220383"/>
              <a:gd name="connsiteY3320" fmla="*/ 221667 h 1503680"/>
              <a:gd name="connsiteX3321" fmla="*/ 4343230 w 12220383"/>
              <a:gd name="connsiteY3321" fmla="*/ 221827 h 1503680"/>
              <a:gd name="connsiteX3322" fmla="*/ 4333660 w 12220383"/>
              <a:gd name="connsiteY3322" fmla="*/ 231009 h 1503680"/>
              <a:gd name="connsiteX3323" fmla="*/ 4333855 w 12220383"/>
              <a:gd name="connsiteY3323" fmla="*/ 231205 h 1503680"/>
              <a:gd name="connsiteX3324" fmla="*/ 4332883 w 12220383"/>
              <a:gd name="connsiteY3324" fmla="*/ 231205 h 1503680"/>
              <a:gd name="connsiteX3325" fmla="*/ 4310441 w 12220383"/>
              <a:gd name="connsiteY3325" fmla="*/ 239215 h 1503680"/>
              <a:gd name="connsiteX3326" fmla="*/ 4296579 w 12220383"/>
              <a:gd name="connsiteY3326" fmla="*/ 244686 h 1503680"/>
              <a:gd name="connsiteX3327" fmla="*/ 4291474 w 12220383"/>
              <a:gd name="connsiteY3327" fmla="*/ 229056 h 1503680"/>
              <a:gd name="connsiteX3328" fmla="*/ 4290290 w 12220383"/>
              <a:gd name="connsiteY3328" fmla="*/ 213036 h 1503680"/>
              <a:gd name="connsiteX3329" fmla="*/ 4290090 w 12220383"/>
              <a:gd name="connsiteY3329" fmla="*/ 212840 h 1503680"/>
              <a:gd name="connsiteX3330" fmla="*/ 4291078 w 12220383"/>
              <a:gd name="connsiteY3330" fmla="*/ 212840 h 1503680"/>
              <a:gd name="connsiteX3331" fmla="*/ 4276968 w 12220383"/>
              <a:gd name="connsiteY3331" fmla="*/ 101480 h 1503680"/>
              <a:gd name="connsiteX3332" fmla="*/ 4277405 w 12220383"/>
              <a:gd name="connsiteY3332" fmla="*/ 101480 h 1503680"/>
              <a:gd name="connsiteX3333" fmla="*/ 4279354 w 12220383"/>
              <a:gd name="connsiteY3333" fmla="*/ 69439 h 1503680"/>
              <a:gd name="connsiteX3334" fmla="*/ 4273106 w 12220383"/>
              <a:gd name="connsiteY3334" fmla="*/ 69439 h 1503680"/>
              <a:gd name="connsiteX3335" fmla="*/ 4274426 w 12220383"/>
              <a:gd name="connsiteY3335" fmla="*/ 100308 h 1503680"/>
              <a:gd name="connsiteX3336" fmla="*/ 4273892 w 12220383"/>
              <a:gd name="connsiteY3336" fmla="*/ 100308 h 1503680"/>
              <a:gd name="connsiteX3337" fmla="*/ 4282481 w 12220383"/>
              <a:gd name="connsiteY3337" fmla="*/ 212840 h 1503680"/>
              <a:gd name="connsiteX3338" fmla="*/ 4283096 w 12220383"/>
              <a:gd name="connsiteY3338" fmla="*/ 212840 h 1503680"/>
              <a:gd name="connsiteX3339" fmla="*/ 4282287 w 12220383"/>
              <a:gd name="connsiteY3339" fmla="*/ 213036 h 1503680"/>
              <a:gd name="connsiteX3340" fmla="*/ 4280145 w 12220383"/>
              <a:gd name="connsiteY3340" fmla="*/ 213036 h 1503680"/>
              <a:gd name="connsiteX3341" fmla="*/ 4280145 w 12220383"/>
              <a:gd name="connsiteY3341" fmla="*/ 214989 h 1503680"/>
              <a:gd name="connsiteX3342" fmla="*/ 4280925 w 12220383"/>
              <a:gd name="connsiteY3342" fmla="*/ 216259 h 1503680"/>
              <a:gd name="connsiteX3343" fmla="*/ 4271154 w 12220383"/>
              <a:gd name="connsiteY3343" fmla="*/ 262464 h 1503680"/>
              <a:gd name="connsiteX3344" fmla="*/ 4257672 w 12220383"/>
              <a:gd name="connsiteY3344" fmla="*/ 114374 h 1503680"/>
              <a:gd name="connsiteX3345" fmla="*/ 1235080 w 12220383"/>
              <a:gd name="connsiteY3345" fmla="*/ 0 h 1503680"/>
              <a:gd name="connsiteX3346" fmla="*/ 1236082 w 12220383"/>
              <a:gd name="connsiteY3346" fmla="*/ 0 h 1503680"/>
              <a:gd name="connsiteX3347" fmla="*/ 1219004 w 12220383"/>
              <a:gd name="connsiteY3347" fmla="*/ 7100 h 1503680"/>
              <a:gd name="connsiteX3348" fmla="*/ 1208552 w 12220383"/>
              <a:gd name="connsiteY3348" fmla="*/ 11389 h 1503680"/>
              <a:gd name="connsiteX3349" fmla="*/ 1206805 w 12220383"/>
              <a:gd name="connsiteY3349" fmla="*/ 10871 h 1503680"/>
              <a:gd name="connsiteX3350" fmla="*/ 1149775 w 12220383"/>
              <a:gd name="connsiteY3350" fmla="*/ 0 h 1503680"/>
              <a:gd name="connsiteX3351" fmla="*/ 1195989 w 12220383"/>
              <a:gd name="connsiteY3351" fmla="*/ 0 h 1503680"/>
              <a:gd name="connsiteX3352" fmla="*/ 1194836 w 12220383"/>
              <a:gd name="connsiteY3352" fmla="*/ 2421 h 1503680"/>
              <a:gd name="connsiteX3353" fmla="*/ 1197370 w 12220383"/>
              <a:gd name="connsiteY3353" fmla="*/ 8075 h 1503680"/>
              <a:gd name="connsiteX3354" fmla="*/ 1206805 w 12220383"/>
              <a:gd name="connsiteY3354" fmla="*/ 10871 h 1503680"/>
              <a:gd name="connsiteX3355" fmla="*/ 1173007 w 12220383"/>
              <a:gd name="connsiteY3355" fmla="*/ 23865 h 1503680"/>
              <a:gd name="connsiteX3356" fmla="*/ 1128375 w 12220383"/>
              <a:gd name="connsiteY3356" fmla="*/ 43358 h 1503680"/>
              <a:gd name="connsiteX3357" fmla="*/ 1119994 w 12220383"/>
              <a:gd name="connsiteY3357" fmla="*/ 46867 h 1503680"/>
              <a:gd name="connsiteX3358" fmla="*/ 1123503 w 12220383"/>
              <a:gd name="connsiteY3358" fmla="*/ 45113 h 1503680"/>
              <a:gd name="connsiteX3359" fmla="*/ 1142992 w 12220383"/>
              <a:gd name="connsiteY3359" fmla="*/ 25619 h 1503680"/>
              <a:gd name="connsiteX3360" fmla="*/ 1139484 w 12220383"/>
              <a:gd name="connsiteY3360" fmla="*/ 20551 h 1503680"/>
              <a:gd name="connsiteX3361" fmla="*/ 1115122 w 12220383"/>
              <a:gd name="connsiteY3361" fmla="*/ 15482 h 1503680"/>
              <a:gd name="connsiteX3362" fmla="*/ 1102390 w 12220383"/>
              <a:gd name="connsiteY3362" fmla="*/ 20248 h 1503680"/>
              <a:gd name="connsiteX3363" fmla="*/ 1027568 w 12220383"/>
              <a:gd name="connsiteY3363" fmla="*/ 0 h 1503680"/>
              <a:gd name="connsiteX3364" fmla="*/ 1081225 w 12220383"/>
              <a:gd name="connsiteY3364" fmla="*/ 0 h 1503680"/>
              <a:gd name="connsiteX3365" fmla="*/ 975180 w 12220383"/>
              <a:gd name="connsiteY3365" fmla="*/ 49207 h 1503680"/>
              <a:gd name="connsiteX3366" fmla="*/ 863111 w 12220383"/>
              <a:gd name="connsiteY3366" fmla="*/ 103010 h 1503680"/>
              <a:gd name="connsiteX3367" fmla="*/ 943801 w 12220383"/>
              <a:gd name="connsiteY3367" fmla="*/ 61488 h 1503680"/>
              <a:gd name="connsiteX3368" fmla="*/ 1034430 w 12220383"/>
              <a:gd name="connsiteY3368" fmla="*/ 13728 h 1503680"/>
              <a:gd name="connsiteX3369" fmla="*/ 0 w 12220383"/>
              <a:gd name="connsiteY3369" fmla="*/ 0 h 1503680"/>
              <a:gd name="connsiteX3370" fmla="*/ 1013303 w 12220383"/>
              <a:gd name="connsiteY3370" fmla="*/ 0 h 1503680"/>
              <a:gd name="connsiteX3371" fmla="*/ 844207 w 12220383"/>
              <a:gd name="connsiteY3371" fmla="*/ 85660 h 1503680"/>
              <a:gd name="connsiteX3372" fmla="*/ 814971 w 12220383"/>
              <a:gd name="connsiteY3372" fmla="*/ 94627 h 1503680"/>
              <a:gd name="connsiteX3373" fmla="*/ 775990 w 12220383"/>
              <a:gd name="connsiteY3373" fmla="*/ 104764 h 1503680"/>
              <a:gd name="connsiteX3374" fmla="*/ 749677 w 12220383"/>
              <a:gd name="connsiteY3374" fmla="*/ 117240 h 1503680"/>
              <a:gd name="connsiteX3375" fmla="*/ 678149 w 12220383"/>
              <a:gd name="connsiteY3375" fmla="*/ 148235 h 1503680"/>
              <a:gd name="connsiteX3376" fmla="*/ 663727 w 12220383"/>
              <a:gd name="connsiteY3376" fmla="*/ 142777 h 1503680"/>
              <a:gd name="connsiteX3377" fmla="*/ 644236 w 12220383"/>
              <a:gd name="connsiteY3377" fmla="*/ 211590 h 1503680"/>
              <a:gd name="connsiteX3378" fmla="*/ 655735 w 12220383"/>
              <a:gd name="connsiteY3378" fmla="*/ 220947 h 1503680"/>
              <a:gd name="connsiteX3379" fmla="*/ 666065 w 12220383"/>
              <a:gd name="connsiteY3379" fmla="*/ 233619 h 1503680"/>
              <a:gd name="connsiteX3380" fmla="*/ 680098 w 12220383"/>
              <a:gd name="connsiteY3380" fmla="*/ 261884 h 1503680"/>
              <a:gd name="connsiteX3381" fmla="*/ 699588 w 12220383"/>
              <a:gd name="connsiteY3381" fmla="*/ 281378 h 1503680"/>
              <a:gd name="connsiteX3382" fmla="*/ 699724 w 12220383"/>
              <a:gd name="connsiteY3382" fmla="*/ 282801 h 1503680"/>
              <a:gd name="connsiteX3383" fmla="*/ 729797 w 12220383"/>
              <a:gd name="connsiteY3383" fmla="*/ 306525 h 1503680"/>
              <a:gd name="connsiteX3384" fmla="*/ 745389 w 12220383"/>
              <a:gd name="connsiteY3384" fmla="*/ 314518 h 1503680"/>
              <a:gd name="connsiteX3385" fmla="*/ 823352 w 12220383"/>
              <a:gd name="connsiteY3385" fmla="*/ 348827 h 1503680"/>
              <a:gd name="connsiteX3386" fmla="*/ 896830 w 12220383"/>
              <a:gd name="connsiteY3386" fmla="*/ 337131 h 1503680"/>
              <a:gd name="connsiteX3387" fmla="*/ 924701 w 12220383"/>
              <a:gd name="connsiteY3387" fmla="*/ 318612 h 1503680"/>
              <a:gd name="connsiteX3388" fmla="*/ 983172 w 12220383"/>
              <a:gd name="connsiteY3388" fmla="*/ 277285 h 1503680"/>
              <a:gd name="connsiteX3389" fmla="*/ 1026635 w 12220383"/>
              <a:gd name="connsiteY3389" fmla="*/ 260130 h 1503680"/>
              <a:gd name="connsiteX3390" fmla="*/ 1043006 w 12220383"/>
              <a:gd name="connsiteY3390" fmla="*/ 263834 h 1503680"/>
              <a:gd name="connsiteX3391" fmla="*/ 1052752 w 12220383"/>
              <a:gd name="connsiteY3391" fmla="*/ 258180 h 1503680"/>
              <a:gd name="connsiteX3392" fmla="*/ 1061134 w 12220383"/>
              <a:gd name="connsiteY3392" fmla="*/ 246290 h 1503680"/>
              <a:gd name="connsiteX3393" fmla="*/ 1069514 w 12220383"/>
              <a:gd name="connsiteY3393" fmla="*/ 237323 h 1503680"/>
              <a:gd name="connsiteX3394" fmla="*/ 1087250 w 12220383"/>
              <a:gd name="connsiteY3394" fmla="*/ 229330 h 1503680"/>
              <a:gd name="connsiteX3395" fmla="*/ 1097386 w 12220383"/>
              <a:gd name="connsiteY3395" fmla="*/ 218608 h 1503680"/>
              <a:gd name="connsiteX3396" fmla="*/ 1124672 w 12220383"/>
              <a:gd name="connsiteY3396" fmla="*/ 194046 h 1503680"/>
              <a:gd name="connsiteX3397" fmla="*/ 1147476 w 12220383"/>
              <a:gd name="connsiteY3397" fmla="*/ 184689 h 1503680"/>
              <a:gd name="connsiteX3398" fmla="*/ 1273773 w 12220383"/>
              <a:gd name="connsiteY3398" fmla="*/ 128157 h 1503680"/>
              <a:gd name="connsiteX3399" fmla="*/ 1308270 w 12220383"/>
              <a:gd name="connsiteY3399" fmla="*/ 100475 h 1503680"/>
              <a:gd name="connsiteX3400" fmla="*/ 1323083 w 12220383"/>
              <a:gd name="connsiteY3400" fmla="*/ 91703 h 1503680"/>
              <a:gd name="connsiteX3401" fmla="*/ 1323083 w 12220383"/>
              <a:gd name="connsiteY3401" fmla="*/ 95602 h 1503680"/>
              <a:gd name="connsiteX3402" fmla="*/ 1329319 w 12220383"/>
              <a:gd name="connsiteY3402" fmla="*/ 105154 h 1503680"/>
              <a:gd name="connsiteX3403" fmla="*/ 1489140 w 12220383"/>
              <a:gd name="connsiteY3403" fmla="*/ 46672 h 1503680"/>
              <a:gd name="connsiteX3404" fmla="*/ 1609884 w 12220383"/>
              <a:gd name="connsiteY3404" fmla="*/ 6247 h 1503680"/>
              <a:gd name="connsiteX3405" fmla="*/ 1629557 w 12220383"/>
              <a:gd name="connsiteY3405" fmla="*/ 0 h 1503680"/>
              <a:gd name="connsiteX3406" fmla="*/ 4011101 w 12220383"/>
              <a:gd name="connsiteY3406" fmla="*/ 0 h 1503680"/>
              <a:gd name="connsiteX3407" fmla="*/ 4012167 w 12220383"/>
              <a:gd name="connsiteY3407" fmla="*/ 7702 h 1503680"/>
              <a:gd name="connsiteX3408" fmla="*/ 4023912 w 12220383"/>
              <a:gd name="connsiteY3408" fmla="*/ 138991 h 1503680"/>
              <a:gd name="connsiteX3409" fmla="*/ 4031132 w 12220383"/>
              <a:gd name="connsiteY3409" fmla="*/ 225930 h 1503680"/>
              <a:gd name="connsiteX3410" fmla="*/ 4039728 w 12220383"/>
              <a:gd name="connsiteY3410" fmla="*/ 248007 h 1503680"/>
              <a:gd name="connsiteX3411" fmla="*/ 4052813 w 12220383"/>
              <a:gd name="connsiteY3411" fmla="*/ 275945 h 1503680"/>
              <a:gd name="connsiteX3412" fmla="*/ 4053831 w 12220383"/>
              <a:gd name="connsiteY3412" fmla="*/ 280168 h 1503680"/>
              <a:gd name="connsiteX3413" fmla="*/ 4052988 w 12220383"/>
              <a:gd name="connsiteY3413" fmla="*/ 278485 h 1503680"/>
              <a:gd name="connsiteX3414" fmla="*/ 4048668 w 12220383"/>
              <a:gd name="connsiteY3414" fmla="*/ 286936 h 1503680"/>
              <a:gd name="connsiteX3415" fmla="*/ 4048512 w 12220383"/>
              <a:gd name="connsiteY3415" fmla="*/ 286885 h 1503680"/>
              <a:gd name="connsiteX3416" fmla="*/ 4048549 w 12220383"/>
              <a:gd name="connsiteY3416" fmla="*/ 287169 h 1503680"/>
              <a:gd name="connsiteX3417" fmla="*/ 4048494 w 12220383"/>
              <a:gd name="connsiteY3417" fmla="*/ 287276 h 1503680"/>
              <a:gd name="connsiteX3418" fmla="*/ 4048570 w 12220383"/>
              <a:gd name="connsiteY3418" fmla="*/ 287329 h 1503680"/>
              <a:gd name="connsiteX3419" fmla="*/ 4053005 w 12220383"/>
              <a:gd name="connsiteY3419" fmla="*/ 321466 h 1503680"/>
              <a:gd name="connsiteX3420" fmla="*/ 4066489 w 12220383"/>
              <a:gd name="connsiteY3420" fmla="*/ 316386 h 1503680"/>
              <a:gd name="connsiteX3421" fmla="*/ 4065787 w 12220383"/>
              <a:gd name="connsiteY3421" fmla="*/ 313195 h 1503680"/>
              <a:gd name="connsiteX3422" fmla="*/ 4066296 w 12220383"/>
              <a:gd name="connsiteY3422" fmla="*/ 314237 h 1503680"/>
              <a:gd name="connsiteX3423" fmla="*/ 4067664 w 12220383"/>
              <a:gd name="connsiteY3423" fmla="*/ 323029 h 1503680"/>
              <a:gd name="connsiteX3424" fmla="*/ 4060239 w 12220383"/>
              <a:gd name="connsiteY3424" fmla="*/ 362103 h 1503680"/>
              <a:gd name="connsiteX3425" fmla="*/ 4050468 w 12220383"/>
              <a:gd name="connsiteY3425" fmla="*/ 368355 h 1503680"/>
              <a:gd name="connsiteX3426" fmla="*/ 3883004 w 12220383"/>
              <a:gd name="connsiteY3426" fmla="*/ 450801 h 1503680"/>
              <a:gd name="connsiteX3427" fmla="*/ 3769116 w 12220383"/>
              <a:gd name="connsiteY3427" fmla="*/ 509411 h 1503680"/>
              <a:gd name="connsiteX3428" fmla="*/ 3676554 w 12220383"/>
              <a:gd name="connsiteY3428" fmla="*/ 552002 h 1503680"/>
              <a:gd name="connsiteX3429" fmla="*/ 3603130 w 12220383"/>
              <a:gd name="connsiteY3429" fmla="*/ 589122 h 1503680"/>
              <a:gd name="connsiteX3430" fmla="*/ 3588277 w 12220383"/>
              <a:gd name="connsiteY3430" fmla="*/ 585410 h 1503680"/>
              <a:gd name="connsiteX3431" fmla="*/ 3578889 w 12220383"/>
              <a:gd name="connsiteY3431" fmla="*/ 585410 h 1503680"/>
              <a:gd name="connsiteX3432" fmla="*/ 3576560 w 12220383"/>
              <a:gd name="connsiteY3432" fmla="*/ 590909 h 1503680"/>
              <a:gd name="connsiteX3433" fmla="*/ 3571464 w 12220383"/>
              <a:gd name="connsiteY3433" fmla="*/ 597230 h 1503680"/>
              <a:gd name="connsiteX3434" fmla="*/ 3567117 w 12220383"/>
              <a:gd name="connsiteY3434" fmla="*/ 599170 h 1503680"/>
              <a:gd name="connsiteX3435" fmla="*/ 3559341 w 12220383"/>
              <a:gd name="connsiteY3435" fmla="*/ 600063 h 1503680"/>
              <a:gd name="connsiteX3436" fmla="*/ 3543905 w 12220383"/>
              <a:gd name="connsiteY3436" fmla="*/ 602212 h 1503680"/>
              <a:gd name="connsiteX3437" fmla="*/ 3537646 w 12220383"/>
              <a:gd name="connsiteY3437" fmla="*/ 595960 h 1503680"/>
              <a:gd name="connsiteX3438" fmla="*/ 3544221 w 12220383"/>
              <a:gd name="connsiteY3438" fmla="*/ 583896 h 1503680"/>
              <a:gd name="connsiteX3439" fmla="*/ 3546379 w 12220383"/>
              <a:gd name="connsiteY3439" fmla="*/ 573688 h 1503680"/>
              <a:gd name="connsiteX3440" fmla="*/ 3547589 w 12220383"/>
              <a:gd name="connsiteY3440" fmla="*/ 573688 h 1503680"/>
              <a:gd name="connsiteX3441" fmla="*/ 3552280 w 12220383"/>
              <a:gd name="connsiteY3441" fmla="*/ 569390 h 1503680"/>
              <a:gd name="connsiteX3442" fmla="*/ 3546612 w 12220383"/>
              <a:gd name="connsiteY3442" fmla="*/ 563920 h 1503680"/>
              <a:gd name="connsiteX3443" fmla="*/ 3537922 w 12220383"/>
              <a:gd name="connsiteY3443" fmla="*/ 569559 h 1503680"/>
              <a:gd name="connsiteX3444" fmla="*/ 3530806 w 12220383"/>
              <a:gd name="connsiteY3444" fmla="*/ 571539 h 1503680"/>
              <a:gd name="connsiteX3445" fmla="*/ 3491719 w 12220383"/>
              <a:gd name="connsiteY3445" fmla="*/ 591076 h 1503680"/>
              <a:gd name="connsiteX3446" fmla="*/ 3459483 w 12220383"/>
              <a:gd name="connsiteY3446" fmla="*/ 576619 h 1503680"/>
              <a:gd name="connsiteX3447" fmla="*/ 3459483 w 12220383"/>
              <a:gd name="connsiteY3447" fmla="*/ 570367 h 1503680"/>
              <a:gd name="connsiteX3448" fmla="*/ 3420395 w 12220383"/>
              <a:gd name="connsiteY3448" fmla="*/ 567241 h 1503680"/>
              <a:gd name="connsiteX3449" fmla="*/ 3379953 w 12220383"/>
              <a:gd name="connsiteY3449" fmla="*/ 568608 h 1503680"/>
              <a:gd name="connsiteX3450" fmla="*/ 3374956 w 12220383"/>
              <a:gd name="connsiteY3450" fmla="*/ 566602 h 1503680"/>
              <a:gd name="connsiteX3451" fmla="*/ 3372129 w 12220383"/>
              <a:gd name="connsiteY3451" fmla="*/ 563937 h 1503680"/>
              <a:gd name="connsiteX3452" fmla="*/ 3369587 w 12220383"/>
              <a:gd name="connsiteY3452" fmla="*/ 558840 h 1503680"/>
              <a:gd name="connsiteX3453" fmla="*/ 3358442 w 12220383"/>
              <a:gd name="connsiteY3453" fmla="*/ 549072 h 1503680"/>
              <a:gd name="connsiteX3454" fmla="*/ 3319378 w 12220383"/>
              <a:gd name="connsiteY3454" fmla="*/ 541452 h 1503680"/>
              <a:gd name="connsiteX3455" fmla="*/ 3231841 w 12220383"/>
              <a:gd name="connsiteY3455" fmla="*/ 652617 h 1503680"/>
              <a:gd name="connsiteX3456" fmla="*/ 3205662 w 12220383"/>
              <a:gd name="connsiteY3456" fmla="*/ 727053 h 1503680"/>
              <a:gd name="connsiteX3457" fmla="*/ 3234772 w 12220383"/>
              <a:gd name="connsiteY3457" fmla="*/ 753037 h 1503680"/>
              <a:gd name="connsiteX3458" fmla="*/ 3246886 w 12220383"/>
              <a:gd name="connsiteY3458" fmla="*/ 770621 h 1503680"/>
              <a:gd name="connsiteX3459" fmla="*/ 3285968 w 12220383"/>
              <a:gd name="connsiteY3459" fmla="*/ 799535 h 1503680"/>
              <a:gd name="connsiteX3460" fmla="*/ 3315080 w 12220383"/>
              <a:gd name="connsiteY3460" fmla="*/ 809499 h 1503680"/>
              <a:gd name="connsiteX3461" fmla="*/ 3410818 w 12220383"/>
              <a:gd name="connsiteY3461" fmla="*/ 852871 h 1503680"/>
              <a:gd name="connsiteX3462" fmla="*/ 3463196 w 12220383"/>
              <a:gd name="connsiteY3462" fmla="*/ 840758 h 1503680"/>
              <a:gd name="connsiteX3463" fmla="*/ 3476284 w 12220383"/>
              <a:gd name="connsiteY3463" fmla="*/ 832553 h 1503680"/>
              <a:gd name="connsiteX3464" fmla="*/ 3503246 w 12220383"/>
              <a:gd name="connsiteY3464" fmla="*/ 823370 h 1503680"/>
              <a:gd name="connsiteX3465" fmla="*/ 3555045 w 12220383"/>
              <a:gd name="connsiteY3465" fmla="*/ 797972 h 1503680"/>
              <a:gd name="connsiteX3466" fmla="*/ 3579475 w 12220383"/>
              <a:gd name="connsiteY3466" fmla="*/ 780584 h 1503680"/>
              <a:gd name="connsiteX3467" fmla="*/ 3612503 w 12220383"/>
              <a:gd name="connsiteY3467" fmla="*/ 757531 h 1503680"/>
              <a:gd name="connsiteX3468" fmla="*/ 3618556 w 12220383"/>
              <a:gd name="connsiteY3468" fmla="*/ 755187 h 1503680"/>
              <a:gd name="connsiteX3469" fmla="*/ 3675187 w 12220383"/>
              <a:gd name="connsiteY3469" fmla="*/ 712791 h 1503680"/>
              <a:gd name="connsiteX3470" fmla="*/ 3696474 w 12220383"/>
              <a:gd name="connsiteY3470" fmla="*/ 695013 h 1503680"/>
              <a:gd name="connsiteX3471" fmla="*/ 3716000 w 12220383"/>
              <a:gd name="connsiteY3471" fmla="*/ 668052 h 1503680"/>
              <a:gd name="connsiteX3472" fmla="*/ 3761110 w 12220383"/>
              <a:gd name="connsiteY3472" fmla="*/ 642653 h 1503680"/>
              <a:gd name="connsiteX3473" fmla="*/ 3761858 w 12220383"/>
              <a:gd name="connsiteY3473" fmla="*/ 639800 h 1503680"/>
              <a:gd name="connsiteX3474" fmla="*/ 3761858 w 12220383"/>
              <a:gd name="connsiteY3474" fmla="*/ 643435 h 1503680"/>
              <a:gd name="connsiteX3475" fmla="*/ 3771891 w 12220383"/>
              <a:gd name="connsiteY3475" fmla="*/ 643166 h 1503680"/>
              <a:gd name="connsiteX3476" fmla="*/ 3776328 w 12220383"/>
              <a:gd name="connsiteY3476" fmla="*/ 634595 h 1503680"/>
              <a:gd name="connsiteX3477" fmla="*/ 3782132 w 12220383"/>
              <a:gd name="connsiteY3477" fmla="*/ 637910 h 1503680"/>
              <a:gd name="connsiteX3478" fmla="*/ 3795259 w 12220383"/>
              <a:gd name="connsiteY3478" fmla="*/ 629173 h 1503680"/>
              <a:gd name="connsiteX3479" fmla="*/ 3823771 w 12220383"/>
              <a:gd name="connsiteY3479" fmla="*/ 621162 h 1503680"/>
              <a:gd name="connsiteX3480" fmla="*/ 3829554 w 12220383"/>
              <a:gd name="connsiteY3480" fmla="*/ 620699 h 1503680"/>
              <a:gd name="connsiteX3481" fmla="*/ 3832556 w 12220383"/>
              <a:gd name="connsiteY3481" fmla="*/ 616278 h 1503680"/>
              <a:gd name="connsiteX3482" fmla="*/ 3832529 w 12220383"/>
              <a:gd name="connsiteY3482" fmla="*/ 616254 h 1503680"/>
              <a:gd name="connsiteX3483" fmla="*/ 3855031 w 12220383"/>
              <a:gd name="connsiteY3483" fmla="*/ 607292 h 1503680"/>
              <a:gd name="connsiteX3484" fmla="*/ 3857710 w 12220383"/>
              <a:gd name="connsiteY3484" fmla="*/ 606979 h 1503680"/>
              <a:gd name="connsiteX3485" fmla="*/ 3864998 w 12220383"/>
              <a:gd name="connsiteY3485" fmla="*/ 594593 h 1503680"/>
              <a:gd name="connsiteX3486" fmla="*/ 3864275 w 12220383"/>
              <a:gd name="connsiteY3486" fmla="*/ 593707 h 1503680"/>
              <a:gd name="connsiteX3487" fmla="*/ 3864796 w 12220383"/>
              <a:gd name="connsiteY3487" fmla="*/ 593811 h 1503680"/>
              <a:gd name="connsiteX3488" fmla="*/ 3869107 w 12220383"/>
              <a:gd name="connsiteY3488" fmla="*/ 591656 h 1503680"/>
              <a:gd name="connsiteX3489" fmla="*/ 3870473 w 12220383"/>
              <a:gd name="connsiteY3489" fmla="*/ 592053 h 1503680"/>
              <a:gd name="connsiteX3490" fmla="*/ 3885768 w 12220383"/>
              <a:gd name="connsiteY3490" fmla="*/ 592468 h 1503680"/>
              <a:gd name="connsiteX3491" fmla="*/ 3898405 w 12220383"/>
              <a:gd name="connsiteY3491" fmla="*/ 583665 h 1503680"/>
              <a:gd name="connsiteX3492" fmla="*/ 3905355 w 12220383"/>
              <a:gd name="connsiteY3492" fmla="*/ 584141 h 1503680"/>
              <a:gd name="connsiteX3493" fmla="*/ 3908170 w 12220383"/>
              <a:gd name="connsiteY3493" fmla="*/ 583103 h 1503680"/>
              <a:gd name="connsiteX3494" fmla="*/ 3907805 w 12220383"/>
              <a:gd name="connsiteY3494" fmla="*/ 577111 h 1503680"/>
              <a:gd name="connsiteX3495" fmla="*/ 3907999 w 12220383"/>
              <a:gd name="connsiteY3495" fmla="*/ 577009 h 1503680"/>
              <a:gd name="connsiteX3496" fmla="*/ 3907999 w 12220383"/>
              <a:gd name="connsiteY3496" fmla="*/ 563920 h 1503680"/>
              <a:gd name="connsiteX3497" fmla="*/ 3907999 w 12220383"/>
              <a:gd name="connsiteY3497" fmla="*/ 563456 h 1503680"/>
              <a:gd name="connsiteX3498" fmla="*/ 3908184 w 12220383"/>
              <a:gd name="connsiteY3498" fmla="*/ 563724 h 1503680"/>
              <a:gd name="connsiteX3499" fmla="*/ 3908365 w 12220383"/>
              <a:gd name="connsiteY3499" fmla="*/ 563605 h 1503680"/>
              <a:gd name="connsiteX3500" fmla="*/ 3908191 w 12220383"/>
              <a:gd name="connsiteY3500" fmla="*/ 563919 h 1503680"/>
              <a:gd name="connsiteX3501" fmla="*/ 3931388 w 12220383"/>
              <a:gd name="connsiteY3501" fmla="*/ 565128 h 1503680"/>
              <a:gd name="connsiteX3502" fmla="*/ 3936136 w 12220383"/>
              <a:gd name="connsiteY3502" fmla="*/ 555530 h 1503680"/>
              <a:gd name="connsiteX3503" fmla="*/ 3936136 w 12220383"/>
              <a:gd name="connsiteY3503" fmla="*/ 555714 h 1503680"/>
              <a:gd name="connsiteX3504" fmla="*/ 3948350 w 12220383"/>
              <a:gd name="connsiteY3504" fmla="*/ 555983 h 1503680"/>
              <a:gd name="connsiteX3505" fmla="*/ 3959173 w 12220383"/>
              <a:gd name="connsiteY3505" fmla="*/ 550933 h 1503680"/>
              <a:gd name="connsiteX3506" fmla="*/ 3959394 w 12220383"/>
              <a:gd name="connsiteY3506" fmla="*/ 551415 h 1503680"/>
              <a:gd name="connsiteX3507" fmla="*/ 3974247 w 12220383"/>
              <a:gd name="connsiteY3507" fmla="*/ 551415 h 1503680"/>
              <a:gd name="connsiteX3508" fmla="*/ 3970261 w 12220383"/>
              <a:gd name="connsiteY3508" fmla="*/ 548482 h 1503680"/>
              <a:gd name="connsiteX3509" fmla="*/ 3974254 w 12220383"/>
              <a:gd name="connsiteY3509" fmla="*/ 550830 h 1503680"/>
              <a:gd name="connsiteX3510" fmla="*/ 3996127 w 12220383"/>
              <a:gd name="connsiteY3510" fmla="*/ 534614 h 1503680"/>
              <a:gd name="connsiteX3511" fmla="*/ 3999685 w 12220383"/>
              <a:gd name="connsiteY3511" fmla="*/ 532841 h 1503680"/>
              <a:gd name="connsiteX3512" fmla="*/ 3995920 w 12220383"/>
              <a:gd name="connsiteY3512" fmla="*/ 535591 h 1503680"/>
              <a:gd name="connsiteX3513" fmla="*/ 4001796 w 12220383"/>
              <a:gd name="connsiteY3513" fmla="*/ 535591 h 1503680"/>
              <a:gd name="connsiteX3514" fmla="*/ 4001796 w 12220383"/>
              <a:gd name="connsiteY3514" fmla="*/ 535191 h 1503680"/>
              <a:gd name="connsiteX3515" fmla="*/ 4001995 w 12220383"/>
              <a:gd name="connsiteY3515" fmla="*/ 535590 h 1503680"/>
              <a:gd name="connsiteX3516" fmla="*/ 4028167 w 12220383"/>
              <a:gd name="connsiteY3516" fmla="*/ 522696 h 1503680"/>
              <a:gd name="connsiteX3517" fmla="*/ 4025865 w 12220383"/>
              <a:gd name="connsiteY3517" fmla="*/ 521912 h 1503680"/>
              <a:gd name="connsiteX3518" fmla="*/ 4028173 w 12220383"/>
              <a:gd name="connsiteY3518" fmla="*/ 522110 h 1503680"/>
              <a:gd name="connsiteX3519" fmla="*/ 4038509 w 12220383"/>
              <a:gd name="connsiteY3519" fmla="*/ 518232 h 1503680"/>
              <a:gd name="connsiteX3520" fmla="*/ 4039104 w 12220383"/>
              <a:gd name="connsiteY3520" fmla="*/ 518594 h 1503680"/>
              <a:gd name="connsiteX3521" fmla="*/ 4053174 w 12220383"/>
              <a:gd name="connsiteY3521" fmla="*/ 508434 h 1503680"/>
              <a:gd name="connsiteX3522" fmla="*/ 4052305 w 12220383"/>
              <a:gd name="connsiteY3522" fmla="*/ 507518 h 1503680"/>
              <a:gd name="connsiteX3523" fmla="*/ 4053175 w 12220383"/>
              <a:gd name="connsiteY3523" fmla="*/ 507848 h 1503680"/>
              <a:gd name="connsiteX3524" fmla="*/ 4063531 w 12220383"/>
              <a:gd name="connsiteY3524" fmla="*/ 504283 h 1503680"/>
              <a:gd name="connsiteX3525" fmla="*/ 4067068 w 12220383"/>
              <a:gd name="connsiteY3525" fmla="*/ 494954 h 1503680"/>
              <a:gd name="connsiteX3526" fmla="*/ 4067635 w 12220383"/>
              <a:gd name="connsiteY3526" fmla="*/ 494954 h 1503680"/>
              <a:gd name="connsiteX3527" fmla="*/ 4069784 w 12220383"/>
              <a:gd name="connsiteY3527" fmla="*/ 494954 h 1503680"/>
              <a:gd name="connsiteX3528" fmla="*/ 4071345 w 12220383"/>
              <a:gd name="connsiteY3528" fmla="*/ 494954 h 1503680"/>
              <a:gd name="connsiteX3529" fmla="*/ 4081702 w 12220383"/>
              <a:gd name="connsiteY3529" fmla="*/ 494173 h 1503680"/>
              <a:gd name="connsiteX3530" fmla="*/ 4081730 w 12220383"/>
              <a:gd name="connsiteY3530" fmla="*/ 493243 h 1503680"/>
              <a:gd name="connsiteX3531" fmla="*/ 4082294 w 12220383"/>
              <a:gd name="connsiteY3531" fmla="*/ 494172 h 1503680"/>
              <a:gd name="connsiteX3532" fmla="*/ 4108257 w 12220383"/>
              <a:gd name="connsiteY3532" fmla="*/ 480429 h 1503680"/>
              <a:gd name="connsiteX3533" fmla="*/ 4119279 w 12220383"/>
              <a:gd name="connsiteY3533" fmla="*/ 510193 h 1503680"/>
              <a:gd name="connsiteX3534" fmla="*/ 4131957 w 12220383"/>
              <a:gd name="connsiteY3534" fmla="*/ 540280 h 1503680"/>
              <a:gd name="connsiteX3535" fmla="*/ 4133142 w 12220383"/>
              <a:gd name="connsiteY3535" fmla="*/ 540214 h 1503680"/>
              <a:gd name="connsiteX3536" fmla="*/ 4132704 w 12220383"/>
              <a:gd name="connsiteY3536" fmla="*/ 541257 h 1503680"/>
              <a:gd name="connsiteX3537" fmla="*/ 4144429 w 12220383"/>
              <a:gd name="connsiteY3537" fmla="*/ 550830 h 1503680"/>
              <a:gd name="connsiteX3538" fmla="*/ 4143267 w 12220383"/>
              <a:gd name="connsiteY3538" fmla="*/ 540275 h 1503680"/>
              <a:gd name="connsiteX3539" fmla="*/ 4143269 w 12220383"/>
              <a:gd name="connsiteY3539" fmla="*/ 540281 h 1503680"/>
              <a:gd name="connsiteX3540" fmla="*/ 4144430 w 12220383"/>
              <a:gd name="connsiteY3540" fmla="*/ 550830 h 1503680"/>
              <a:gd name="connsiteX3541" fmla="*/ 4151214 w 12220383"/>
              <a:gd name="connsiteY3541" fmla="*/ 555046 h 1503680"/>
              <a:gd name="connsiteX3542" fmla="*/ 4160684 w 12220383"/>
              <a:gd name="connsiteY3542" fmla="*/ 577009 h 1503680"/>
              <a:gd name="connsiteX3543" fmla="*/ 4161076 w 12220383"/>
              <a:gd name="connsiteY3543" fmla="*/ 577595 h 1503680"/>
              <a:gd name="connsiteX3544" fmla="*/ 4161049 w 12220383"/>
              <a:gd name="connsiteY3544" fmla="*/ 577664 h 1503680"/>
              <a:gd name="connsiteX3545" fmla="*/ 4154467 w 12220383"/>
              <a:gd name="connsiteY3545" fmla="*/ 575447 h 1503680"/>
              <a:gd name="connsiteX3546" fmla="*/ 4147945 w 12220383"/>
              <a:gd name="connsiteY3546" fmla="*/ 577791 h 1503680"/>
              <a:gd name="connsiteX3547" fmla="*/ 4151658 w 12220383"/>
              <a:gd name="connsiteY3547" fmla="*/ 585410 h 1503680"/>
              <a:gd name="connsiteX3548" fmla="*/ 4158498 w 12220383"/>
              <a:gd name="connsiteY3548" fmla="*/ 584018 h 1503680"/>
              <a:gd name="connsiteX3549" fmla="*/ 4161049 w 12220383"/>
              <a:gd name="connsiteY3549" fmla="*/ 577664 h 1503680"/>
              <a:gd name="connsiteX3550" fmla="*/ 4161145 w 12220383"/>
              <a:gd name="connsiteY3550" fmla="*/ 577696 h 1503680"/>
              <a:gd name="connsiteX3551" fmla="*/ 4186136 w 12220383"/>
              <a:gd name="connsiteY3551" fmla="*/ 614863 h 1503680"/>
              <a:gd name="connsiteX3552" fmla="*/ 4201916 w 12220383"/>
              <a:gd name="connsiteY3552" fmla="*/ 657697 h 1503680"/>
              <a:gd name="connsiteX3553" fmla="*/ 4261774 w 12220383"/>
              <a:gd name="connsiteY3553" fmla="*/ 801684 h 1503680"/>
              <a:gd name="connsiteX3554" fmla="*/ 4335808 w 12220383"/>
              <a:gd name="connsiteY3554" fmla="*/ 914217 h 1503680"/>
              <a:gd name="connsiteX3555" fmla="*/ 4404447 w 12220383"/>
              <a:gd name="connsiteY3555" fmla="*/ 1011902 h 1503680"/>
              <a:gd name="connsiteX3556" fmla="*/ 4516333 w 12220383"/>
              <a:gd name="connsiteY3556" fmla="*/ 1197100 h 1503680"/>
              <a:gd name="connsiteX3557" fmla="*/ 4510576 w 12220383"/>
              <a:gd name="connsiteY3557" fmla="*/ 1198798 h 1503680"/>
              <a:gd name="connsiteX3558" fmla="*/ 4504054 w 12220383"/>
              <a:gd name="connsiteY3558" fmla="*/ 1197308 h 1503680"/>
              <a:gd name="connsiteX3559" fmla="*/ 4502684 w 12220383"/>
              <a:gd name="connsiteY3559" fmla="*/ 1195745 h 1503680"/>
              <a:gd name="connsiteX3560" fmla="*/ 4502618 w 12220383"/>
              <a:gd name="connsiteY3560" fmla="*/ 1195788 h 1503680"/>
              <a:gd name="connsiteX3561" fmla="*/ 4430964 w 12220383"/>
              <a:gd name="connsiteY3561" fmla="*/ 1091612 h 1503680"/>
              <a:gd name="connsiteX3562" fmla="*/ 4380180 w 12220383"/>
              <a:gd name="connsiteY3562" fmla="*/ 1023819 h 1503680"/>
              <a:gd name="connsiteX3563" fmla="*/ 4376254 w 12220383"/>
              <a:gd name="connsiteY3563" fmla="*/ 1027531 h 1503680"/>
              <a:gd name="connsiteX3564" fmla="*/ 4385894 w 12220383"/>
              <a:gd name="connsiteY3564" fmla="*/ 1050780 h 1503680"/>
              <a:gd name="connsiteX3565" fmla="*/ 4440350 w 12220383"/>
              <a:gd name="connsiteY3565" fmla="*/ 1127951 h 1503680"/>
              <a:gd name="connsiteX3566" fmla="*/ 4497402 w 12220383"/>
              <a:gd name="connsiteY3566" fmla="*/ 1202387 h 1503680"/>
              <a:gd name="connsiteX3567" fmla="*/ 4498245 w 12220383"/>
              <a:gd name="connsiteY3567" fmla="*/ 1201950 h 1503680"/>
              <a:gd name="connsiteX3568" fmla="*/ 4497988 w 12220383"/>
              <a:gd name="connsiteY3568" fmla="*/ 1202387 h 1503680"/>
              <a:gd name="connsiteX3569" fmla="*/ 4502194 w 12220383"/>
              <a:gd name="connsiteY3569" fmla="*/ 1213690 h 1503680"/>
              <a:gd name="connsiteX3570" fmla="*/ 4511973 w 12220383"/>
              <a:gd name="connsiteY3570" fmla="*/ 1220176 h 1503680"/>
              <a:gd name="connsiteX3571" fmla="*/ 4512062 w 12220383"/>
              <a:gd name="connsiteY3571" fmla="*/ 1220361 h 1503680"/>
              <a:gd name="connsiteX3572" fmla="*/ 4518934 w 12220383"/>
              <a:gd name="connsiteY3572" fmla="*/ 1225515 h 1503680"/>
              <a:gd name="connsiteX3573" fmla="*/ 4527101 w 12220383"/>
              <a:gd name="connsiteY3573" fmla="*/ 1225264 h 1503680"/>
              <a:gd name="connsiteX3574" fmla="*/ 4527317 w 12220383"/>
              <a:gd name="connsiteY3574" fmla="*/ 1225832 h 1503680"/>
              <a:gd name="connsiteX3575" fmla="*/ 4527317 w 12220383"/>
              <a:gd name="connsiteY3575" fmla="*/ 1229348 h 1503680"/>
              <a:gd name="connsiteX3576" fmla="*/ 4527416 w 12220383"/>
              <a:gd name="connsiteY3576" fmla="*/ 1229550 h 1503680"/>
              <a:gd name="connsiteX3577" fmla="*/ 4525566 w 12220383"/>
              <a:gd name="connsiteY3577" fmla="*/ 1247200 h 1503680"/>
              <a:gd name="connsiteX3578" fmla="*/ 4540575 w 12220383"/>
              <a:gd name="connsiteY3578" fmla="*/ 1257725 h 1503680"/>
              <a:gd name="connsiteX3579" fmla="*/ 4537787 w 12220383"/>
              <a:gd name="connsiteY3579" fmla="*/ 1266273 h 1503680"/>
              <a:gd name="connsiteX3580" fmla="*/ 4535709 w 12220383"/>
              <a:gd name="connsiteY3580" fmla="*/ 1275455 h 1503680"/>
              <a:gd name="connsiteX3581" fmla="*/ 4543719 w 12220383"/>
              <a:gd name="connsiteY3581" fmla="*/ 1277995 h 1503680"/>
              <a:gd name="connsiteX3582" fmla="*/ 4550860 w 12220383"/>
              <a:gd name="connsiteY3582" fmla="*/ 1270058 h 1503680"/>
              <a:gd name="connsiteX3583" fmla="*/ 4559558 w 12220383"/>
              <a:gd name="connsiteY3583" fmla="*/ 1270709 h 1503680"/>
              <a:gd name="connsiteX3584" fmla="*/ 4560341 w 12220383"/>
              <a:gd name="connsiteY3584" fmla="*/ 1271353 h 1503680"/>
              <a:gd name="connsiteX3585" fmla="*/ 4592191 w 12220383"/>
              <a:gd name="connsiteY3585" fmla="*/ 1323712 h 1503680"/>
              <a:gd name="connsiteX3586" fmla="*/ 4594669 w 12220383"/>
              <a:gd name="connsiteY3586" fmla="*/ 1326273 h 1503680"/>
              <a:gd name="connsiteX3587" fmla="*/ 4601353 w 12220383"/>
              <a:gd name="connsiteY3587" fmla="*/ 1336801 h 1503680"/>
              <a:gd name="connsiteX3588" fmla="*/ 4603135 w 12220383"/>
              <a:gd name="connsiteY3588" fmla="*/ 1335022 h 1503680"/>
              <a:gd name="connsiteX3589" fmla="*/ 4603915 w 12220383"/>
              <a:gd name="connsiteY3589" fmla="*/ 1335825 h 1503680"/>
              <a:gd name="connsiteX3590" fmla="*/ 4613291 w 12220383"/>
              <a:gd name="connsiteY3590" fmla="*/ 1350477 h 1503680"/>
              <a:gd name="connsiteX3591" fmla="*/ 4613820 w 12220383"/>
              <a:gd name="connsiteY3591" fmla="*/ 1351301 h 1503680"/>
              <a:gd name="connsiteX3592" fmla="*/ 4611716 w 12220383"/>
              <a:gd name="connsiteY3592" fmla="*/ 1356534 h 1503680"/>
              <a:gd name="connsiteX3593" fmla="*/ 4611960 w 12220383"/>
              <a:gd name="connsiteY3593" fmla="*/ 1370772 h 1503680"/>
              <a:gd name="connsiteX3594" fmla="*/ 4622192 w 12220383"/>
              <a:gd name="connsiteY3594" fmla="*/ 1378906 h 1503680"/>
              <a:gd name="connsiteX3595" fmla="*/ 4619927 w 12220383"/>
              <a:gd name="connsiteY3595" fmla="*/ 1382010 h 1503680"/>
              <a:gd name="connsiteX3596" fmla="*/ 4624744 w 12220383"/>
              <a:gd name="connsiteY3596" fmla="*/ 1397507 h 1503680"/>
              <a:gd name="connsiteX3597" fmla="*/ 4624413 w 12220383"/>
              <a:gd name="connsiteY3597" fmla="*/ 1397952 h 1503680"/>
              <a:gd name="connsiteX3598" fmla="*/ 4643956 w 12220383"/>
              <a:gd name="connsiteY3598" fmla="*/ 1412995 h 1503680"/>
              <a:gd name="connsiteX3599" fmla="*/ 4639458 w 12220383"/>
              <a:gd name="connsiteY3599" fmla="*/ 1393458 h 1503680"/>
              <a:gd name="connsiteX3600" fmla="*/ 4639456 w 12220383"/>
              <a:gd name="connsiteY3600" fmla="*/ 1393458 h 1503680"/>
              <a:gd name="connsiteX3601" fmla="*/ 4630242 w 12220383"/>
              <a:gd name="connsiteY3601" fmla="*/ 1379646 h 1503680"/>
              <a:gd name="connsiteX3602" fmla="*/ 4630468 w 12220383"/>
              <a:gd name="connsiteY3602" fmla="*/ 1379587 h 1503680"/>
              <a:gd name="connsiteX3603" fmla="*/ 4634836 w 12220383"/>
              <a:gd name="connsiteY3603" fmla="*/ 1375550 h 1503680"/>
              <a:gd name="connsiteX3604" fmla="*/ 4672353 w 12220383"/>
              <a:gd name="connsiteY3604" fmla="*/ 1415389 h 1503680"/>
              <a:gd name="connsiteX3605" fmla="*/ 4710205 w 12220383"/>
              <a:gd name="connsiteY3605" fmla="*/ 1455000 h 1503680"/>
              <a:gd name="connsiteX3606" fmla="*/ 4710861 w 12220383"/>
              <a:gd name="connsiteY3606" fmla="*/ 1455501 h 1503680"/>
              <a:gd name="connsiteX3607" fmla="*/ 4718333 w 12220383"/>
              <a:gd name="connsiteY3607" fmla="*/ 1467601 h 1503680"/>
              <a:gd name="connsiteX3608" fmla="*/ 4731983 w 12220383"/>
              <a:gd name="connsiteY3608" fmla="*/ 1471632 h 1503680"/>
              <a:gd name="connsiteX3609" fmla="*/ 4733217 w 12220383"/>
              <a:gd name="connsiteY3609" fmla="*/ 1472583 h 1503680"/>
              <a:gd name="connsiteX3610" fmla="*/ 4737671 w 12220383"/>
              <a:gd name="connsiteY3610" fmla="*/ 1478377 h 1503680"/>
              <a:gd name="connsiteX3611" fmla="*/ 4736853 w 12220383"/>
              <a:gd name="connsiteY3611" fmla="*/ 1488946 h 1503680"/>
              <a:gd name="connsiteX3612" fmla="*/ 4744948 w 12220383"/>
              <a:gd name="connsiteY3612" fmla="*/ 1496223 h 1503680"/>
              <a:gd name="connsiteX3613" fmla="*/ 4742310 w 12220383"/>
              <a:gd name="connsiteY3613" fmla="*/ 1478530 h 1503680"/>
              <a:gd name="connsiteX3614" fmla="*/ 4767873 w 12220383"/>
              <a:gd name="connsiteY3614" fmla="*/ 1503680 h 1503680"/>
              <a:gd name="connsiteX3615" fmla="*/ 2170286 w 12220383"/>
              <a:gd name="connsiteY3615" fmla="*/ 1503680 h 1503680"/>
              <a:gd name="connsiteX3616" fmla="*/ 2176826 w 12220383"/>
              <a:gd name="connsiteY3616" fmla="*/ 1495650 h 1503680"/>
              <a:gd name="connsiteX3617" fmla="*/ 2192803 w 12220383"/>
              <a:gd name="connsiteY3617" fmla="*/ 1453738 h 1503680"/>
              <a:gd name="connsiteX3618" fmla="*/ 2186765 w 12220383"/>
              <a:gd name="connsiteY3618" fmla="*/ 1453738 h 1503680"/>
              <a:gd name="connsiteX3619" fmla="*/ 2155184 w 12220383"/>
              <a:gd name="connsiteY3619" fmla="*/ 1492726 h 1503680"/>
              <a:gd name="connsiteX3620" fmla="*/ 2145230 w 12220383"/>
              <a:gd name="connsiteY3620" fmla="*/ 1496430 h 1503680"/>
              <a:gd name="connsiteX3621" fmla="*/ 2139209 w 12220383"/>
              <a:gd name="connsiteY3621" fmla="*/ 1503680 h 1503680"/>
              <a:gd name="connsiteX3622" fmla="*/ 2053572 w 12220383"/>
              <a:gd name="connsiteY3622" fmla="*/ 1503680 h 1503680"/>
              <a:gd name="connsiteX3623" fmla="*/ 2053587 w 12220383"/>
              <a:gd name="connsiteY3623" fmla="*/ 1503642 h 1503680"/>
              <a:gd name="connsiteX3624" fmla="*/ 2056119 w 12220383"/>
              <a:gd name="connsiteY3624" fmla="*/ 1482394 h 1503680"/>
              <a:gd name="connsiteX3625" fmla="*/ 2060210 w 12220383"/>
              <a:gd name="connsiteY3625" fmla="*/ 1462900 h 1503680"/>
              <a:gd name="connsiteX3626" fmla="*/ 2092371 w 12220383"/>
              <a:gd name="connsiteY3626" fmla="*/ 1405783 h 1503680"/>
              <a:gd name="connsiteX3627" fmla="*/ 2126738 w 12220383"/>
              <a:gd name="connsiteY3627" fmla="*/ 1310263 h 1503680"/>
              <a:gd name="connsiteX3628" fmla="*/ 2148537 w 12220383"/>
              <a:gd name="connsiteY3628" fmla="*/ 1243789 h 1503680"/>
              <a:gd name="connsiteX3629" fmla="*/ 2165097 w 12220383"/>
              <a:gd name="connsiteY3629" fmla="*/ 1201877 h 1503680"/>
              <a:gd name="connsiteX3630" fmla="*/ 2182474 w 12220383"/>
              <a:gd name="connsiteY3630" fmla="*/ 1169518 h 1503680"/>
              <a:gd name="connsiteX3631" fmla="*/ 2178767 w 12220383"/>
              <a:gd name="connsiteY3631" fmla="*/ 1150024 h 1503680"/>
              <a:gd name="connsiteX3632" fmla="*/ 2172921 w 12220383"/>
              <a:gd name="connsiteY3632" fmla="*/ 1127411 h 1503680"/>
              <a:gd name="connsiteX3633" fmla="*/ 2186571 w 12220383"/>
              <a:gd name="connsiteY3633" fmla="*/ 1104408 h 1503680"/>
              <a:gd name="connsiteX3634" fmla="*/ 2196512 w 12220383"/>
              <a:gd name="connsiteY3634" fmla="*/ 1076142 h 1503680"/>
              <a:gd name="connsiteX3635" fmla="*/ 2196512 w 12220383"/>
              <a:gd name="connsiteY3635" fmla="*/ 1052945 h 1503680"/>
              <a:gd name="connsiteX3636" fmla="*/ 2217558 w 12220383"/>
              <a:gd name="connsiteY3636" fmla="*/ 953526 h 1503680"/>
              <a:gd name="connsiteX3637" fmla="*/ 2241726 w 12220383"/>
              <a:gd name="connsiteY3637" fmla="*/ 848844 h 1503680"/>
              <a:gd name="connsiteX3638" fmla="*/ 2265894 w 12220383"/>
              <a:gd name="connsiteY3638" fmla="*/ 723888 h 1503680"/>
              <a:gd name="connsiteX3639" fmla="*/ 2281875 w 12220383"/>
              <a:gd name="connsiteY3639" fmla="*/ 557411 h 1503680"/>
              <a:gd name="connsiteX3640" fmla="*/ 2281875 w 12220383"/>
              <a:gd name="connsiteY3640" fmla="*/ 534993 h 1503680"/>
              <a:gd name="connsiteX3641" fmla="*/ 2282851 w 12220383"/>
              <a:gd name="connsiteY3641" fmla="*/ 557411 h 1503680"/>
              <a:gd name="connsiteX3642" fmla="*/ 2285969 w 12220383"/>
              <a:gd name="connsiteY3642" fmla="*/ 579244 h 1503680"/>
              <a:gd name="connsiteX3643" fmla="*/ 2293375 w 12220383"/>
              <a:gd name="connsiteY3643" fmla="*/ 542401 h 1503680"/>
              <a:gd name="connsiteX3644" fmla="*/ 2298833 w 12220383"/>
              <a:gd name="connsiteY3644" fmla="*/ 513939 h 1503680"/>
              <a:gd name="connsiteX3645" fmla="*/ 2300003 w 12220383"/>
              <a:gd name="connsiteY3645" fmla="*/ 448635 h 1503680"/>
              <a:gd name="connsiteX3646" fmla="*/ 2310721 w 12220383"/>
              <a:gd name="connsiteY3646" fmla="*/ 391323 h 1503680"/>
              <a:gd name="connsiteX3647" fmla="*/ 2324948 w 12220383"/>
              <a:gd name="connsiteY3647" fmla="*/ 401460 h 1503680"/>
              <a:gd name="connsiteX3648" fmla="*/ 2298247 w 12220383"/>
              <a:gd name="connsiteY3648" fmla="*/ 355844 h 1503680"/>
              <a:gd name="connsiteX3649" fmla="*/ 2278756 w 12220383"/>
              <a:gd name="connsiteY3649" fmla="*/ 323289 h 1503680"/>
              <a:gd name="connsiteX3650" fmla="*/ 2273495 w 12220383"/>
              <a:gd name="connsiteY3650" fmla="*/ 320561 h 1503680"/>
              <a:gd name="connsiteX3651" fmla="*/ 2249715 w 12220383"/>
              <a:gd name="connsiteY3651" fmla="*/ 309839 h 1503680"/>
              <a:gd name="connsiteX3652" fmla="*/ 2231589 w 12220383"/>
              <a:gd name="connsiteY3652" fmla="*/ 292685 h 1503680"/>
              <a:gd name="connsiteX3653" fmla="*/ 2175849 w 12220383"/>
              <a:gd name="connsiteY3653" fmla="*/ 243365 h 1503680"/>
              <a:gd name="connsiteX3654" fmla="*/ 2172729 w 12220383"/>
              <a:gd name="connsiteY3654" fmla="*/ 235373 h 1503680"/>
              <a:gd name="connsiteX3655" fmla="*/ 2176632 w 12220383"/>
              <a:gd name="connsiteY3655" fmla="*/ 235373 h 1503680"/>
              <a:gd name="connsiteX3656" fmla="*/ 2189101 w 12220383"/>
              <a:gd name="connsiteY3656" fmla="*/ 234203 h 1503680"/>
              <a:gd name="connsiteX3657" fmla="*/ 2154796 w 12220383"/>
              <a:gd name="connsiteY3657" fmla="*/ 219583 h 1503680"/>
              <a:gd name="connsiteX3658" fmla="*/ 2125373 w 12220383"/>
              <a:gd name="connsiteY3658" fmla="*/ 197555 h 1503680"/>
              <a:gd name="connsiteX3659" fmla="*/ 2105816 w 12220383"/>
              <a:gd name="connsiteY3659" fmla="*/ 176696 h 1503680"/>
              <a:gd name="connsiteX3660" fmla="*/ 2096268 w 12220383"/>
              <a:gd name="connsiteY3660" fmla="*/ 181569 h 1503680"/>
              <a:gd name="connsiteX3661" fmla="*/ 2058456 w 12220383"/>
              <a:gd name="connsiteY3661" fmla="*/ 144921 h 1503680"/>
              <a:gd name="connsiteX3662" fmla="*/ 1923773 w 12220383"/>
              <a:gd name="connsiteY3662" fmla="*/ 105933 h 1503680"/>
              <a:gd name="connsiteX3663" fmla="*/ 1906038 w 12220383"/>
              <a:gd name="connsiteY3663" fmla="*/ 109247 h 1503680"/>
              <a:gd name="connsiteX3664" fmla="*/ 1892980 w 12220383"/>
              <a:gd name="connsiteY3664" fmla="*/ 110222 h 1503680"/>
              <a:gd name="connsiteX3665" fmla="*/ 1865498 w 12220383"/>
              <a:gd name="connsiteY3665" fmla="*/ 110222 h 1503680"/>
              <a:gd name="connsiteX3666" fmla="*/ 1848736 w 12220383"/>
              <a:gd name="connsiteY3666" fmla="*/ 110222 h 1503680"/>
              <a:gd name="connsiteX3667" fmla="*/ 1768826 w 12220383"/>
              <a:gd name="connsiteY3667" fmla="*/ 118604 h 1503680"/>
              <a:gd name="connsiteX3668" fmla="*/ 1632393 w 12220383"/>
              <a:gd name="connsiteY3668" fmla="*/ 161880 h 1503680"/>
              <a:gd name="connsiteX3669" fmla="*/ 1425991 w 12220383"/>
              <a:gd name="connsiteY3669" fmla="*/ 237517 h 1503680"/>
              <a:gd name="connsiteX3670" fmla="*/ 1422873 w 12220383"/>
              <a:gd name="connsiteY3670" fmla="*/ 245314 h 1503680"/>
              <a:gd name="connsiteX3671" fmla="*/ 1409424 w 12220383"/>
              <a:gd name="connsiteY3671" fmla="*/ 245314 h 1503680"/>
              <a:gd name="connsiteX3672" fmla="*/ 1356020 w 12220383"/>
              <a:gd name="connsiteY3672" fmla="*/ 266757 h 1503680"/>
              <a:gd name="connsiteX3673" fmla="*/ 1299110 w 12220383"/>
              <a:gd name="connsiteY3673" fmla="*/ 294244 h 1503680"/>
              <a:gd name="connsiteX3674" fmla="*/ 1253696 w 12220383"/>
              <a:gd name="connsiteY3674" fmla="*/ 318611 h 1503680"/>
              <a:gd name="connsiteX3675" fmla="*/ 1223291 w 12220383"/>
              <a:gd name="connsiteY3675" fmla="*/ 341029 h 1503680"/>
              <a:gd name="connsiteX3676" fmla="*/ 1178074 w 12220383"/>
              <a:gd name="connsiteY3676" fmla="*/ 360523 h 1503680"/>
              <a:gd name="connsiteX3677" fmla="*/ 1158584 w 12220383"/>
              <a:gd name="connsiteY3677" fmla="*/ 363837 h 1503680"/>
              <a:gd name="connsiteX3678" fmla="*/ 1140654 w 12220383"/>
              <a:gd name="connsiteY3678" fmla="*/ 377677 h 1503680"/>
              <a:gd name="connsiteX3679" fmla="*/ 1087835 w 12220383"/>
              <a:gd name="connsiteY3679" fmla="*/ 404774 h 1503680"/>
              <a:gd name="connsiteX3680" fmla="*/ 1078090 w 12220383"/>
              <a:gd name="connsiteY3680" fmla="*/ 409842 h 1503680"/>
              <a:gd name="connsiteX3681" fmla="*/ 1006949 w 12220383"/>
              <a:gd name="connsiteY3681" fmla="*/ 444541 h 1503680"/>
              <a:gd name="connsiteX3682" fmla="*/ 993500 w 12220383"/>
              <a:gd name="connsiteY3682" fmla="*/ 447271 h 1503680"/>
              <a:gd name="connsiteX3683" fmla="*/ 984341 w 12220383"/>
              <a:gd name="connsiteY3683" fmla="*/ 442592 h 1503680"/>
              <a:gd name="connsiteX3684" fmla="*/ 975180 w 12220383"/>
              <a:gd name="connsiteY3684" fmla="*/ 438693 h 1503680"/>
              <a:gd name="connsiteX3685" fmla="*/ 953351 w 12220383"/>
              <a:gd name="connsiteY3685" fmla="*/ 444152 h 1503680"/>
              <a:gd name="connsiteX3686" fmla="*/ 942436 w 12220383"/>
              <a:gd name="connsiteY3686" fmla="*/ 458577 h 1503680"/>
              <a:gd name="connsiteX3687" fmla="*/ 939124 w 12220383"/>
              <a:gd name="connsiteY3687" fmla="*/ 467349 h 1503680"/>
              <a:gd name="connsiteX3688" fmla="*/ 929766 w 12220383"/>
              <a:gd name="connsiteY3688" fmla="*/ 489767 h 1503680"/>
              <a:gd name="connsiteX3689" fmla="*/ 920218 w 12220383"/>
              <a:gd name="connsiteY3689" fmla="*/ 498929 h 1503680"/>
              <a:gd name="connsiteX3690" fmla="*/ 912812 w 12220383"/>
              <a:gd name="connsiteY3690" fmla="*/ 498929 h 1503680"/>
              <a:gd name="connsiteX3691" fmla="*/ 910277 w 12220383"/>
              <a:gd name="connsiteY3691" fmla="*/ 498929 h 1503680"/>
              <a:gd name="connsiteX3692" fmla="*/ 868763 w 12220383"/>
              <a:gd name="connsiteY3692" fmla="*/ 543180 h 1503680"/>
              <a:gd name="connsiteX3693" fmla="*/ 788074 w 12220383"/>
              <a:gd name="connsiteY3693" fmla="*/ 601662 h 1503680"/>
              <a:gd name="connsiteX3694" fmla="*/ 761176 w 12220383"/>
              <a:gd name="connsiteY3694" fmla="*/ 615503 h 1503680"/>
              <a:gd name="connsiteX3695" fmla="*/ 730186 w 12220383"/>
              <a:gd name="connsiteY3695" fmla="*/ 648447 h 1503680"/>
              <a:gd name="connsiteX3696" fmla="*/ 683022 w 12220383"/>
              <a:gd name="connsiteY3696" fmla="*/ 676908 h 1503680"/>
              <a:gd name="connsiteX3697" fmla="*/ 683022 w 12220383"/>
              <a:gd name="connsiteY3697" fmla="*/ 703615 h 1503680"/>
              <a:gd name="connsiteX3698" fmla="*/ 716739 w 12220383"/>
              <a:gd name="connsiteY3698" fmla="*/ 731881 h 1503680"/>
              <a:gd name="connsiteX3699" fmla="*/ 724144 w 12220383"/>
              <a:gd name="connsiteY3699" fmla="*/ 736364 h 1503680"/>
              <a:gd name="connsiteX3700" fmla="*/ 752600 w 12220383"/>
              <a:gd name="connsiteY3700" fmla="*/ 758197 h 1503680"/>
              <a:gd name="connsiteX3701" fmla="*/ 764685 w 12220383"/>
              <a:gd name="connsiteY3701" fmla="*/ 766970 h 1503680"/>
              <a:gd name="connsiteX3702" fmla="*/ 873051 w 12220383"/>
              <a:gd name="connsiteY3702" fmla="*/ 805957 h 1503680"/>
              <a:gd name="connsiteX3703" fmla="*/ 937759 w 12220383"/>
              <a:gd name="connsiteY3703" fmla="*/ 805957 h 1503680"/>
              <a:gd name="connsiteX3704" fmla="*/ 951402 w 12220383"/>
              <a:gd name="connsiteY3704" fmla="*/ 807517 h 1503680"/>
              <a:gd name="connsiteX3705" fmla="*/ 966020 w 12220383"/>
              <a:gd name="connsiteY3705" fmla="*/ 789972 h 1503680"/>
              <a:gd name="connsiteX3706" fmla="*/ 1006171 w 12220383"/>
              <a:gd name="connsiteY3706" fmla="*/ 742018 h 1503680"/>
              <a:gd name="connsiteX3707" fmla="*/ 1030143 w 12220383"/>
              <a:gd name="connsiteY3707" fmla="*/ 753129 h 1503680"/>
              <a:gd name="connsiteX3708" fmla="*/ 1061912 w 12220383"/>
              <a:gd name="connsiteY3708" fmla="*/ 705954 h 1503680"/>
              <a:gd name="connsiteX3709" fmla="*/ 1104012 w 12220383"/>
              <a:gd name="connsiteY3709" fmla="*/ 693478 h 1503680"/>
              <a:gd name="connsiteX3710" fmla="*/ 1149034 w 12220383"/>
              <a:gd name="connsiteY3710" fmla="*/ 644353 h 1503680"/>
              <a:gd name="connsiteX3711" fmla="*/ 1156051 w 12220383"/>
              <a:gd name="connsiteY3711" fmla="*/ 660338 h 1503680"/>
              <a:gd name="connsiteX3712" fmla="*/ 1167939 w 12220383"/>
              <a:gd name="connsiteY3712" fmla="*/ 649422 h 1503680"/>
              <a:gd name="connsiteX3713" fmla="*/ 1192497 w 12220383"/>
              <a:gd name="connsiteY3713" fmla="*/ 628563 h 1503680"/>
              <a:gd name="connsiteX3714" fmla="*/ 1242782 w 12220383"/>
              <a:gd name="connsiteY3714" fmla="*/ 601077 h 1503680"/>
              <a:gd name="connsiteX3715" fmla="*/ 1313727 w 12220383"/>
              <a:gd name="connsiteY3715" fmla="*/ 557411 h 1503680"/>
              <a:gd name="connsiteX3716" fmla="*/ 1414298 w 12220383"/>
              <a:gd name="connsiteY3716" fmla="*/ 501853 h 1503680"/>
              <a:gd name="connsiteX3717" fmla="*/ 1517986 w 12220383"/>
              <a:gd name="connsiteY3717" fmla="*/ 452144 h 1503680"/>
              <a:gd name="connsiteX3718" fmla="*/ 1711330 w 12220383"/>
              <a:gd name="connsiteY3718" fmla="*/ 366176 h 1503680"/>
              <a:gd name="connsiteX3719" fmla="*/ 1982251 w 12220383"/>
              <a:gd name="connsiteY3719" fmla="*/ 284302 h 1503680"/>
              <a:gd name="connsiteX3720" fmla="*/ 2023567 w 12220383"/>
              <a:gd name="connsiteY3720" fmla="*/ 333621 h 1503680"/>
              <a:gd name="connsiteX3721" fmla="*/ 2021619 w 12220383"/>
              <a:gd name="connsiteY3721" fmla="*/ 354480 h 1503680"/>
              <a:gd name="connsiteX3722" fmla="*/ 2029220 w 12220383"/>
              <a:gd name="connsiteY3722" fmla="*/ 385865 h 1503680"/>
              <a:gd name="connsiteX3723" fmla="*/ 2019277 w 12220383"/>
              <a:gd name="connsiteY3723" fmla="*/ 462281 h 1503680"/>
              <a:gd name="connsiteX3724" fmla="*/ 1974644 w 12220383"/>
              <a:gd name="connsiteY3724" fmla="*/ 711607 h 1503680"/>
              <a:gd name="connsiteX3725" fmla="*/ 1869200 w 12220383"/>
              <a:gd name="connsiteY3725" fmla="*/ 1133259 h 1503680"/>
              <a:gd name="connsiteX3726" fmla="*/ 1762978 w 12220383"/>
              <a:gd name="connsiteY3726" fmla="*/ 1424107 h 1503680"/>
              <a:gd name="connsiteX3727" fmla="*/ 1728871 w 12220383"/>
              <a:gd name="connsiteY3727" fmla="*/ 1466799 h 1503680"/>
              <a:gd name="connsiteX3728" fmla="*/ 1689889 w 12220383"/>
              <a:gd name="connsiteY3728" fmla="*/ 1478300 h 1503680"/>
              <a:gd name="connsiteX3729" fmla="*/ 1543713 w 12220383"/>
              <a:gd name="connsiteY3729" fmla="*/ 1396231 h 1503680"/>
              <a:gd name="connsiteX3730" fmla="*/ 1235960 w 12220383"/>
              <a:gd name="connsiteY3730" fmla="*/ 1206361 h 1503680"/>
              <a:gd name="connsiteX3731" fmla="*/ 1115121 w 12220383"/>
              <a:gd name="connsiteY3731" fmla="*/ 1130140 h 1503680"/>
              <a:gd name="connsiteX3732" fmla="*/ 1091732 w 12220383"/>
              <a:gd name="connsiteY3732" fmla="*/ 1134429 h 1503680"/>
              <a:gd name="connsiteX3733" fmla="*/ 1103037 w 12220383"/>
              <a:gd name="connsiteY3733" fmla="*/ 1144176 h 1503680"/>
              <a:gd name="connsiteX3734" fmla="*/ 1269679 w 12220383"/>
              <a:gd name="connsiteY3734" fmla="*/ 1250807 h 1503680"/>
              <a:gd name="connsiteX3735" fmla="*/ 1292678 w 12220383"/>
              <a:gd name="connsiteY3735" fmla="*/ 1270301 h 1503680"/>
              <a:gd name="connsiteX3736" fmla="*/ 1409619 w 12220383"/>
              <a:gd name="connsiteY3736" fmla="*/ 1343598 h 1503680"/>
              <a:gd name="connsiteX3737" fmla="*/ 1418389 w 12220383"/>
              <a:gd name="connsiteY3737" fmla="*/ 1352760 h 1503680"/>
              <a:gd name="connsiteX3738" fmla="*/ 1450938 w 12220383"/>
              <a:gd name="connsiteY3738" fmla="*/ 1374983 h 1503680"/>
              <a:gd name="connsiteX3739" fmla="*/ 1417220 w 12220383"/>
              <a:gd name="connsiteY3739" fmla="*/ 1355489 h 1503680"/>
              <a:gd name="connsiteX3740" fmla="*/ 1404358 w 12220383"/>
              <a:gd name="connsiteY3740" fmla="*/ 1345742 h 1503680"/>
              <a:gd name="connsiteX3741" fmla="*/ 1311584 w 12220383"/>
              <a:gd name="connsiteY3741" fmla="*/ 1283362 h 1503680"/>
              <a:gd name="connsiteX3742" fmla="*/ 1263053 w 12220383"/>
              <a:gd name="connsiteY3742" fmla="*/ 1256655 h 1503680"/>
              <a:gd name="connsiteX3743" fmla="*/ 1102842 w 12220383"/>
              <a:gd name="connsiteY3743" fmla="*/ 1157431 h 1503680"/>
              <a:gd name="connsiteX3744" fmla="*/ 942436 w 12220383"/>
              <a:gd name="connsiteY3744" fmla="*/ 1054504 h 1503680"/>
              <a:gd name="connsiteX3745" fmla="*/ 890593 w 12220383"/>
              <a:gd name="connsiteY3745" fmla="*/ 1025653 h 1503680"/>
              <a:gd name="connsiteX3746" fmla="*/ 871103 w 12220383"/>
              <a:gd name="connsiteY3746" fmla="*/ 1013762 h 1503680"/>
              <a:gd name="connsiteX3747" fmla="*/ 860382 w 12220383"/>
              <a:gd name="connsiteY3747" fmla="*/ 1009863 h 1503680"/>
              <a:gd name="connsiteX3748" fmla="*/ 837384 w 12220383"/>
              <a:gd name="connsiteY3748" fmla="*/ 998167 h 1503680"/>
              <a:gd name="connsiteX3749" fmla="*/ 827055 w 12220383"/>
              <a:gd name="connsiteY3749" fmla="*/ 990369 h 1503680"/>
              <a:gd name="connsiteX3750" fmla="*/ 823156 w 12220383"/>
              <a:gd name="connsiteY3750" fmla="*/ 986471 h 1503680"/>
              <a:gd name="connsiteX3751" fmla="*/ 820427 w 12220383"/>
              <a:gd name="connsiteY3751" fmla="*/ 985301 h 1503680"/>
              <a:gd name="connsiteX3752" fmla="*/ 815165 w 12220383"/>
              <a:gd name="connsiteY3752" fmla="*/ 982572 h 1503680"/>
              <a:gd name="connsiteX3753" fmla="*/ 777548 w 12220383"/>
              <a:gd name="connsiteY3753" fmla="*/ 961713 h 1503680"/>
              <a:gd name="connsiteX3754" fmla="*/ 731940 w 12220383"/>
              <a:gd name="connsiteY3754" fmla="*/ 927794 h 1503680"/>
              <a:gd name="connsiteX3755" fmla="*/ 665870 w 12220383"/>
              <a:gd name="connsiteY3755" fmla="*/ 875746 h 1503680"/>
              <a:gd name="connsiteX3756" fmla="*/ 665188 w 12220383"/>
              <a:gd name="connsiteY3756" fmla="*/ 876427 h 1503680"/>
              <a:gd name="connsiteX3757" fmla="*/ 665870 w 12220383"/>
              <a:gd name="connsiteY3757" fmla="*/ 882178 h 1503680"/>
              <a:gd name="connsiteX3758" fmla="*/ 665870 w 12220383"/>
              <a:gd name="connsiteY3758" fmla="*/ 890951 h 1503680"/>
              <a:gd name="connsiteX3759" fmla="*/ 649108 w 12220383"/>
              <a:gd name="connsiteY3759" fmla="*/ 880814 h 1503680"/>
              <a:gd name="connsiteX3760" fmla="*/ 568222 w 12220383"/>
              <a:gd name="connsiteY3760" fmla="*/ 811611 h 1503680"/>
              <a:gd name="connsiteX3761" fmla="*/ 560815 w 12220383"/>
              <a:gd name="connsiteY3761" fmla="*/ 813950 h 1503680"/>
              <a:gd name="connsiteX3762" fmla="*/ 544250 w 12220383"/>
              <a:gd name="connsiteY3762" fmla="*/ 812000 h 1503680"/>
              <a:gd name="connsiteX3763" fmla="*/ 455570 w 12220383"/>
              <a:gd name="connsiteY3763" fmla="*/ 764630 h 1503680"/>
              <a:gd name="connsiteX3764" fmla="*/ 450112 w 12220383"/>
              <a:gd name="connsiteY3764" fmla="*/ 772818 h 1503680"/>
              <a:gd name="connsiteX3765" fmla="*/ 450112 w 12220383"/>
              <a:gd name="connsiteY3765" fmla="*/ 774377 h 1503680"/>
              <a:gd name="connsiteX3766" fmla="*/ 450112 w 12220383"/>
              <a:gd name="connsiteY3766" fmla="*/ 793871 h 1503680"/>
              <a:gd name="connsiteX3767" fmla="*/ 463560 w 12220383"/>
              <a:gd name="connsiteY3767" fmla="*/ 817264 h 1503680"/>
              <a:gd name="connsiteX3768" fmla="*/ 477593 w 12220383"/>
              <a:gd name="connsiteY3768" fmla="*/ 836758 h 1503680"/>
              <a:gd name="connsiteX3769" fmla="*/ 580306 w 12220383"/>
              <a:gd name="connsiteY3769" fmla="*/ 940270 h 1503680"/>
              <a:gd name="connsiteX3770" fmla="*/ 737592 w 12220383"/>
              <a:gd name="connsiteY3770" fmla="*/ 1074583 h 1503680"/>
              <a:gd name="connsiteX3771" fmla="*/ 856679 w 12220383"/>
              <a:gd name="connsiteY3771" fmla="*/ 1179849 h 1503680"/>
              <a:gd name="connsiteX3772" fmla="*/ 1067175 w 12220383"/>
              <a:gd name="connsiteY3772" fmla="*/ 1340673 h 1503680"/>
              <a:gd name="connsiteX3773" fmla="*/ 1180680 w 12220383"/>
              <a:gd name="connsiteY3773" fmla="*/ 1429420 h 1503680"/>
              <a:gd name="connsiteX3774" fmla="*/ 1279282 w 12220383"/>
              <a:gd name="connsiteY3774" fmla="*/ 1503680 h 1503680"/>
              <a:gd name="connsiteX3775" fmla="*/ 0 w 12220383"/>
              <a:gd name="connsiteY3775" fmla="*/ 1503680 h 1503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</a:cxnLst>
            <a:rect l="l" t="t" r="r" b="b"/>
            <a:pathLst>
              <a:path w="12220383" h="1503680">
                <a:moveTo>
                  <a:pt x="7664104" y="1483668"/>
                </a:moveTo>
                <a:cubicBezTo>
                  <a:pt x="7669520" y="1482525"/>
                  <a:pt x="7675263" y="1482347"/>
                  <a:pt x="7681529" y="1483722"/>
                </a:cubicBezTo>
                <a:lnTo>
                  <a:pt x="7681741" y="1483679"/>
                </a:lnTo>
                <a:lnTo>
                  <a:pt x="7681732" y="1483722"/>
                </a:lnTo>
                <a:cubicBezTo>
                  <a:pt x="7685889" y="1485455"/>
                  <a:pt x="7688517" y="1489613"/>
                  <a:pt x="7688252" y="1494117"/>
                </a:cubicBezTo>
                <a:lnTo>
                  <a:pt x="7688321" y="1494192"/>
                </a:lnTo>
                <a:lnTo>
                  <a:pt x="7680306" y="1495952"/>
                </a:lnTo>
                <a:cubicBezTo>
                  <a:pt x="7677505" y="1496155"/>
                  <a:pt x="7675518" y="1496767"/>
                  <a:pt x="7676842" y="1500231"/>
                </a:cubicBezTo>
                <a:lnTo>
                  <a:pt x="7682902" y="1503680"/>
                </a:lnTo>
                <a:lnTo>
                  <a:pt x="7619831" y="1503680"/>
                </a:lnTo>
                <a:lnTo>
                  <a:pt x="7648647" y="1489404"/>
                </a:lnTo>
                <a:cubicBezTo>
                  <a:pt x="7653601" y="1486920"/>
                  <a:pt x="7658689" y="1484812"/>
                  <a:pt x="7664104" y="1483668"/>
                </a:cubicBezTo>
                <a:close/>
                <a:moveTo>
                  <a:pt x="7512003" y="1479442"/>
                </a:moveTo>
                <a:cubicBezTo>
                  <a:pt x="7505686" y="1485556"/>
                  <a:pt x="7491627" y="1483722"/>
                  <a:pt x="7491627" y="1498397"/>
                </a:cubicBezTo>
                <a:cubicBezTo>
                  <a:pt x="7502425" y="1499620"/>
                  <a:pt x="7507723" y="1488614"/>
                  <a:pt x="7517301" y="1488614"/>
                </a:cubicBezTo>
                <a:cubicBezTo>
                  <a:pt x="7519134" y="1483926"/>
                  <a:pt x="7516893" y="1481072"/>
                  <a:pt x="7512003" y="1479442"/>
                </a:cubicBezTo>
                <a:close/>
                <a:moveTo>
                  <a:pt x="7763279" y="1469047"/>
                </a:moveTo>
                <a:lnTo>
                  <a:pt x="7770024" y="1469047"/>
                </a:lnTo>
                <a:lnTo>
                  <a:pt x="7769998" y="1469081"/>
                </a:lnTo>
                <a:lnTo>
                  <a:pt x="7762935" y="1469283"/>
                </a:lnTo>
                <a:close/>
                <a:moveTo>
                  <a:pt x="7776849" y="1459744"/>
                </a:moveTo>
                <a:lnTo>
                  <a:pt x="7777198" y="1460691"/>
                </a:lnTo>
                <a:lnTo>
                  <a:pt x="7776479" y="1460691"/>
                </a:lnTo>
                <a:lnTo>
                  <a:pt x="7775337" y="1462169"/>
                </a:lnTo>
                <a:lnTo>
                  <a:pt x="7776770" y="1459798"/>
                </a:lnTo>
                <a:close/>
                <a:moveTo>
                  <a:pt x="7106526" y="1421150"/>
                </a:moveTo>
                <a:lnTo>
                  <a:pt x="7106384" y="1422057"/>
                </a:lnTo>
                <a:lnTo>
                  <a:pt x="7095982" y="1426144"/>
                </a:lnTo>
                <a:cubicBezTo>
                  <a:pt x="7095829" y="1429354"/>
                  <a:pt x="7097968" y="1433685"/>
                  <a:pt x="7098579" y="1437252"/>
                </a:cubicBezTo>
                <a:cubicBezTo>
                  <a:pt x="7100312" y="1434806"/>
                  <a:pt x="7103114" y="1432819"/>
                  <a:pt x="7105075" y="1430424"/>
                </a:cubicBezTo>
                <a:lnTo>
                  <a:pt x="7106384" y="1422057"/>
                </a:lnTo>
                <a:lnTo>
                  <a:pt x="7107138" y="1421761"/>
                </a:lnTo>
                <a:close/>
                <a:moveTo>
                  <a:pt x="8026320" y="1379129"/>
                </a:moveTo>
                <a:lnTo>
                  <a:pt x="8026369" y="1379237"/>
                </a:lnTo>
                <a:lnTo>
                  <a:pt x="8026286" y="1379163"/>
                </a:lnTo>
                <a:lnTo>
                  <a:pt x="8026285" y="1379162"/>
                </a:lnTo>
                <a:lnTo>
                  <a:pt x="8026286" y="1379162"/>
                </a:lnTo>
                <a:close/>
                <a:moveTo>
                  <a:pt x="8026896" y="1365711"/>
                </a:moveTo>
                <a:lnTo>
                  <a:pt x="8027960" y="1367952"/>
                </a:lnTo>
                <a:lnTo>
                  <a:pt x="8024169" y="1367952"/>
                </a:lnTo>
                <a:close/>
                <a:moveTo>
                  <a:pt x="8024902" y="1363663"/>
                </a:moveTo>
                <a:lnTo>
                  <a:pt x="8026878" y="1365692"/>
                </a:lnTo>
                <a:lnTo>
                  <a:pt x="8024812" y="1363681"/>
                </a:lnTo>
                <a:lnTo>
                  <a:pt x="8024859" y="1363673"/>
                </a:lnTo>
                <a:close/>
                <a:moveTo>
                  <a:pt x="7611233" y="1347979"/>
                </a:moveTo>
                <a:cubicBezTo>
                  <a:pt x="7608788" y="1351647"/>
                  <a:pt x="7597378" y="1348590"/>
                  <a:pt x="7603082" y="1358170"/>
                </a:cubicBezTo>
                <a:cubicBezTo>
                  <a:pt x="7608788" y="1367749"/>
                  <a:pt x="7614696" y="1360412"/>
                  <a:pt x="7620198" y="1356743"/>
                </a:cubicBezTo>
                <a:close/>
                <a:moveTo>
                  <a:pt x="8402319" y="1345965"/>
                </a:moveTo>
                <a:cubicBezTo>
                  <a:pt x="8397276" y="1346806"/>
                  <a:pt x="8393354" y="1350322"/>
                  <a:pt x="8392640" y="1360003"/>
                </a:cubicBezTo>
                <a:lnTo>
                  <a:pt x="8392577" y="1360185"/>
                </a:lnTo>
                <a:lnTo>
                  <a:pt x="8379448" y="1362883"/>
                </a:lnTo>
                <a:cubicBezTo>
                  <a:pt x="8376901" y="1366220"/>
                  <a:pt x="8375933" y="1371316"/>
                  <a:pt x="8374914" y="1376309"/>
                </a:cubicBezTo>
                <a:cubicBezTo>
                  <a:pt x="8387751" y="1381609"/>
                  <a:pt x="8388159" y="1367138"/>
                  <a:pt x="8395290" y="1362450"/>
                </a:cubicBezTo>
                <a:lnTo>
                  <a:pt x="8395290" y="1362449"/>
                </a:lnTo>
                <a:lnTo>
                  <a:pt x="8407540" y="1365634"/>
                </a:lnTo>
                <a:cubicBezTo>
                  <a:pt x="8411437" y="1364895"/>
                  <a:pt x="8415156" y="1362653"/>
                  <a:pt x="8418722" y="1359799"/>
                </a:cubicBezTo>
                <a:cubicBezTo>
                  <a:pt x="8425853" y="1354093"/>
                  <a:pt x="8424426" y="1348997"/>
                  <a:pt x="8418722" y="1347978"/>
                </a:cubicBezTo>
                <a:cubicBezTo>
                  <a:pt x="8413526" y="1346959"/>
                  <a:pt x="8407362" y="1345125"/>
                  <a:pt x="8402319" y="1345965"/>
                </a:cubicBezTo>
                <a:close/>
                <a:moveTo>
                  <a:pt x="8482625" y="1323240"/>
                </a:moveTo>
                <a:cubicBezTo>
                  <a:pt x="8478728" y="1323266"/>
                  <a:pt x="8474857" y="1325457"/>
                  <a:pt x="8471088" y="1330858"/>
                </a:cubicBezTo>
                <a:cubicBezTo>
                  <a:pt x="8479441" y="1334730"/>
                  <a:pt x="8485554" y="1340845"/>
                  <a:pt x="8494315" y="1334934"/>
                </a:cubicBezTo>
                <a:cubicBezTo>
                  <a:pt x="8495742" y="1334323"/>
                  <a:pt x="8495538" y="1328616"/>
                  <a:pt x="8494315" y="1328616"/>
                </a:cubicBezTo>
                <a:cubicBezTo>
                  <a:pt x="8490443" y="1325355"/>
                  <a:pt x="8486521" y="1323214"/>
                  <a:pt x="8482625" y="1323240"/>
                </a:cubicBezTo>
                <a:close/>
                <a:moveTo>
                  <a:pt x="8593464" y="1313616"/>
                </a:moveTo>
                <a:lnTo>
                  <a:pt x="8598028" y="1323112"/>
                </a:lnTo>
                <a:lnTo>
                  <a:pt x="8592934" y="1313737"/>
                </a:lnTo>
                <a:lnTo>
                  <a:pt x="8592935" y="1313737"/>
                </a:lnTo>
                <a:close/>
                <a:moveTo>
                  <a:pt x="8654687" y="1299569"/>
                </a:moveTo>
                <a:cubicBezTo>
                  <a:pt x="8649537" y="1300214"/>
                  <a:pt x="8644586" y="1302456"/>
                  <a:pt x="8640612" y="1306196"/>
                </a:cubicBezTo>
                <a:lnTo>
                  <a:pt x="8669953" y="1302527"/>
                </a:lnTo>
                <a:cubicBezTo>
                  <a:pt x="8665186" y="1299878"/>
                  <a:pt x="8659837" y="1298925"/>
                  <a:pt x="8654687" y="1299569"/>
                </a:cubicBezTo>
                <a:close/>
                <a:moveTo>
                  <a:pt x="7593668" y="1294008"/>
                </a:moveTo>
                <a:cubicBezTo>
                  <a:pt x="7586934" y="1298222"/>
                  <a:pt x="7587852" y="1314043"/>
                  <a:pt x="7576390" y="1311291"/>
                </a:cubicBezTo>
                <a:cubicBezTo>
                  <a:pt x="7586986" y="1315347"/>
                  <a:pt x="7598987" y="1311841"/>
                  <a:pt x="7605731" y="1302730"/>
                </a:cubicBezTo>
                <a:cubicBezTo>
                  <a:pt x="7606057" y="1302343"/>
                  <a:pt x="7606322" y="1301895"/>
                  <a:pt x="7606506" y="1301405"/>
                </a:cubicBezTo>
                <a:cubicBezTo>
                  <a:pt x="7607565" y="1298797"/>
                  <a:pt x="7606302" y="1295841"/>
                  <a:pt x="7603694" y="1294781"/>
                </a:cubicBezTo>
                <a:cubicBezTo>
                  <a:pt x="7599008" y="1292488"/>
                  <a:pt x="7595913" y="1292603"/>
                  <a:pt x="7593668" y="1294008"/>
                </a:cubicBezTo>
                <a:close/>
                <a:moveTo>
                  <a:pt x="8255970" y="1278017"/>
                </a:moveTo>
                <a:lnTo>
                  <a:pt x="8253469" y="1279769"/>
                </a:lnTo>
                <a:lnTo>
                  <a:pt x="8241315" y="1282058"/>
                </a:lnTo>
                <a:close/>
                <a:moveTo>
                  <a:pt x="8262788" y="1276136"/>
                </a:moveTo>
                <a:lnTo>
                  <a:pt x="8255970" y="1278017"/>
                </a:lnTo>
                <a:lnTo>
                  <a:pt x="8256658" y="1277534"/>
                </a:lnTo>
                <a:close/>
                <a:moveTo>
                  <a:pt x="7728394" y="1265250"/>
                </a:moveTo>
                <a:lnTo>
                  <a:pt x="7732264" y="1269508"/>
                </a:lnTo>
                <a:lnTo>
                  <a:pt x="7732595" y="1269604"/>
                </a:lnTo>
                <a:lnTo>
                  <a:pt x="7732233" y="1270256"/>
                </a:lnTo>
                <a:lnTo>
                  <a:pt x="7727323" y="1267674"/>
                </a:lnTo>
                <a:lnTo>
                  <a:pt x="7725833" y="1265303"/>
                </a:lnTo>
                <a:close/>
                <a:moveTo>
                  <a:pt x="8292392" y="1262171"/>
                </a:moveTo>
                <a:cubicBezTo>
                  <a:pt x="8287624" y="1267368"/>
                  <a:pt x="8281572" y="1271220"/>
                  <a:pt x="8274869" y="1273381"/>
                </a:cubicBezTo>
                <a:lnTo>
                  <a:pt x="8262788" y="1276136"/>
                </a:lnTo>
                <a:lnTo>
                  <a:pt x="8274257" y="1272973"/>
                </a:lnTo>
                <a:cubicBezTo>
                  <a:pt x="8281062" y="1270833"/>
                  <a:pt x="8287257" y="1267124"/>
                  <a:pt x="8292392" y="1262171"/>
                </a:cubicBezTo>
                <a:close/>
                <a:moveTo>
                  <a:pt x="8803008" y="1260540"/>
                </a:moveTo>
                <a:cubicBezTo>
                  <a:pt x="8802356" y="1261294"/>
                  <a:pt x="8802356" y="1262435"/>
                  <a:pt x="8803008" y="1263189"/>
                </a:cubicBezTo>
                <a:cubicBezTo>
                  <a:pt x="8815029" y="1275622"/>
                  <a:pt x="8825828" y="1266654"/>
                  <a:pt x="8842537" y="1260540"/>
                </a:cubicBezTo>
                <a:close/>
                <a:moveTo>
                  <a:pt x="7669025" y="1259750"/>
                </a:moveTo>
                <a:lnTo>
                  <a:pt x="7669711" y="1259928"/>
                </a:lnTo>
                <a:lnTo>
                  <a:pt x="7666692" y="1265633"/>
                </a:lnTo>
                <a:lnTo>
                  <a:pt x="7666220" y="1265685"/>
                </a:lnTo>
                <a:close/>
                <a:moveTo>
                  <a:pt x="7694974" y="1256581"/>
                </a:moveTo>
                <a:lnTo>
                  <a:pt x="7696871" y="1265209"/>
                </a:lnTo>
                <a:lnTo>
                  <a:pt x="7695144" y="1264970"/>
                </a:lnTo>
                <a:lnTo>
                  <a:pt x="7693398" y="1257032"/>
                </a:lnTo>
                <a:close/>
                <a:moveTo>
                  <a:pt x="7705751" y="1252296"/>
                </a:moveTo>
                <a:lnTo>
                  <a:pt x="7708080" y="1260029"/>
                </a:lnTo>
                <a:lnTo>
                  <a:pt x="7707948" y="1260091"/>
                </a:lnTo>
                <a:lnTo>
                  <a:pt x="7705728" y="1252318"/>
                </a:lnTo>
                <a:close/>
                <a:moveTo>
                  <a:pt x="5167623" y="1251497"/>
                </a:moveTo>
                <a:lnTo>
                  <a:pt x="5167950" y="1252141"/>
                </a:lnTo>
                <a:lnTo>
                  <a:pt x="5164411" y="1253559"/>
                </a:lnTo>
                <a:lnTo>
                  <a:pt x="5162704" y="1253397"/>
                </a:lnTo>
                <a:lnTo>
                  <a:pt x="5162923" y="1253378"/>
                </a:lnTo>
                <a:close/>
                <a:moveTo>
                  <a:pt x="8749827" y="1249534"/>
                </a:moveTo>
                <a:cubicBezTo>
                  <a:pt x="8743867" y="1252438"/>
                  <a:pt x="8736302" y="1247891"/>
                  <a:pt x="8730141" y="1250079"/>
                </a:cubicBezTo>
                <a:lnTo>
                  <a:pt x="8725210" y="1254461"/>
                </a:lnTo>
                <a:lnTo>
                  <a:pt x="8725172" y="1254426"/>
                </a:lnTo>
                <a:cubicBezTo>
                  <a:pt x="8721096" y="1255343"/>
                  <a:pt x="8716512" y="1254222"/>
                  <a:pt x="8712182" y="1254196"/>
                </a:cubicBezTo>
                <a:lnTo>
                  <a:pt x="8700797" y="1260498"/>
                </a:lnTo>
                <a:lnTo>
                  <a:pt x="8686051" y="1259343"/>
                </a:lnTo>
                <a:cubicBezTo>
                  <a:pt x="8681058" y="1259674"/>
                  <a:pt x="8676270" y="1261254"/>
                  <a:pt x="8671991" y="1265636"/>
                </a:cubicBezTo>
                <a:lnTo>
                  <a:pt x="8672492" y="1266750"/>
                </a:lnTo>
                <a:lnTo>
                  <a:pt x="8671379" y="1265636"/>
                </a:lnTo>
                <a:cubicBezTo>
                  <a:pt x="8667345" y="1264331"/>
                  <a:pt x="8662944" y="1265738"/>
                  <a:pt x="8660377" y="1269101"/>
                </a:cubicBezTo>
                <a:lnTo>
                  <a:pt x="8660435" y="1269141"/>
                </a:lnTo>
                <a:lnTo>
                  <a:pt x="8534251" y="1304565"/>
                </a:lnTo>
                <a:lnTo>
                  <a:pt x="8534164" y="1304665"/>
                </a:lnTo>
                <a:lnTo>
                  <a:pt x="8515913" y="1310883"/>
                </a:lnTo>
                <a:cubicBezTo>
                  <a:pt x="8517339" y="1312718"/>
                  <a:pt x="8518358" y="1315979"/>
                  <a:pt x="8519988" y="1315979"/>
                </a:cubicBezTo>
                <a:cubicBezTo>
                  <a:pt x="8525694" y="1316407"/>
                  <a:pt x="8531216" y="1313778"/>
                  <a:pt x="8534456" y="1309049"/>
                </a:cubicBezTo>
                <a:lnTo>
                  <a:pt x="8534456" y="1309029"/>
                </a:lnTo>
                <a:lnTo>
                  <a:pt x="8554627" y="1307011"/>
                </a:lnTo>
                <a:cubicBezTo>
                  <a:pt x="8562166" y="1329635"/>
                  <a:pt x="8573576" y="1313941"/>
                  <a:pt x="8583560" y="1310883"/>
                </a:cubicBezTo>
                <a:lnTo>
                  <a:pt x="8583561" y="1310883"/>
                </a:lnTo>
                <a:lnTo>
                  <a:pt x="8585522" y="1323036"/>
                </a:lnTo>
                <a:cubicBezTo>
                  <a:pt x="8588858" y="1324081"/>
                  <a:pt x="8593952" y="1323112"/>
                  <a:pt x="8598028" y="1323112"/>
                </a:cubicBezTo>
                <a:cubicBezTo>
                  <a:pt x="8603937" y="1321685"/>
                  <a:pt x="8609846" y="1320666"/>
                  <a:pt x="8615551" y="1318832"/>
                </a:cubicBezTo>
                <a:cubicBezTo>
                  <a:pt x="8626351" y="1315367"/>
                  <a:pt x="8625128" y="1309864"/>
                  <a:pt x="8617385" y="1303749"/>
                </a:cubicBezTo>
                <a:lnTo>
                  <a:pt x="8617792" y="1303342"/>
                </a:lnTo>
                <a:lnTo>
                  <a:pt x="8617065" y="1303626"/>
                </a:lnTo>
                <a:lnTo>
                  <a:pt x="8617161" y="1303490"/>
                </a:lnTo>
                <a:lnTo>
                  <a:pt x="8617384" y="1303342"/>
                </a:lnTo>
                <a:lnTo>
                  <a:pt x="8617241" y="1303377"/>
                </a:lnTo>
                <a:lnTo>
                  <a:pt x="8623905" y="1293966"/>
                </a:lnTo>
                <a:cubicBezTo>
                  <a:pt x="8642446" y="1287036"/>
                  <a:pt x="8663840" y="1292336"/>
                  <a:pt x="8680957" y="1279903"/>
                </a:cubicBezTo>
                <a:lnTo>
                  <a:pt x="8680957" y="1274839"/>
                </a:lnTo>
                <a:lnTo>
                  <a:pt x="8681363" y="1275011"/>
                </a:lnTo>
                <a:lnTo>
                  <a:pt x="8681363" y="1279903"/>
                </a:lnTo>
                <a:cubicBezTo>
                  <a:pt x="8686254" y="1279394"/>
                  <a:pt x="8692214" y="1280413"/>
                  <a:pt x="8697639" y="1280235"/>
                </a:cubicBezTo>
                <a:lnTo>
                  <a:pt x="8710557" y="1273459"/>
                </a:lnTo>
                <a:lnTo>
                  <a:pt x="8717490" y="1274627"/>
                </a:lnTo>
                <a:cubicBezTo>
                  <a:pt x="8724204" y="1272133"/>
                  <a:pt x="8729400" y="1261356"/>
                  <a:pt x="8737805" y="1268693"/>
                </a:cubicBezTo>
                <a:cubicBezTo>
                  <a:pt x="8739028" y="1263394"/>
                  <a:pt x="8735869" y="1262120"/>
                  <a:pt x="8732405" y="1261024"/>
                </a:cubicBezTo>
                <a:lnTo>
                  <a:pt x="8725665" y="1254876"/>
                </a:lnTo>
                <a:lnTo>
                  <a:pt x="8731030" y="1254091"/>
                </a:lnTo>
                <a:cubicBezTo>
                  <a:pt x="8737983" y="1255496"/>
                  <a:pt x="8745854" y="1261458"/>
                  <a:pt x="8749827" y="1249534"/>
                </a:cubicBezTo>
                <a:close/>
                <a:moveTo>
                  <a:pt x="7790109" y="1247250"/>
                </a:moveTo>
                <a:lnTo>
                  <a:pt x="7790315" y="1247636"/>
                </a:lnTo>
                <a:lnTo>
                  <a:pt x="7788900" y="1250349"/>
                </a:lnTo>
                <a:lnTo>
                  <a:pt x="7788492" y="1250349"/>
                </a:lnTo>
                <a:close/>
                <a:moveTo>
                  <a:pt x="8907331" y="1247088"/>
                </a:moveTo>
                <a:cubicBezTo>
                  <a:pt x="8899731" y="1243358"/>
                  <a:pt x="8890705" y="1243969"/>
                  <a:pt x="8883696" y="1248718"/>
                </a:cubicBezTo>
                <a:cubicBezTo>
                  <a:pt x="8892457" y="1256463"/>
                  <a:pt x="8898162" y="1253814"/>
                  <a:pt x="8907331" y="1247088"/>
                </a:cubicBezTo>
                <a:close/>
                <a:moveTo>
                  <a:pt x="9057908" y="1236489"/>
                </a:moveTo>
                <a:cubicBezTo>
                  <a:pt x="9055463" y="1246272"/>
                  <a:pt x="9049961" y="1255240"/>
                  <a:pt x="9058927" y="1262374"/>
                </a:cubicBezTo>
                <a:cubicBezTo>
                  <a:pt x="9059354" y="1262843"/>
                  <a:pt x="9059843" y="1263250"/>
                  <a:pt x="9060414" y="1263535"/>
                </a:cubicBezTo>
                <a:cubicBezTo>
                  <a:pt x="9062920" y="1264840"/>
                  <a:pt x="9065997" y="1263862"/>
                  <a:pt x="9067280" y="1261355"/>
                </a:cubicBezTo>
                <a:cubicBezTo>
                  <a:pt x="9075023" y="1249737"/>
                  <a:pt x="9057908" y="1246476"/>
                  <a:pt x="9057908" y="1236489"/>
                </a:cubicBezTo>
                <a:close/>
                <a:moveTo>
                  <a:pt x="5206042" y="1234623"/>
                </a:moveTo>
                <a:lnTo>
                  <a:pt x="5206055" y="1234623"/>
                </a:lnTo>
                <a:lnTo>
                  <a:pt x="5206180" y="1234733"/>
                </a:lnTo>
                <a:close/>
                <a:moveTo>
                  <a:pt x="5205014" y="1234623"/>
                </a:moveTo>
                <a:lnTo>
                  <a:pt x="5206042" y="1234623"/>
                </a:lnTo>
                <a:lnTo>
                  <a:pt x="5206078" y="1235621"/>
                </a:lnTo>
                <a:lnTo>
                  <a:pt x="5205123" y="1236350"/>
                </a:lnTo>
                <a:close/>
                <a:moveTo>
                  <a:pt x="7775265" y="1223037"/>
                </a:moveTo>
                <a:lnTo>
                  <a:pt x="7776203" y="1223037"/>
                </a:lnTo>
                <a:lnTo>
                  <a:pt x="7776020" y="1223891"/>
                </a:lnTo>
                <a:close/>
                <a:moveTo>
                  <a:pt x="7857327" y="1212138"/>
                </a:moveTo>
                <a:lnTo>
                  <a:pt x="7859813" y="1213796"/>
                </a:lnTo>
                <a:lnTo>
                  <a:pt x="7859546" y="1213889"/>
                </a:lnTo>
                <a:lnTo>
                  <a:pt x="7857240" y="1212351"/>
                </a:lnTo>
                <a:close/>
                <a:moveTo>
                  <a:pt x="9077672" y="1206120"/>
                </a:moveTo>
                <a:cubicBezTo>
                  <a:pt x="9073393" y="1205712"/>
                  <a:pt x="9072171" y="1207750"/>
                  <a:pt x="9072171" y="1212031"/>
                </a:cubicBezTo>
                <a:cubicBezTo>
                  <a:pt x="9072171" y="1216311"/>
                  <a:pt x="9075838" y="1220591"/>
                  <a:pt x="9078894" y="1220591"/>
                </a:cubicBezTo>
                <a:cubicBezTo>
                  <a:pt x="9081951" y="1220591"/>
                  <a:pt x="9081951" y="1215903"/>
                  <a:pt x="9081951" y="1213254"/>
                </a:cubicBezTo>
                <a:cubicBezTo>
                  <a:pt x="9081747" y="1209992"/>
                  <a:pt x="9081951" y="1206527"/>
                  <a:pt x="9077672" y="1206120"/>
                </a:cubicBezTo>
                <a:close/>
                <a:moveTo>
                  <a:pt x="7845174" y="1193750"/>
                </a:moveTo>
                <a:lnTo>
                  <a:pt x="7856098" y="1199595"/>
                </a:lnTo>
                <a:lnTo>
                  <a:pt x="7855537" y="1200209"/>
                </a:lnTo>
                <a:lnTo>
                  <a:pt x="7851839" y="1204173"/>
                </a:lnTo>
                <a:lnTo>
                  <a:pt x="7851558" y="1204038"/>
                </a:lnTo>
                <a:lnTo>
                  <a:pt x="7855129" y="1200209"/>
                </a:lnTo>
                <a:close/>
                <a:moveTo>
                  <a:pt x="8895233" y="1189381"/>
                </a:moveTo>
                <a:cubicBezTo>
                  <a:pt x="8891794" y="1189203"/>
                  <a:pt x="8888279" y="1190630"/>
                  <a:pt x="8884102" y="1195725"/>
                </a:cubicBezTo>
                <a:cubicBezTo>
                  <a:pt x="8892457" y="1195725"/>
                  <a:pt x="8898569" y="1199190"/>
                  <a:pt x="8905904" y="1192668"/>
                </a:cubicBezTo>
                <a:cubicBezTo>
                  <a:pt x="8902033" y="1191343"/>
                  <a:pt x="8898671" y="1189560"/>
                  <a:pt x="8895233" y="1189381"/>
                </a:cubicBezTo>
                <a:close/>
                <a:moveTo>
                  <a:pt x="7473289" y="1185127"/>
                </a:moveTo>
                <a:lnTo>
                  <a:pt x="7450060" y="1193891"/>
                </a:lnTo>
                <a:cubicBezTo>
                  <a:pt x="7460248" y="1197967"/>
                  <a:pt x="7468806" y="1201025"/>
                  <a:pt x="7473289" y="1185127"/>
                </a:cubicBezTo>
                <a:close/>
                <a:moveTo>
                  <a:pt x="8622275" y="1182273"/>
                </a:moveTo>
                <a:lnTo>
                  <a:pt x="8622275" y="1191649"/>
                </a:lnTo>
                <a:lnTo>
                  <a:pt x="8623905" y="1199597"/>
                </a:lnTo>
                <a:lnTo>
                  <a:pt x="8623915" y="1199590"/>
                </a:lnTo>
                <a:lnTo>
                  <a:pt x="8623905" y="1199598"/>
                </a:lnTo>
                <a:lnTo>
                  <a:pt x="8622275" y="1200030"/>
                </a:lnTo>
                <a:lnTo>
                  <a:pt x="8622275" y="1192261"/>
                </a:lnTo>
                <a:cubicBezTo>
                  <a:pt x="8617690" y="1194095"/>
                  <a:pt x="8612393" y="1194503"/>
                  <a:pt x="8607197" y="1195394"/>
                </a:cubicBezTo>
                <a:lnTo>
                  <a:pt x="8594196" y="1200821"/>
                </a:lnTo>
                <a:lnTo>
                  <a:pt x="8592730" y="1200821"/>
                </a:lnTo>
                <a:cubicBezTo>
                  <a:pt x="8581565" y="1200413"/>
                  <a:pt x="8570826" y="1205142"/>
                  <a:pt x="8563593" y="1213662"/>
                </a:cubicBezTo>
                <a:lnTo>
                  <a:pt x="8595077" y="1202059"/>
                </a:lnTo>
                <a:lnTo>
                  <a:pt x="8598436" y="1201433"/>
                </a:lnTo>
                <a:lnTo>
                  <a:pt x="8616365" y="1201433"/>
                </a:lnTo>
                <a:lnTo>
                  <a:pt x="8617047" y="1201527"/>
                </a:lnTo>
                <a:lnTo>
                  <a:pt x="8619422" y="1204734"/>
                </a:lnTo>
                <a:cubicBezTo>
                  <a:pt x="8623191" y="1207934"/>
                  <a:pt x="8628856" y="1207466"/>
                  <a:pt x="8632055" y="1203675"/>
                </a:cubicBezTo>
                <a:lnTo>
                  <a:pt x="8632055" y="1193113"/>
                </a:lnTo>
                <a:lnTo>
                  <a:pt x="8632871" y="1192464"/>
                </a:lnTo>
                <a:lnTo>
                  <a:pt x="8632871" y="1182273"/>
                </a:lnTo>
                <a:close/>
                <a:moveTo>
                  <a:pt x="7869393" y="1180642"/>
                </a:moveTo>
                <a:lnTo>
                  <a:pt x="7869401" y="1180642"/>
                </a:lnTo>
                <a:lnTo>
                  <a:pt x="7868697" y="1181458"/>
                </a:lnTo>
                <a:lnTo>
                  <a:pt x="7863688" y="1181458"/>
                </a:lnTo>
                <a:lnTo>
                  <a:pt x="7863688" y="1180801"/>
                </a:lnTo>
                <a:close/>
                <a:moveTo>
                  <a:pt x="7835976" y="1177993"/>
                </a:moveTo>
                <a:lnTo>
                  <a:pt x="7840633" y="1190804"/>
                </a:lnTo>
                <a:lnTo>
                  <a:pt x="7840471" y="1190698"/>
                </a:lnTo>
                <a:lnTo>
                  <a:pt x="7840459" y="1190426"/>
                </a:lnTo>
                <a:cubicBezTo>
                  <a:pt x="7839847" y="1185942"/>
                  <a:pt x="7841070" y="1180642"/>
                  <a:pt x="7835976" y="1177993"/>
                </a:cubicBezTo>
                <a:close/>
                <a:moveTo>
                  <a:pt x="7907104" y="1175942"/>
                </a:moveTo>
                <a:lnTo>
                  <a:pt x="7907105" y="1175942"/>
                </a:lnTo>
                <a:lnTo>
                  <a:pt x="7907354" y="1176266"/>
                </a:lnTo>
                <a:lnTo>
                  <a:pt x="7907354" y="1176267"/>
                </a:lnTo>
                <a:close/>
                <a:moveTo>
                  <a:pt x="7894515" y="1174222"/>
                </a:moveTo>
                <a:lnTo>
                  <a:pt x="7897076" y="1174836"/>
                </a:lnTo>
                <a:lnTo>
                  <a:pt x="7896759" y="1174984"/>
                </a:lnTo>
                <a:close/>
                <a:moveTo>
                  <a:pt x="5319641" y="1158624"/>
                </a:moveTo>
                <a:cubicBezTo>
                  <a:pt x="5310854" y="1164290"/>
                  <a:pt x="5295029" y="1162141"/>
                  <a:pt x="5295029" y="1178161"/>
                </a:cubicBezTo>
                <a:cubicBezTo>
                  <a:pt x="5296010" y="1179783"/>
                  <a:pt x="5297774" y="1180877"/>
                  <a:pt x="5299719" y="1181092"/>
                </a:cubicBezTo>
                <a:cubicBezTo>
                  <a:pt x="5307518" y="1176793"/>
                  <a:pt x="5314954" y="1172027"/>
                  <a:pt x="5322186" y="1166830"/>
                </a:cubicBezTo>
                <a:cubicBezTo>
                  <a:pt x="5324529" y="1165071"/>
                  <a:pt x="5323943" y="1156280"/>
                  <a:pt x="5319641" y="1158624"/>
                </a:cubicBezTo>
                <a:close/>
                <a:moveTo>
                  <a:pt x="7583751" y="1152057"/>
                </a:moveTo>
                <a:cubicBezTo>
                  <a:pt x="7580108" y="1152108"/>
                  <a:pt x="7576797" y="1152821"/>
                  <a:pt x="7573741" y="1155573"/>
                </a:cubicBezTo>
                <a:cubicBezTo>
                  <a:pt x="7580465" y="1153534"/>
                  <a:pt x="7587800" y="1166579"/>
                  <a:pt x="7595747" y="1152515"/>
                </a:cubicBezTo>
                <a:cubicBezTo>
                  <a:pt x="7591367" y="1152617"/>
                  <a:pt x="7587393" y="1152006"/>
                  <a:pt x="7583751" y="1152057"/>
                </a:cubicBezTo>
                <a:close/>
                <a:moveTo>
                  <a:pt x="7508309" y="1145123"/>
                </a:moveTo>
                <a:lnTo>
                  <a:pt x="7512519" y="1145537"/>
                </a:lnTo>
                <a:lnTo>
                  <a:pt x="7511595" y="1147012"/>
                </a:lnTo>
                <a:close/>
                <a:moveTo>
                  <a:pt x="7592486" y="1143344"/>
                </a:moveTo>
                <a:lnTo>
                  <a:pt x="7592486" y="1145993"/>
                </a:lnTo>
                <a:lnTo>
                  <a:pt x="7617345" y="1145993"/>
                </a:lnTo>
                <a:lnTo>
                  <a:pt x="7617345" y="1143344"/>
                </a:lnTo>
                <a:close/>
                <a:moveTo>
                  <a:pt x="7468628" y="1141153"/>
                </a:moveTo>
                <a:cubicBezTo>
                  <a:pt x="7464986" y="1141306"/>
                  <a:pt x="7461267" y="1143242"/>
                  <a:pt x="7458211" y="1147012"/>
                </a:cubicBezTo>
                <a:lnTo>
                  <a:pt x="7459842" y="1147253"/>
                </a:lnTo>
                <a:lnTo>
                  <a:pt x="7458211" y="1147420"/>
                </a:lnTo>
                <a:cubicBezTo>
                  <a:pt x="7451080" y="1147216"/>
                  <a:pt x="7443744" y="1146809"/>
                  <a:pt x="7443744" y="1157203"/>
                </a:cubicBezTo>
                <a:lnTo>
                  <a:pt x="7449654" y="1157203"/>
                </a:lnTo>
                <a:cubicBezTo>
                  <a:pt x="7456174" y="1155981"/>
                  <a:pt x="7465750" y="1166579"/>
                  <a:pt x="7468807" y="1152923"/>
                </a:cubicBezTo>
                <a:lnTo>
                  <a:pt x="7468553" y="1152250"/>
                </a:lnTo>
                <a:lnTo>
                  <a:pt x="7468807" y="1152516"/>
                </a:lnTo>
                <a:cubicBezTo>
                  <a:pt x="7473289" y="1152108"/>
                  <a:pt x="7484088" y="1152719"/>
                  <a:pt x="7478587" y="1145993"/>
                </a:cubicBezTo>
                <a:cubicBezTo>
                  <a:pt x="7475836" y="1142630"/>
                  <a:pt x="7472270" y="1141000"/>
                  <a:pt x="7468628" y="1141153"/>
                </a:cubicBezTo>
                <a:close/>
                <a:moveTo>
                  <a:pt x="9042101" y="1133363"/>
                </a:moveTo>
                <a:lnTo>
                  <a:pt x="9042626" y="1135395"/>
                </a:lnTo>
                <a:cubicBezTo>
                  <a:pt x="9042626" y="1138269"/>
                  <a:pt x="9044092" y="1140959"/>
                  <a:pt x="9046497" y="1142529"/>
                </a:cubicBezTo>
                <a:lnTo>
                  <a:pt x="9047196" y="1142648"/>
                </a:lnTo>
                <a:lnTo>
                  <a:pt x="9044759" y="1153728"/>
                </a:lnTo>
                <a:lnTo>
                  <a:pt x="9038753" y="1148618"/>
                </a:lnTo>
                <a:lnTo>
                  <a:pt x="9040224" y="1137433"/>
                </a:lnTo>
                <a:lnTo>
                  <a:pt x="9042626" y="1137433"/>
                </a:lnTo>
                <a:close/>
                <a:moveTo>
                  <a:pt x="8923835" y="1131726"/>
                </a:moveTo>
                <a:lnTo>
                  <a:pt x="8917927" y="1135598"/>
                </a:lnTo>
                <a:cubicBezTo>
                  <a:pt x="8919964" y="1137636"/>
                  <a:pt x="8920983" y="1140490"/>
                  <a:pt x="8924039" y="1141509"/>
                </a:cubicBezTo>
                <a:cubicBezTo>
                  <a:pt x="8927095" y="1142528"/>
                  <a:pt x="8929337" y="1141917"/>
                  <a:pt x="8930560" y="1136821"/>
                </a:cubicBezTo>
                <a:cubicBezTo>
                  <a:pt x="8931782" y="1131726"/>
                  <a:pt x="8927299" y="1133356"/>
                  <a:pt x="8923835" y="1131726"/>
                </a:cubicBezTo>
                <a:close/>
                <a:moveTo>
                  <a:pt x="7542973" y="1118071"/>
                </a:moveTo>
                <a:cubicBezTo>
                  <a:pt x="7535028" y="1115829"/>
                  <a:pt x="7539102" y="1127650"/>
                  <a:pt x="7532379" y="1127650"/>
                </a:cubicBezTo>
                <a:lnTo>
                  <a:pt x="7527081" y="1136211"/>
                </a:lnTo>
                <a:cubicBezTo>
                  <a:pt x="7537473" y="1137433"/>
                  <a:pt x="7542159" y="1130504"/>
                  <a:pt x="7546641" y="1122555"/>
                </a:cubicBezTo>
                <a:cubicBezTo>
                  <a:pt x="7546091" y="1120618"/>
                  <a:pt x="7544767" y="1119008"/>
                  <a:pt x="7542973" y="1118071"/>
                </a:cubicBezTo>
                <a:close/>
                <a:moveTo>
                  <a:pt x="7773932" y="1098963"/>
                </a:moveTo>
                <a:cubicBezTo>
                  <a:pt x="7772404" y="1098504"/>
                  <a:pt x="7770366" y="1098810"/>
                  <a:pt x="7768125" y="1099319"/>
                </a:cubicBezTo>
                <a:lnTo>
                  <a:pt x="7695384" y="1114198"/>
                </a:lnTo>
                <a:cubicBezTo>
                  <a:pt x="7722280" y="1121128"/>
                  <a:pt x="7745915" y="1104618"/>
                  <a:pt x="7771793" y="1110325"/>
                </a:cubicBezTo>
                <a:cubicBezTo>
                  <a:pt x="7773015" y="1110529"/>
                  <a:pt x="7777091" y="1108287"/>
                  <a:pt x="7776683" y="1103192"/>
                </a:cubicBezTo>
                <a:cubicBezTo>
                  <a:pt x="7776479" y="1100644"/>
                  <a:pt x="7775460" y="1099421"/>
                  <a:pt x="7773932" y="1098963"/>
                </a:cubicBezTo>
                <a:close/>
                <a:moveTo>
                  <a:pt x="7591264" y="1094497"/>
                </a:moveTo>
                <a:lnTo>
                  <a:pt x="7591264" y="1095729"/>
                </a:lnTo>
                <a:lnTo>
                  <a:pt x="7589753" y="1094795"/>
                </a:lnTo>
                <a:close/>
                <a:moveTo>
                  <a:pt x="4911179" y="1093176"/>
                </a:moveTo>
                <a:cubicBezTo>
                  <a:pt x="4907660" y="1093762"/>
                  <a:pt x="4907660" y="1096302"/>
                  <a:pt x="4907271" y="1098451"/>
                </a:cubicBezTo>
                <a:cubicBezTo>
                  <a:pt x="4918416" y="1112713"/>
                  <a:pt x="4922914" y="1130882"/>
                  <a:pt x="4937968" y="1142214"/>
                </a:cubicBezTo>
                <a:cubicBezTo>
                  <a:pt x="4941486" y="1144753"/>
                  <a:pt x="4940315" y="1154717"/>
                  <a:pt x="4948917" y="1149247"/>
                </a:cubicBezTo>
                <a:cubicBezTo>
                  <a:pt x="4957522" y="1143777"/>
                  <a:pt x="4949505" y="1136548"/>
                  <a:pt x="4947353" y="1133813"/>
                </a:cubicBezTo>
                <a:cubicBezTo>
                  <a:pt x="4936011" y="1119551"/>
                  <a:pt x="4923305" y="1106656"/>
                  <a:pt x="4911179" y="1093176"/>
                </a:cubicBezTo>
                <a:close/>
                <a:moveTo>
                  <a:pt x="7599477" y="1089778"/>
                </a:moveTo>
                <a:lnTo>
                  <a:pt x="7599619" y="1091370"/>
                </a:lnTo>
                <a:lnTo>
                  <a:pt x="7597174" y="1092146"/>
                </a:lnTo>
                <a:close/>
                <a:moveTo>
                  <a:pt x="10609316" y="1087932"/>
                </a:moveTo>
                <a:cubicBezTo>
                  <a:pt x="10602906" y="1089619"/>
                  <a:pt x="10606111" y="1095524"/>
                  <a:pt x="10604593" y="1099235"/>
                </a:cubicBezTo>
                <a:cubicBezTo>
                  <a:pt x="10608135" y="1096873"/>
                  <a:pt x="10612352" y="1095524"/>
                  <a:pt x="10612352" y="1089619"/>
                </a:cubicBezTo>
                <a:cubicBezTo>
                  <a:pt x="10611644" y="1088624"/>
                  <a:pt x="10610531" y="1088017"/>
                  <a:pt x="10609316" y="1087932"/>
                </a:cubicBezTo>
                <a:close/>
                <a:moveTo>
                  <a:pt x="10740311" y="1087087"/>
                </a:moveTo>
                <a:lnTo>
                  <a:pt x="10744097" y="1089056"/>
                </a:lnTo>
                <a:lnTo>
                  <a:pt x="10743712" y="1089129"/>
                </a:lnTo>
                <a:lnTo>
                  <a:pt x="10740248" y="1087139"/>
                </a:lnTo>
                <a:close/>
                <a:moveTo>
                  <a:pt x="10694660" y="1086884"/>
                </a:moveTo>
                <a:lnTo>
                  <a:pt x="10694715" y="1086926"/>
                </a:lnTo>
                <a:lnTo>
                  <a:pt x="10694668" y="1086920"/>
                </a:lnTo>
                <a:close/>
                <a:moveTo>
                  <a:pt x="7822452" y="1079830"/>
                </a:moveTo>
                <a:cubicBezTo>
                  <a:pt x="7819523" y="1082250"/>
                  <a:pt x="7817638" y="1086479"/>
                  <a:pt x="7815396" y="1089944"/>
                </a:cubicBezTo>
                <a:lnTo>
                  <a:pt x="7815396" y="1089943"/>
                </a:lnTo>
                <a:cubicBezTo>
                  <a:pt x="7810100" y="1085459"/>
                  <a:pt x="7804802" y="1080160"/>
                  <a:pt x="7796651" y="1086275"/>
                </a:cubicBezTo>
                <a:cubicBezTo>
                  <a:pt x="7803375" y="1087701"/>
                  <a:pt x="7807247" y="1096058"/>
                  <a:pt x="7815396" y="1092185"/>
                </a:cubicBezTo>
                <a:lnTo>
                  <a:pt x="7815396" y="1092186"/>
                </a:lnTo>
                <a:cubicBezTo>
                  <a:pt x="7827826" y="1096058"/>
                  <a:pt x="7831900" y="1088517"/>
                  <a:pt x="7835772" y="1080568"/>
                </a:cubicBezTo>
                <a:cubicBezTo>
                  <a:pt x="7829354" y="1076798"/>
                  <a:pt x="7825381" y="1077409"/>
                  <a:pt x="7822452" y="1079830"/>
                </a:cubicBezTo>
                <a:close/>
                <a:moveTo>
                  <a:pt x="7620380" y="1077714"/>
                </a:moveTo>
                <a:lnTo>
                  <a:pt x="7633568" y="1077714"/>
                </a:lnTo>
                <a:lnTo>
                  <a:pt x="7633442" y="1078122"/>
                </a:lnTo>
                <a:lnTo>
                  <a:pt x="7637297" y="1083338"/>
                </a:lnTo>
                <a:lnTo>
                  <a:pt x="7624019" y="1087293"/>
                </a:lnTo>
                <a:lnTo>
                  <a:pt x="7621857" y="1087864"/>
                </a:lnTo>
                <a:close/>
                <a:moveTo>
                  <a:pt x="10864190" y="1062292"/>
                </a:moveTo>
                <a:lnTo>
                  <a:pt x="10864355" y="1062337"/>
                </a:lnTo>
                <a:lnTo>
                  <a:pt x="10864164" y="1062370"/>
                </a:lnTo>
                <a:lnTo>
                  <a:pt x="10864190" y="1062293"/>
                </a:lnTo>
                <a:close/>
                <a:moveTo>
                  <a:pt x="10840360" y="1061179"/>
                </a:moveTo>
                <a:lnTo>
                  <a:pt x="10840056" y="1061861"/>
                </a:lnTo>
                <a:lnTo>
                  <a:pt x="10839226" y="1061786"/>
                </a:lnTo>
                <a:lnTo>
                  <a:pt x="10839223" y="1061788"/>
                </a:lnTo>
                <a:lnTo>
                  <a:pt x="10839225" y="1061786"/>
                </a:lnTo>
                <a:close/>
                <a:moveTo>
                  <a:pt x="10891951" y="1058723"/>
                </a:moveTo>
                <a:lnTo>
                  <a:pt x="10892013" y="1058905"/>
                </a:lnTo>
                <a:lnTo>
                  <a:pt x="10891693" y="1058812"/>
                </a:lnTo>
                <a:close/>
                <a:moveTo>
                  <a:pt x="4864901" y="1056251"/>
                </a:moveTo>
                <a:cubicBezTo>
                  <a:pt x="4862940" y="1056466"/>
                  <a:pt x="4860995" y="1057618"/>
                  <a:pt x="4860012" y="1059377"/>
                </a:cubicBezTo>
                <a:cubicBezTo>
                  <a:pt x="4858643" y="1066996"/>
                  <a:pt x="4869030" y="1070317"/>
                  <a:pt x="4870172" y="1073052"/>
                </a:cubicBezTo>
                <a:lnTo>
                  <a:pt x="4877592" y="1075580"/>
                </a:lnTo>
                <a:lnTo>
                  <a:pt x="4877613" y="1075787"/>
                </a:lnTo>
                <a:cubicBezTo>
                  <a:pt x="4885016" y="1086064"/>
                  <a:pt x="4895339" y="1093937"/>
                  <a:pt x="4907271" y="1098450"/>
                </a:cubicBezTo>
                <a:lnTo>
                  <a:pt x="4911179" y="1093175"/>
                </a:lnTo>
                <a:cubicBezTo>
                  <a:pt x="4910106" y="1082919"/>
                  <a:pt x="4904333" y="1079207"/>
                  <a:pt x="4897515" y="1077009"/>
                </a:cubicBezTo>
                <a:lnTo>
                  <a:pt x="4878200" y="1070136"/>
                </a:lnTo>
                <a:lnTo>
                  <a:pt x="4878200" y="1069927"/>
                </a:lnTo>
                <a:cubicBezTo>
                  <a:pt x="4878589" y="1060158"/>
                  <a:pt x="4872925" y="1056446"/>
                  <a:pt x="4864901" y="1056251"/>
                </a:cubicBezTo>
                <a:close/>
                <a:moveTo>
                  <a:pt x="7987572" y="1051217"/>
                </a:moveTo>
                <a:cubicBezTo>
                  <a:pt x="7968297" y="1048445"/>
                  <a:pt x="7948614" y="1050463"/>
                  <a:pt x="7930316" y="1057128"/>
                </a:cubicBezTo>
                <a:cubicBezTo>
                  <a:pt x="7949551" y="1061306"/>
                  <a:pt x="7969601" y="1059248"/>
                  <a:pt x="7987572" y="1051217"/>
                </a:cubicBezTo>
                <a:close/>
                <a:moveTo>
                  <a:pt x="10940275" y="1049262"/>
                </a:moveTo>
                <a:lnTo>
                  <a:pt x="10943891" y="1051851"/>
                </a:lnTo>
                <a:lnTo>
                  <a:pt x="10942682" y="1052670"/>
                </a:lnTo>
                <a:close/>
                <a:moveTo>
                  <a:pt x="10929104" y="1047298"/>
                </a:moveTo>
                <a:lnTo>
                  <a:pt x="10932020" y="1047715"/>
                </a:lnTo>
                <a:lnTo>
                  <a:pt x="10929132" y="1047447"/>
                </a:lnTo>
                <a:close/>
                <a:moveTo>
                  <a:pt x="7844778" y="1043676"/>
                </a:moveTo>
                <a:lnTo>
                  <a:pt x="7845145" y="1044288"/>
                </a:lnTo>
                <a:lnTo>
                  <a:pt x="7844730" y="1044551"/>
                </a:lnTo>
                <a:lnTo>
                  <a:pt x="7844592" y="1044456"/>
                </a:lnTo>
                <a:close/>
                <a:moveTo>
                  <a:pt x="10940096" y="1042555"/>
                </a:moveTo>
                <a:cubicBezTo>
                  <a:pt x="10938240" y="1043736"/>
                  <a:pt x="10937059" y="1045254"/>
                  <a:pt x="10938240" y="1047447"/>
                </a:cubicBezTo>
                <a:lnTo>
                  <a:pt x="10939590" y="1047447"/>
                </a:lnTo>
                <a:close/>
                <a:moveTo>
                  <a:pt x="7791606" y="1042171"/>
                </a:moveTo>
                <a:lnTo>
                  <a:pt x="7790890" y="1043937"/>
                </a:lnTo>
                <a:lnTo>
                  <a:pt x="7790130" y="1044084"/>
                </a:lnTo>
                <a:cubicBezTo>
                  <a:pt x="7789010" y="1043676"/>
                  <a:pt x="7787787" y="1043676"/>
                  <a:pt x="7786667" y="1044084"/>
                </a:cubicBezTo>
                <a:lnTo>
                  <a:pt x="7786316" y="1044292"/>
                </a:lnTo>
                <a:lnTo>
                  <a:pt x="7784857" y="1043462"/>
                </a:lnTo>
                <a:lnTo>
                  <a:pt x="7788501" y="1043473"/>
                </a:lnTo>
                <a:close/>
                <a:moveTo>
                  <a:pt x="7816500" y="1041208"/>
                </a:moveTo>
                <a:lnTo>
                  <a:pt x="7816507" y="1041512"/>
                </a:lnTo>
                <a:lnTo>
                  <a:pt x="7816212" y="1041230"/>
                </a:lnTo>
                <a:lnTo>
                  <a:pt x="7816228" y="1041213"/>
                </a:lnTo>
                <a:close/>
                <a:moveTo>
                  <a:pt x="7751154" y="1040722"/>
                </a:moveTo>
                <a:lnTo>
                  <a:pt x="7755737" y="1043374"/>
                </a:lnTo>
                <a:lnTo>
                  <a:pt x="7770445" y="1043418"/>
                </a:lnTo>
                <a:lnTo>
                  <a:pt x="7765920" y="1047082"/>
                </a:lnTo>
                <a:cubicBezTo>
                  <a:pt x="7762810" y="1048104"/>
                  <a:pt x="7759862" y="1047715"/>
                  <a:pt x="7757149" y="1046505"/>
                </a:cubicBezTo>
                <a:close/>
                <a:moveTo>
                  <a:pt x="7846662" y="1036147"/>
                </a:moveTo>
                <a:lnTo>
                  <a:pt x="7846530" y="1036346"/>
                </a:lnTo>
                <a:lnTo>
                  <a:pt x="7846572" y="1036173"/>
                </a:lnTo>
                <a:close/>
                <a:moveTo>
                  <a:pt x="7865835" y="1033507"/>
                </a:moveTo>
                <a:lnTo>
                  <a:pt x="7864395" y="1035398"/>
                </a:lnTo>
                <a:lnTo>
                  <a:pt x="7863653" y="1034533"/>
                </a:lnTo>
                <a:close/>
                <a:moveTo>
                  <a:pt x="7863978" y="1033180"/>
                </a:moveTo>
                <a:lnTo>
                  <a:pt x="7864502" y="1033281"/>
                </a:lnTo>
                <a:lnTo>
                  <a:pt x="7863280" y="1033281"/>
                </a:lnTo>
                <a:lnTo>
                  <a:pt x="7863280" y="1034097"/>
                </a:lnTo>
                <a:lnTo>
                  <a:pt x="7862622" y="1033330"/>
                </a:lnTo>
                <a:close/>
                <a:moveTo>
                  <a:pt x="7796240" y="1029817"/>
                </a:moveTo>
                <a:lnTo>
                  <a:pt x="7799801" y="1029817"/>
                </a:lnTo>
                <a:lnTo>
                  <a:pt x="7799851" y="1029929"/>
                </a:lnTo>
                <a:lnTo>
                  <a:pt x="7796447" y="1030225"/>
                </a:lnTo>
                <a:lnTo>
                  <a:pt x="7796081" y="1031128"/>
                </a:lnTo>
                <a:close/>
                <a:moveTo>
                  <a:pt x="7729298" y="1028076"/>
                </a:moveTo>
                <a:lnTo>
                  <a:pt x="7731857" y="1029557"/>
                </a:lnTo>
                <a:lnTo>
                  <a:pt x="7728597" y="1029613"/>
                </a:lnTo>
                <a:close/>
                <a:moveTo>
                  <a:pt x="7779943" y="1024721"/>
                </a:moveTo>
                <a:lnTo>
                  <a:pt x="7779943" y="1025434"/>
                </a:lnTo>
                <a:lnTo>
                  <a:pt x="7779615" y="1025524"/>
                </a:lnTo>
                <a:close/>
                <a:moveTo>
                  <a:pt x="7785247" y="1023979"/>
                </a:moveTo>
                <a:lnTo>
                  <a:pt x="7785118" y="1024014"/>
                </a:lnTo>
                <a:lnTo>
                  <a:pt x="7785031" y="1024009"/>
                </a:lnTo>
                <a:close/>
                <a:moveTo>
                  <a:pt x="7779943" y="1023702"/>
                </a:moveTo>
                <a:lnTo>
                  <a:pt x="7785031" y="1024009"/>
                </a:lnTo>
                <a:lnTo>
                  <a:pt x="7779943" y="1024721"/>
                </a:lnTo>
                <a:close/>
                <a:moveTo>
                  <a:pt x="7913378" y="1019906"/>
                </a:moveTo>
                <a:lnTo>
                  <a:pt x="7913443" y="1019914"/>
                </a:lnTo>
                <a:lnTo>
                  <a:pt x="7912700" y="1020701"/>
                </a:lnTo>
                <a:close/>
                <a:moveTo>
                  <a:pt x="7694314" y="1018880"/>
                </a:moveTo>
                <a:lnTo>
                  <a:pt x="7693270" y="1020034"/>
                </a:lnTo>
                <a:lnTo>
                  <a:pt x="7691513" y="1020034"/>
                </a:lnTo>
                <a:close/>
                <a:moveTo>
                  <a:pt x="7855787" y="1018589"/>
                </a:moveTo>
                <a:lnTo>
                  <a:pt x="7850438" y="1020318"/>
                </a:lnTo>
                <a:lnTo>
                  <a:pt x="7850239" y="1019830"/>
                </a:lnTo>
                <a:lnTo>
                  <a:pt x="7848659" y="1019854"/>
                </a:lnTo>
                <a:lnTo>
                  <a:pt x="7848105" y="1019577"/>
                </a:lnTo>
                <a:lnTo>
                  <a:pt x="7851461" y="1019422"/>
                </a:lnTo>
                <a:close/>
                <a:moveTo>
                  <a:pt x="8058480" y="1016568"/>
                </a:moveTo>
                <a:cubicBezTo>
                  <a:pt x="8051796" y="1014000"/>
                  <a:pt x="8044297" y="1014591"/>
                  <a:pt x="8038104" y="1018199"/>
                </a:cubicBezTo>
                <a:cubicBezTo>
                  <a:pt x="8045235" y="1020237"/>
                  <a:pt x="8051551" y="1022887"/>
                  <a:pt x="8058480" y="1016568"/>
                </a:cubicBezTo>
                <a:close/>
                <a:moveTo>
                  <a:pt x="4369046" y="1014637"/>
                </a:moveTo>
                <a:cubicBezTo>
                  <a:pt x="4364362" y="1018349"/>
                  <a:pt x="4370407" y="1024796"/>
                  <a:pt x="4376251" y="1027531"/>
                </a:cubicBezTo>
                <a:lnTo>
                  <a:pt x="4380176" y="1023820"/>
                </a:lnTo>
                <a:cubicBezTo>
                  <a:pt x="4378401" y="1019717"/>
                  <a:pt x="4373724" y="1010925"/>
                  <a:pt x="4369046" y="1014637"/>
                </a:cubicBezTo>
                <a:close/>
                <a:moveTo>
                  <a:pt x="7946951" y="1009711"/>
                </a:moveTo>
                <a:lnTo>
                  <a:pt x="7947415" y="1010100"/>
                </a:lnTo>
                <a:lnTo>
                  <a:pt x="7945335" y="1010533"/>
                </a:lnTo>
                <a:close/>
                <a:moveTo>
                  <a:pt x="7925973" y="1008773"/>
                </a:moveTo>
                <a:lnTo>
                  <a:pt x="7929731" y="1010621"/>
                </a:lnTo>
                <a:lnTo>
                  <a:pt x="7926037" y="1009842"/>
                </a:lnTo>
                <a:lnTo>
                  <a:pt x="7924609" y="1010851"/>
                </a:lnTo>
                <a:lnTo>
                  <a:pt x="7924815" y="1010454"/>
                </a:lnTo>
                <a:close/>
                <a:moveTo>
                  <a:pt x="4862158" y="997054"/>
                </a:moveTo>
                <a:cubicBezTo>
                  <a:pt x="4860995" y="996664"/>
                  <a:pt x="4859033" y="999789"/>
                  <a:pt x="4857274" y="1001352"/>
                </a:cubicBezTo>
                <a:cubicBezTo>
                  <a:pt x="4861775" y="1005846"/>
                  <a:pt x="4866063" y="1010535"/>
                  <a:pt x="4870572" y="1014833"/>
                </a:cubicBezTo>
                <a:cubicBezTo>
                  <a:pt x="4875079" y="1018193"/>
                  <a:pt x="4879756" y="1021319"/>
                  <a:pt x="4884625" y="1024210"/>
                </a:cubicBezTo>
                <a:cubicBezTo>
                  <a:pt x="4882288" y="1019776"/>
                  <a:pt x="4880147" y="1015204"/>
                  <a:pt x="4878395" y="1010535"/>
                </a:cubicBezTo>
                <a:cubicBezTo>
                  <a:pt x="4876448" y="1001938"/>
                  <a:pt x="4869402" y="999008"/>
                  <a:pt x="4862158" y="997054"/>
                </a:cubicBezTo>
                <a:close/>
                <a:moveTo>
                  <a:pt x="11169420" y="993841"/>
                </a:moveTo>
                <a:lnTo>
                  <a:pt x="11171606" y="1002214"/>
                </a:lnTo>
                <a:lnTo>
                  <a:pt x="11171605" y="1002214"/>
                </a:lnTo>
                <a:close/>
                <a:moveTo>
                  <a:pt x="8048301" y="989994"/>
                </a:moveTo>
                <a:lnTo>
                  <a:pt x="8057094" y="991906"/>
                </a:lnTo>
                <a:lnTo>
                  <a:pt x="8059904" y="992517"/>
                </a:lnTo>
                <a:cubicBezTo>
                  <a:pt x="8058275" y="992313"/>
                  <a:pt x="8056289" y="992619"/>
                  <a:pt x="8053793" y="992313"/>
                </a:cubicBezTo>
                <a:lnTo>
                  <a:pt x="8052829" y="991906"/>
                </a:lnTo>
                <a:close/>
                <a:moveTo>
                  <a:pt x="8045949" y="989001"/>
                </a:moveTo>
                <a:lnTo>
                  <a:pt x="8048301" y="989994"/>
                </a:lnTo>
                <a:lnTo>
                  <a:pt x="8045845" y="989460"/>
                </a:lnTo>
                <a:close/>
                <a:moveTo>
                  <a:pt x="4375481" y="988849"/>
                </a:moveTo>
                <a:cubicBezTo>
                  <a:pt x="4374510" y="990607"/>
                  <a:pt x="4373337" y="990998"/>
                  <a:pt x="4372949" y="994124"/>
                </a:cubicBezTo>
                <a:cubicBezTo>
                  <a:pt x="4372562" y="997250"/>
                  <a:pt x="4375481" y="1000180"/>
                  <a:pt x="4377813" y="999985"/>
                </a:cubicBezTo>
                <a:cubicBezTo>
                  <a:pt x="4380176" y="999789"/>
                  <a:pt x="4381752" y="998422"/>
                  <a:pt x="4380176" y="991779"/>
                </a:cubicBezTo>
                <a:close/>
                <a:moveTo>
                  <a:pt x="8046497" y="986572"/>
                </a:moveTo>
                <a:lnTo>
                  <a:pt x="8045949" y="989001"/>
                </a:lnTo>
                <a:lnTo>
                  <a:pt x="8045320" y="988736"/>
                </a:lnTo>
                <a:lnTo>
                  <a:pt x="8046050" y="986810"/>
                </a:lnTo>
                <a:lnTo>
                  <a:pt x="8046050" y="986590"/>
                </a:lnTo>
                <a:close/>
                <a:moveTo>
                  <a:pt x="4789316" y="986040"/>
                </a:moveTo>
                <a:cubicBezTo>
                  <a:pt x="4785387" y="984941"/>
                  <a:pt x="4780643" y="985429"/>
                  <a:pt x="4775458" y="986308"/>
                </a:cubicBezTo>
                <a:cubicBezTo>
                  <a:pt x="4780944" y="995881"/>
                  <a:pt x="4783875" y="1007213"/>
                  <a:pt x="4798321" y="1003891"/>
                </a:cubicBezTo>
                <a:lnTo>
                  <a:pt x="4798321" y="1001873"/>
                </a:lnTo>
                <a:lnTo>
                  <a:pt x="4798519" y="1003892"/>
                </a:lnTo>
                <a:cubicBezTo>
                  <a:pt x="4804572" y="1004478"/>
                  <a:pt x="4805547" y="1008776"/>
                  <a:pt x="4808670" y="1013270"/>
                </a:cubicBezTo>
                <a:cubicBezTo>
                  <a:pt x="4820578" y="1030071"/>
                  <a:pt x="4829166" y="1053711"/>
                  <a:pt x="4863339" y="1044333"/>
                </a:cubicBezTo>
                <a:cubicBezTo>
                  <a:pt x="4841269" y="1036792"/>
                  <a:pt x="4823312" y="1020752"/>
                  <a:pt x="4813160" y="999789"/>
                </a:cubicBezTo>
                <a:cubicBezTo>
                  <a:pt x="4811401" y="995296"/>
                  <a:pt x="4803984" y="995296"/>
                  <a:pt x="4798323" y="995296"/>
                </a:cubicBezTo>
                <a:lnTo>
                  <a:pt x="4798321" y="995299"/>
                </a:lnTo>
                <a:lnTo>
                  <a:pt x="4798321" y="995295"/>
                </a:lnTo>
                <a:cubicBezTo>
                  <a:pt x="4796367" y="989825"/>
                  <a:pt x="4793245" y="987139"/>
                  <a:pt x="4789316" y="986040"/>
                </a:cubicBezTo>
                <a:close/>
                <a:moveTo>
                  <a:pt x="8083188" y="980832"/>
                </a:moveTo>
                <a:lnTo>
                  <a:pt x="8083440" y="983347"/>
                </a:lnTo>
                <a:lnTo>
                  <a:pt x="8080281" y="981104"/>
                </a:lnTo>
                <a:close/>
                <a:moveTo>
                  <a:pt x="11217066" y="970526"/>
                </a:moveTo>
                <a:cubicBezTo>
                  <a:pt x="11209982" y="968991"/>
                  <a:pt x="11202391" y="971217"/>
                  <a:pt x="11197331" y="976430"/>
                </a:cubicBezTo>
                <a:cubicBezTo>
                  <a:pt x="11205090" y="980310"/>
                  <a:pt x="11208969" y="974068"/>
                  <a:pt x="11217066" y="970526"/>
                </a:cubicBezTo>
                <a:close/>
                <a:moveTo>
                  <a:pt x="8127123" y="969116"/>
                </a:moveTo>
                <a:lnTo>
                  <a:pt x="8123551" y="970980"/>
                </a:lnTo>
                <a:lnTo>
                  <a:pt x="8122382" y="970545"/>
                </a:lnTo>
                <a:close/>
                <a:moveTo>
                  <a:pt x="7495091" y="962149"/>
                </a:moveTo>
                <a:cubicBezTo>
                  <a:pt x="7493054" y="968671"/>
                  <a:pt x="7492238" y="975601"/>
                  <a:pt x="7502020" y="973767"/>
                </a:cubicBezTo>
                <a:close/>
                <a:moveTo>
                  <a:pt x="7601452" y="954608"/>
                </a:moveTo>
                <a:lnTo>
                  <a:pt x="7601697" y="954608"/>
                </a:lnTo>
                <a:lnTo>
                  <a:pt x="7601656" y="954811"/>
                </a:lnTo>
                <a:lnTo>
                  <a:pt x="7601769" y="954825"/>
                </a:lnTo>
                <a:lnTo>
                  <a:pt x="7601452" y="955593"/>
                </a:lnTo>
                <a:lnTo>
                  <a:pt x="7601452" y="954811"/>
                </a:lnTo>
                <a:close/>
                <a:moveTo>
                  <a:pt x="7581050" y="950565"/>
                </a:moveTo>
                <a:lnTo>
                  <a:pt x="7582212" y="951911"/>
                </a:lnTo>
                <a:lnTo>
                  <a:pt x="7581076" y="951754"/>
                </a:lnTo>
                <a:lnTo>
                  <a:pt x="7581400" y="953481"/>
                </a:lnTo>
                <a:lnTo>
                  <a:pt x="7580261" y="951754"/>
                </a:lnTo>
                <a:lnTo>
                  <a:pt x="7580091" y="951755"/>
                </a:lnTo>
                <a:lnTo>
                  <a:pt x="7581075" y="951142"/>
                </a:lnTo>
                <a:close/>
                <a:moveTo>
                  <a:pt x="11773501" y="949778"/>
                </a:moveTo>
                <a:lnTo>
                  <a:pt x="11774213" y="949778"/>
                </a:lnTo>
                <a:lnTo>
                  <a:pt x="11774217" y="950622"/>
                </a:lnTo>
                <a:lnTo>
                  <a:pt x="11773469" y="950373"/>
                </a:lnTo>
                <a:close/>
                <a:moveTo>
                  <a:pt x="7580873" y="936468"/>
                </a:moveTo>
                <a:lnTo>
                  <a:pt x="7581076" y="936468"/>
                </a:lnTo>
                <a:lnTo>
                  <a:pt x="7581076" y="947066"/>
                </a:lnTo>
                <a:lnTo>
                  <a:pt x="7581323" y="947070"/>
                </a:lnTo>
                <a:lnTo>
                  <a:pt x="7580971" y="948716"/>
                </a:lnTo>
                <a:lnTo>
                  <a:pt x="7580873" y="946454"/>
                </a:lnTo>
                <a:close/>
                <a:moveTo>
                  <a:pt x="7253106" y="933335"/>
                </a:moveTo>
                <a:lnTo>
                  <a:pt x="7253388" y="933400"/>
                </a:lnTo>
                <a:lnTo>
                  <a:pt x="7254178" y="934489"/>
                </a:lnTo>
                <a:close/>
                <a:moveTo>
                  <a:pt x="11771347" y="923631"/>
                </a:moveTo>
                <a:lnTo>
                  <a:pt x="11771347" y="924643"/>
                </a:lnTo>
                <a:lnTo>
                  <a:pt x="11771347" y="924980"/>
                </a:lnTo>
                <a:lnTo>
                  <a:pt x="11771347" y="939753"/>
                </a:lnTo>
                <a:lnTo>
                  <a:pt x="11768479" y="927512"/>
                </a:lnTo>
                <a:cubicBezTo>
                  <a:pt x="11767045" y="925910"/>
                  <a:pt x="11768309" y="925572"/>
                  <a:pt x="11769785" y="925193"/>
                </a:cubicBezTo>
                <a:close/>
                <a:moveTo>
                  <a:pt x="7329029" y="916493"/>
                </a:moveTo>
                <a:cubicBezTo>
                  <a:pt x="7324139" y="916493"/>
                  <a:pt x="7321898" y="918735"/>
                  <a:pt x="7322508" y="923830"/>
                </a:cubicBezTo>
                <a:cubicBezTo>
                  <a:pt x="7323120" y="928926"/>
                  <a:pt x="7320063" y="936263"/>
                  <a:pt x="7327602" y="937894"/>
                </a:cubicBezTo>
                <a:cubicBezTo>
                  <a:pt x="7335142" y="939524"/>
                  <a:pt x="7338810" y="934225"/>
                  <a:pt x="7342477" y="926887"/>
                </a:cubicBezTo>
                <a:cubicBezTo>
                  <a:pt x="7338402" y="923423"/>
                  <a:pt x="7328826" y="925053"/>
                  <a:pt x="7329029" y="916493"/>
                </a:cubicBezTo>
                <a:close/>
                <a:moveTo>
                  <a:pt x="4649024" y="915517"/>
                </a:moveTo>
                <a:lnTo>
                  <a:pt x="4650602" y="917343"/>
                </a:lnTo>
                <a:lnTo>
                  <a:pt x="4649059" y="915754"/>
                </a:lnTo>
                <a:close/>
                <a:moveTo>
                  <a:pt x="7743649" y="905936"/>
                </a:moveTo>
                <a:cubicBezTo>
                  <a:pt x="7739273" y="906909"/>
                  <a:pt x="7735269" y="909554"/>
                  <a:pt x="7732671" y="913640"/>
                </a:cubicBezTo>
                <a:lnTo>
                  <a:pt x="7732671" y="913639"/>
                </a:lnTo>
                <a:cubicBezTo>
                  <a:pt x="7727119" y="911031"/>
                  <a:pt x="7721037" y="910531"/>
                  <a:pt x="7715411" y="911902"/>
                </a:cubicBezTo>
                <a:cubicBezTo>
                  <a:pt x="7709785" y="913273"/>
                  <a:pt x="7704614" y="916513"/>
                  <a:pt x="7700885" y="921384"/>
                </a:cubicBezTo>
                <a:cubicBezTo>
                  <a:pt x="7711726" y="923361"/>
                  <a:pt x="7722911" y="921629"/>
                  <a:pt x="7732671" y="916493"/>
                </a:cubicBezTo>
                <a:lnTo>
                  <a:pt x="7760179" y="910990"/>
                </a:lnTo>
                <a:cubicBezTo>
                  <a:pt x="7759180" y="909951"/>
                  <a:pt x="7758080" y="909033"/>
                  <a:pt x="7756857" y="908259"/>
                </a:cubicBezTo>
                <a:cubicBezTo>
                  <a:pt x="7752772" y="905661"/>
                  <a:pt x="7748024" y="904963"/>
                  <a:pt x="7743649" y="905936"/>
                </a:cubicBezTo>
                <a:close/>
                <a:moveTo>
                  <a:pt x="7210869" y="905111"/>
                </a:moveTo>
                <a:lnTo>
                  <a:pt x="7210586" y="910783"/>
                </a:lnTo>
                <a:lnTo>
                  <a:pt x="7210239" y="910787"/>
                </a:lnTo>
                <a:close/>
                <a:moveTo>
                  <a:pt x="10163632" y="904739"/>
                </a:moveTo>
                <a:lnTo>
                  <a:pt x="10164172" y="904739"/>
                </a:lnTo>
                <a:lnTo>
                  <a:pt x="10164199" y="905187"/>
                </a:lnTo>
                <a:close/>
                <a:moveTo>
                  <a:pt x="10159280" y="902451"/>
                </a:moveTo>
                <a:lnTo>
                  <a:pt x="10159925" y="904202"/>
                </a:lnTo>
                <a:lnTo>
                  <a:pt x="10159280" y="903669"/>
                </a:lnTo>
                <a:close/>
                <a:moveTo>
                  <a:pt x="3536822" y="898783"/>
                </a:moveTo>
                <a:cubicBezTo>
                  <a:pt x="3529199" y="900346"/>
                  <a:pt x="3532522" y="906598"/>
                  <a:pt x="3535260" y="913631"/>
                </a:cubicBezTo>
                <a:cubicBezTo>
                  <a:pt x="3534867" y="903862"/>
                  <a:pt x="3545618" y="908942"/>
                  <a:pt x="3546988" y="902885"/>
                </a:cubicBezTo>
                <a:cubicBezTo>
                  <a:pt x="3544232" y="900287"/>
                  <a:pt x="3540614" y="898822"/>
                  <a:pt x="3536822" y="898783"/>
                </a:cubicBezTo>
                <a:close/>
                <a:moveTo>
                  <a:pt x="7238560" y="898557"/>
                </a:moveTo>
                <a:lnTo>
                  <a:pt x="7238764" y="898557"/>
                </a:lnTo>
                <a:lnTo>
                  <a:pt x="7235336" y="910645"/>
                </a:lnTo>
                <a:lnTo>
                  <a:pt x="7235218" y="910545"/>
                </a:lnTo>
                <a:lnTo>
                  <a:pt x="7238560" y="898761"/>
                </a:lnTo>
                <a:close/>
                <a:moveTo>
                  <a:pt x="7771590" y="888162"/>
                </a:moveTo>
                <a:cubicBezTo>
                  <a:pt x="7764457" y="890404"/>
                  <a:pt x="7770774" y="893462"/>
                  <a:pt x="7774443" y="893462"/>
                </a:cubicBezTo>
                <a:lnTo>
                  <a:pt x="7773627" y="893462"/>
                </a:lnTo>
                <a:lnTo>
                  <a:pt x="7774170" y="893651"/>
                </a:lnTo>
                <a:lnTo>
                  <a:pt x="7763847" y="900799"/>
                </a:lnTo>
                <a:cubicBezTo>
                  <a:pt x="7767310" y="902430"/>
                  <a:pt x="7768737" y="908340"/>
                  <a:pt x="7774443" y="905283"/>
                </a:cubicBezTo>
                <a:lnTo>
                  <a:pt x="7774443" y="893746"/>
                </a:lnTo>
                <a:lnTo>
                  <a:pt x="7784758" y="897335"/>
                </a:lnTo>
                <a:cubicBezTo>
                  <a:pt x="7788655" y="898507"/>
                  <a:pt x="7792781" y="898048"/>
                  <a:pt x="7797263" y="891424"/>
                </a:cubicBezTo>
                <a:cubicBezTo>
                  <a:pt x="7787482" y="889997"/>
                  <a:pt x="7778721" y="885920"/>
                  <a:pt x="7771590" y="888162"/>
                </a:cubicBezTo>
                <a:close/>
                <a:moveTo>
                  <a:pt x="7820694" y="885512"/>
                </a:moveTo>
                <a:cubicBezTo>
                  <a:pt x="7815396" y="884697"/>
                  <a:pt x="7816823" y="886124"/>
                  <a:pt x="7816416" y="889589"/>
                </a:cubicBezTo>
                <a:cubicBezTo>
                  <a:pt x="7816008" y="893053"/>
                  <a:pt x="7814174" y="897945"/>
                  <a:pt x="7820287" y="897945"/>
                </a:cubicBezTo>
                <a:cubicBezTo>
                  <a:pt x="7821917" y="898149"/>
                  <a:pt x="7824973" y="894888"/>
                  <a:pt x="7824973" y="894888"/>
                </a:cubicBezTo>
                <a:cubicBezTo>
                  <a:pt x="7823873" y="891627"/>
                  <a:pt x="7822446" y="888488"/>
                  <a:pt x="7820694" y="885512"/>
                </a:cubicBezTo>
                <a:close/>
                <a:moveTo>
                  <a:pt x="4614438" y="869625"/>
                </a:moveTo>
                <a:lnTo>
                  <a:pt x="4614669" y="870214"/>
                </a:lnTo>
                <a:lnTo>
                  <a:pt x="4614488" y="870394"/>
                </a:lnTo>
                <a:lnTo>
                  <a:pt x="4614290" y="869776"/>
                </a:lnTo>
                <a:close/>
                <a:moveTo>
                  <a:pt x="3590577" y="868695"/>
                </a:moveTo>
                <a:cubicBezTo>
                  <a:pt x="3581388" y="865179"/>
                  <a:pt x="3578064" y="874166"/>
                  <a:pt x="3572200" y="878073"/>
                </a:cubicBezTo>
                <a:lnTo>
                  <a:pt x="3570244" y="879245"/>
                </a:lnTo>
                <a:lnTo>
                  <a:pt x="3570385" y="879483"/>
                </a:lnTo>
                <a:lnTo>
                  <a:pt x="3566058" y="881102"/>
                </a:lnTo>
                <a:cubicBezTo>
                  <a:pt x="3565352" y="882470"/>
                  <a:pt x="3565352" y="884326"/>
                  <a:pt x="3565352" y="885888"/>
                </a:cubicBezTo>
                <a:lnTo>
                  <a:pt x="3565352" y="887507"/>
                </a:lnTo>
                <a:lnTo>
                  <a:pt x="3564575" y="885303"/>
                </a:lnTo>
                <a:cubicBezTo>
                  <a:pt x="3562229" y="882763"/>
                  <a:pt x="3559494" y="881590"/>
                  <a:pt x="3557931" y="877488"/>
                </a:cubicBezTo>
                <a:cubicBezTo>
                  <a:pt x="3556856" y="874704"/>
                  <a:pt x="3555686" y="873239"/>
                  <a:pt x="3554530" y="872653"/>
                </a:cubicBezTo>
                <a:cubicBezTo>
                  <a:pt x="3551068" y="870895"/>
                  <a:pt x="3547770" y="877049"/>
                  <a:pt x="3547770" y="879246"/>
                </a:cubicBezTo>
                <a:cubicBezTo>
                  <a:pt x="3548513" y="886318"/>
                  <a:pt x="3554004" y="891965"/>
                  <a:pt x="3561059" y="892922"/>
                </a:cubicBezTo>
                <a:lnTo>
                  <a:pt x="3565352" y="892922"/>
                </a:lnTo>
                <a:cubicBezTo>
                  <a:pt x="3573561" y="900737"/>
                  <a:pt x="3572777" y="890968"/>
                  <a:pt x="3576102" y="887842"/>
                </a:cubicBezTo>
                <a:lnTo>
                  <a:pt x="3575965" y="887610"/>
                </a:lnTo>
                <a:lnTo>
                  <a:pt x="3586520" y="883763"/>
                </a:lnTo>
                <a:cubicBezTo>
                  <a:pt x="3589305" y="881150"/>
                  <a:pt x="3591357" y="877585"/>
                  <a:pt x="3593313" y="873970"/>
                </a:cubicBezTo>
                <a:cubicBezTo>
                  <a:pt x="3593904" y="872994"/>
                  <a:pt x="3592140" y="868695"/>
                  <a:pt x="3590577" y="868695"/>
                </a:cubicBezTo>
                <a:close/>
                <a:moveTo>
                  <a:pt x="11774181" y="867220"/>
                </a:moveTo>
                <a:lnTo>
                  <a:pt x="11772220" y="872347"/>
                </a:lnTo>
                <a:lnTo>
                  <a:pt x="11772042" y="869694"/>
                </a:lnTo>
                <a:close/>
                <a:moveTo>
                  <a:pt x="7266411" y="863918"/>
                </a:moveTo>
                <a:lnTo>
                  <a:pt x="7268783" y="863977"/>
                </a:lnTo>
                <a:lnTo>
                  <a:pt x="7266028" y="864322"/>
                </a:lnTo>
                <a:close/>
                <a:moveTo>
                  <a:pt x="10120882" y="862475"/>
                </a:moveTo>
                <a:lnTo>
                  <a:pt x="10122170" y="863073"/>
                </a:lnTo>
                <a:cubicBezTo>
                  <a:pt x="10123182" y="862989"/>
                  <a:pt x="10123646" y="864422"/>
                  <a:pt x="10123731" y="866278"/>
                </a:cubicBezTo>
                <a:lnTo>
                  <a:pt x="10123345" y="869366"/>
                </a:lnTo>
                <a:close/>
                <a:moveTo>
                  <a:pt x="7917786" y="859602"/>
                </a:moveTo>
                <a:cubicBezTo>
                  <a:pt x="7915978" y="859921"/>
                  <a:pt x="7914704" y="861022"/>
                  <a:pt x="7914125" y="863255"/>
                </a:cubicBezTo>
                <a:lnTo>
                  <a:pt x="7914595" y="872998"/>
                </a:lnTo>
                <a:lnTo>
                  <a:pt x="7913869" y="873172"/>
                </a:lnTo>
                <a:lnTo>
                  <a:pt x="7910756" y="871041"/>
                </a:lnTo>
                <a:cubicBezTo>
                  <a:pt x="7903879" y="867169"/>
                  <a:pt x="7897282" y="865436"/>
                  <a:pt x="7890870" y="865111"/>
                </a:cubicBezTo>
                <a:cubicBezTo>
                  <a:pt x="7871634" y="864137"/>
                  <a:pt x="7854060" y="875831"/>
                  <a:pt x="7835570" y="880417"/>
                </a:cubicBezTo>
                <a:cubicBezTo>
                  <a:pt x="7834815" y="880580"/>
                  <a:pt x="7834122" y="880926"/>
                  <a:pt x="7833552" y="881436"/>
                </a:cubicBezTo>
                <a:cubicBezTo>
                  <a:pt x="7831677" y="883066"/>
                  <a:pt x="7831494" y="885899"/>
                  <a:pt x="7833125" y="887754"/>
                </a:cubicBezTo>
                <a:cubicBezTo>
                  <a:pt x="7835672" y="891912"/>
                  <a:pt x="7840887" y="893563"/>
                  <a:pt x="7845350" y="891627"/>
                </a:cubicBezTo>
                <a:lnTo>
                  <a:pt x="7913677" y="873374"/>
                </a:lnTo>
                <a:lnTo>
                  <a:pt x="7914626" y="873691"/>
                </a:lnTo>
                <a:lnTo>
                  <a:pt x="7914628" y="873691"/>
                </a:lnTo>
                <a:lnTo>
                  <a:pt x="7914595" y="872998"/>
                </a:lnTo>
                <a:lnTo>
                  <a:pt x="7923822" y="870787"/>
                </a:lnTo>
                <a:cubicBezTo>
                  <a:pt x="7926954" y="869003"/>
                  <a:pt x="7930011" y="866557"/>
                  <a:pt x="7933780" y="864315"/>
                </a:cubicBezTo>
                <a:cubicBezTo>
                  <a:pt x="7927158" y="861462"/>
                  <a:pt x="7921402" y="858965"/>
                  <a:pt x="7917786" y="859602"/>
                </a:cubicBezTo>
                <a:close/>
                <a:moveTo>
                  <a:pt x="4278371" y="859514"/>
                </a:moveTo>
                <a:cubicBezTo>
                  <a:pt x="4275637" y="860002"/>
                  <a:pt x="4273488" y="862210"/>
                  <a:pt x="4273097" y="864984"/>
                </a:cubicBezTo>
                <a:cubicBezTo>
                  <a:pt x="4278371" y="874166"/>
                  <a:pt x="4277001" y="886670"/>
                  <a:pt x="4286761" y="893703"/>
                </a:cubicBezTo>
                <a:cubicBezTo>
                  <a:pt x="4305935" y="931487"/>
                  <a:pt x="4329749" y="966634"/>
                  <a:pt x="4357906" y="998226"/>
                </a:cubicBezTo>
                <a:cubicBezTo>
                  <a:pt x="4341466" y="957120"/>
                  <a:pt x="4319602" y="918358"/>
                  <a:pt x="4293037" y="882958"/>
                </a:cubicBezTo>
                <a:cubicBezTo>
                  <a:pt x="4291267" y="872603"/>
                  <a:pt x="4282471" y="867524"/>
                  <a:pt x="4278371" y="859514"/>
                </a:cubicBezTo>
                <a:close/>
                <a:moveTo>
                  <a:pt x="10139882" y="853625"/>
                </a:moveTo>
                <a:lnTo>
                  <a:pt x="10139882" y="856156"/>
                </a:lnTo>
                <a:lnTo>
                  <a:pt x="10140043" y="856371"/>
                </a:lnTo>
                <a:lnTo>
                  <a:pt x="10139911" y="856420"/>
                </a:lnTo>
                <a:lnTo>
                  <a:pt x="10139713" y="856156"/>
                </a:lnTo>
                <a:lnTo>
                  <a:pt x="10139159" y="856156"/>
                </a:lnTo>
                <a:close/>
                <a:moveTo>
                  <a:pt x="4607733" y="851384"/>
                </a:moveTo>
                <a:lnTo>
                  <a:pt x="4608997" y="852676"/>
                </a:lnTo>
                <a:lnTo>
                  <a:pt x="4609678" y="854880"/>
                </a:lnTo>
                <a:close/>
                <a:moveTo>
                  <a:pt x="3560858" y="845056"/>
                </a:moveTo>
                <a:lnTo>
                  <a:pt x="3560858" y="845725"/>
                </a:lnTo>
                <a:lnTo>
                  <a:pt x="3550333" y="854702"/>
                </a:lnTo>
                <a:cubicBezTo>
                  <a:pt x="3550651" y="859611"/>
                  <a:pt x="3552556" y="865765"/>
                  <a:pt x="3548550" y="871821"/>
                </a:cubicBezTo>
                <a:cubicBezTo>
                  <a:pt x="3555291" y="867523"/>
                  <a:pt x="3555731" y="862883"/>
                  <a:pt x="3555805" y="858952"/>
                </a:cubicBezTo>
                <a:lnTo>
                  <a:pt x="3560861" y="850334"/>
                </a:lnTo>
                <a:lnTo>
                  <a:pt x="3561398" y="858194"/>
                </a:lnTo>
                <a:cubicBezTo>
                  <a:pt x="3561493" y="860832"/>
                  <a:pt x="3561832" y="863127"/>
                  <a:pt x="3563399" y="864006"/>
                </a:cubicBezTo>
                <a:cubicBezTo>
                  <a:pt x="3566524" y="865765"/>
                  <a:pt x="3569455" y="863616"/>
                  <a:pt x="3569455" y="860490"/>
                </a:cubicBezTo>
                <a:lnTo>
                  <a:pt x="3563983" y="845056"/>
                </a:lnTo>
                <a:lnTo>
                  <a:pt x="3561641" y="845056"/>
                </a:lnTo>
                <a:close/>
                <a:moveTo>
                  <a:pt x="7706999" y="844341"/>
                </a:moveTo>
                <a:cubicBezTo>
                  <a:pt x="7700478" y="853105"/>
                  <a:pt x="7705776" y="863500"/>
                  <a:pt x="7698236" y="869614"/>
                </a:cubicBezTo>
                <a:lnTo>
                  <a:pt x="7698237" y="869615"/>
                </a:lnTo>
                <a:lnTo>
                  <a:pt x="7698236" y="869615"/>
                </a:lnTo>
                <a:cubicBezTo>
                  <a:pt x="7695791" y="871042"/>
                  <a:pt x="7690494" y="871245"/>
                  <a:pt x="7691919" y="877360"/>
                </a:cubicBezTo>
                <a:cubicBezTo>
                  <a:pt x="7692327" y="879398"/>
                  <a:pt x="7695791" y="879398"/>
                  <a:pt x="7697829" y="879398"/>
                </a:cubicBezTo>
                <a:cubicBezTo>
                  <a:pt x="7705164" y="879602"/>
                  <a:pt x="7703534" y="873895"/>
                  <a:pt x="7703534" y="869615"/>
                </a:cubicBezTo>
                <a:lnTo>
                  <a:pt x="7703522" y="869615"/>
                </a:lnTo>
                <a:lnTo>
                  <a:pt x="7703534" y="869614"/>
                </a:lnTo>
                <a:cubicBezTo>
                  <a:pt x="7711277" y="862685"/>
                  <a:pt x="7706999" y="854328"/>
                  <a:pt x="7706999" y="844341"/>
                </a:cubicBezTo>
                <a:close/>
                <a:moveTo>
                  <a:pt x="10106038" y="843387"/>
                </a:moveTo>
                <a:lnTo>
                  <a:pt x="10106146" y="844180"/>
                </a:lnTo>
                <a:lnTo>
                  <a:pt x="10106152" y="844204"/>
                </a:lnTo>
                <a:lnTo>
                  <a:pt x="10105985" y="844088"/>
                </a:lnTo>
                <a:close/>
                <a:moveTo>
                  <a:pt x="7375701" y="842116"/>
                </a:moveTo>
                <a:lnTo>
                  <a:pt x="7375722" y="842127"/>
                </a:lnTo>
                <a:lnTo>
                  <a:pt x="7375493" y="842945"/>
                </a:lnTo>
                <a:lnTo>
                  <a:pt x="7375465" y="842924"/>
                </a:lnTo>
                <a:close/>
                <a:moveTo>
                  <a:pt x="4635368" y="840758"/>
                </a:moveTo>
                <a:cubicBezTo>
                  <a:pt x="4645534" y="859689"/>
                  <a:pt x="4657841" y="877507"/>
                  <a:pt x="4671720" y="893898"/>
                </a:cubicBezTo>
                <a:lnTo>
                  <a:pt x="4671720" y="887647"/>
                </a:lnTo>
                <a:cubicBezTo>
                  <a:pt x="4666819" y="870024"/>
                  <a:pt x="4657450" y="853906"/>
                  <a:pt x="4644756" y="840758"/>
                </a:cubicBezTo>
                <a:cubicBezTo>
                  <a:pt x="4642205" y="838179"/>
                  <a:pt x="4637915" y="838179"/>
                  <a:pt x="4635368" y="840758"/>
                </a:cubicBezTo>
                <a:close/>
                <a:moveTo>
                  <a:pt x="7869311" y="839236"/>
                </a:moveTo>
                <a:cubicBezTo>
                  <a:pt x="7864803" y="838803"/>
                  <a:pt x="7860152" y="839868"/>
                  <a:pt x="7856148" y="842507"/>
                </a:cubicBezTo>
                <a:cubicBezTo>
                  <a:pt x="7865725" y="852290"/>
                  <a:pt x="7871227" y="844137"/>
                  <a:pt x="7881618" y="844952"/>
                </a:cubicBezTo>
                <a:cubicBezTo>
                  <a:pt x="7878185" y="841600"/>
                  <a:pt x="7873819" y="839669"/>
                  <a:pt x="7869311" y="839236"/>
                </a:cubicBezTo>
                <a:close/>
                <a:moveTo>
                  <a:pt x="3569458" y="836070"/>
                </a:moveTo>
                <a:cubicBezTo>
                  <a:pt x="3560473" y="833334"/>
                  <a:pt x="3567307" y="842321"/>
                  <a:pt x="3564181" y="844080"/>
                </a:cubicBezTo>
                <a:cubicBezTo>
                  <a:pt x="3562991" y="849843"/>
                  <a:pt x="3565102" y="855782"/>
                  <a:pt x="3569654" y="859514"/>
                </a:cubicBezTo>
                <a:lnTo>
                  <a:pt x="3574737" y="854825"/>
                </a:lnTo>
                <a:lnTo>
                  <a:pt x="3574737" y="843884"/>
                </a:lnTo>
                <a:cubicBezTo>
                  <a:pt x="3568481" y="843884"/>
                  <a:pt x="3572391" y="837437"/>
                  <a:pt x="3569458" y="836070"/>
                </a:cubicBezTo>
                <a:close/>
                <a:moveTo>
                  <a:pt x="7426196" y="835628"/>
                </a:moveTo>
                <a:cubicBezTo>
                  <a:pt x="7424490" y="835068"/>
                  <a:pt x="7422860" y="835475"/>
                  <a:pt x="7421535" y="837819"/>
                </a:cubicBezTo>
                <a:cubicBezTo>
                  <a:pt x="7418682" y="845421"/>
                  <a:pt x="7420597" y="853982"/>
                  <a:pt x="7426425" y="859627"/>
                </a:cubicBezTo>
                <a:cubicBezTo>
                  <a:pt x="7430092" y="864111"/>
                  <a:pt x="7432130" y="854736"/>
                  <a:pt x="7435186" y="852086"/>
                </a:cubicBezTo>
                <a:lnTo>
                  <a:pt x="7442317" y="865946"/>
                </a:lnTo>
                <a:cubicBezTo>
                  <a:pt x="7445313" y="860891"/>
                  <a:pt x="7445964" y="854817"/>
                  <a:pt x="7444151" y="849233"/>
                </a:cubicBezTo>
                <a:cubicBezTo>
                  <a:pt x="7440871" y="848050"/>
                  <a:pt x="7437183" y="849212"/>
                  <a:pt x="7435186" y="852086"/>
                </a:cubicBezTo>
                <a:cubicBezTo>
                  <a:pt x="7438426" y="852310"/>
                  <a:pt x="7441625" y="851291"/>
                  <a:pt x="7444152" y="849232"/>
                </a:cubicBezTo>
                <a:cubicBezTo>
                  <a:pt x="7439710" y="846135"/>
                  <a:pt x="7435410" y="842792"/>
                  <a:pt x="7431315" y="839245"/>
                </a:cubicBezTo>
                <a:cubicBezTo>
                  <a:pt x="7429685" y="837717"/>
                  <a:pt x="7427903" y="836188"/>
                  <a:pt x="7426196" y="835628"/>
                </a:cubicBezTo>
                <a:close/>
                <a:moveTo>
                  <a:pt x="7370291" y="833882"/>
                </a:moveTo>
                <a:lnTo>
                  <a:pt x="7370391" y="833946"/>
                </a:lnTo>
                <a:lnTo>
                  <a:pt x="7371692" y="833932"/>
                </a:lnTo>
                <a:lnTo>
                  <a:pt x="7370787" y="834546"/>
                </a:lnTo>
                <a:lnTo>
                  <a:pt x="7370391" y="834150"/>
                </a:lnTo>
                <a:close/>
                <a:moveTo>
                  <a:pt x="10145617" y="832371"/>
                </a:moveTo>
                <a:lnTo>
                  <a:pt x="10137520" y="837770"/>
                </a:lnTo>
                <a:cubicBezTo>
                  <a:pt x="10140219" y="839625"/>
                  <a:pt x="10141906" y="842493"/>
                  <a:pt x="10145279" y="842999"/>
                </a:cubicBezTo>
                <a:cubicBezTo>
                  <a:pt x="10148653" y="843505"/>
                  <a:pt x="10150171" y="839794"/>
                  <a:pt x="10150171" y="836926"/>
                </a:cubicBezTo>
                <a:cubicBezTo>
                  <a:pt x="10150188" y="836690"/>
                  <a:pt x="10150188" y="836454"/>
                  <a:pt x="10150171" y="836217"/>
                </a:cubicBezTo>
                <a:cubicBezTo>
                  <a:pt x="10149969" y="833907"/>
                  <a:pt x="10147944" y="832169"/>
                  <a:pt x="10145617" y="832371"/>
                </a:cubicBezTo>
                <a:close/>
                <a:moveTo>
                  <a:pt x="4598633" y="822784"/>
                </a:moveTo>
                <a:cubicBezTo>
                  <a:pt x="4588671" y="829231"/>
                  <a:pt x="4595311" y="834701"/>
                  <a:pt x="4596481" y="840171"/>
                </a:cubicBezTo>
                <a:cubicBezTo>
                  <a:pt x="4598825" y="843297"/>
                  <a:pt x="4602735" y="845095"/>
                  <a:pt x="4606644" y="845056"/>
                </a:cubicBezTo>
                <a:lnTo>
                  <a:pt x="4611917" y="843884"/>
                </a:lnTo>
                <a:cubicBezTo>
                  <a:pt x="4609181" y="835893"/>
                  <a:pt x="4604690" y="828645"/>
                  <a:pt x="4598633" y="822784"/>
                </a:cubicBezTo>
                <a:close/>
                <a:moveTo>
                  <a:pt x="3579435" y="821221"/>
                </a:moveTo>
                <a:cubicBezTo>
                  <a:pt x="3580452" y="829094"/>
                  <a:pt x="3578809" y="837065"/>
                  <a:pt x="3574743" y="843884"/>
                </a:cubicBezTo>
                <a:cubicBezTo>
                  <a:pt x="3572455" y="846990"/>
                  <a:pt x="3572785" y="851308"/>
                  <a:pt x="3575522" y="854043"/>
                </a:cubicBezTo>
                <a:cubicBezTo>
                  <a:pt x="3578263" y="850370"/>
                  <a:pt x="3581253" y="846912"/>
                  <a:pt x="3584518" y="843688"/>
                </a:cubicBezTo>
                <a:cubicBezTo>
                  <a:pt x="3594879" y="835287"/>
                  <a:pt x="3595073" y="835483"/>
                  <a:pt x="3584518" y="824151"/>
                </a:cubicBezTo>
                <a:cubicBezTo>
                  <a:pt x="3583735" y="823174"/>
                  <a:pt x="3582367" y="822784"/>
                  <a:pt x="3579435" y="821221"/>
                </a:cubicBezTo>
                <a:close/>
                <a:moveTo>
                  <a:pt x="7363364" y="820648"/>
                </a:moveTo>
                <a:lnTo>
                  <a:pt x="7365908" y="821921"/>
                </a:lnTo>
                <a:lnTo>
                  <a:pt x="7365850" y="822165"/>
                </a:lnTo>
                <a:lnTo>
                  <a:pt x="7365197" y="822615"/>
                </a:lnTo>
                <a:lnTo>
                  <a:pt x="7362951" y="820988"/>
                </a:lnTo>
                <a:close/>
                <a:moveTo>
                  <a:pt x="10081440" y="819882"/>
                </a:moveTo>
                <a:lnTo>
                  <a:pt x="10081511" y="820011"/>
                </a:lnTo>
                <a:lnTo>
                  <a:pt x="10080272" y="820702"/>
                </a:lnTo>
                <a:lnTo>
                  <a:pt x="10080189" y="820580"/>
                </a:lnTo>
                <a:close/>
                <a:moveTo>
                  <a:pt x="7870208" y="817972"/>
                </a:moveTo>
                <a:cubicBezTo>
                  <a:pt x="7868170" y="817501"/>
                  <a:pt x="7866235" y="817826"/>
                  <a:pt x="7864452" y="819466"/>
                </a:cubicBezTo>
                <a:lnTo>
                  <a:pt x="7860019" y="828065"/>
                </a:lnTo>
                <a:lnTo>
                  <a:pt x="7859613" y="828036"/>
                </a:lnTo>
                <a:cubicBezTo>
                  <a:pt x="7858043" y="828158"/>
                  <a:pt x="7856495" y="828158"/>
                  <a:pt x="7854925" y="828036"/>
                </a:cubicBezTo>
                <a:cubicBezTo>
                  <a:pt x="7851411" y="826966"/>
                  <a:pt x="7849845" y="820049"/>
                  <a:pt x="7845929" y="820355"/>
                </a:cubicBezTo>
                <a:cubicBezTo>
                  <a:pt x="7844624" y="820457"/>
                  <a:pt x="7843057" y="821361"/>
                  <a:pt x="7841070" y="823552"/>
                </a:cubicBezTo>
                <a:cubicBezTo>
                  <a:pt x="7839644" y="825183"/>
                  <a:pt x="7836588" y="827628"/>
                  <a:pt x="7836588" y="827628"/>
                </a:cubicBezTo>
                <a:cubicBezTo>
                  <a:pt x="7840051" y="833743"/>
                  <a:pt x="7848609" y="834150"/>
                  <a:pt x="7853092" y="833743"/>
                </a:cubicBezTo>
                <a:cubicBezTo>
                  <a:pt x="7857574" y="833335"/>
                  <a:pt x="7863076" y="835374"/>
                  <a:pt x="7865113" y="828851"/>
                </a:cubicBezTo>
                <a:lnTo>
                  <a:pt x="7865114" y="828851"/>
                </a:lnTo>
                <a:cubicBezTo>
                  <a:pt x="7871023" y="828851"/>
                  <a:pt x="7877340" y="831501"/>
                  <a:pt x="7883248" y="826201"/>
                </a:cubicBezTo>
                <a:cubicBezTo>
                  <a:pt x="7878766" y="823042"/>
                  <a:pt x="7874283" y="818915"/>
                  <a:pt x="7870208" y="817972"/>
                </a:cubicBezTo>
                <a:close/>
                <a:moveTo>
                  <a:pt x="8233201" y="810253"/>
                </a:moveTo>
                <a:cubicBezTo>
                  <a:pt x="8230654" y="808571"/>
                  <a:pt x="8227088" y="808877"/>
                  <a:pt x="8222096" y="811934"/>
                </a:cubicBezTo>
                <a:lnTo>
                  <a:pt x="8238192" y="820494"/>
                </a:lnTo>
                <a:cubicBezTo>
                  <a:pt x="8237276" y="815603"/>
                  <a:pt x="8235748" y="811934"/>
                  <a:pt x="8233201" y="810253"/>
                </a:cubicBezTo>
                <a:close/>
                <a:moveTo>
                  <a:pt x="8171971" y="810099"/>
                </a:moveTo>
                <a:lnTo>
                  <a:pt x="8171971" y="819475"/>
                </a:lnTo>
                <a:lnTo>
                  <a:pt x="8157069" y="817985"/>
                </a:lnTo>
                <a:cubicBezTo>
                  <a:pt x="8152022" y="816428"/>
                  <a:pt x="8147201" y="814470"/>
                  <a:pt x="8143519" y="814088"/>
                </a:cubicBezTo>
                <a:cubicBezTo>
                  <a:pt x="8141064" y="813833"/>
                  <a:pt x="8139116" y="814279"/>
                  <a:pt x="8137944" y="816011"/>
                </a:cubicBezTo>
                <a:cubicBezTo>
                  <a:pt x="8125516" y="834558"/>
                  <a:pt x="8103305" y="808877"/>
                  <a:pt x="8094137" y="829259"/>
                </a:cubicBezTo>
                <a:lnTo>
                  <a:pt x="8074984" y="819679"/>
                </a:lnTo>
                <a:cubicBezTo>
                  <a:pt x="8054811" y="817845"/>
                  <a:pt x="8054608" y="817845"/>
                  <a:pt x="8055219" y="827832"/>
                </a:cubicBezTo>
                <a:lnTo>
                  <a:pt x="8055748" y="828512"/>
                </a:lnTo>
                <a:lnTo>
                  <a:pt x="8055219" y="828851"/>
                </a:lnTo>
                <a:lnTo>
                  <a:pt x="7932965" y="855552"/>
                </a:lnTo>
                <a:cubicBezTo>
                  <a:pt x="7945843" y="862176"/>
                  <a:pt x="7959535" y="867047"/>
                  <a:pt x="7973716" y="870023"/>
                </a:cubicBezTo>
                <a:lnTo>
                  <a:pt x="7962102" y="849641"/>
                </a:lnTo>
                <a:cubicBezTo>
                  <a:pt x="7977996" y="863704"/>
                  <a:pt x="7992666" y="853106"/>
                  <a:pt x="8002853" y="863704"/>
                </a:cubicBezTo>
                <a:cubicBezTo>
                  <a:pt x="8005910" y="853921"/>
                  <a:pt x="7994296" y="856978"/>
                  <a:pt x="7994296" y="849641"/>
                </a:cubicBezTo>
                <a:cubicBezTo>
                  <a:pt x="8009191" y="850986"/>
                  <a:pt x="8023800" y="854492"/>
                  <a:pt x="8037696" y="860036"/>
                </a:cubicBezTo>
                <a:lnTo>
                  <a:pt x="8029750" y="845157"/>
                </a:lnTo>
                <a:lnTo>
                  <a:pt x="8055198" y="849166"/>
                </a:lnTo>
                <a:lnTo>
                  <a:pt x="8055015" y="849233"/>
                </a:lnTo>
                <a:cubicBezTo>
                  <a:pt x="8059498" y="855144"/>
                  <a:pt x="8067445" y="861258"/>
                  <a:pt x="8072335" y="857793"/>
                </a:cubicBezTo>
                <a:lnTo>
                  <a:pt x="8066797" y="845330"/>
                </a:lnTo>
                <a:lnTo>
                  <a:pt x="8067241" y="844953"/>
                </a:lnTo>
                <a:lnTo>
                  <a:pt x="8079879" y="842780"/>
                </a:lnTo>
                <a:lnTo>
                  <a:pt x="8086649" y="845030"/>
                </a:lnTo>
                <a:cubicBezTo>
                  <a:pt x="8092799" y="849883"/>
                  <a:pt x="8097346" y="859781"/>
                  <a:pt x="8108196" y="851679"/>
                </a:cubicBezTo>
                <a:lnTo>
                  <a:pt x="8095299" y="839584"/>
                </a:lnTo>
                <a:lnTo>
                  <a:pt x="8095767" y="839450"/>
                </a:lnTo>
                <a:lnTo>
                  <a:pt x="8177269" y="823144"/>
                </a:lnTo>
                <a:cubicBezTo>
                  <a:pt x="8186234" y="811933"/>
                  <a:pt x="8203351" y="833538"/>
                  <a:pt x="8205999" y="820290"/>
                </a:cubicBezTo>
                <a:cubicBezTo>
                  <a:pt x="8207426" y="811118"/>
                  <a:pt x="8186438" y="815602"/>
                  <a:pt x="8176658" y="810099"/>
                </a:cubicBezTo>
                <a:cubicBezTo>
                  <a:pt x="8175150" y="809508"/>
                  <a:pt x="8173480" y="809508"/>
                  <a:pt x="8171971" y="810099"/>
                </a:cubicBezTo>
                <a:close/>
                <a:moveTo>
                  <a:pt x="7971883" y="809489"/>
                </a:moveTo>
                <a:cubicBezTo>
                  <a:pt x="7950672" y="807960"/>
                  <a:pt x="7929338" y="810222"/>
                  <a:pt x="7908922" y="816215"/>
                </a:cubicBezTo>
                <a:lnTo>
                  <a:pt x="7908921" y="816216"/>
                </a:lnTo>
                <a:lnTo>
                  <a:pt x="7908921" y="816214"/>
                </a:lnTo>
                <a:cubicBezTo>
                  <a:pt x="7900364" y="813768"/>
                  <a:pt x="7893231" y="813361"/>
                  <a:pt x="7889972" y="825182"/>
                </a:cubicBezTo>
                <a:lnTo>
                  <a:pt x="7908921" y="823552"/>
                </a:lnTo>
                <a:lnTo>
                  <a:pt x="7908921" y="823548"/>
                </a:lnTo>
                <a:lnTo>
                  <a:pt x="7908922" y="823552"/>
                </a:lnTo>
                <a:cubicBezTo>
                  <a:pt x="7930683" y="823470"/>
                  <a:pt x="7952159" y="818660"/>
                  <a:pt x="7971883" y="809489"/>
                </a:cubicBezTo>
                <a:close/>
                <a:moveTo>
                  <a:pt x="4612504" y="807155"/>
                </a:moveTo>
                <a:cubicBezTo>
                  <a:pt x="4612504" y="813895"/>
                  <a:pt x="4615303" y="818828"/>
                  <a:pt x="4618988" y="823175"/>
                </a:cubicBezTo>
                <a:lnTo>
                  <a:pt x="4630862" y="835674"/>
                </a:lnTo>
                <a:lnTo>
                  <a:pt x="4630862" y="835679"/>
                </a:lnTo>
                <a:lnTo>
                  <a:pt x="4634182" y="840563"/>
                </a:lnTo>
                <a:lnTo>
                  <a:pt x="4643956" y="840563"/>
                </a:lnTo>
                <a:lnTo>
                  <a:pt x="4634182" y="827278"/>
                </a:lnTo>
                <a:lnTo>
                  <a:pt x="4630973" y="835403"/>
                </a:lnTo>
                <a:lnTo>
                  <a:pt x="4634190" y="826692"/>
                </a:lnTo>
                <a:cubicBezTo>
                  <a:pt x="4624029" y="823956"/>
                  <a:pt x="4626962" y="807155"/>
                  <a:pt x="4612504" y="807155"/>
                </a:cubicBezTo>
                <a:close/>
                <a:moveTo>
                  <a:pt x="3539361" y="803833"/>
                </a:moveTo>
                <a:cubicBezTo>
                  <a:pt x="3546200" y="808326"/>
                  <a:pt x="3533497" y="815555"/>
                  <a:pt x="3547180" y="821611"/>
                </a:cubicBezTo>
                <a:cubicBezTo>
                  <a:pt x="3544832" y="813992"/>
                  <a:pt x="3551479" y="806372"/>
                  <a:pt x="3539361" y="803833"/>
                </a:cubicBezTo>
                <a:close/>
                <a:moveTo>
                  <a:pt x="10091935" y="802579"/>
                </a:moveTo>
                <a:lnTo>
                  <a:pt x="10091481" y="804327"/>
                </a:lnTo>
                <a:lnTo>
                  <a:pt x="10091427" y="804367"/>
                </a:lnTo>
                <a:lnTo>
                  <a:pt x="10091302" y="804200"/>
                </a:lnTo>
                <a:lnTo>
                  <a:pt x="10090842" y="803760"/>
                </a:lnTo>
                <a:close/>
                <a:moveTo>
                  <a:pt x="8268502" y="799116"/>
                </a:moveTo>
                <a:lnTo>
                  <a:pt x="8260403" y="807042"/>
                </a:lnTo>
                <a:lnTo>
                  <a:pt x="8255924" y="800817"/>
                </a:lnTo>
                <a:cubicBezTo>
                  <a:pt x="8250852" y="797578"/>
                  <a:pt x="8244204" y="802049"/>
                  <a:pt x="8237786" y="802966"/>
                </a:cubicBezTo>
                <a:lnTo>
                  <a:pt x="8260402" y="807042"/>
                </a:lnTo>
                <a:lnTo>
                  <a:pt x="8260606" y="807450"/>
                </a:lnTo>
                <a:cubicBezTo>
                  <a:pt x="8267533" y="807857"/>
                  <a:pt x="8271202" y="818048"/>
                  <a:pt x="8283631" y="811526"/>
                </a:cubicBezTo>
                <a:cubicBezTo>
                  <a:pt x="8275837" y="811373"/>
                  <a:pt x="8274576" y="797463"/>
                  <a:pt x="8268502" y="799116"/>
                </a:cubicBezTo>
                <a:close/>
                <a:moveTo>
                  <a:pt x="8277721" y="795629"/>
                </a:moveTo>
                <a:cubicBezTo>
                  <a:pt x="8287706" y="799501"/>
                  <a:pt x="8298097" y="808469"/>
                  <a:pt x="8309915" y="795629"/>
                </a:cubicBezTo>
                <a:close/>
                <a:moveTo>
                  <a:pt x="8228004" y="790329"/>
                </a:moveTo>
                <a:cubicBezTo>
                  <a:pt x="8219447" y="787475"/>
                  <a:pt x="8214557" y="793182"/>
                  <a:pt x="8204981" y="799705"/>
                </a:cubicBezTo>
                <a:cubicBezTo>
                  <a:pt x="8216594" y="799093"/>
                  <a:pt x="8226986" y="805207"/>
                  <a:pt x="8228004" y="790329"/>
                </a:cubicBezTo>
                <a:close/>
                <a:moveTo>
                  <a:pt x="10074164" y="786657"/>
                </a:moveTo>
                <a:lnTo>
                  <a:pt x="10075478" y="786657"/>
                </a:lnTo>
                <a:lnTo>
                  <a:pt x="10075421" y="786994"/>
                </a:lnTo>
                <a:lnTo>
                  <a:pt x="10074358" y="786994"/>
                </a:lnTo>
                <a:close/>
                <a:moveTo>
                  <a:pt x="8277110" y="780749"/>
                </a:moveTo>
                <a:cubicBezTo>
                  <a:pt x="8274053" y="780953"/>
                  <a:pt x="8270386" y="781972"/>
                  <a:pt x="8271404" y="785641"/>
                </a:cubicBezTo>
                <a:cubicBezTo>
                  <a:pt x="8272424" y="789310"/>
                  <a:pt x="8275276" y="789310"/>
                  <a:pt x="8278943" y="789310"/>
                </a:cubicBezTo>
                <a:cubicBezTo>
                  <a:pt x="8282612" y="789310"/>
                  <a:pt x="8284649" y="787475"/>
                  <a:pt x="8284649" y="784418"/>
                </a:cubicBezTo>
                <a:cubicBezTo>
                  <a:pt x="8283427" y="779730"/>
                  <a:pt x="8280166" y="780546"/>
                  <a:pt x="8277110" y="780749"/>
                </a:cubicBezTo>
                <a:close/>
                <a:moveTo>
                  <a:pt x="8312590" y="775323"/>
                </a:moveTo>
                <a:cubicBezTo>
                  <a:pt x="8308387" y="775756"/>
                  <a:pt x="8303599" y="777081"/>
                  <a:pt x="8297894" y="777081"/>
                </a:cubicBezTo>
                <a:cubicBezTo>
                  <a:pt x="8308284" y="779730"/>
                  <a:pt x="8311953" y="789921"/>
                  <a:pt x="8320917" y="784622"/>
                </a:cubicBezTo>
                <a:cubicBezTo>
                  <a:pt x="8322630" y="783195"/>
                  <a:pt x="8323648" y="781137"/>
                  <a:pt x="8323770" y="778915"/>
                </a:cubicBezTo>
                <a:cubicBezTo>
                  <a:pt x="8320409" y="775349"/>
                  <a:pt x="8316792" y="774890"/>
                  <a:pt x="8312590" y="775323"/>
                </a:cubicBezTo>
                <a:close/>
                <a:moveTo>
                  <a:pt x="8089960" y="773234"/>
                </a:moveTo>
                <a:lnTo>
                  <a:pt x="8075298" y="776203"/>
                </a:lnTo>
                <a:lnTo>
                  <a:pt x="8074984" y="775654"/>
                </a:lnTo>
                <a:cubicBezTo>
                  <a:pt x="8073456" y="773005"/>
                  <a:pt x="8071826" y="773005"/>
                  <a:pt x="8070145" y="773667"/>
                </a:cubicBezTo>
                <a:lnTo>
                  <a:pt x="8065263" y="775552"/>
                </a:lnTo>
                <a:lnTo>
                  <a:pt x="8054380" y="778712"/>
                </a:lnTo>
                <a:lnTo>
                  <a:pt x="8051567" y="789864"/>
                </a:lnTo>
                <a:lnTo>
                  <a:pt x="8050939" y="790126"/>
                </a:lnTo>
                <a:lnTo>
                  <a:pt x="8035862" y="796036"/>
                </a:lnTo>
                <a:lnTo>
                  <a:pt x="8031838" y="788240"/>
                </a:lnTo>
                <a:cubicBezTo>
                  <a:pt x="8030972" y="785132"/>
                  <a:pt x="8029240" y="782380"/>
                  <a:pt x="8022618" y="782583"/>
                </a:cubicBezTo>
                <a:cubicBezTo>
                  <a:pt x="8015996" y="782787"/>
                  <a:pt x="8016098" y="785794"/>
                  <a:pt x="8016913" y="788902"/>
                </a:cubicBezTo>
                <a:lnTo>
                  <a:pt x="8015489" y="795821"/>
                </a:lnTo>
                <a:lnTo>
                  <a:pt x="8003465" y="807247"/>
                </a:lnTo>
                <a:cubicBezTo>
                  <a:pt x="8009068" y="805616"/>
                  <a:pt x="8015079" y="806329"/>
                  <a:pt x="8020759" y="806253"/>
                </a:cubicBezTo>
                <a:lnTo>
                  <a:pt x="8034999" y="800921"/>
                </a:lnTo>
                <a:lnTo>
                  <a:pt x="8035861" y="800724"/>
                </a:lnTo>
                <a:cubicBezTo>
                  <a:pt x="8045031" y="802355"/>
                  <a:pt x="8055830" y="795017"/>
                  <a:pt x="8062757" y="798686"/>
                </a:cubicBezTo>
                <a:cubicBezTo>
                  <a:pt x="8069686" y="802355"/>
                  <a:pt x="8074576" y="798482"/>
                  <a:pt x="8074576" y="789922"/>
                </a:cubicBezTo>
                <a:lnTo>
                  <a:pt x="8074984" y="789922"/>
                </a:lnTo>
                <a:lnTo>
                  <a:pt x="8074890" y="789569"/>
                </a:lnTo>
                <a:lnTo>
                  <a:pt x="8079800" y="784295"/>
                </a:lnTo>
                <a:lnTo>
                  <a:pt x="8079874" y="784419"/>
                </a:lnTo>
                <a:cubicBezTo>
                  <a:pt x="8086883" y="786273"/>
                  <a:pt x="8094259" y="786273"/>
                  <a:pt x="8101268" y="784419"/>
                </a:cubicBezTo>
                <a:cubicBezTo>
                  <a:pt x="8098925" y="774941"/>
                  <a:pt x="8094748" y="772903"/>
                  <a:pt x="8089960" y="773234"/>
                </a:cubicBezTo>
                <a:close/>
                <a:moveTo>
                  <a:pt x="7445374" y="767094"/>
                </a:moveTo>
                <a:cubicBezTo>
                  <a:pt x="7444355" y="766279"/>
                  <a:pt x="7439872" y="768725"/>
                  <a:pt x="7439872" y="768725"/>
                </a:cubicBezTo>
                <a:cubicBezTo>
                  <a:pt x="7438120" y="775063"/>
                  <a:pt x="7441605" y="781667"/>
                  <a:pt x="7447819" y="783807"/>
                </a:cubicBezTo>
                <a:cubicBezTo>
                  <a:pt x="7449856" y="777693"/>
                  <a:pt x="7451894" y="771578"/>
                  <a:pt x="7445374" y="767094"/>
                </a:cubicBezTo>
                <a:close/>
                <a:moveTo>
                  <a:pt x="10132797" y="762028"/>
                </a:moveTo>
                <a:lnTo>
                  <a:pt x="10130773" y="783114"/>
                </a:lnTo>
                <a:lnTo>
                  <a:pt x="10131292" y="783114"/>
                </a:lnTo>
                <a:lnTo>
                  <a:pt x="10132123" y="794586"/>
                </a:lnTo>
                <a:cubicBezTo>
                  <a:pt x="10133472" y="796441"/>
                  <a:pt x="10134485" y="798297"/>
                  <a:pt x="10136340" y="794586"/>
                </a:cubicBezTo>
                <a:cubicBezTo>
                  <a:pt x="10138195" y="790875"/>
                  <a:pt x="10142243" y="787164"/>
                  <a:pt x="10136340" y="783115"/>
                </a:cubicBezTo>
                <a:lnTo>
                  <a:pt x="10136339" y="783114"/>
                </a:lnTo>
                <a:lnTo>
                  <a:pt x="10136340" y="783114"/>
                </a:lnTo>
                <a:lnTo>
                  <a:pt x="10134147" y="762028"/>
                </a:lnTo>
                <a:close/>
                <a:moveTo>
                  <a:pt x="11755828" y="756799"/>
                </a:moveTo>
                <a:lnTo>
                  <a:pt x="11753297" y="766246"/>
                </a:lnTo>
                <a:lnTo>
                  <a:pt x="11758527" y="771307"/>
                </a:lnTo>
                <a:cubicBezTo>
                  <a:pt x="11760214" y="768439"/>
                  <a:pt x="11765948" y="766584"/>
                  <a:pt x="11764262" y="763547"/>
                </a:cubicBezTo>
                <a:cubicBezTo>
                  <a:pt x="11762576" y="760511"/>
                  <a:pt x="11758696" y="758992"/>
                  <a:pt x="11755828" y="756799"/>
                </a:cubicBezTo>
                <a:close/>
                <a:moveTo>
                  <a:pt x="7735320" y="756699"/>
                </a:moveTo>
                <a:cubicBezTo>
                  <a:pt x="7732875" y="761590"/>
                  <a:pt x="7722891" y="761590"/>
                  <a:pt x="7726152" y="770355"/>
                </a:cubicBezTo>
                <a:cubicBezTo>
                  <a:pt x="7727822" y="771822"/>
                  <a:pt x="7730063" y="772495"/>
                  <a:pt x="7732264" y="772189"/>
                </a:cubicBezTo>
                <a:cubicBezTo>
                  <a:pt x="7739395" y="769743"/>
                  <a:pt x="7738173" y="763832"/>
                  <a:pt x="7735320" y="756699"/>
                </a:cubicBezTo>
                <a:close/>
                <a:moveTo>
                  <a:pt x="10087968" y="756077"/>
                </a:moveTo>
                <a:lnTo>
                  <a:pt x="10083804" y="761921"/>
                </a:lnTo>
                <a:lnTo>
                  <a:pt x="10084155" y="758254"/>
                </a:lnTo>
                <a:close/>
                <a:moveTo>
                  <a:pt x="8281186" y="753846"/>
                </a:moveTo>
                <a:cubicBezTo>
                  <a:pt x="8259994" y="759553"/>
                  <a:pt x="8237174" y="751400"/>
                  <a:pt x="8216798" y="762202"/>
                </a:cubicBezTo>
                <a:lnTo>
                  <a:pt x="8216847" y="762282"/>
                </a:lnTo>
                <a:lnTo>
                  <a:pt x="8182771" y="767094"/>
                </a:lnTo>
                <a:lnTo>
                  <a:pt x="8182771" y="767889"/>
                </a:lnTo>
                <a:lnTo>
                  <a:pt x="8182159" y="767093"/>
                </a:lnTo>
                <a:cubicBezTo>
                  <a:pt x="8175538" y="767807"/>
                  <a:pt x="8168304" y="765819"/>
                  <a:pt x="8161504" y="765743"/>
                </a:cubicBezTo>
                <a:cubicBezTo>
                  <a:pt x="8154704" y="765666"/>
                  <a:pt x="8148336" y="767501"/>
                  <a:pt x="8143446" y="775857"/>
                </a:cubicBezTo>
                <a:lnTo>
                  <a:pt x="8143446" y="775858"/>
                </a:lnTo>
                <a:lnTo>
                  <a:pt x="8128190" y="771247"/>
                </a:lnTo>
                <a:cubicBezTo>
                  <a:pt x="8123019" y="770508"/>
                  <a:pt x="8117569" y="771578"/>
                  <a:pt x="8111252" y="777488"/>
                </a:cubicBezTo>
                <a:lnTo>
                  <a:pt x="8143243" y="778906"/>
                </a:lnTo>
                <a:lnTo>
                  <a:pt x="8143242" y="778915"/>
                </a:lnTo>
                <a:lnTo>
                  <a:pt x="8143291" y="778908"/>
                </a:lnTo>
                <a:lnTo>
                  <a:pt x="8143446" y="778915"/>
                </a:lnTo>
                <a:lnTo>
                  <a:pt x="8143446" y="778886"/>
                </a:lnTo>
                <a:lnTo>
                  <a:pt x="8163159" y="776087"/>
                </a:lnTo>
                <a:cubicBezTo>
                  <a:pt x="8170036" y="776367"/>
                  <a:pt x="8176862" y="776367"/>
                  <a:pt x="8182771" y="771577"/>
                </a:cubicBezTo>
                <a:lnTo>
                  <a:pt x="8182771" y="771578"/>
                </a:lnTo>
                <a:cubicBezTo>
                  <a:pt x="8190106" y="770253"/>
                  <a:pt x="8197696" y="771323"/>
                  <a:pt x="8205261" y="771502"/>
                </a:cubicBezTo>
                <a:lnTo>
                  <a:pt x="8220296" y="767849"/>
                </a:lnTo>
                <a:lnTo>
                  <a:pt x="8220365" y="767960"/>
                </a:lnTo>
                <a:lnTo>
                  <a:pt x="8223421" y="767090"/>
                </a:lnTo>
                <a:lnTo>
                  <a:pt x="8227598" y="766075"/>
                </a:lnTo>
                <a:lnTo>
                  <a:pt x="8227581" y="766069"/>
                </a:lnTo>
                <a:lnTo>
                  <a:pt x="8255309" y="765769"/>
                </a:lnTo>
                <a:cubicBezTo>
                  <a:pt x="8264631" y="765056"/>
                  <a:pt x="8273545" y="762406"/>
                  <a:pt x="8281186" y="753846"/>
                </a:cubicBezTo>
                <a:close/>
                <a:moveTo>
                  <a:pt x="8470883" y="739986"/>
                </a:moveTo>
                <a:lnTo>
                  <a:pt x="8471726" y="740895"/>
                </a:lnTo>
                <a:lnTo>
                  <a:pt x="8470883" y="740597"/>
                </a:lnTo>
                <a:close/>
                <a:moveTo>
                  <a:pt x="4506392" y="737096"/>
                </a:moveTo>
                <a:lnTo>
                  <a:pt x="4507362" y="737408"/>
                </a:lnTo>
                <a:lnTo>
                  <a:pt x="4507160" y="737593"/>
                </a:lnTo>
                <a:close/>
                <a:moveTo>
                  <a:pt x="4497824" y="725437"/>
                </a:moveTo>
                <a:lnTo>
                  <a:pt x="4498047" y="725586"/>
                </a:lnTo>
                <a:lnTo>
                  <a:pt x="4498003" y="726235"/>
                </a:lnTo>
                <a:close/>
                <a:moveTo>
                  <a:pt x="8758793" y="712266"/>
                </a:moveTo>
                <a:lnTo>
                  <a:pt x="8759360" y="712266"/>
                </a:lnTo>
                <a:lnTo>
                  <a:pt x="8758793" y="712796"/>
                </a:lnTo>
                <a:close/>
                <a:moveTo>
                  <a:pt x="4186444" y="699897"/>
                </a:moveTo>
                <a:lnTo>
                  <a:pt x="4199732" y="732914"/>
                </a:lnTo>
                <a:lnTo>
                  <a:pt x="4199737" y="732910"/>
                </a:lnTo>
                <a:lnTo>
                  <a:pt x="4199735" y="732914"/>
                </a:lnTo>
                <a:cubicBezTo>
                  <a:pt x="4201884" y="738092"/>
                  <a:pt x="4203398" y="743660"/>
                  <a:pt x="4205841" y="748642"/>
                </a:cubicBezTo>
                <a:lnTo>
                  <a:pt x="4217409" y="760851"/>
                </a:lnTo>
                <a:lnTo>
                  <a:pt x="4225814" y="780975"/>
                </a:lnTo>
                <a:lnTo>
                  <a:pt x="4226795" y="781886"/>
                </a:lnTo>
                <a:lnTo>
                  <a:pt x="4263549" y="850982"/>
                </a:lnTo>
                <a:lnTo>
                  <a:pt x="4263528" y="851308"/>
                </a:lnTo>
                <a:cubicBezTo>
                  <a:pt x="4262937" y="858342"/>
                  <a:pt x="4268988" y="860686"/>
                  <a:pt x="4273097" y="864398"/>
                </a:cubicBezTo>
                <a:lnTo>
                  <a:pt x="4278371" y="858928"/>
                </a:lnTo>
                <a:lnTo>
                  <a:pt x="4264872" y="834239"/>
                </a:lnTo>
                <a:lnTo>
                  <a:pt x="4264891" y="833920"/>
                </a:lnTo>
                <a:cubicBezTo>
                  <a:pt x="4260099" y="823761"/>
                  <a:pt x="4256048" y="813162"/>
                  <a:pt x="4250320" y="803785"/>
                </a:cubicBezTo>
                <a:lnTo>
                  <a:pt x="4226795" y="781886"/>
                </a:lnTo>
                <a:lnTo>
                  <a:pt x="4226208" y="780780"/>
                </a:lnTo>
                <a:lnTo>
                  <a:pt x="4225814" y="780975"/>
                </a:lnTo>
                <a:lnTo>
                  <a:pt x="4221515" y="756750"/>
                </a:lnTo>
                <a:lnTo>
                  <a:pt x="4221515" y="756749"/>
                </a:lnTo>
                <a:cubicBezTo>
                  <a:pt x="4218583" y="745007"/>
                  <a:pt x="4213891" y="733852"/>
                  <a:pt x="4207246" y="723732"/>
                </a:cubicBezTo>
                <a:cubicBezTo>
                  <a:pt x="4205594" y="712420"/>
                  <a:pt x="4197387" y="703140"/>
                  <a:pt x="4186444" y="699897"/>
                </a:cubicBezTo>
                <a:close/>
                <a:moveTo>
                  <a:pt x="7551735" y="692903"/>
                </a:moveTo>
                <a:lnTo>
                  <a:pt x="7552347" y="693515"/>
                </a:lnTo>
                <a:lnTo>
                  <a:pt x="7559222" y="693515"/>
                </a:lnTo>
                <a:lnTo>
                  <a:pt x="7556422" y="736113"/>
                </a:lnTo>
                <a:lnTo>
                  <a:pt x="7558770" y="736384"/>
                </a:lnTo>
                <a:lnTo>
                  <a:pt x="7555606" y="736317"/>
                </a:lnTo>
                <a:cubicBezTo>
                  <a:pt x="7548129" y="751338"/>
                  <a:pt x="7543320" y="767542"/>
                  <a:pt x="7541344" y="784214"/>
                </a:cubicBezTo>
                <a:lnTo>
                  <a:pt x="7541232" y="788767"/>
                </a:lnTo>
                <a:lnTo>
                  <a:pt x="7538718" y="801099"/>
                </a:lnTo>
                <a:lnTo>
                  <a:pt x="7537065" y="805208"/>
                </a:lnTo>
                <a:lnTo>
                  <a:pt x="7537065" y="816418"/>
                </a:lnTo>
                <a:lnTo>
                  <a:pt x="7534297" y="827779"/>
                </a:lnTo>
                <a:lnTo>
                  <a:pt x="7536657" y="816418"/>
                </a:lnTo>
                <a:cubicBezTo>
                  <a:pt x="7523312" y="828097"/>
                  <a:pt x="7517973" y="846481"/>
                  <a:pt x="7523006" y="863500"/>
                </a:cubicBezTo>
                <a:lnTo>
                  <a:pt x="7523005" y="863500"/>
                </a:lnTo>
                <a:cubicBezTo>
                  <a:pt x="7522150" y="864009"/>
                  <a:pt x="7521314" y="864580"/>
                  <a:pt x="7520540" y="865212"/>
                </a:cubicBezTo>
                <a:cubicBezTo>
                  <a:pt x="7511799" y="872284"/>
                  <a:pt x="7510433" y="885105"/>
                  <a:pt x="7517503" y="893869"/>
                </a:cubicBezTo>
                <a:lnTo>
                  <a:pt x="7519790" y="886461"/>
                </a:lnTo>
                <a:lnTo>
                  <a:pt x="7517912" y="893870"/>
                </a:lnTo>
                <a:cubicBezTo>
                  <a:pt x="7517810" y="894827"/>
                  <a:pt x="7517810" y="895765"/>
                  <a:pt x="7517912" y="896723"/>
                </a:cubicBezTo>
                <a:cubicBezTo>
                  <a:pt x="7515997" y="897008"/>
                  <a:pt x="7514142" y="897640"/>
                  <a:pt x="7512431" y="898578"/>
                </a:cubicBezTo>
                <a:cubicBezTo>
                  <a:pt x="7504443" y="902939"/>
                  <a:pt x="7501510" y="912988"/>
                  <a:pt x="7505890" y="920977"/>
                </a:cubicBezTo>
                <a:cubicBezTo>
                  <a:pt x="7507622" y="924544"/>
                  <a:pt x="7510526" y="925207"/>
                  <a:pt x="7513557" y="924162"/>
                </a:cubicBezTo>
                <a:lnTo>
                  <a:pt x="7520351" y="918475"/>
                </a:lnTo>
                <a:lnTo>
                  <a:pt x="7520357" y="918532"/>
                </a:lnTo>
                <a:cubicBezTo>
                  <a:pt x="7523820" y="918532"/>
                  <a:pt x="7524432" y="923831"/>
                  <a:pt x="7530545" y="918532"/>
                </a:cubicBezTo>
                <a:lnTo>
                  <a:pt x="7532250" y="917913"/>
                </a:lnTo>
                <a:lnTo>
                  <a:pt x="7548346" y="916626"/>
                </a:lnTo>
                <a:lnTo>
                  <a:pt x="7534824" y="963372"/>
                </a:lnTo>
                <a:cubicBezTo>
                  <a:pt x="7534620" y="980595"/>
                  <a:pt x="7531003" y="994404"/>
                  <a:pt x="7523184" y="1004645"/>
                </a:cubicBezTo>
                <a:lnTo>
                  <a:pt x="7486639" y="1024351"/>
                </a:lnTo>
                <a:lnTo>
                  <a:pt x="7481236" y="1006785"/>
                </a:lnTo>
                <a:cubicBezTo>
                  <a:pt x="7477772" y="1014938"/>
                  <a:pt x="7471965" y="1020186"/>
                  <a:pt x="7465929" y="1024823"/>
                </a:cubicBezTo>
                <a:lnTo>
                  <a:pt x="7457817" y="1031810"/>
                </a:lnTo>
                <a:lnTo>
                  <a:pt x="7450468" y="1033689"/>
                </a:lnTo>
                <a:cubicBezTo>
                  <a:pt x="7423368" y="1041231"/>
                  <a:pt x="7395861" y="1046326"/>
                  <a:pt x="7368965" y="1054071"/>
                </a:cubicBezTo>
                <a:lnTo>
                  <a:pt x="7362159" y="1052928"/>
                </a:lnTo>
                <a:lnTo>
                  <a:pt x="7361324" y="1051117"/>
                </a:lnTo>
                <a:lnTo>
                  <a:pt x="7360580" y="1050983"/>
                </a:lnTo>
                <a:lnTo>
                  <a:pt x="7357759" y="1047142"/>
                </a:lnTo>
                <a:cubicBezTo>
                  <a:pt x="7356943" y="1044288"/>
                  <a:pt x="7355924" y="1040212"/>
                  <a:pt x="7355518" y="1038173"/>
                </a:cubicBezTo>
                <a:cubicBezTo>
                  <a:pt x="7355110" y="1036135"/>
                  <a:pt x="7353887" y="1034097"/>
                  <a:pt x="7353887" y="1032059"/>
                </a:cubicBezTo>
                <a:cubicBezTo>
                  <a:pt x="7352257" y="1019626"/>
                  <a:pt x="7349201" y="1006989"/>
                  <a:pt x="7334938" y="1004543"/>
                </a:cubicBezTo>
                <a:cubicBezTo>
                  <a:pt x="7315887" y="1000671"/>
                  <a:pt x="7300360" y="986913"/>
                  <a:pt x="7294187" y="968467"/>
                </a:cubicBezTo>
                <a:lnTo>
                  <a:pt x="7287150" y="965765"/>
                </a:lnTo>
                <a:lnTo>
                  <a:pt x="7282547" y="960085"/>
                </a:lnTo>
                <a:lnTo>
                  <a:pt x="7275545" y="961072"/>
                </a:lnTo>
                <a:lnTo>
                  <a:pt x="7270346" y="958888"/>
                </a:lnTo>
                <a:cubicBezTo>
                  <a:pt x="7268268" y="958378"/>
                  <a:pt x="7266109" y="958378"/>
                  <a:pt x="7264030" y="958888"/>
                </a:cubicBezTo>
                <a:lnTo>
                  <a:pt x="7261898" y="958698"/>
                </a:lnTo>
                <a:lnTo>
                  <a:pt x="7257985" y="950870"/>
                </a:lnTo>
                <a:lnTo>
                  <a:pt x="7259955" y="942989"/>
                </a:lnTo>
                <a:lnTo>
                  <a:pt x="7260146" y="941764"/>
                </a:lnTo>
                <a:lnTo>
                  <a:pt x="7267698" y="933894"/>
                </a:lnTo>
                <a:cubicBezTo>
                  <a:pt x="7268055" y="930149"/>
                  <a:pt x="7267189" y="925869"/>
                  <a:pt x="7268309" y="922404"/>
                </a:cubicBezTo>
                <a:lnTo>
                  <a:pt x="7268089" y="922416"/>
                </a:lnTo>
                <a:lnTo>
                  <a:pt x="7268105" y="922404"/>
                </a:lnTo>
                <a:lnTo>
                  <a:pt x="7268105" y="917513"/>
                </a:lnTo>
                <a:lnTo>
                  <a:pt x="7268103" y="917511"/>
                </a:lnTo>
                <a:lnTo>
                  <a:pt x="7268105" y="917512"/>
                </a:lnTo>
                <a:lnTo>
                  <a:pt x="7269735" y="902837"/>
                </a:lnTo>
                <a:lnTo>
                  <a:pt x="7282980" y="907321"/>
                </a:lnTo>
                <a:lnTo>
                  <a:pt x="7287055" y="899168"/>
                </a:lnTo>
                <a:lnTo>
                  <a:pt x="7287056" y="899169"/>
                </a:lnTo>
                <a:lnTo>
                  <a:pt x="7282981" y="907321"/>
                </a:lnTo>
                <a:cubicBezTo>
                  <a:pt x="7283591" y="912417"/>
                  <a:pt x="7286648" y="917105"/>
                  <a:pt x="7291334" y="916493"/>
                </a:cubicBezTo>
                <a:cubicBezTo>
                  <a:pt x="7296020" y="915882"/>
                  <a:pt x="7297651" y="911805"/>
                  <a:pt x="7297651" y="907525"/>
                </a:cubicBezTo>
                <a:lnTo>
                  <a:pt x="7297651" y="893054"/>
                </a:lnTo>
                <a:lnTo>
                  <a:pt x="7297646" y="893056"/>
                </a:lnTo>
                <a:lnTo>
                  <a:pt x="7297651" y="893053"/>
                </a:lnTo>
                <a:cubicBezTo>
                  <a:pt x="7300932" y="891484"/>
                  <a:pt x="7302928" y="888121"/>
                  <a:pt x="7302745" y="884493"/>
                </a:cubicBezTo>
                <a:lnTo>
                  <a:pt x="7308042" y="878175"/>
                </a:lnTo>
                <a:lnTo>
                  <a:pt x="7306819" y="878175"/>
                </a:lnTo>
                <a:lnTo>
                  <a:pt x="7306452" y="877767"/>
                </a:lnTo>
                <a:lnTo>
                  <a:pt x="7309060" y="877767"/>
                </a:lnTo>
                <a:lnTo>
                  <a:pt x="7312932" y="877767"/>
                </a:lnTo>
                <a:cubicBezTo>
                  <a:pt x="7310895" y="887754"/>
                  <a:pt x="7315785" y="887143"/>
                  <a:pt x="7322305" y="884086"/>
                </a:cubicBezTo>
                <a:lnTo>
                  <a:pt x="7322305" y="882874"/>
                </a:lnTo>
                <a:lnTo>
                  <a:pt x="7322508" y="883066"/>
                </a:lnTo>
                <a:cubicBezTo>
                  <a:pt x="7326788" y="883678"/>
                  <a:pt x="7329641" y="882455"/>
                  <a:pt x="7331755" y="880290"/>
                </a:cubicBezTo>
                <a:lnTo>
                  <a:pt x="7336171" y="872552"/>
                </a:lnTo>
                <a:lnTo>
                  <a:pt x="7336568" y="872876"/>
                </a:lnTo>
                <a:cubicBezTo>
                  <a:pt x="7337180" y="867373"/>
                  <a:pt x="7335957" y="861055"/>
                  <a:pt x="7344108" y="859628"/>
                </a:cubicBezTo>
                <a:lnTo>
                  <a:pt x="7343871" y="858062"/>
                </a:lnTo>
                <a:lnTo>
                  <a:pt x="7347110" y="849800"/>
                </a:lnTo>
                <a:lnTo>
                  <a:pt x="7347824" y="850053"/>
                </a:lnTo>
                <a:lnTo>
                  <a:pt x="7344310" y="859016"/>
                </a:lnTo>
                <a:cubicBezTo>
                  <a:pt x="7344412" y="860239"/>
                  <a:pt x="7344412" y="861462"/>
                  <a:pt x="7344310" y="862685"/>
                </a:cubicBezTo>
                <a:cubicBezTo>
                  <a:pt x="7341661" y="865742"/>
                  <a:pt x="7342883" y="866354"/>
                  <a:pt x="7345736" y="869003"/>
                </a:cubicBezTo>
                <a:cubicBezTo>
                  <a:pt x="7360203" y="882456"/>
                  <a:pt x="7368353" y="860035"/>
                  <a:pt x="7380579" y="862074"/>
                </a:cubicBezTo>
                <a:lnTo>
                  <a:pt x="7380631" y="861905"/>
                </a:lnTo>
                <a:lnTo>
                  <a:pt x="7392652" y="862838"/>
                </a:lnTo>
                <a:cubicBezTo>
                  <a:pt x="7396116" y="861666"/>
                  <a:pt x="7398816" y="858813"/>
                  <a:pt x="7400547" y="853717"/>
                </a:cubicBezTo>
                <a:lnTo>
                  <a:pt x="7399796" y="853717"/>
                </a:lnTo>
                <a:lnTo>
                  <a:pt x="7400547" y="853309"/>
                </a:lnTo>
                <a:lnTo>
                  <a:pt x="7408531" y="849232"/>
                </a:lnTo>
                <a:lnTo>
                  <a:pt x="7410124" y="849232"/>
                </a:lnTo>
                <a:lnTo>
                  <a:pt x="7409790" y="848590"/>
                </a:lnTo>
                <a:lnTo>
                  <a:pt x="7410125" y="848418"/>
                </a:lnTo>
                <a:lnTo>
                  <a:pt x="7409701" y="848418"/>
                </a:lnTo>
                <a:lnTo>
                  <a:pt x="7405031" y="839449"/>
                </a:lnTo>
                <a:lnTo>
                  <a:pt x="7403930" y="839493"/>
                </a:lnTo>
                <a:lnTo>
                  <a:pt x="7405030" y="838634"/>
                </a:lnTo>
                <a:lnTo>
                  <a:pt x="7410124" y="834354"/>
                </a:lnTo>
                <a:lnTo>
                  <a:pt x="7434574" y="809896"/>
                </a:lnTo>
                <a:cubicBezTo>
                  <a:pt x="7434778" y="806839"/>
                  <a:pt x="7435594" y="804597"/>
                  <a:pt x="7438854" y="806023"/>
                </a:cubicBezTo>
                <a:lnTo>
                  <a:pt x="7439549" y="806091"/>
                </a:lnTo>
                <a:lnTo>
                  <a:pt x="7440892" y="817029"/>
                </a:lnTo>
                <a:lnTo>
                  <a:pt x="7451487" y="807246"/>
                </a:lnTo>
                <a:lnTo>
                  <a:pt x="7439549" y="806091"/>
                </a:lnTo>
                <a:lnTo>
                  <a:pt x="7439466" y="805412"/>
                </a:lnTo>
                <a:lnTo>
                  <a:pt x="7438854" y="806023"/>
                </a:lnTo>
                <a:cubicBezTo>
                  <a:pt x="7436816" y="800622"/>
                  <a:pt x="7434473" y="795833"/>
                  <a:pt x="7430932" y="793285"/>
                </a:cubicBezTo>
                <a:cubicBezTo>
                  <a:pt x="7427392" y="790737"/>
                  <a:pt x="7422655" y="790431"/>
                  <a:pt x="7415829" y="793998"/>
                </a:cubicBezTo>
                <a:cubicBezTo>
                  <a:pt x="7415829" y="794202"/>
                  <a:pt x="7415829" y="794405"/>
                  <a:pt x="7415829" y="794609"/>
                </a:cubicBezTo>
                <a:cubicBezTo>
                  <a:pt x="7415727" y="800581"/>
                  <a:pt x="7410796" y="805330"/>
                  <a:pt x="7404827" y="805208"/>
                </a:cubicBezTo>
                <a:lnTo>
                  <a:pt x="7403209" y="806317"/>
                </a:lnTo>
                <a:lnTo>
                  <a:pt x="7404827" y="804597"/>
                </a:lnTo>
                <a:cubicBezTo>
                  <a:pt x="7397695" y="804597"/>
                  <a:pt x="7398511" y="792979"/>
                  <a:pt x="7390156" y="794610"/>
                </a:cubicBezTo>
                <a:lnTo>
                  <a:pt x="7394412" y="812346"/>
                </a:lnTo>
                <a:lnTo>
                  <a:pt x="7393823" y="812749"/>
                </a:lnTo>
                <a:lnTo>
                  <a:pt x="7393823" y="814593"/>
                </a:lnTo>
                <a:lnTo>
                  <a:pt x="7389291" y="815119"/>
                </a:lnTo>
                <a:lnTo>
                  <a:pt x="7385998" y="819271"/>
                </a:lnTo>
                <a:lnTo>
                  <a:pt x="7381802" y="819271"/>
                </a:lnTo>
                <a:lnTo>
                  <a:pt x="7382150" y="820169"/>
                </a:lnTo>
                <a:lnTo>
                  <a:pt x="7381190" y="818863"/>
                </a:lnTo>
                <a:lnTo>
                  <a:pt x="7380579" y="817974"/>
                </a:lnTo>
                <a:lnTo>
                  <a:pt x="7380579" y="814584"/>
                </a:lnTo>
                <a:lnTo>
                  <a:pt x="7384167" y="804116"/>
                </a:lnTo>
                <a:lnTo>
                  <a:pt x="7387506" y="801131"/>
                </a:lnTo>
                <a:cubicBezTo>
                  <a:pt x="7387506" y="801131"/>
                  <a:pt x="7387506" y="800316"/>
                  <a:pt x="7387506" y="798889"/>
                </a:cubicBezTo>
                <a:cubicBezTo>
                  <a:pt x="7387486" y="797503"/>
                  <a:pt x="7386896" y="796178"/>
                  <a:pt x="7385877" y="795220"/>
                </a:cubicBezTo>
                <a:lnTo>
                  <a:pt x="7377664" y="791797"/>
                </a:lnTo>
                <a:lnTo>
                  <a:pt x="7379153" y="790941"/>
                </a:lnTo>
                <a:cubicBezTo>
                  <a:pt x="7401566" y="780138"/>
                  <a:pt x="7421941" y="768113"/>
                  <a:pt x="7442317" y="756699"/>
                </a:cubicBezTo>
                <a:cubicBezTo>
                  <a:pt x="7449958" y="752623"/>
                  <a:pt x="7458720" y="749311"/>
                  <a:pt x="7466284" y="744470"/>
                </a:cubicBezTo>
                <a:lnTo>
                  <a:pt x="7478970" y="728296"/>
                </a:lnTo>
                <a:lnTo>
                  <a:pt x="7478995" y="728572"/>
                </a:lnTo>
                <a:cubicBezTo>
                  <a:pt x="7484291" y="732648"/>
                  <a:pt x="7488774" y="728775"/>
                  <a:pt x="7493460" y="726941"/>
                </a:cubicBezTo>
                <a:cubicBezTo>
                  <a:pt x="7493623" y="726778"/>
                  <a:pt x="7493786" y="726595"/>
                  <a:pt x="7493929" y="726411"/>
                </a:cubicBezTo>
                <a:lnTo>
                  <a:pt x="7493851" y="725722"/>
                </a:lnTo>
                <a:lnTo>
                  <a:pt x="7522395" y="711044"/>
                </a:lnTo>
                <a:cubicBezTo>
                  <a:pt x="7522415" y="711023"/>
                  <a:pt x="7522415" y="711023"/>
                  <a:pt x="7522435" y="711003"/>
                </a:cubicBezTo>
                <a:lnTo>
                  <a:pt x="7522434" y="710649"/>
                </a:lnTo>
                <a:close/>
                <a:moveTo>
                  <a:pt x="7549433" y="690600"/>
                </a:moveTo>
                <a:lnTo>
                  <a:pt x="7551735" y="692903"/>
                </a:lnTo>
                <a:lnTo>
                  <a:pt x="7549176" y="690650"/>
                </a:lnTo>
                <a:close/>
                <a:moveTo>
                  <a:pt x="7531082" y="688166"/>
                </a:moveTo>
                <a:lnTo>
                  <a:pt x="7530723" y="692853"/>
                </a:lnTo>
                <a:lnTo>
                  <a:pt x="7529616" y="693566"/>
                </a:lnTo>
                <a:close/>
                <a:moveTo>
                  <a:pt x="11737778" y="686418"/>
                </a:moveTo>
                <a:lnTo>
                  <a:pt x="11737778" y="700796"/>
                </a:lnTo>
                <a:lnTo>
                  <a:pt x="11736513" y="698300"/>
                </a:lnTo>
                <a:close/>
                <a:moveTo>
                  <a:pt x="11706542" y="678866"/>
                </a:moveTo>
                <a:lnTo>
                  <a:pt x="11708188" y="678866"/>
                </a:lnTo>
                <a:lnTo>
                  <a:pt x="11711297" y="717327"/>
                </a:lnTo>
                <a:lnTo>
                  <a:pt x="11712773" y="719574"/>
                </a:lnTo>
                <a:lnTo>
                  <a:pt x="11711803" y="719182"/>
                </a:lnTo>
                <a:lnTo>
                  <a:pt x="11709948" y="723568"/>
                </a:lnTo>
                <a:lnTo>
                  <a:pt x="11712274" y="734304"/>
                </a:lnTo>
                <a:lnTo>
                  <a:pt x="11711634" y="739425"/>
                </a:lnTo>
                <a:lnTo>
                  <a:pt x="11709143" y="743041"/>
                </a:lnTo>
                <a:lnTo>
                  <a:pt x="11705899" y="741112"/>
                </a:lnTo>
                <a:cubicBezTo>
                  <a:pt x="11704886" y="733977"/>
                  <a:pt x="11705393" y="726689"/>
                  <a:pt x="11707755" y="719857"/>
                </a:cubicBezTo>
                <a:cubicBezTo>
                  <a:pt x="11708259" y="718035"/>
                  <a:pt x="11708597" y="716180"/>
                  <a:pt x="11708766" y="714291"/>
                </a:cubicBezTo>
                <a:close/>
                <a:moveTo>
                  <a:pt x="7771793" y="653159"/>
                </a:moveTo>
                <a:lnTo>
                  <a:pt x="7771793" y="668853"/>
                </a:lnTo>
                <a:lnTo>
                  <a:pt x="7781981" y="683935"/>
                </a:lnTo>
                <a:cubicBezTo>
                  <a:pt x="7777701" y="670687"/>
                  <a:pt x="7778109" y="660904"/>
                  <a:pt x="7771793" y="653159"/>
                </a:cubicBezTo>
                <a:close/>
                <a:moveTo>
                  <a:pt x="10133743" y="628935"/>
                </a:moveTo>
                <a:lnTo>
                  <a:pt x="10134315" y="628935"/>
                </a:lnTo>
                <a:lnTo>
                  <a:pt x="10134610" y="629142"/>
                </a:lnTo>
                <a:close/>
                <a:moveTo>
                  <a:pt x="3770026" y="621881"/>
                </a:moveTo>
                <a:lnTo>
                  <a:pt x="3768307" y="627610"/>
                </a:lnTo>
                <a:lnTo>
                  <a:pt x="3770665" y="629721"/>
                </a:lnTo>
                <a:lnTo>
                  <a:pt x="3763392" y="630236"/>
                </a:lnTo>
                <a:lnTo>
                  <a:pt x="3757009" y="626438"/>
                </a:lnTo>
                <a:cubicBezTo>
                  <a:pt x="3759351" y="624093"/>
                  <a:pt x="3762674" y="624093"/>
                  <a:pt x="3765602" y="624093"/>
                </a:cubicBezTo>
                <a:close/>
                <a:moveTo>
                  <a:pt x="4154392" y="614324"/>
                </a:moveTo>
                <a:cubicBezTo>
                  <a:pt x="4152828" y="614715"/>
                  <a:pt x="4151656" y="617059"/>
                  <a:pt x="4150484" y="619013"/>
                </a:cubicBezTo>
                <a:cubicBezTo>
                  <a:pt x="4149312" y="620967"/>
                  <a:pt x="4150093" y="623702"/>
                  <a:pt x="4152438" y="623507"/>
                </a:cubicBezTo>
                <a:cubicBezTo>
                  <a:pt x="4154785" y="623311"/>
                  <a:pt x="4156933" y="620967"/>
                  <a:pt x="4160254" y="618818"/>
                </a:cubicBezTo>
                <a:cubicBezTo>
                  <a:pt x="4157518" y="616669"/>
                  <a:pt x="4155957" y="613934"/>
                  <a:pt x="4154392" y="614324"/>
                </a:cubicBezTo>
                <a:close/>
                <a:moveTo>
                  <a:pt x="3790121" y="609699"/>
                </a:moveTo>
                <a:lnTo>
                  <a:pt x="3790045" y="610860"/>
                </a:lnTo>
                <a:lnTo>
                  <a:pt x="3789594" y="610787"/>
                </a:lnTo>
                <a:lnTo>
                  <a:pt x="3789594" y="609737"/>
                </a:lnTo>
                <a:close/>
                <a:moveTo>
                  <a:pt x="10137014" y="608186"/>
                </a:moveTo>
                <a:lnTo>
                  <a:pt x="10132524" y="628645"/>
                </a:lnTo>
                <a:lnTo>
                  <a:pt x="10131616" y="628429"/>
                </a:lnTo>
                <a:lnTo>
                  <a:pt x="10131616" y="645297"/>
                </a:lnTo>
                <a:cubicBezTo>
                  <a:pt x="10131280" y="649177"/>
                  <a:pt x="10126894" y="656093"/>
                  <a:pt x="10132460" y="656599"/>
                </a:cubicBezTo>
                <a:cubicBezTo>
                  <a:pt x="10138026" y="657105"/>
                  <a:pt x="10138026" y="650189"/>
                  <a:pt x="10136171" y="645297"/>
                </a:cubicBezTo>
                <a:lnTo>
                  <a:pt x="10131619" y="645297"/>
                </a:lnTo>
                <a:lnTo>
                  <a:pt x="10135159" y="644117"/>
                </a:lnTo>
                <a:lnTo>
                  <a:pt x="10135159" y="629526"/>
                </a:lnTo>
                <a:lnTo>
                  <a:pt x="10136002" y="630116"/>
                </a:lnTo>
                <a:cubicBezTo>
                  <a:pt x="10139207" y="623368"/>
                  <a:pt x="10143761" y="616790"/>
                  <a:pt x="10137014" y="608186"/>
                </a:cubicBezTo>
                <a:close/>
                <a:moveTo>
                  <a:pt x="11743852" y="594354"/>
                </a:moveTo>
                <a:cubicBezTo>
                  <a:pt x="11740984" y="600225"/>
                  <a:pt x="11740309" y="606989"/>
                  <a:pt x="11742333" y="613247"/>
                </a:cubicBezTo>
                <a:cubicBezTo>
                  <a:pt x="11743683" y="618476"/>
                  <a:pt x="11732550" y="626573"/>
                  <a:pt x="11745539" y="630115"/>
                </a:cubicBezTo>
                <a:lnTo>
                  <a:pt x="11745539" y="613247"/>
                </a:lnTo>
                <a:cubicBezTo>
                  <a:pt x="11746212" y="607006"/>
                  <a:pt x="11748405" y="600596"/>
                  <a:pt x="11743852" y="594354"/>
                </a:cubicBezTo>
                <a:close/>
                <a:moveTo>
                  <a:pt x="7797493" y="589261"/>
                </a:moveTo>
                <a:lnTo>
                  <a:pt x="7797059" y="589771"/>
                </a:lnTo>
                <a:lnTo>
                  <a:pt x="7796601" y="589771"/>
                </a:lnTo>
                <a:close/>
                <a:moveTo>
                  <a:pt x="10107159" y="588450"/>
                </a:moveTo>
                <a:cubicBezTo>
                  <a:pt x="10097375" y="593511"/>
                  <a:pt x="10101761" y="601439"/>
                  <a:pt x="10102942" y="608861"/>
                </a:cubicBezTo>
                <a:cubicBezTo>
                  <a:pt x="10104966" y="602620"/>
                  <a:pt x="10117279" y="598234"/>
                  <a:pt x="10107159" y="588450"/>
                </a:cubicBezTo>
                <a:close/>
                <a:moveTo>
                  <a:pt x="11714353" y="587965"/>
                </a:moveTo>
                <a:cubicBezTo>
                  <a:pt x="11711928" y="588155"/>
                  <a:pt x="11709356" y="590474"/>
                  <a:pt x="11706235" y="592836"/>
                </a:cubicBezTo>
                <a:cubicBezTo>
                  <a:pt x="11705055" y="599617"/>
                  <a:pt x="11708766" y="606314"/>
                  <a:pt x="11715175" y="608861"/>
                </a:cubicBezTo>
                <a:cubicBezTo>
                  <a:pt x="11724960" y="612235"/>
                  <a:pt x="11713320" y="622525"/>
                  <a:pt x="11720910" y="625730"/>
                </a:cubicBezTo>
                <a:cubicBezTo>
                  <a:pt x="11724116" y="625730"/>
                  <a:pt x="11724960" y="623706"/>
                  <a:pt x="11724622" y="620501"/>
                </a:cubicBezTo>
                <a:cubicBezTo>
                  <a:pt x="11726309" y="612184"/>
                  <a:pt x="11725296" y="603514"/>
                  <a:pt x="11721585" y="595872"/>
                </a:cubicBezTo>
                <a:cubicBezTo>
                  <a:pt x="11719055" y="589715"/>
                  <a:pt x="11716778" y="587775"/>
                  <a:pt x="11714353" y="587965"/>
                </a:cubicBezTo>
                <a:close/>
                <a:moveTo>
                  <a:pt x="7810994" y="585550"/>
                </a:moveTo>
                <a:lnTo>
                  <a:pt x="7811296" y="586556"/>
                </a:lnTo>
                <a:lnTo>
                  <a:pt x="7810773" y="585612"/>
                </a:lnTo>
                <a:close/>
                <a:moveTo>
                  <a:pt x="3855719" y="581239"/>
                </a:moveTo>
                <a:lnTo>
                  <a:pt x="3855730" y="581331"/>
                </a:lnTo>
                <a:lnTo>
                  <a:pt x="3855677" y="581345"/>
                </a:lnTo>
                <a:close/>
                <a:moveTo>
                  <a:pt x="4470245" y="569194"/>
                </a:moveTo>
                <a:cubicBezTo>
                  <a:pt x="4468877" y="568999"/>
                  <a:pt x="4465562" y="571148"/>
                  <a:pt x="4465562" y="572711"/>
                </a:cubicBezTo>
                <a:cubicBezTo>
                  <a:pt x="4462252" y="581698"/>
                  <a:pt x="4470441" y="583651"/>
                  <a:pt x="4475340" y="587754"/>
                </a:cubicBezTo>
                <a:lnTo>
                  <a:pt x="4479443" y="583261"/>
                </a:lnTo>
                <a:cubicBezTo>
                  <a:pt x="4475734" y="579158"/>
                  <a:pt x="4477884" y="570366"/>
                  <a:pt x="4470245" y="569194"/>
                </a:cubicBezTo>
                <a:close/>
                <a:moveTo>
                  <a:pt x="11741490" y="553700"/>
                </a:moveTo>
                <a:cubicBezTo>
                  <a:pt x="11736767" y="553362"/>
                  <a:pt x="11732550" y="553025"/>
                  <a:pt x="11734405" y="559941"/>
                </a:cubicBezTo>
                <a:cubicBezTo>
                  <a:pt x="11736260" y="566858"/>
                  <a:pt x="11738284" y="559098"/>
                  <a:pt x="11744356" y="559941"/>
                </a:cubicBezTo>
                <a:cubicBezTo>
                  <a:pt x="11742501" y="559604"/>
                  <a:pt x="11744525" y="568882"/>
                  <a:pt x="11746718" y="559941"/>
                </a:cubicBezTo>
                <a:cubicBezTo>
                  <a:pt x="11747731" y="556399"/>
                  <a:pt x="11746212" y="554037"/>
                  <a:pt x="11741490" y="553700"/>
                </a:cubicBezTo>
                <a:close/>
                <a:moveTo>
                  <a:pt x="3569676" y="552784"/>
                </a:moveTo>
                <a:lnTo>
                  <a:pt x="3546619" y="563920"/>
                </a:lnTo>
                <a:cubicBezTo>
                  <a:pt x="3545838" y="568804"/>
                  <a:pt x="3547011" y="570367"/>
                  <a:pt x="3552288" y="569390"/>
                </a:cubicBezTo>
                <a:cubicBezTo>
                  <a:pt x="3561080" y="568609"/>
                  <a:pt x="3565964" y="563334"/>
                  <a:pt x="3569676" y="552784"/>
                </a:cubicBezTo>
                <a:close/>
                <a:moveTo>
                  <a:pt x="3936519" y="551530"/>
                </a:moveTo>
                <a:lnTo>
                  <a:pt x="3936140" y="551803"/>
                </a:lnTo>
                <a:lnTo>
                  <a:pt x="3936140" y="551583"/>
                </a:lnTo>
                <a:close/>
                <a:moveTo>
                  <a:pt x="3926750" y="547065"/>
                </a:moveTo>
                <a:lnTo>
                  <a:pt x="3926800" y="547631"/>
                </a:lnTo>
                <a:lnTo>
                  <a:pt x="3926750" y="547622"/>
                </a:lnTo>
                <a:close/>
                <a:moveTo>
                  <a:pt x="3926750" y="542038"/>
                </a:moveTo>
                <a:lnTo>
                  <a:pt x="3927144" y="542038"/>
                </a:lnTo>
                <a:lnTo>
                  <a:pt x="3926750" y="542431"/>
                </a:lnTo>
                <a:close/>
                <a:moveTo>
                  <a:pt x="3925970" y="541408"/>
                </a:moveTo>
                <a:lnTo>
                  <a:pt x="3925970" y="542020"/>
                </a:lnTo>
                <a:lnTo>
                  <a:pt x="3925490" y="542129"/>
                </a:lnTo>
                <a:close/>
                <a:moveTo>
                  <a:pt x="3927948" y="539521"/>
                </a:moveTo>
                <a:lnTo>
                  <a:pt x="3926630" y="540417"/>
                </a:lnTo>
                <a:lnTo>
                  <a:pt x="3926996" y="539870"/>
                </a:lnTo>
                <a:close/>
                <a:moveTo>
                  <a:pt x="3929643" y="527822"/>
                </a:moveTo>
                <a:lnTo>
                  <a:pt x="3930001" y="527959"/>
                </a:lnTo>
                <a:lnTo>
                  <a:pt x="3927382" y="528807"/>
                </a:lnTo>
                <a:lnTo>
                  <a:pt x="3927348" y="528564"/>
                </a:lnTo>
                <a:close/>
                <a:moveTo>
                  <a:pt x="3545658" y="527581"/>
                </a:moveTo>
                <a:cubicBezTo>
                  <a:pt x="3534378" y="526799"/>
                  <a:pt x="3523196" y="530121"/>
                  <a:pt x="3514185" y="536959"/>
                </a:cubicBezTo>
                <a:lnTo>
                  <a:pt x="3514185" y="536960"/>
                </a:lnTo>
                <a:lnTo>
                  <a:pt x="3514185" y="536959"/>
                </a:lnTo>
                <a:cubicBezTo>
                  <a:pt x="3501089" y="533833"/>
                  <a:pt x="3495816" y="542624"/>
                  <a:pt x="3492691" y="553565"/>
                </a:cubicBezTo>
                <a:cubicBezTo>
                  <a:pt x="3498559" y="556300"/>
                  <a:pt x="3503923" y="555665"/>
                  <a:pt x="3509053" y="553687"/>
                </a:cubicBezTo>
                <a:lnTo>
                  <a:pt x="3523959" y="545750"/>
                </a:lnTo>
                <a:lnTo>
                  <a:pt x="3523961" y="545750"/>
                </a:lnTo>
                <a:cubicBezTo>
                  <a:pt x="3533598" y="543328"/>
                  <a:pt x="3541592" y="536646"/>
                  <a:pt x="3545658" y="527581"/>
                </a:cubicBezTo>
                <a:close/>
                <a:moveTo>
                  <a:pt x="11713658" y="521481"/>
                </a:moveTo>
                <a:cubicBezTo>
                  <a:pt x="11711803" y="522847"/>
                  <a:pt x="11710452" y="524889"/>
                  <a:pt x="11709948" y="527216"/>
                </a:cubicBezTo>
                <a:cubicBezTo>
                  <a:pt x="11709779" y="530084"/>
                  <a:pt x="11712141" y="531434"/>
                  <a:pt x="11716189" y="531434"/>
                </a:cubicBezTo>
                <a:cubicBezTo>
                  <a:pt x="11717369" y="530084"/>
                  <a:pt x="11720744" y="529072"/>
                  <a:pt x="11720237" y="526373"/>
                </a:cubicBezTo>
                <a:cubicBezTo>
                  <a:pt x="11719731" y="523674"/>
                  <a:pt x="11718044" y="519457"/>
                  <a:pt x="11713658" y="521481"/>
                </a:cubicBezTo>
                <a:close/>
                <a:moveTo>
                  <a:pt x="4423738" y="513123"/>
                </a:moveTo>
                <a:cubicBezTo>
                  <a:pt x="4422179" y="512928"/>
                  <a:pt x="4419255" y="516640"/>
                  <a:pt x="4419255" y="516640"/>
                </a:cubicBezTo>
                <a:cubicBezTo>
                  <a:pt x="4421009" y="523282"/>
                  <a:pt x="4423738" y="529339"/>
                  <a:pt x="4438791" y="533246"/>
                </a:cubicBezTo>
                <a:cubicBezTo>
                  <a:pt x="4431359" y="523673"/>
                  <a:pt x="4435073" y="513514"/>
                  <a:pt x="4423738" y="513123"/>
                </a:cubicBezTo>
                <a:close/>
                <a:moveTo>
                  <a:pt x="7609371" y="510626"/>
                </a:moveTo>
                <a:lnTo>
                  <a:pt x="7609768" y="511136"/>
                </a:lnTo>
                <a:lnTo>
                  <a:pt x="7609205" y="511698"/>
                </a:lnTo>
                <a:lnTo>
                  <a:pt x="7609398" y="510689"/>
                </a:lnTo>
                <a:close/>
                <a:moveTo>
                  <a:pt x="7869596" y="481473"/>
                </a:moveTo>
                <a:lnTo>
                  <a:pt x="7869596" y="482359"/>
                </a:lnTo>
                <a:lnTo>
                  <a:pt x="7863815" y="485717"/>
                </a:lnTo>
                <a:lnTo>
                  <a:pt x="7864298" y="484804"/>
                </a:lnTo>
                <a:close/>
                <a:moveTo>
                  <a:pt x="10311767" y="467838"/>
                </a:moveTo>
                <a:lnTo>
                  <a:pt x="10303669" y="474417"/>
                </a:lnTo>
                <a:cubicBezTo>
                  <a:pt x="10305019" y="475766"/>
                  <a:pt x="10304176" y="478128"/>
                  <a:pt x="10307550" y="477959"/>
                </a:cubicBezTo>
                <a:cubicBezTo>
                  <a:pt x="10310922" y="477791"/>
                  <a:pt x="10314127" y="475598"/>
                  <a:pt x="10314127" y="471381"/>
                </a:cubicBezTo>
                <a:close/>
                <a:moveTo>
                  <a:pt x="10167882" y="466681"/>
                </a:moveTo>
                <a:lnTo>
                  <a:pt x="10168220" y="467501"/>
                </a:lnTo>
                <a:lnTo>
                  <a:pt x="10168257" y="468427"/>
                </a:lnTo>
                <a:lnTo>
                  <a:pt x="10167698" y="467791"/>
                </a:lnTo>
                <a:lnTo>
                  <a:pt x="10167882" y="467501"/>
                </a:lnTo>
                <a:close/>
                <a:moveTo>
                  <a:pt x="10057734" y="451644"/>
                </a:moveTo>
                <a:cubicBezTo>
                  <a:pt x="10055542" y="454849"/>
                  <a:pt x="10056048" y="454343"/>
                  <a:pt x="10053517" y="458055"/>
                </a:cubicBezTo>
                <a:cubicBezTo>
                  <a:pt x="10050988" y="461766"/>
                  <a:pt x="10050481" y="466320"/>
                  <a:pt x="10055542" y="465477"/>
                </a:cubicBezTo>
                <a:cubicBezTo>
                  <a:pt x="10060603" y="464634"/>
                  <a:pt x="10059084" y="458055"/>
                  <a:pt x="10057734" y="451644"/>
                </a:cubicBezTo>
                <a:close/>
                <a:moveTo>
                  <a:pt x="10163053" y="449688"/>
                </a:moveTo>
                <a:lnTo>
                  <a:pt x="10164205" y="451068"/>
                </a:lnTo>
                <a:lnTo>
                  <a:pt x="10163497" y="451139"/>
                </a:lnTo>
                <a:lnTo>
                  <a:pt x="10160798" y="452995"/>
                </a:lnTo>
                <a:lnTo>
                  <a:pt x="10157677" y="454743"/>
                </a:lnTo>
                <a:lnTo>
                  <a:pt x="10160798" y="452994"/>
                </a:lnTo>
                <a:lnTo>
                  <a:pt x="10160418" y="452378"/>
                </a:lnTo>
                <a:lnTo>
                  <a:pt x="10162991" y="451139"/>
                </a:lnTo>
                <a:close/>
                <a:moveTo>
                  <a:pt x="4360259" y="437711"/>
                </a:moveTo>
                <a:cubicBezTo>
                  <a:pt x="4356540" y="437711"/>
                  <a:pt x="4355366" y="440055"/>
                  <a:pt x="4356540" y="443376"/>
                </a:cubicBezTo>
                <a:cubicBezTo>
                  <a:pt x="4357715" y="446698"/>
                  <a:pt x="4358106" y="451191"/>
                  <a:pt x="4362414" y="451387"/>
                </a:cubicBezTo>
                <a:cubicBezTo>
                  <a:pt x="4366712" y="451582"/>
                  <a:pt x="4366712" y="448261"/>
                  <a:pt x="4366712" y="445330"/>
                </a:cubicBezTo>
                <a:cubicBezTo>
                  <a:pt x="4366124" y="441423"/>
                  <a:pt x="4363979" y="437711"/>
                  <a:pt x="4360259" y="437711"/>
                </a:cubicBezTo>
                <a:close/>
                <a:moveTo>
                  <a:pt x="10294054" y="426173"/>
                </a:moveTo>
                <a:cubicBezTo>
                  <a:pt x="10307886" y="430728"/>
                  <a:pt x="10312272" y="438825"/>
                  <a:pt x="10308224" y="451139"/>
                </a:cubicBezTo>
                <a:cubicBezTo>
                  <a:pt x="10306031" y="442030"/>
                  <a:pt x="10297259" y="436800"/>
                  <a:pt x="10294054" y="426173"/>
                </a:cubicBezTo>
                <a:close/>
                <a:moveTo>
                  <a:pt x="11698645" y="419931"/>
                </a:moveTo>
                <a:cubicBezTo>
                  <a:pt x="11694091" y="419594"/>
                  <a:pt x="11693584" y="422124"/>
                  <a:pt x="11693922" y="426342"/>
                </a:cubicBezTo>
                <a:cubicBezTo>
                  <a:pt x="11694260" y="430559"/>
                  <a:pt x="11691898" y="436800"/>
                  <a:pt x="11696621" y="438487"/>
                </a:cubicBezTo>
                <a:cubicBezTo>
                  <a:pt x="11701345" y="440174"/>
                  <a:pt x="11703707" y="435788"/>
                  <a:pt x="11703369" y="431571"/>
                </a:cubicBezTo>
                <a:cubicBezTo>
                  <a:pt x="11703031" y="427354"/>
                  <a:pt x="11705224" y="421956"/>
                  <a:pt x="11698645" y="419931"/>
                </a:cubicBezTo>
                <a:close/>
                <a:moveTo>
                  <a:pt x="4380185" y="414071"/>
                </a:moveTo>
                <a:cubicBezTo>
                  <a:pt x="4378409" y="427063"/>
                  <a:pt x="4384128" y="439957"/>
                  <a:pt x="4395069" y="447283"/>
                </a:cubicBezTo>
                <a:cubicBezTo>
                  <a:pt x="4394278" y="435034"/>
                  <a:pt x="4389579" y="423370"/>
                  <a:pt x="4381567" y="414071"/>
                </a:cubicBezTo>
                <a:close/>
                <a:moveTo>
                  <a:pt x="7652632" y="413226"/>
                </a:moveTo>
                <a:lnTo>
                  <a:pt x="7652973" y="413922"/>
                </a:lnTo>
                <a:lnTo>
                  <a:pt x="7652592" y="415015"/>
                </a:lnTo>
                <a:lnTo>
                  <a:pt x="7652298" y="414418"/>
                </a:lnTo>
                <a:close/>
                <a:moveTo>
                  <a:pt x="3866761" y="406788"/>
                </a:moveTo>
                <a:cubicBezTo>
                  <a:pt x="3865096" y="406464"/>
                  <a:pt x="3863154" y="407038"/>
                  <a:pt x="3860710" y="409187"/>
                </a:cubicBezTo>
                <a:lnTo>
                  <a:pt x="3860712" y="409187"/>
                </a:lnTo>
                <a:lnTo>
                  <a:pt x="3854046" y="409529"/>
                </a:lnTo>
                <a:cubicBezTo>
                  <a:pt x="3851872" y="409724"/>
                  <a:pt x="3850161" y="410652"/>
                  <a:pt x="3850161" y="414266"/>
                </a:cubicBezTo>
                <a:cubicBezTo>
                  <a:pt x="3850652" y="422472"/>
                  <a:pt x="3857196" y="429017"/>
                  <a:pt x="3865406" y="429505"/>
                </a:cubicBezTo>
                <a:cubicBezTo>
                  <a:pt x="3869120" y="429701"/>
                  <a:pt x="3869999" y="427991"/>
                  <a:pt x="3870098" y="425769"/>
                </a:cubicBezTo>
                <a:lnTo>
                  <a:pt x="3870098" y="418956"/>
                </a:lnTo>
                <a:lnTo>
                  <a:pt x="3879083" y="420518"/>
                </a:lnTo>
                <a:cubicBezTo>
                  <a:pt x="3880256" y="420128"/>
                  <a:pt x="3881626" y="415634"/>
                  <a:pt x="3880256" y="415634"/>
                </a:cubicBezTo>
                <a:cubicBezTo>
                  <a:pt x="3874248" y="416807"/>
                  <a:pt x="3871754" y="407759"/>
                  <a:pt x="3866761" y="406788"/>
                </a:cubicBezTo>
                <a:close/>
                <a:moveTo>
                  <a:pt x="4376639" y="399419"/>
                </a:moveTo>
                <a:cubicBezTo>
                  <a:pt x="4374709" y="399243"/>
                  <a:pt x="4372759" y="400239"/>
                  <a:pt x="4371593" y="401958"/>
                </a:cubicBezTo>
                <a:cubicBezTo>
                  <a:pt x="4371001" y="408015"/>
                  <a:pt x="4375485" y="411336"/>
                  <a:pt x="4380180" y="414071"/>
                </a:cubicBezTo>
                <a:lnTo>
                  <a:pt x="4381165" y="413094"/>
                </a:lnTo>
                <a:cubicBezTo>
                  <a:pt x="4379982" y="408210"/>
                  <a:pt x="4383925" y="401763"/>
                  <a:pt x="4376639" y="399419"/>
                </a:cubicBezTo>
                <a:close/>
                <a:moveTo>
                  <a:pt x="11523725" y="390917"/>
                </a:moveTo>
                <a:cubicBezTo>
                  <a:pt x="11519677" y="401714"/>
                  <a:pt x="11529628" y="412678"/>
                  <a:pt x="11523725" y="423305"/>
                </a:cubicBezTo>
                <a:cubicBezTo>
                  <a:pt x="11524905" y="427185"/>
                  <a:pt x="11528111" y="430154"/>
                  <a:pt x="11531990" y="431065"/>
                </a:cubicBezTo>
                <a:cubicBezTo>
                  <a:pt x="11535027" y="417553"/>
                  <a:pt x="11533339" y="403434"/>
                  <a:pt x="11527435" y="390917"/>
                </a:cubicBezTo>
                <a:cubicBezTo>
                  <a:pt x="11526087" y="389062"/>
                  <a:pt x="11524905" y="389231"/>
                  <a:pt x="11523725" y="390917"/>
                </a:cubicBezTo>
                <a:close/>
                <a:moveTo>
                  <a:pt x="3831391" y="380272"/>
                </a:moveTo>
                <a:lnTo>
                  <a:pt x="3823385" y="385937"/>
                </a:lnTo>
                <a:lnTo>
                  <a:pt x="3823383" y="385940"/>
                </a:lnTo>
                <a:lnTo>
                  <a:pt x="3823383" y="385938"/>
                </a:lnTo>
                <a:cubicBezTo>
                  <a:pt x="3822212" y="382812"/>
                  <a:pt x="3818698" y="380468"/>
                  <a:pt x="3817134" y="383008"/>
                </a:cubicBezTo>
                <a:cubicBezTo>
                  <a:pt x="3815474" y="386466"/>
                  <a:pt x="3815474" y="390490"/>
                  <a:pt x="3817134" y="393948"/>
                </a:cubicBezTo>
                <a:cubicBezTo>
                  <a:pt x="3818698" y="396293"/>
                  <a:pt x="3822212" y="394144"/>
                  <a:pt x="3823383" y="390822"/>
                </a:cubicBezTo>
                <a:lnTo>
                  <a:pt x="3823383" y="390818"/>
                </a:lnTo>
                <a:lnTo>
                  <a:pt x="3823385" y="390822"/>
                </a:lnTo>
                <a:cubicBezTo>
                  <a:pt x="3826705" y="388868"/>
                  <a:pt x="3833932" y="393166"/>
                  <a:pt x="3833932" y="386328"/>
                </a:cubicBezTo>
                <a:cubicBezTo>
                  <a:pt x="3834322" y="384374"/>
                  <a:pt x="3832369" y="382225"/>
                  <a:pt x="3831391" y="380272"/>
                </a:cubicBezTo>
                <a:close/>
                <a:moveTo>
                  <a:pt x="11530641" y="368144"/>
                </a:moveTo>
                <a:cubicBezTo>
                  <a:pt x="11522881" y="375061"/>
                  <a:pt x="11529797" y="384675"/>
                  <a:pt x="11524062" y="390748"/>
                </a:cubicBezTo>
                <a:lnTo>
                  <a:pt x="11525918" y="390748"/>
                </a:lnTo>
                <a:lnTo>
                  <a:pt x="11527773" y="390748"/>
                </a:lnTo>
                <a:cubicBezTo>
                  <a:pt x="11537220" y="384507"/>
                  <a:pt x="11539580" y="377591"/>
                  <a:pt x="11530641" y="368144"/>
                </a:cubicBezTo>
                <a:close/>
                <a:moveTo>
                  <a:pt x="7712732" y="365309"/>
                </a:moveTo>
                <a:lnTo>
                  <a:pt x="7712602" y="365570"/>
                </a:lnTo>
                <a:lnTo>
                  <a:pt x="7712297" y="365570"/>
                </a:lnTo>
                <a:close/>
                <a:moveTo>
                  <a:pt x="10389085" y="331131"/>
                </a:moveTo>
                <a:lnTo>
                  <a:pt x="10388177" y="333563"/>
                </a:lnTo>
                <a:lnTo>
                  <a:pt x="10388177" y="333969"/>
                </a:lnTo>
                <a:lnTo>
                  <a:pt x="10387184" y="333376"/>
                </a:lnTo>
                <a:close/>
                <a:moveTo>
                  <a:pt x="11551893" y="318394"/>
                </a:moveTo>
                <a:lnTo>
                  <a:pt x="11551246" y="321460"/>
                </a:lnTo>
                <a:lnTo>
                  <a:pt x="11551238" y="321252"/>
                </a:lnTo>
                <a:close/>
                <a:moveTo>
                  <a:pt x="4639468" y="310721"/>
                </a:moveTo>
                <a:cubicBezTo>
                  <a:pt x="4634190" y="313065"/>
                  <a:pt x="4629118" y="318145"/>
                  <a:pt x="4629699" y="321661"/>
                </a:cubicBezTo>
                <a:cubicBezTo>
                  <a:pt x="4630281" y="325178"/>
                  <a:pt x="4634969" y="331430"/>
                  <a:pt x="4636935" y="331430"/>
                </a:cubicBezTo>
                <a:cubicBezTo>
                  <a:pt x="4643576" y="330453"/>
                  <a:pt x="4649035" y="325842"/>
                  <a:pt x="4651187" y="319512"/>
                </a:cubicBezTo>
                <a:cubicBezTo>
                  <a:pt x="4652366" y="313456"/>
                  <a:pt x="4643181" y="315214"/>
                  <a:pt x="4639468" y="310721"/>
                </a:cubicBezTo>
                <a:close/>
                <a:moveTo>
                  <a:pt x="10435356" y="309778"/>
                </a:moveTo>
                <a:lnTo>
                  <a:pt x="10435861" y="309778"/>
                </a:lnTo>
                <a:lnTo>
                  <a:pt x="10435238" y="312815"/>
                </a:lnTo>
                <a:lnTo>
                  <a:pt x="10435238" y="316044"/>
                </a:lnTo>
                <a:lnTo>
                  <a:pt x="10434573" y="312830"/>
                </a:lnTo>
                <a:lnTo>
                  <a:pt x="10434733" y="312815"/>
                </a:lnTo>
                <a:close/>
                <a:moveTo>
                  <a:pt x="11613362" y="305539"/>
                </a:moveTo>
                <a:lnTo>
                  <a:pt x="11613347" y="305618"/>
                </a:lnTo>
                <a:lnTo>
                  <a:pt x="11613293" y="305562"/>
                </a:lnTo>
                <a:close/>
                <a:moveTo>
                  <a:pt x="11624595" y="305024"/>
                </a:moveTo>
                <a:lnTo>
                  <a:pt x="11624612" y="305263"/>
                </a:lnTo>
                <a:lnTo>
                  <a:pt x="11624595" y="305259"/>
                </a:lnTo>
                <a:close/>
                <a:moveTo>
                  <a:pt x="11538569" y="303369"/>
                </a:moveTo>
                <a:cubicBezTo>
                  <a:pt x="11533171" y="304196"/>
                  <a:pt x="11529291" y="308751"/>
                  <a:pt x="11529122" y="314165"/>
                </a:cubicBezTo>
                <a:cubicBezTo>
                  <a:pt x="11529122" y="314840"/>
                  <a:pt x="11532328" y="316358"/>
                  <a:pt x="11533508" y="316358"/>
                </a:cubicBezTo>
                <a:cubicBezTo>
                  <a:pt x="11539749" y="314165"/>
                  <a:pt x="11541269" y="309779"/>
                  <a:pt x="11538569" y="303369"/>
                </a:cubicBezTo>
                <a:close/>
                <a:moveTo>
                  <a:pt x="7517504" y="294233"/>
                </a:moveTo>
                <a:cubicBezTo>
                  <a:pt x="7511880" y="294030"/>
                  <a:pt x="7506501" y="296516"/>
                  <a:pt x="7503038" y="300959"/>
                </a:cubicBezTo>
                <a:lnTo>
                  <a:pt x="7503038" y="302048"/>
                </a:lnTo>
                <a:lnTo>
                  <a:pt x="7502833" y="300959"/>
                </a:lnTo>
                <a:cubicBezTo>
                  <a:pt x="7500694" y="301673"/>
                  <a:pt x="7498147" y="299991"/>
                  <a:pt x="7495753" y="299151"/>
                </a:cubicBezTo>
                <a:cubicBezTo>
                  <a:pt x="7493359" y="298310"/>
                  <a:pt x="7491118" y="298310"/>
                  <a:pt x="7489589" y="302386"/>
                </a:cubicBezTo>
                <a:cubicBezTo>
                  <a:pt x="7488162" y="305035"/>
                  <a:pt x="7488162" y="311150"/>
                  <a:pt x="7489589" y="311150"/>
                </a:cubicBezTo>
                <a:cubicBezTo>
                  <a:pt x="7494479" y="314615"/>
                  <a:pt x="7499166" y="311761"/>
                  <a:pt x="7503037" y="307889"/>
                </a:cubicBezTo>
                <a:lnTo>
                  <a:pt x="7503038" y="307888"/>
                </a:lnTo>
                <a:lnTo>
                  <a:pt x="7503038" y="307889"/>
                </a:lnTo>
                <a:cubicBezTo>
                  <a:pt x="7508742" y="305851"/>
                  <a:pt x="7516893" y="307889"/>
                  <a:pt x="7518726" y="298717"/>
                </a:cubicBezTo>
                <a:cubicBezTo>
                  <a:pt x="7518930" y="297291"/>
                  <a:pt x="7517504" y="294233"/>
                  <a:pt x="7517504" y="294233"/>
                </a:cubicBezTo>
                <a:close/>
                <a:moveTo>
                  <a:pt x="4692804" y="292161"/>
                </a:moveTo>
                <a:lnTo>
                  <a:pt x="4694872" y="294120"/>
                </a:lnTo>
                <a:lnTo>
                  <a:pt x="4694871" y="294121"/>
                </a:lnTo>
                <a:close/>
                <a:moveTo>
                  <a:pt x="4582122" y="290793"/>
                </a:moveTo>
                <a:lnTo>
                  <a:pt x="4582225" y="290793"/>
                </a:lnTo>
                <a:lnTo>
                  <a:pt x="4582053" y="291002"/>
                </a:lnTo>
                <a:close/>
                <a:moveTo>
                  <a:pt x="11632187" y="289536"/>
                </a:moveTo>
                <a:lnTo>
                  <a:pt x="11632788" y="290827"/>
                </a:lnTo>
                <a:lnTo>
                  <a:pt x="11629216" y="309430"/>
                </a:lnTo>
                <a:lnTo>
                  <a:pt x="11629205" y="309414"/>
                </a:lnTo>
                <a:close/>
                <a:moveTo>
                  <a:pt x="10528518" y="277559"/>
                </a:moveTo>
                <a:cubicBezTo>
                  <a:pt x="10527337" y="277728"/>
                  <a:pt x="10523627" y="277559"/>
                  <a:pt x="10525988" y="280427"/>
                </a:cubicBezTo>
                <a:cubicBezTo>
                  <a:pt x="10528349" y="283295"/>
                  <a:pt x="10528518" y="288693"/>
                  <a:pt x="10533578" y="288693"/>
                </a:cubicBezTo>
                <a:cubicBezTo>
                  <a:pt x="10534590" y="288693"/>
                  <a:pt x="10536109" y="285657"/>
                  <a:pt x="10536109" y="285657"/>
                </a:cubicBezTo>
                <a:cubicBezTo>
                  <a:pt x="10536109" y="279584"/>
                  <a:pt x="10533578" y="277053"/>
                  <a:pt x="10528518" y="277559"/>
                </a:cubicBezTo>
                <a:close/>
                <a:moveTo>
                  <a:pt x="4719176" y="274167"/>
                </a:moveTo>
                <a:cubicBezTo>
                  <a:pt x="4708645" y="271940"/>
                  <a:pt x="4698093" y="278680"/>
                  <a:pt x="4695939" y="289230"/>
                </a:cubicBezTo>
                <a:cubicBezTo>
                  <a:pt x="4695550" y="290402"/>
                  <a:pt x="4693395" y="288448"/>
                  <a:pt x="4692804" y="292161"/>
                </a:cubicBezTo>
                <a:cubicBezTo>
                  <a:pt x="4684583" y="292161"/>
                  <a:pt x="4675424" y="290207"/>
                  <a:pt x="4677177" y="304273"/>
                </a:cubicBezTo>
                <a:cubicBezTo>
                  <a:pt x="4677372" y="307204"/>
                  <a:pt x="4669953" y="311698"/>
                  <a:pt x="4675619" y="315019"/>
                </a:cubicBezTo>
                <a:cubicBezTo>
                  <a:pt x="4681270" y="318340"/>
                  <a:pt x="4685948" y="313651"/>
                  <a:pt x="4690256" y="310525"/>
                </a:cubicBezTo>
                <a:lnTo>
                  <a:pt x="4690256" y="310522"/>
                </a:lnTo>
                <a:lnTo>
                  <a:pt x="4690258" y="310524"/>
                </a:lnTo>
                <a:cubicBezTo>
                  <a:pt x="4692608" y="316776"/>
                  <a:pt x="4703570" y="314237"/>
                  <a:pt x="4703570" y="321660"/>
                </a:cubicBezTo>
                <a:cubicBezTo>
                  <a:pt x="4704352" y="331917"/>
                  <a:pt x="4706888" y="332748"/>
                  <a:pt x="4709913" y="331014"/>
                </a:cubicBezTo>
                <a:lnTo>
                  <a:pt x="4719174" y="324983"/>
                </a:lnTo>
                <a:lnTo>
                  <a:pt x="4725816" y="327376"/>
                </a:lnTo>
                <a:cubicBezTo>
                  <a:pt x="4731314" y="326277"/>
                  <a:pt x="4734049" y="316826"/>
                  <a:pt x="4740650" y="318144"/>
                </a:cubicBezTo>
                <a:lnTo>
                  <a:pt x="4732831" y="310333"/>
                </a:lnTo>
                <a:lnTo>
                  <a:pt x="4732835" y="310329"/>
                </a:lnTo>
                <a:lnTo>
                  <a:pt x="4722883" y="300951"/>
                </a:lnTo>
                <a:lnTo>
                  <a:pt x="4726001" y="277117"/>
                </a:lnTo>
                <a:cubicBezTo>
                  <a:pt x="4723854" y="275691"/>
                  <a:pt x="4721515" y="274694"/>
                  <a:pt x="4719176" y="274167"/>
                </a:cubicBezTo>
                <a:close/>
                <a:moveTo>
                  <a:pt x="4835108" y="269137"/>
                </a:moveTo>
                <a:cubicBezTo>
                  <a:pt x="4830001" y="267690"/>
                  <a:pt x="4825940" y="273991"/>
                  <a:pt x="4819788" y="276335"/>
                </a:cubicBezTo>
                <a:lnTo>
                  <a:pt x="4835017" y="280243"/>
                </a:lnTo>
                <a:lnTo>
                  <a:pt x="4833162" y="287349"/>
                </a:lnTo>
                <a:cubicBezTo>
                  <a:pt x="4831307" y="288253"/>
                  <a:pt x="4828670" y="288253"/>
                  <a:pt x="4826620" y="289034"/>
                </a:cubicBezTo>
                <a:lnTo>
                  <a:pt x="4826621" y="289035"/>
                </a:lnTo>
                <a:lnTo>
                  <a:pt x="4822132" y="289035"/>
                </a:lnTo>
                <a:lnTo>
                  <a:pt x="4821005" y="289739"/>
                </a:lnTo>
                <a:lnTo>
                  <a:pt x="4821744" y="288644"/>
                </a:lnTo>
                <a:cubicBezTo>
                  <a:pt x="4819499" y="283174"/>
                  <a:pt x="4817107" y="280488"/>
                  <a:pt x="4814619" y="280512"/>
                </a:cubicBezTo>
                <a:lnTo>
                  <a:pt x="4806940" y="288609"/>
                </a:lnTo>
                <a:lnTo>
                  <a:pt x="4795677" y="287911"/>
                </a:lnTo>
                <a:cubicBezTo>
                  <a:pt x="4793749" y="287887"/>
                  <a:pt x="4791992" y="288265"/>
                  <a:pt x="4790631" y="289578"/>
                </a:cubicBezTo>
                <a:lnTo>
                  <a:pt x="4788189" y="296242"/>
                </a:lnTo>
                <a:lnTo>
                  <a:pt x="4778807" y="295897"/>
                </a:lnTo>
                <a:cubicBezTo>
                  <a:pt x="4775893" y="296849"/>
                  <a:pt x="4773613" y="298998"/>
                  <a:pt x="4772547" y="302710"/>
                </a:cubicBezTo>
                <a:cubicBezTo>
                  <a:pt x="4771473" y="306422"/>
                  <a:pt x="4771912" y="308767"/>
                  <a:pt x="4773298" y="310379"/>
                </a:cubicBezTo>
                <a:lnTo>
                  <a:pt x="4779182" y="313356"/>
                </a:lnTo>
                <a:lnTo>
                  <a:pt x="4778982" y="314237"/>
                </a:lnTo>
                <a:cubicBezTo>
                  <a:pt x="4793245" y="320684"/>
                  <a:pt x="4802420" y="312088"/>
                  <a:pt x="4812766" y="305641"/>
                </a:cubicBezTo>
                <a:lnTo>
                  <a:pt x="4812762" y="305639"/>
                </a:lnTo>
                <a:lnTo>
                  <a:pt x="4831112" y="292356"/>
                </a:lnTo>
                <a:lnTo>
                  <a:pt x="4827425" y="289630"/>
                </a:lnTo>
                <a:lnTo>
                  <a:pt x="4831112" y="292355"/>
                </a:lnTo>
                <a:cubicBezTo>
                  <a:pt x="4836382" y="291964"/>
                  <a:pt x="4841850" y="292160"/>
                  <a:pt x="4844976" y="286885"/>
                </a:cubicBezTo>
                <a:cubicBezTo>
                  <a:pt x="4841653" y="283309"/>
                  <a:pt x="4840093" y="278445"/>
                  <a:pt x="4840677" y="273600"/>
                </a:cubicBezTo>
                <a:lnTo>
                  <a:pt x="4840674" y="273600"/>
                </a:lnTo>
                <a:close/>
                <a:moveTo>
                  <a:pt x="11628643" y="263053"/>
                </a:moveTo>
                <a:cubicBezTo>
                  <a:pt x="11618016" y="257655"/>
                  <a:pt x="11625777" y="267270"/>
                  <a:pt x="11623920" y="269294"/>
                </a:cubicBezTo>
                <a:lnTo>
                  <a:pt x="11629150" y="278066"/>
                </a:lnTo>
                <a:cubicBezTo>
                  <a:pt x="11631511" y="272836"/>
                  <a:pt x="11639270" y="268451"/>
                  <a:pt x="11628643" y="263053"/>
                </a:cubicBezTo>
                <a:close/>
                <a:moveTo>
                  <a:pt x="4407370" y="261392"/>
                </a:moveTo>
                <a:lnTo>
                  <a:pt x="4407370" y="262747"/>
                </a:lnTo>
                <a:lnTo>
                  <a:pt x="4404948" y="272204"/>
                </a:lnTo>
                <a:lnTo>
                  <a:pt x="4404852" y="272210"/>
                </a:lnTo>
                <a:close/>
                <a:moveTo>
                  <a:pt x="10578954" y="258329"/>
                </a:moveTo>
                <a:cubicBezTo>
                  <a:pt x="10577099" y="260860"/>
                  <a:pt x="10575074" y="262378"/>
                  <a:pt x="10575243" y="263728"/>
                </a:cubicBezTo>
                <a:cubicBezTo>
                  <a:pt x="10575867" y="265515"/>
                  <a:pt x="10577132" y="267017"/>
                  <a:pt x="10578785" y="267945"/>
                </a:cubicBezTo>
                <a:cubicBezTo>
                  <a:pt x="10580472" y="268957"/>
                  <a:pt x="10582496" y="268451"/>
                  <a:pt x="10582496" y="265921"/>
                </a:cubicBezTo>
                <a:cubicBezTo>
                  <a:pt x="10581653" y="263255"/>
                  <a:pt x="10580455" y="260691"/>
                  <a:pt x="10578954" y="258329"/>
                </a:cubicBezTo>
                <a:close/>
                <a:moveTo>
                  <a:pt x="4376267" y="254845"/>
                </a:moveTo>
                <a:cubicBezTo>
                  <a:pt x="4369261" y="255626"/>
                  <a:pt x="4360656" y="257775"/>
                  <a:pt x="4361635" y="265590"/>
                </a:cubicBezTo>
                <a:cubicBezTo>
                  <a:pt x="4361635" y="278094"/>
                  <a:pt x="4374914" y="269888"/>
                  <a:pt x="4381173" y="274382"/>
                </a:cubicBezTo>
                <a:cubicBezTo>
                  <a:pt x="4382749" y="266567"/>
                  <a:pt x="4372572" y="262464"/>
                  <a:pt x="4376267" y="254845"/>
                </a:cubicBezTo>
                <a:close/>
                <a:moveTo>
                  <a:pt x="4807486" y="250742"/>
                </a:moveTo>
                <a:lnTo>
                  <a:pt x="4808657" y="253086"/>
                </a:lnTo>
                <a:lnTo>
                  <a:pt x="4810023" y="253086"/>
                </a:lnTo>
                <a:cubicBezTo>
                  <a:pt x="4810023" y="252500"/>
                  <a:pt x="4809243" y="250742"/>
                  <a:pt x="4809243" y="250742"/>
                </a:cubicBezTo>
                <a:cubicBezTo>
                  <a:pt x="4808657" y="250566"/>
                  <a:pt x="4808072" y="250566"/>
                  <a:pt x="4807486" y="250742"/>
                </a:cubicBezTo>
                <a:close/>
                <a:moveTo>
                  <a:pt x="7591646" y="243916"/>
                </a:moveTo>
                <a:lnTo>
                  <a:pt x="7583074" y="258891"/>
                </a:lnTo>
                <a:lnTo>
                  <a:pt x="7582910" y="258973"/>
                </a:lnTo>
                <a:lnTo>
                  <a:pt x="7582910" y="259176"/>
                </a:lnTo>
                <a:cubicBezTo>
                  <a:pt x="7571908" y="252043"/>
                  <a:pt x="7566202" y="258361"/>
                  <a:pt x="7562534" y="269163"/>
                </a:cubicBezTo>
                <a:lnTo>
                  <a:pt x="7562533" y="269165"/>
                </a:lnTo>
                <a:lnTo>
                  <a:pt x="7549724" y="271355"/>
                </a:lnTo>
                <a:cubicBezTo>
                  <a:pt x="7546591" y="273546"/>
                  <a:pt x="7544808" y="277623"/>
                  <a:pt x="7545012" y="284858"/>
                </a:cubicBezTo>
                <a:cubicBezTo>
                  <a:pt x="7548782" y="281903"/>
                  <a:pt x="7552806" y="280425"/>
                  <a:pt x="7556066" y="278463"/>
                </a:cubicBezTo>
                <a:lnTo>
                  <a:pt x="7561786" y="270241"/>
                </a:lnTo>
                <a:lnTo>
                  <a:pt x="7568498" y="271071"/>
                </a:lnTo>
                <a:cubicBezTo>
                  <a:pt x="7574047" y="268654"/>
                  <a:pt x="7575728" y="258412"/>
                  <a:pt x="7582910" y="259176"/>
                </a:cubicBezTo>
                <a:lnTo>
                  <a:pt x="7582910" y="259177"/>
                </a:lnTo>
                <a:lnTo>
                  <a:pt x="7583074" y="258891"/>
                </a:lnTo>
                <a:lnTo>
                  <a:pt x="7596689" y="252069"/>
                </a:lnTo>
                <a:cubicBezTo>
                  <a:pt x="7600994" y="248680"/>
                  <a:pt x="7605833" y="245317"/>
                  <a:pt x="7613677" y="245317"/>
                </a:cubicBezTo>
                <a:cubicBezTo>
                  <a:pt x="7602980" y="240731"/>
                  <a:pt x="7596205" y="240935"/>
                  <a:pt x="7591646" y="243916"/>
                </a:cubicBezTo>
                <a:close/>
                <a:moveTo>
                  <a:pt x="7640573" y="239609"/>
                </a:moveTo>
                <a:cubicBezTo>
                  <a:pt x="7638586" y="241240"/>
                  <a:pt x="7636804" y="243992"/>
                  <a:pt x="7635072" y="246132"/>
                </a:cubicBezTo>
                <a:cubicBezTo>
                  <a:pt x="7637211" y="247008"/>
                  <a:pt x="7639493" y="247558"/>
                  <a:pt x="7641796" y="247762"/>
                </a:cubicBezTo>
                <a:cubicBezTo>
                  <a:pt x="7647297" y="247558"/>
                  <a:pt x="7652391" y="244501"/>
                  <a:pt x="7647297" y="239813"/>
                </a:cubicBezTo>
                <a:cubicBezTo>
                  <a:pt x="7644750" y="237469"/>
                  <a:pt x="7642560" y="237979"/>
                  <a:pt x="7640573" y="239609"/>
                </a:cubicBezTo>
                <a:close/>
                <a:moveTo>
                  <a:pt x="4938355" y="234527"/>
                </a:moveTo>
                <a:cubicBezTo>
                  <a:pt x="4923885" y="238825"/>
                  <a:pt x="4912741" y="239997"/>
                  <a:pt x="4905313" y="249375"/>
                </a:cubicBezTo>
                <a:lnTo>
                  <a:pt x="4891443" y="258185"/>
                </a:lnTo>
                <a:lnTo>
                  <a:pt x="4891443" y="257776"/>
                </a:lnTo>
                <a:cubicBezTo>
                  <a:pt x="4885600" y="259339"/>
                  <a:pt x="4879561" y="259925"/>
                  <a:pt x="4876442" y="265786"/>
                </a:cubicBezTo>
                <a:lnTo>
                  <a:pt x="4875706" y="267101"/>
                </a:lnTo>
                <a:lnTo>
                  <a:pt x="4866525" y="266738"/>
                </a:lnTo>
                <a:lnTo>
                  <a:pt x="4859361" y="273317"/>
                </a:lnTo>
                <a:lnTo>
                  <a:pt x="4858835" y="273405"/>
                </a:lnTo>
                <a:cubicBezTo>
                  <a:pt x="4852784" y="273405"/>
                  <a:pt x="4846732" y="277117"/>
                  <a:pt x="4840679" y="273405"/>
                </a:cubicBezTo>
                <a:cubicBezTo>
                  <a:pt x="4835604" y="279852"/>
                  <a:pt x="4839117" y="283564"/>
                  <a:pt x="4844976" y="286690"/>
                </a:cubicBezTo>
                <a:cubicBezTo>
                  <a:pt x="4853368" y="286358"/>
                  <a:pt x="4860792" y="281376"/>
                  <a:pt x="4864513" y="273796"/>
                </a:cubicBezTo>
                <a:lnTo>
                  <a:pt x="4864513" y="273795"/>
                </a:lnTo>
                <a:lnTo>
                  <a:pt x="4872294" y="273991"/>
                </a:lnTo>
                <a:cubicBezTo>
                  <a:pt x="4874835" y="273844"/>
                  <a:pt x="4877123" y="273014"/>
                  <a:pt x="4878779" y="270083"/>
                </a:cubicBezTo>
                <a:lnTo>
                  <a:pt x="4878080" y="268912"/>
                </a:lnTo>
                <a:lnTo>
                  <a:pt x="4878194" y="268912"/>
                </a:lnTo>
                <a:lnTo>
                  <a:pt x="4891153" y="263371"/>
                </a:lnTo>
                <a:lnTo>
                  <a:pt x="4891443" y="264027"/>
                </a:lnTo>
                <a:cubicBezTo>
                  <a:pt x="4898076" y="260511"/>
                  <a:pt x="4906292" y="261488"/>
                  <a:pt x="4910982" y="255040"/>
                </a:cubicBezTo>
                <a:lnTo>
                  <a:pt x="4905313" y="249375"/>
                </a:lnTo>
                <a:cubicBezTo>
                  <a:pt x="4906095" y="251973"/>
                  <a:pt x="4908247" y="253829"/>
                  <a:pt x="4910982" y="254064"/>
                </a:cubicBezTo>
                <a:cubicBezTo>
                  <a:pt x="4918807" y="248984"/>
                  <a:pt x="4929949" y="247421"/>
                  <a:pt x="4938355" y="234527"/>
                </a:cubicBezTo>
                <a:close/>
                <a:moveTo>
                  <a:pt x="10706474" y="228809"/>
                </a:moveTo>
                <a:lnTo>
                  <a:pt x="10707993" y="236907"/>
                </a:lnTo>
                <a:cubicBezTo>
                  <a:pt x="10713391" y="235726"/>
                  <a:pt x="10719125" y="235051"/>
                  <a:pt x="10721656" y="228809"/>
                </a:cubicBezTo>
                <a:close/>
                <a:moveTo>
                  <a:pt x="10798405" y="212952"/>
                </a:moveTo>
                <a:cubicBezTo>
                  <a:pt x="10799417" y="216664"/>
                  <a:pt x="10793682" y="219531"/>
                  <a:pt x="10797224" y="223580"/>
                </a:cubicBezTo>
                <a:cubicBezTo>
                  <a:pt x="10801610" y="219025"/>
                  <a:pt x="10812406" y="224761"/>
                  <a:pt x="10812406" y="212952"/>
                </a:cubicBezTo>
                <a:close/>
                <a:moveTo>
                  <a:pt x="4806711" y="212645"/>
                </a:moveTo>
                <a:lnTo>
                  <a:pt x="4806733" y="212645"/>
                </a:lnTo>
                <a:lnTo>
                  <a:pt x="4806785" y="212721"/>
                </a:lnTo>
                <a:close/>
                <a:moveTo>
                  <a:pt x="4804197" y="212645"/>
                </a:moveTo>
                <a:lnTo>
                  <a:pt x="4804754" y="212645"/>
                </a:lnTo>
                <a:lnTo>
                  <a:pt x="4804201" y="212707"/>
                </a:lnTo>
                <a:close/>
                <a:moveTo>
                  <a:pt x="4902450" y="208127"/>
                </a:moveTo>
                <a:cubicBezTo>
                  <a:pt x="4900083" y="207810"/>
                  <a:pt x="4897882" y="208249"/>
                  <a:pt x="4896516" y="212254"/>
                </a:cubicBezTo>
                <a:cubicBezTo>
                  <a:pt x="4888131" y="212254"/>
                  <a:pt x="4882873" y="218701"/>
                  <a:pt x="4880140" y="226320"/>
                </a:cubicBezTo>
                <a:cubicBezTo>
                  <a:pt x="4884820" y="226711"/>
                  <a:pt x="4889687" y="228860"/>
                  <a:pt x="4892223" y="222804"/>
                </a:cubicBezTo>
                <a:lnTo>
                  <a:pt x="4902650" y="218165"/>
                </a:lnTo>
                <a:cubicBezTo>
                  <a:pt x="4904922" y="215088"/>
                  <a:pt x="4906583" y="211180"/>
                  <a:pt x="4909416" y="208543"/>
                </a:cubicBezTo>
                <a:cubicBezTo>
                  <a:pt x="4907367" y="209520"/>
                  <a:pt x="4904824" y="208445"/>
                  <a:pt x="4902450" y="208127"/>
                </a:cubicBezTo>
                <a:close/>
                <a:moveTo>
                  <a:pt x="4999746" y="199359"/>
                </a:moveTo>
                <a:cubicBezTo>
                  <a:pt x="4997987" y="198968"/>
                  <a:pt x="4994077" y="200922"/>
                  <a:pt x="4994077" y="200922"/>
                </a:cubicBezTo>
                <a:cubicBezTo>
                  <a:pt x="4993686" y="205416"/>
                  <a:pt x="4996814" y="207369"/>
                  <a:pt x="5000725" y="207369"/>
                </a:cubicBezTo>
                <a:cubicBezTo>
                  <a:pt x="5003267" y="206881"/>
                  <a:pt x="5005808" y="206021"/>
                  <a:pt x="5008154" y="204830"/>
                </a:cubicBezTo>
                <a:cubicBezTo>
                  <a:pt x="5005613" y="202661"/>
                  <a:pt x="5002678" y="200805"/>
                  <a:pt x="4999746" y="199359"/>
                </a:cubicBezTo>
                <a:close/>
                <a:moveTo>
                  <a:pt x="10333188" y="198108"/>
                </a:moveTo>
                <a:cubicBezTo>
                  <a:pt x="10327503" y="196725"/>
                  <a:pt x="10321684" y="199846"/>
                  <a:pt x="10319693" y="205362"/>
                </a:cubicBezTo>
                <a:cubicBezTo>
                  <a:pt x="10324417" y="204012"/>
                  <a:pt x="10331670" y="206711"/>
                  <a:pt x="10333188" y="198108"/>
                </a:cubicBezTo>
                <a:close/>
                <a:moveTo>
                  <a:pt x="10298778" y="179890"/>
                </a:moveTo>
                <a:cubicBezTo>
                  <a:pt x="10292705" y="177528"/>
                  <a:pt x="10292705" y="184445"/>
                  <a:pt x="10292705" y="189168"/>
                </a:cubicBezTo>
                <a:lnTo>
                  <a:pt x="10303163" y="182758"/>
                </a:lnTo>
                <a:cubicBezTo>
                  <a:pt x="10301830" y="181628"/>
                  <a:pt x="10300347" y="180666"/>
                  <a:pt x="10298778" y="179890"/>
                </a:cubicBezTo>
                <a:close/>
                <a:moveTo>
                  <a:pt x="10438781" y="160491"/>
                </a:moveTo>
                <a:cubicBezTo>
                  <a:pt x="10430347" y="161503"/>
                  <a:pt x="10424275" y="158298"/>
                  <a:pt x="10420901" y="166058"/>
                </a:cubicBezTo>
                <a:cubicBezTo>
                  <a:pt x="10427649" y="167576"/>
                  <a:pt x="10431022" y="163190"/>
                  <a:pt x="10438781" y="160491"/>
                </a:cubicBezTo>
                <a:close/>
                <a:moveTo>
                  <a:pt x="4935810" y="152666"/>
                </a:moveTo>
                <a:cubicBezTo>
                  <a:pt x="4932293" y="153956"/>
                  <a:pt x="4928970" y="155812"/>
                  <a:pt x="4926036" y="158137"/>
                </a:cubicBezTo>
                <a:cubicBezTo>
                  <a:pt x="4929164" y="160266"/>
                  <a:pt x="4932489" y="161907"/>
                  <a:pt x="4936007" y="163021"/>
                </a:cubicBezTo>
                <a:cubicBezTo>
                  <a:pt x="4936203" y="163040"/>
                  <a:pt x="4936398" y="163060"/>
                  <a:pt x="4936398" y="163060"/>
                </a:cubicBezTo>
                <a:cubicBezTo>
                  <a:pt x="4939725" y="163255"/>
                  <a:pt x="4942460" y="160774"/>
                  <a:pt x="4942656" y="157550"/>
                </a:cubicBezTo>
                <a:cubicBezTo>
                  <a:pt x="4940507" y="155987"/>
                  <a:pt x="4937769" y="152275"/>
                  <a:pt x="4935810" y="152666"/>
                </a:cubicBezTo>
                <a:close/>
                <a:moveTo>
                  <a:pt x="10393744" y="144803"/>
                </a:moveTo>
                <a:cubicBezTo>
                  <a:pt x="10391720" y="145815"/>
                  <a:pt x="10390539" y="148514"/>
                  <a:pt x="10389020" y="150370"/>
                </a:cubicBezTo>
                <a:cubicBezTo>
                  <a:pt x="10390876" y="151044"/>
                  <a:pt x="10392799" y="151500"/>
                  <a:pt x="10394756" y="151719"/>
                </a:cubicBezTo>
                <a:cubicBezTo>
                  <a:pt x="10396949" y="151719"/>
                  <a:pt x="10399985" y="152394"/>
                  <a:pt x="10399985" y="148514"/>
                </a:cubicBezTo>
                <a:cubicBezTo>
                  <a:pt x="10398635" y="145141"/>
                  <a:pt x="10395768" y="143791"/>
                  <a:pt x="10393744" y="144803"/>
                </a:cubicBezTo>
                <a:close/>
                <a:moveTo>
                  <a:pt x="8079262" y="120580"/>
                </a:moveTo>
                <a:cubicBezTo>
                  <a:pt x="8073558" y="124045"/>
                  <a:pt x="8068260" y="127917"/>
                  <a:pt x="8069890" y="135866"/>
                </a:cubicBezTo>
                <a:cubicBezTo>
                  <a:pt x="8084152" y="135866"/>
                  <a:pt x="8084560" y="134643"/>
                  <a:pt x="8079262" y="120580"/>
                </a:cubicBezTo>
                <a:close/>
                <a:moveTo>
                  <a:pt x="8238600" y="57803"/>
                </a:moveTo>
                <a:cubicBezTo>
                  <a:pt x="8236563" y="65344"/>
                  <a:pt x="8229431" y="69420"/>
                  <a:pt x="8234525" y="76350"/>
                </a:cubicBezTo>
                <a:cubicBezTo>
                  <a:pt x="8238600" y="71866"/>
                  <a:pt x="8244509" y="67586"/>
                  <a:pt x="8238600" y="57803"/>
                </a:cubicBezTo>
                <a:close/>
                <a:moveTo>
                  <a:pt x="1075753" y="31629"/>
                </a:moveTo>
                <a:lnTo>
                  <a:pt x="1056650" y="41604"/>
                </a:lnTo>
                <a:cubicBezTo>
                  <a:pt x="1041837" y="45698"/>
                  <a:pt x="1029364" y="55250"/>
                  <a:pt x="1014940" y="60123"/>
                </a:cubicBezTo>
                <a:cubicBezTo>
                  <a:pt x="1010458" y="60513"/>
                  <a:pt x="1007339" y="64997"/>
                  <a:pt x="1003052" y="64997"/>
                </a:cubicBezTo>
                <a:cubicBezTo>
                  <a:pt x="1007651" y="62482"/>
                  <a:pt x="1012387" y="60260"/>
                  <a:pt x="1017280" y="58369"/>
                </a:cubicBezTo>
                <a:cubicBezTo>
                  <a:pt x="1030533" y="50688"/>
                  <a:pt x="1044410" y="44158"/>
                  <a:pt x="1058794" y="38875"/>
                </a:cubicBezTo>
                <a:close/>
                <a:moveTo>
                  <a:pt x="8246955" y="31511"/>
                </a:moveTo>
                <a:lnTo>
                  <a:pt x="8246755" y="46938"/>
                </a:lnTo>
                <a:lnTo>
                  <a:pt x="8246139" y="47204"/>
                </a:lnTo>
                <a:lnTo>
                  <a:pt x="8246139" y="60860"/>
                </a:lnTo>
                <a:cubicBezTo>
                  <a:pt x="8247158" y="57497"/>
                  <a:pt x="8252405" y="56224"/>
                  <a:pt x="8255894" y="54236"/>
                </a:cubicBezTo>
                <a:lnTo>
                  <a:pt x="8255155" y="44025"/>
                </a:lnTo>
                <a:lnTo>
                  <a:pt x="8255716" y="43332"/>
                </a:lnTo>
                <a:lnTo>
                  <a:pt x="8255716" y="35383"/>
                </a:lnTo>
                <a:close/>
                <a:moveTo>
                  <a:pt x="4268594" y="22551"/>
                </a:moveTo>
                <a:cubicBezTo>
                  <a:pt x="4265482" y="23322"/>
                  <a:pt x="4263529" y="26458"/>
                  <a:pt x="4264302" y="29584"/>
                </a:cubicBezTo>
                <a:cubicBezTo>
                  <a:pt x="4264894" y="32620"/>
                  <a:pt x="4267250" y="34941"/>
                  <a:pt x="4270361" y="35250"/>
                </a:cubicBezTo>
                <a:cubicBezTo>
                  <a:pt x="4274076" y="33882"/>
                  <a:pt x="4273685" y="30170"/>
                  <a:pt x="4273295" y="27826"/>
                </a:cubicBezTo>
                <a:cubicBezTo>
                  <a:pt x="4272900" y="25481"/>
                  <a:pt x="4273488" y="21183"/>
                  <a:pt x="4268594" y="22551"/>
                </a:cubicBezTo>
                <a:close/>
                <a:moveTo>
                  <a:pt x="1102390" y="20248"/>
                </a:moveTo>
                <a:lnTo>
                  <a:pt x="1075753" y="31629"/>
                </a:lnTo>
                <a:lnTo>
                  <a:pt x="1085302" y="26643"/>
                </a:lnTo>
                <a:close/>
                <a:moveTo>
                  <a:pt x="8219075" y="0"/>
                </a:moveTo>
                <a:lnTo>
                  <a:pt x="8269790" y="0"/>
                </a:lnTo>
                <a:lnTo>
                  <a:pt x="8266276" y="17432"/>
                </a:lnTo>
                <a:lnTo>
                  <a:pt x="8266108" y="17447"/>
                </a:lnTo>
                <a:cubicBezTo>
                  <a:pt x="8262033" y="25396"/>
                  <a:pt x="8246955" y="19485"/>
                  <a:pt x="8246955" y="31510"/>
                </a:cubicBezTo>
                <a:cubicBezTo>
                  <a:pt x="8248788" y="34486"/>
                  <a:pt x="8252436" y="35770"/>
                  <a:pt x="8255716" y="34567"/>
                </a:cubicBezTo>
                <a:cubicBezTo>
                  <a:pt x="8264071" y="36911"/>
                  <a:pt x="8269471" y="36555"/>
                  <a:pt x="8271967" y="33651"/>
                </a:cubicBezTo>
                <a:lnTo>
                  <a:pt x="8270849" y="18206"/>
                </a:lnTo>
                <a:lnTo>
                  <a:pt x="8280166" y="8683"/>
                </a:lnTo>
                <a:lnTo>
                  <a:pt x="8279732" y="6798"/>
                </a:lnTo>
                <a:lnTo>
                  <a:pt x="8289896" y="0"/>
                </a:lnTo>
                <a:lnTo>
                  <a:pt x="10708654" y="0"/>
                </a:lnTo>
                <a:lnTo>
                  <a:pt x="10667679" y="43590"/>
                </a:lnTo>
                <a:lnTo>
                  <a:pt x="10663286" y="48258"/>
                </a:lnTo>
                <a:lnTo>
                  <a:pt x="10657031" y="49579"/>
                </a:lnTo>
                <a:lnTo>
                  <a:pt x="10657478" y="54429"/>
                </a:lnTo>
                <a:lnTo>
                  <a:pt x="10654185" y="57928"/>
                </a:lnTo>
                <a:cubicBezTo>
                  <a:pt x="10644570" y="69112"/>
                  <a:pt x="10635984" y="81140"/>
                  <a:pt x="10628546" y="93859"/>
                </a:cubicBezTo>
                <a:cubicBezTo>
                  <a:pt x="10625509" y="97874"/>
                  <a:pt x="10625948" y="103525"/>
                  <a:pt x="10629558" y="107016"/>
                </a:cubicBezTo>
                <a:cubicBezTo>
                  <a:pt x="10633269" y="110222"/>
                  <a:pt x="10636979" y="106679"/>
                  <a:pt x="10640522" y="105161"/>
                </a:cubicBezTo>
                <a:cubicBezTo>
                  <a:pt x="10648838" y="100977"/>
                  <a:pt x="10656276" y="95259"/>
                  <a:pt x="10662450" y="88292"/>
                </a:cubicBezTo>
                <a:lnTo>
                  <a:pt x="10665448" y="85187"/>
                </a:lnTo>
                <a:lnTo>
                  <a:pt x="10670420" y="87914"/>
                </a:lnTo>
                <a:cubicBezTo>
                  <a:pt x="10671833" y="89158"/>
                  <a:pt x="10673298" y="90201"/>
                  <a:pt x="10674979" y="90438"/>
                </a:cubicBezTo>
                <a:lnTo>
                  <a:pt x="10679480" y="88660"/>
                </a:lnTo>
                <a:lnTo>
                  <a:pt x="10679149" y="88967"/>
                </a:lnTo>
                <a:cubicBezTo>
                  <a:pt x="10660088" y="109041"/>
                  <a:pt x="10643221" y="130127"/>
                  <a:pt x="10613533" y="139573"/>
                </a:cubicBezTo>
                <a:cubicBezTo>
                  <a:pt x="10546061" y="161334"/>
                  <a:pt x="10478590" y="186300"/>
                  <a:pt x="10411118" y="210591"/>
                </a:cubicBezTo>
                <a:cubicBezTo>
                  <a:pt x="10382611" y="220881"/>
                  <a:pt x="10354568" y="232309"/>
                  <a:pt x="10326441" y="243527"/>
                </a:cubicBezTo>
                <a:lnTo>
                  <a:pt x="10245607" y="273581"/>
                </a:lnTo>
                <a:lnTo>
                  <a:pt x="10245981" y="273173"/>
                </a:lnTo>
                <a:lnTo>
                  <a:pt x="10245981" y="272327"/>
                </a:lnTo>
                <a:lnTo>
                  <a:pt x="10259413" y="261080"/>
                </a:lnTo>
                <a:lnTo>
                  <a:pt x="10259644" y="261365"/>
                </a:lnTo>
                <a:cubicBezTo>
                  <a:pt x="10269090" y="259510"/>
                  <a:pt x="10268416" y="256136"/>
                  <a:pt x="10262849" y="249557"/>
                </a:cubicBezTo>
                <a:cubicBezTo>
                  <a:pt x="10260066" y="246268"/>
                  <a:pt x="10258253" y="246310"/>
                  <a:pt x="10256840" y="247639"/>
                </a:cubicBezTo>
                <a:lnTo>
                  <a:pt x="10253279" y="253365"/>
                </a:lnTo>
                <a:lnTo>
                  <a:pt x="10253065" y="253100"/>
                </a:lnTo>
                <a:cubicBezTo>
                  <a:pt x="10250198" y="254787"/>
                  <a:pt x="10249355" y="246521"/>
                  <a:pt x="10244969" y="253100"/>
                </a:cubicBezTo>
                <a:lnTo>
                  <a:pt x="10244969" y="253222"/>
                </a:lnTo>
                <a:lnTo>
                  <a:pt x="10235271" y="254386"/>
                </a:lnTo>
                <a:lnTo>
                  <a:pt x="10230749" y="260255"/>
                </a:lnTo>
                <a:lnTo>
                  <a:pt x="10230547" y="254534"/>
                </a:lnTo>
                <a:cubicBezTo>
                  <a:pt x="10232234" y="253142"/>
                  <a:pt x="10235017" y="252341"/>
                  <a:pt x="10236873" y="250907"/>
                </a:cubicBezTo>
                <a:cubicBezTo>
                  <a:pt x="10246656" y="243315"/>
                  <a:pt x="10261668" y="242472"/>
                  <a:pt x="10266898" y="228471"/>
                </a:cubicBezTo>
                <a:lnTo>
                  <a:pt x="10266820" y="228391"/>
                </a:lnTo>
                <a:lnTo>
                  <a:pt x="10293886" y="217339"/>
                </a:lnTo>
                <a:lnTo>
                  <a:pt x="10293887" y="217339"/>
                </a:lnTo>
                <a:lnTo>
                  <a:pt x="10304839" y="214260"/>
                </a:lnTo>
                <a:cubicBezTo>
                  <a:pt x="10308004" y="212160"/>
                  <a:pt x="10310526" y="209090"/>
                  <a:pt x="10311934" y="205361"/>
                </a:cubicBezTo>
                <a:cubicBezTo>
                  <a:pt x="10304512" y="209747"/>
                  <a:pt x="10298102" y="206374"/>
                  <a:pt x="10293885" y="212615"/>
                </a:cubicBezTo>
                <a:lnTo>
                  <a:pt x="10293885" y="212793"/>
                </a:lnTo>
                <a:lnTo>
                  <a:pt x="10262380" y="223820"/>
                </a:lnTo>
                <a:lnTo>
                  <a:pt x="10261163" y="222567"/>
                </a:lnTo>
                <a:cubicBezTo>
                  <a:pt x="10253842" y="221217"/>
                  <a:pt x="10246285" y="222398"/>
                  <a:pt x="10239740" y="225941"/>
                </a:cubicBezTo>
                <a:cubicBezTo>
                  <a:pt x="10209176" y="237378"/>
                  <a:pt x="10179218" y="250384"/>
                  <a:pt x="10150003" y="264907"/>
                </a:cubicBezTo>
                <a:cubicBezTo>
                  <a:pt x="10155958" y="259914"/>
                  <a:pt x="10162755" y="256018"/>
                  <a:pt x="10170076" y="253437"/>
                </a:cubicBezTo>
                <a:cubicBezTo>
                  <a:pt x="10178679" y="248882"/>
                  <a:pt x="10190318" y="249051"/>
                  <a:pt x="10194535" y="237749"/>
                </a:cubicBezTo>
                <a:lnTo>
                  <a:pt x="10193992" y="236982"/>
                </a:lnTo>
                <a:lnTo>
                  <a:pt x="10228607" y="220881"/>
                </a:lnTo>
                <a:lnTo>
                  <a:pt x="10228607" y="220881"/>
                </a:lnTo>
                <a:lnTo>
                  <a:pt x="10240752" y="215820"/>
                </a:lnTo>
                <a:cubicBezTo>
                  <a:pt x="10235016" y="206205"/>
                  <a:pt x="10227932" y="209916"/>
                  <a:pt x="10221016" y="212783"/>
                </a:cubicBezTo>
                <a:lnTo>
                  <a:pt x="10221481" y="213280"/>
                </a:lnTo>
                <a:lnTo>
                  <a:pt x="10221017" y="213121"/>
                </a:lnTo>
                <a:lnTo>
                  <a:pt x="10185305" y="224700"/>
                </a:lnTo>
                <a:lnTo>
                  <a:pt x="10184751" y="223917"/>
                </a:lnTo>
                <a:cubicBezTo>
                  <a:pt x="10147810" y="234375"/>
                  <a:pt x="10111544" y="247364"/>
                  <a:pt x="10072073" y="242809"/>
                </a:cubicBezTo>
                <a:lnTo>
                  <a:pt x="10067983" y="243392"/>
                </a:lnTo>
                <a:lnTo>
                  <a:pt x="10063006" y="242326"/>
                </a:lnTo>
                <a:lnTo>
                  <a:pt x="10061892" y="242164"/>
                </a:lnTo>
                <a:lnTo>
                  <a:pt x="10056555" y="238424"/>
                </a:lnTo>
                <a:cubicBezTo>
                  <a:pt x="10050820" y="229990"/>
                  <a:pt x="10042723" y="222736"/>
                  <a:pt x="10033952" y="225097"/>
                </a:cubicBezTo>
                <a:cubicBezTo>
                  <a:pt x="10025180" y="227459"/>
                  <a:pt x="10023156" y="236906"/>
                  <a:pt x="10020963" y="245677"/>
                </a:cubicBezTo>
                <a:cubicBezTo>
                  <a:pt x="10017961" y="266628"/>
                  <a:pt x="10019226" y="287967"/>
                  <a:pt x="10024675" y="308429"/>
                </a:cubicBezTo>
                <a:cubicBezTo>
                  <a:pt x="10025164" y="311921"/>
                  <a:pt x="10027694" y="314772"/>
                  <a:pt x="10031084" y="315682"/>
                </a:cubicBezTo>
                <a:cubicBezTo>
                  <a:pt x="10046603" y="318044"/>
                  <a:pt x="10049470" y="328334"/>
                  <a:pt x="10049470" y="341829"/>
                </a:cubicBezTo>
                <a:cubicBezTo>
                  <a:pt x="10049166" y="348239"/>
                  <a:pt x="10053890" y="353772"/>
                  <a:pt x="10060266" y="354481"/>
                </a:cubicBezTo>
                <a:cubicBezTo>
                  <a:pt x="10070522" y="355645"/>
                  <a:pt x="10078989" y="363033"/>
                  <a:pt x="10081519" y="373036"/>
                </a:cubicBezTo>
                <a:cubicBezTo>
                  <a:pt x="10085534" y="380964"/>
                  <a:pt x="10092905" y="386666"/>
                  <a:pt x="10101592" y="388555"/>
                </a:cubicBezTo>
                <a:cubicBezTo>
                  <a:pt x="10108187" y="389922"/>
                  <a:pt x="10113956" y="393869"/>
                  <a:pt x="10117617" y="399520"/>
                </a:cubicBezTo>
                <a:lnTo>
                  <a:pt x="10119537" y="401133"/>
                </a:lnTo>
                <a:lnTo>
                  <a:pt x="10115929" y="410484"/>
                </a:lnTo>
                <a:lnTo>
                  <a:pt x="10119341" y="410484"/>
                </a:lnTo>
                <a:lnTo>
                  <a:pt x="10119263" y="410653"/>
                </a:lnTo>
                <a:lnTo>
                  <a:pt x="10115930" y="410653"/>
                </a:lnTo>
                <a:cubicBezTo>
                  <a:pt x="10115339" y="415545"/>
                  <a:pt x="10111460" y="418708"/>
                  <a:pt x="10108065" y="422124"/>
                </a:cubicBezTo>
                <a:lnTo>
                  <a:pt x="10103159" y="434984"/>
                </a:lnTo>
                <a:lnTo>
                  <a:pt x="10103110" y="434944"/>
                </a:lnTo>
                <a:lnTo>
                  <a:pt x="10100700" y="439614"/>
                </a:lnTo>
                <a:lnTo>
                  <a:pt x="10100242" y="439330"/>
                </a:lnTo>
                <a:lnTo>
                  <a:pt x="10095182" y="446753"/>
                </a:lnTo>
                <a:lnTo>
                  <a:pt x="10095043" y="447478"/>
                </a:lnTo>
                <a:lnTo>
                  <a:pt x="10095013" y="446921"/>
                </a:lnTo>
                <a:lnTo>
                  <a:pt x="10091598" y="451963"/>
                </a:lnTo>
                <a:lnTo>
                  <a:pt x="10091470" y="451644"/>
                </a:lnTo>
                <a:cubicBezTo>
                  <a:pt x="10084049" y="452825"/>
                  <a:pt x="10088772" y="459067"/>
                  <a:pt x="10087085" y="462609"/>
                </a:cubicBezTo>
                <a:lnTo>
                  <a:pt x="10087386" y="462855"/>
                </a:lnTo>
                <a:lnTo>
                  <a:pt x="10087254" y="462946"/>
                </a:lnTo>
                <a:lnTo>
                  <a:pt x="10074603" y="482683"/>
                </a:lnTo>
                <a:lnTo>
                  <a:pt x="10074455" y="482991"/>
                </a:lnTo>
                <a:lnTo>
                  <a:pt x="10074435" y="482851"/>
                </a:lnTo>
                <a:cubicBezTo>
                  <a:pt x="10069593" y="487170"/>
                  <a:pt x="10066675" y="493242"/>
                  <a:pt x="10066337" y="499720"/>
                </a:cubicBezTo>
                <a:lnTo>
                  <a:pt x="10066478" y="499635"/>
                </a:lnTo>
                <a:lnTo>
                  <a:pt x="10054869" y="533287"/>
                </a:lnTo>
                <a:lnTo>
                  <a:pt x="10054867" y="533289"/>
                </a:lnTo>
                <a:lnTo>
                  <a:pt x="10054867" y="534976"/>
                </a:lnTo>
                <a:lnTo>
                  <a:pt x="10054801" y="536381"/>
                </a:lnTo>
                <a:lnTo>
                  <a:pt x="10053181" y="534302"/>
                </a:lnTo>
                <a:cubicBezTo>
                  <a:pt x="10043398" y="534218"/>
                  <a:pt x="10038801" y="538772"/>
                  <a:pt x="10035701" y="544676"/>
                </a:cubicBezTo>
                <a:lnTo>
                  <a:pt x="10029147" y="558924"/>
                </a:lnTo>
                <a:lnTo>
                  <a:pt x="10028343" y="557201"/>
                </a:lnTo>
                <a:lnTo>
                  <a:pt x="10027710" y="557118"/>
                </a:lnTo>
                <a:lnTo>
                  <a:pt x="10027710" y="537507"/>
                </a:lnTo>
                <a:cubicBezTo>
                  <a:pt x="10021807" y="533289"/>
                  <a:pt x="10019782" y="538688"/>
                  <a:pt x="10015228" y="544086"/>
                </a:cubicBezTo>
                <a:lnTo>
                  <a:pt x="10014544" y="544394"/>
                </a:lnTo>
                <a:lnTo>
                  <a:pt x="10010695" y="540206"/>
                </a:lnTo>
                <a:lnTo>
                  <a:pt x="10003739" y="548432"/>
                </a:lnTo>
                <a:lnTo>
                  <a:pt x="9998360" y="549484"/>
                </a:lnTo>
                <a:cubicBezTo>
                  <a:pt x="9991715" y="555421"/>
                  <a:pt x="9987295" y="563451"/>
                  <a:pt x="9985878" y="572256"/>
                </a:cubicBezTo>
                <a:cubicBezTo>
                  <a:pt x="9988577" y="581365"/>
                  <a:pt x="9977612" y="580522"/>
                  <a:pt x="9975926" y="586257"/>
                </a:cubicBezTo>
                <a:cubicBezTo>
                  <a:pt x="9967222" y="600208"/>
                  <a:pt x="9962398" y="616216"/>
                  <a:pt x="9961925" y="632646"/>
                </a:cubicBezTo>
                <a:cubicBezTo>
                  <a:pt x="9964810" y="639225"/>
                  <a:pt x="9963916" y="646833"/>
                  <a:pt x="9959564" y="652551"/>
                </a:cubicBezTo>
                <a:cubicBezTo>
                  <a:pt x="9953340" y="660581"/>
                  <a:pt x="9949578" y="670264"/>
                  <a:pt x="9948769" y="680385"/>
                </a:cubicBezTo>
                <a:cubicBezTo>
                  <a:pt x="9948212" y="699615"/>
                  <a:pt x="9946288" y="718778"/>
                  <a:pt x="9943033" y="737739"/>
                </a:cubicBezTo>
                <a:cubicBezTo>
                  <a:pt x="9942528" y="750559"/>
                  <a:pt x="9948937" y="764560"/>
                  <a:pt x="9939491" y="776705"/>
                </a:cubicBezTo>
                <a:lnTo>
                  <a:pt x="9939491" y="873869"/>
                </a:lnTo>
                <a:cubicBezTo>
                  <a:pt x="9942612" y="884024"/>
                  <a:pt x="9943995" y="894634"/>
                  <a:pt x="9943540" y="905245"/>
                </a:cubicBezTo>
                <a:cubicBezTo>
                  <a:pt x="9945192" y="942710"/>
                  <a:pt x="9953424" y="979602"/>
                  <a:pt x="9967829" y="1014217"/>
                </a:cubicBezTo>
                <a:cubicBezTo>
                  <a:pt x="9970865" y="1016494"/>
                  <a:pt x="9974872" y="1017549"/>
                  <a:pt x="9978393" y="1019235"/>
                </a:cubicBezTo>
                <a:lnTo>
                  <a:pt x="9980747" y="1021946"/>
                </a:lnTo>
                <a:lnTo>
                  <a:pt x="9999203" y="1050483"/>
                </a:lnTo>
                <a:lnTo>
                  <a:pt x="9999203" y="1050484"/>
                </a:lnTo>
                <a:lnTo>
                  <a:pt x="10004319" y="1057926"/>
                </a:lnTo>
                <a:lnTo>
                  <a:pt x="10006288" y="1061786"/>
                </a:lnTo>
                <a:cubicBezTo>
                  <a:pt x="10034289" y="1129261"/>
                  <a:pt x="10091470" y="1170421"/>
                  <a:pt x="10148147" y="1209219"/>
                </a:cubicBezTo>
                <a:cubicBezTo>
                  <a:pt x="10183738" y="1233510"/>
                  <a:pt x="10223378" y="1253078"/>
                  <a:pt x="10260994" y="1275344"/>
                </a:cubicBezTo>
                <a:cubicBezTo>
                  <a:pt x="10273981" y="1283273"/>
                  <a:pt x="10289501" y="1286815"/>
                  <a:pt x="10296078" y="1303684"/>
                </a:cubicBezTo>
                <a:cubicBezTo>
                  <a:pt x="10298271" y="1309419"/>
                  <a:pt x="10306200" y="1309082"/>
                  <a:pt x="10311934" y="1310937"/>
                </a:cubicBezTo>
                <a:cubicBezTo>
                  <a:pt x="10332176" y="1318022"/>
                  <a:pt x="10354779" y="1319034"/>
                  <a:pt x="10373165" y="1330674"/>
                </a:cubicBezTo>
                <a:cubicBezTo>
                  <a:pt x="10393052" y="1342026"/>
                  <a:pt x="10415133" y="1349044"/>
                  <a:pt x="10437938" y="1351254"/>
                </a:cubicBezTo>
                <a:cubicBezTo>
                  <a:pt x="10506422" y="1361543"/>
                  <a:pt x="10572881" y="1377400"/>
                  <a:pt x="10640353" y="1390389"/>
                </a:cubicBezTo>
                <a:lnTo>
                  <a:pt x="10664643" y="1390389"/>
                </a:lnTo>
                <a:lnTo>
                  <a:pt x="10666133" y="1390058"/>
                </a:lnTo>
                <a:lnTo>
                  <a:pt x="10665992" y="1390220"/>
                </a:lnTo>
                <a:lnTo>
                  <a:pt x="10673919" y="1390220"/>
                </a:lnTo>
                <a:lnTo>
                  <a:pt x="10674089" y="1390220"/>
                </a:lnTo>
                <a:lnTo>
                  <a:pt x="10674105" y="1390204"/>
                </a:lnTo>
                <a:lnTo>
                  <a:pt x="10677727" y="1389889"/>
                </a:lnTo>
                <a:lnTo>
                  <a:pt x="10677968" y="1390220"/>
                </a:lnTo>
                <a:lnTo>
                  <a:pt x="10692428" y="1390220"/>
                </a:lnTo>
                <a:lnTo>
                  <a:pt x="10692981" y="1390389"/>
                </a:lnTo>
                <a:lnTo>
                  <a:pt x="10713054" y="1390389"/>
                </a:lnTo>
                <a:lnTo>
                  <a:pt x="10714783" y="1390081"/>
                </a:lnTo>
                <a:lnTo>
                  <a:pt x="10714403" y="1390220"/>
                </a:lnTo>
                <a:lnTo>
                  <a:pt x="10738861" y="1390220"/>
                </a:lnTo>
                <a:lnTo>
                  <a:pt x="10738861" y="1387143"/>
                </a:lnTo>
                <a:lnTo>
                  <a:pt x="10875850" y="1382988"/>
                </a:lnTo>
                <a:cubicBezTo>
                  <a:pt x="10921920" y="1379889"/>
                  <a:pt x="10968012" y="1376726"/>
                  <a:pt x="11014314" y="1378412"/>
                </a:cubicBezTo>
                <a:cubicBezTo>
                  <a:pt x="11047544" y="1379593"/>
                  <a:pt x="11079087" y="1366941"/>
                  <a:pt x="11112823" y="1365592"/>
                </a:cubicBezTo>
                <a:cubicBezTo>
                  <a:pt x="11158197" y="1363736"/>
                  <a:pt x="11202897" y="1358507"/>
                  <a:pt x="11247766" y="1354796"/>
                </a:cubicBezTo>
                <a:cubicBezTo>
                  <a:pt x="11257043" y="1354846"/>
                  <a:pt x="11266490" y="1353936"/>
                  <a:pt x="11275599" y="1352097"/>
                </a:cubicBezTo>
                <a:cubicBezTo>
                  <a:pt x="11283189" y="1349567"/>
                  <a:pt x="11293478" y="1349061"/>
                  <a:pt x="11298708" y="1342988"/>
                </a:cubicBezTo>
                <a:cubicBezTo>
                  <a:pt x="11303936" y="1336915"/>
                  <a:pt x="11308828" y="1350242"/>
                  <a:pt x="11312032" y="1349398"/>
                </a:cubicBezTo>
                <a:cubicBezTo>
                  <a:pt x="11325190" y="1345552"/>
                  <a:pt x="11338178" y="1340592"/>
                  <a:pt x="11350491" y="1334553"/>
                </a:cubicBezTo>
                <a:cubicBezTo>
                  <a:pt x="11400420" y="1311882"/>
                  <a:pt x="11453892" y="1298404"/>
                  <a:pt x="11508544" y="1294743"/>
                </a:cubicBezTo>
                <a:cubicBezTo>
                  <a:pt x="11565220" y="1289176"/>
                  <a:pt x="11609751" y="1261175"/>
                  <a:pt x="11655296" y="1233173"/>
                </a:cubicBezTo>
                <a:cubicBezTo>
                  <a:pt x="11665078" y="1227606"/>
                  <a:pt x="11671657" y="1215292"/>
                  <a:pt x="11681946" y="1210737"/>
                </a:cubicBezTo>
                <a:cubicBezTo>
                  <a:pt x="11689367" y="1206554"/>
                  <a:pt x="11695946" y="1200801"/>
                  <a:pt x="11701007" y="1193868"/>
                </a:cubicBezTo>
                <a:lnTo>
                  <a:pt x="11701909" y="1192164"/>
                </a:lnTo>
                <a:lnTo>
                  <a:pt x="11701849" y="1193868"/>
                </a:lnTo>
                <a:cubicBezTo>
                  <a:pt x="11710452" y="1192350"/>
                  <a:pt x="11710790" y="1186277"/>
                  <a:pt x="11709441" y="1179529"/>
                </a:cubicBezTo>
                <a:lnTo>
                  <a:pt x="11708062" y="1180540"/>
                </a:lnTo>
                <a:lnTo>
                  <a:pt x="11708597" y="1179530"/>
                </a:lnTo>
                <a:cubicBezTo>
                  <a:pt x="11713658" y="1176089"/>
                  <a:pt x="11718044" y="1171753"/>
                  <a:pt x="11721417" y="1166710"/>
                </a:cubicBezTo>
                <a:cubicBezTo>
                  <a:pt x="11731537" y="1148491"/>
                  <a:pt x="11731706" y="1125212"/>
                  <a:pt x="11749587" y="1111043"/>
                </a:cubicBezTo>
                <a:lnTo>
                  <a:pt x="11749957" y="1109525"/>
                </a:lnTo>
                <a:lnTo>
                  <a:pt x="11750429" y="1111042"/>
                </a:lnTo>
                <a:cubicBezTo>
                  <a:pt x="11756503" y="1107837"/>
                  <a:pt x="11755152" y="1102946"/>
                  <a:pt x="11753635" y="1097885"/>
                </a:cubicBezTo>
                <a:lnTo>
                  <a:pt x="11752916" y="1097346"/>
                </a:lnTo>
                <a:lnTo>
                  <a:pt x="11762069" y="1057906"/>
                </a:lnTo>
                <a:cubicBezTo>
                  <a:pt x="11769321" y="1035876"/>
                  <a:pt x="11772358" y="1012732"/>
                  <a:pt x="11771347" y="989588"/>
                </a:cubicBezTo>
                <a:lnTo>
                  <a:pt x="11772189" y="974030"/>
                </a:lnTo>
                <a:lnTo>
                  <a:pt x="11772189" y="989588"/>
                </a:lnTo>
                <a:cubicBezTo>
                  <a:pt x="11773538" y="989504"/>
                  <a:pt x="11774888" y="988576"/>
                  <a:pt x="11775226" y="987226"/>
                </a:cubicBezTo>
                <a:lnTo>
                  <a:pt x="11776244" y="969321"/>
                </a:lnTo>
                <a:lnTo>
                  <a:pt x="11778768" y="945054"/>
                </a:lnTo>
                <a:lnTo>
                  <a:pt x="11774213" y="949778"/>
                </a:lnTo>
                <a:cubicBezTo>
                  <a:pt x="11776744" y="949103"/>
                  <a:pt x="11777081" y="946235"/>
                  <a:pt x="11778599" y="944717"/>
                </a:cubicBezTo>
                <a:lnTo>
                  <a:pt x="11778599" y="924980"/>
                </a:lnTo>
                <a:cubicBezTo>
                  <a:pt x="11773371" y="916715"/>
                  <a:pt x="11785853" y="908618"/>
                  <a:pt x="11778936" y="900689"/>
                </a:cubicBezTo>
                <a:lnTo>
                  <a:pt x="11777707" y="900689"/>
                </a:lnTo>
                <a:lnTo>
                  <a:pt x="11779274" y="900352"/>
                </a:lnTo>
                <a:lnTo>
                  <a:pt x="11783323" y="884496"/>
                </a:lnTo>
                <a:lnTo>
                  <a:pt x="11782755" y="883948"/>
                </a:lnTo>
                <a:lnTo>
                  <a:pt x="11782309" y="879942"/>
                </a:lnTo>
                <a:lnTo>
                  <a:pt x="11782076" y="879362"/>
                </a:lnTo>
                <a:lnTo>
                  <a:pt x="11782816" y="879941"/>
                </a:lnTo>
                <a:cubicBezTo>
                  <a:pt x="11783829" y="878945"/>
                  <a:pt x="11784672" y="877866"/>
                  <a:pt x="11785347" y="876719"/>
                </a:cubicBezTo>
                <a:cubicBezTo>
                  <a:pt x="11792432" y="866091"/>
                  <a:pt x="11789564" y="851753"/>
                  <a:pt x="11778937" y="844685"/>
                </a:cubicBezTo>
                <a:lnTo>
                  <a:pt x="11775991" y="853526"/>
                </a:lnTo>
                <a:lnTo>
                  <a:pt x="11775784" y="852849"/>
                </a:lnTo>
                <a:lnTo>
                  <a:pt x="11778431" y="845023"/>
                </a:lnTo>
                <a:cubicBezTo>
                  <a:pt x="11777335" y="839710"/>
                  <a:pt x="11776786" y="837053"/>
                  <a:pt x="11775795" y="835914"/>
                </a:cubicBezTo>
                <a:lnTo>
                  <a:pt x="11770606" y="835914"/>
                </a:lnTo>
                <a:lnTo>
                  <a:pt x="11770503" y="835577"/>
                </a:lnTo>
                <a:cubicBezTo>
                  <a:pt x="11760382" y="829842"/>
                  <a:pt x="11772189" y="817358"/>
                  <a:pt x="11763080" y="811286"/>
                </a:cubicBezTo>
                <a:cubicBezTo>
                  <a:pt x="11760887" y="804370"/>
                  <a:pt x="11764431" y="796441"/>
                  <a:pt x="11759201" y="789863"/>
                </a:cubicBezTo>
                <a:lnTo>
                  <a:pt x="11759196" y="789864"/>
                </a:lnTo>
                <a:lnTo>
                  <a:pt x="11759201" y="789862"/>
                </a:lnTo>
                <a:cubicBezTo>
                  <a:pt x="11761394" y="785814"/>
                  <a:pt x="11762238" y="782777"/>
                  <a:pt x="11757514" y="778897"/>
                </a:cubicBezTo>
                <a:lnTo>
                  <a:pt x="11757514" y="778897"/>
                </a:lnTo>
                <a:lnTo>
                  <a:pt x="11757515" y="778897"/>
                </a:lnTo>
                <a:lnTo>
                  <a:pt x="11757683" y="771307"/>
                </a:lnTo>
                <a:cubicBezTo>
                  <a:pt x="11758528" y="766246"/>
                  <a:pt x="11756670" y="765234"/>
                  <a:pt x="11752453" y="766246"/>
                </a:cubicBezTo>
                <a:lnTo>
                  <a:pt x="11742951" y="762568"/>
                </a:lnTo>
                <a:lnTo>
                  <a:pt x="11742839" y="762198"/>
                </a:lnTo>
                <a:lnTo>
                  <a:pt x="11744188" y="747353"/>
                </a:lnTo>
                <a:cubicBezTo>
                  <a:pt x="11750094" y="738581"/>
                  <a:pt x="11760887" y="728629"/>
                  <a:pt x="11756166" y="719689"/>
                </a:cubicBezTo>
                <a:cubicBezTo>
                  <a:pt x="11750936" y="706632"/>
                  <a:pt x="11747563" y="692884"/>
                  <a:pt x="11746381" y="678866"/>
                </a:cubicBezTo>
                <a:lnTo>
                  <a:pt x="11738061" y="683761"/>
                </a:lnTo>
                <a:lnTo>
                  <a:pt x="11738115" y="683252"/>
                </a:lnTo>
                <a:cubicBezTo>
                  <a:pt x="11736091" y="680890"/>
                  <a:pt x="11734742" y="681228"/>
                  <a:pt x="11734742" y="684264"/>
                </a:cubicBezTo>
                <a:cubicBezTo>
                  <a:pt x="11734911" y="685496"/>
                  <a:pt x="11734911" y="686744"/>
                  <a:pt x="11734742" y="687976"/>
                </a:cubicBezTo>
                <a:lnTo>
                  <a:pt x="11734842" y="695002"/>
                </a:lnTo>
                <a:lnTo>
                  <a:pt x="11732304" y="689993"/>
                </a:lnTo>
                <a:lnTo>
                  <a:pt x="11734237" y="687469"/>
                </a:lnTo>
                <a:lnTo>
                  <a:pt x="11734237" y="684264"/>
                </a:lnTo>
                <a:lnTo>
                  <a:pt x="11737611" y="683252"/>
                </a:lnTo>
                <a:lnTo>
                  <a:pt x="11737635" y="682625"/>
                </a:lnTo>
                <a:lnTo>
                  <a:pt x="11737778" y="682746"/>
                </a:lnTo>
                <a:lnTo>
                  <a:pt x="11745707" y="678360"/>
                </a:lnTo>
                <a:cubicBezTo>
                  <a:pt x="11748573" y="672456"/>
                  <a:pt x="11743345" y="668070"/>
                  <a:pt x="11743345" y="662672"/>
                </a:cubicBezTo>
                <a:lnTo>
                  <a:pt x="11743346" y="662672"/>
                </a:lnTo>
                <a:cubicBezTo>
                  <a:pt x="11749080" y="655925"/>
                  <a:pt x="11745707" y="648503"/>
                  <a:pt x="11745707" y="640911"/>
                </a:cubicBezTo>
                <a:cubicBezTo>
                  <a:pt x="11740308" y="642261"/>
                  <a:pt x="11739466" y="646141"/>
                  <a:pt x="11737778" y="649346"/>
                </a:cubicBezTo>
                <a:lnTo>
                  <a:pt x="11737761" y="649683"/>
                </a:lnTo>
                <a:lnTo>
                  <a:pt x="11734236" y="649683"/>
                </a:lnTo>
                <a:lnTo>
                  <a:pt x="11734236" y="625730"/>
                </a:lnTo>
                <a:lnTo>
                  <a:pt x="11733102" y="626437"/>
                </a:lnTo>
                <a:lnTo>
                  <a:pt x="11734237" y="625224"/>
                </a:lnTo>
                <a:cubicBezTo>
                  <a:pt x="11731875" y="622407"/>
                  <a:pt x="11728333" y="620939"/>
                  <a:pt x="11724623" y="621344"/>
                </a:cubicBezTo>
                <a:lnTo>
                  <a:pt x="11720911" y="625730"/>
                </a:lnTo>
                <a:lnTo>
                  <a:pt x="11717071" y="641249"/>
                </a:lnTo>
                <a:lnTo>
                  <a:pt x="11716862" y="641249"/>
                </a:lnTo>
                <a:cubicBezTo>
                  <a:pt x="11708259" y="649515"/>
                  <a:pt x="11719731" y="662166"/>
                  <a:pt x="11709779" y="669251"/>
                </a:cubicBezTo>
                <a:lnTo>
                  <a:pt x="11709640" y="669945"/>
                </a:lnTo>
                <a:lnTo>
                  <a:pt x="11707949" y="668664"/>
                </a:lnTo>
                <a:lnTo>
                  <a:pt x="11716357" y="641587"/>
                </a:lnTo>
                <a:cubicBezTo>
                  <a:pt x="11719224" y="636492"/>
                  <a:pt x="11720406" y="630538"/>
                  <a:pt x="11719561" y="624718"/>
                </a:cubicBezTo>
                <a:cubicBezTo>
                  <a:pt x="11716103" y="622272"/>
                  <a:pt x="11717073" y="617802"/>
                  <a:pt x="11717263" y="613690"/>
                </a:cubicBezTo>
                <a:lnTo>
                  <a:pt x="11714301" y="609924"/>
                </a:lnTo>
                <a:lnTo>
                  <a:pt x="11715176" y="609367"/>
                </a:lnTo>
                <a:cubicBezTo>
                  <a:pt x="11715514" y="602114"/>
                  <a:pt x="11707755" y="599415"/>
                  <a:pt x="11706235" y="593342"/>
                </a:cubicBezTo>
                <a:cubicBezTo>
                  <a:pt x="11705056" y="592836"/>
                  <a:pt x="11703707" y="592667"/>
                  <a:pt x="11702356" y="592836"/>
                </a:cubicBezTo>
                <a:lnTo>
                  <a:pt x="11704701" y="602067"/>
                </a:lnTo>
                <a:lnTo>
                  <a:pt x="11701196" y="600343"/>
                </a:lnTo>
                <a:cubicBezTo>
                  <a:pt x="11699952" y="596970"/>
                  <a:pt x="11699489" y="592752"/>
                  <a:pt x="11696790" y="590812"/>
                </a:cubicBezTo>
                <a:cubicBezTo>
                  <a:pt x="11696284" y="574196"/>
                  <a:pt x="11696959" y="557580"/>
                  <a:pt x="11698814" y="541049"/>
                </a:cubicBezTo>
                <a:cubicBezTo>
                  <a:pt x="11702525" y="517602"/>
                  <a:pt x="11678236" y="501914"/>
                  <a:pt x="11684646" y="477960"/>
                </a:cubicBezTo>
                <a:cubicBezTo>
                  <a:pt x="11687512" y="467333"/>
                  <a:pt x="11679247" y="454175"/>
                  <a:pt x="11691391" y="445235"/>
                </a:cubicBezTo>
                <a:cubicBezTo>
                  <a:pt x="11676381" y="430559"/>
                  <a:pt x="11688863" y="411497"/>
                  <a:pt x="11681271" y="394629"/>
                </a:cubicBezTo>
                <a:cubicBezTo>
                  <a:pt x="11679922" y="410823"/>
                  <a:pt x="11679922" y="426342"/>
                  <a:pt x="11679922" y="443211"/>
                </a:cubicBezTo>
                <a:cubicBezTo>
                  <a:pt x="11679922" y="447765"/>
                  <a:pt x="11681609" y="456200"/>
                  <a:pt x="11678067" y="456200"/>
                </a:cubicBezTo>
                <a:cubicBezTo>
                  <a:pt x="11658162" y="456368"/>
                  <a:pt x="11671488" y="471044"/>
                  <a:pt x="11667778" y="477960"/>
                </a:cubicBezTo>
                <a:cubicBezTo>
                  <a:pt x="11670475" y="479141"/>
                  <a:pt x="11670813" y="480491"/>
                  <a:pt x="11667778" y="482009"/>
                </a:cubicBezTo>
                <a:cubicBezTo>
                  <a:pt x="11669548" y="487913"/>
                  <a:pt x="11667861" y="490275"/>
                  <a:pt x="11665036" y="491456"/>
                </a:cubicBezTo>
                <a:lnTo>
                  <a:pt x="11655885" y="493713"/>
                </a:lnTo>
                <a:lnTo>
                  <a:pt x="11650066" y="491455"/>
                </a:lnTo>
                <a:lnTo>
                  <a:pt x="11653103" y="516421"/>
                </a:lnTo>
                <a:lnTo>
                  <a:pt x="11652932" y="530488"/>
                </a:lnTo>
                <a:lnTo>
                  <a:pt x="11652427" y="533964"/>
                </a:lnTo>
                <a:cubicBezTo>
                  <a:pt x="11644838" y="527386"/>
                  <a:pt x="11652765" y="519289"/>
                  <a:pt x="11650572" y="512035"/>
                </a:cubicBezTo>
                <a:cubicBezTo>
                  <a:pt x="11649897" y="504242"/>
                  <a:pt x="11648042" y="496600"/>
                  <a:pt x="11645004" y="489431"/>
                </a:cubicBezTo>
                <a:cubicBezTo>
                  <a:pt x="11641969" y="484370"/>
                  <a:pt x="11647704" y="480997"/>
                  <a:pt x="11647704" y="476274"/>
                </a:cubicBezTo>
                <a:cubicBezTo>
                  <a:pt x="11647704" y="457886"/>
                  <a:pt x="11637752" y="439331"/>
                  <a:pt x="11647704" y="420775"/>
                </a:cubicBezTo>
                <a:cubicBezTo>
                  <a:pt x="11649221" y="419257"/>
                  <a:pt x="11647704" y="416727"/>
                  <a:pt x="11647704" y="414871"/>
                </a:cubicBezTo>
                <a:lnTo>
                  <a:pt x="11636934" y="318720"/>
                </a:lnTo>
                <a:lnTo>
                  <a:pt x="11640787" y="314501"/>
                </a:lnTo>
                <a:lnTo>
                  <a:pt x="11641125" y="309947"/>
                </a:lnTo>
                <a:cubicBezTo>
                  <a:pt x="11638428" y="301850"/>
                  <a:pt x="11648379" y="289536"/>
                  <a:pt x="11632523" y="285656"/>
                </a:cubicBezTo>
                <a:lnTo>
                  <a:pt x="11628474" y="289368"/>
                </a:lnTo>
                <a:lnTo>
                  <a:pt x="11628474" y="290380"/>
                </a:lnTo>
                <a:cubicBezTo>
                  <a:pt x="11628981" y="294935"/>
                  <a:pt x="11630667" y="299826"/>
                  <a:pt x="11624933" y="302188"/>
                </a:cubicBezTo>
                <a:lnTo>
                  <a:pt x="11624595" y="302492"/>
                </a:lnTo>
                <a:lnTo>
                  <a:pt x="11624595" y="302188"/>
                </a:lnTo>
                <a:lnTo>
                  <a:pt x="11622625" y="301612"/>
                </a:lnTo>
                <a:lnTo>
                  <a:pt x="11627294" y="290718"/>
                </a:lnTo>
                <a:cubicBezTo>
                  <a:pt x="11626788" y="288912"/>
                  <a:pt x="11625944" y="287242"/>
                  <a:pt x="11624764" y="285826"/>
                </a:cubicBezTo>
                <a:cubicBezTo>
                  <a:pt x="11619703" y="282300"/>
                  <a:pt x="11615823" y="277526"/>
                  <a:pt x="11613126" y="271993"/>
                </a:cubicBezTo>
                <a:lnTo>
                  <a:pt x="11612056" y="269262"/>
                </a:lnTo>
                <a:lnTo>
                  <a:pt x="11616161" y="268788"/>
                </a:lnTo>
                <a:cubicBezTo>
                  <a:pt x="11616499" y="263559"/>
                  <a:pt x="11619198" y="257486"/>
                  <a:pt x="11614813" y="251919"/>
                </a:cubicBezTo>
                <a:cubicBezTo>
                  <a:pt x="11608740" y="254112"/>
                  <a:pt x="11616330" y="262884"/>
                  <a:pt x="11608740" y="262884"/>
                </a:cubicBezTo>
                <a:lnTo>
                  <a:pt x="11611216" y="268113"/>
                </a:lnTo>
                <a:lnTo>
                  <a:pt x="11610874" y="268113"/>
                </a:lnTo>
                <a:lnTo>
                  <a:pt x="11609941" y="266891"/>
                </a:lnTo>
                <a:cubicBezTo>
                  <a:pt x="11609035" y="266258"/>
                  <a:pt x="11608234" y="265415"/>
                  <a:pt x="11608740" y="263222"/>
                </a:cubicBezTo>
                <a:cubicBezTo>
                  <a:pt x="11609751" y="258836"/>
                  <a:pt x="11611269" y="254281"/>
                  <a:pt x="11605028" y="251244"/>
                </a:cubicBezTo>
                <a:lnTo>
                  <a:pt x="11603025" y="265435"/>
                </a:lnTo>
                <a:lnTo>
                  <a:pt x="11603003" y="265245"/>
                </a:lnTo>
                <a:lnTo>
                  <a:pt x="11600641" y="265245"/>
                </a:lnTo>
                <a:lnTo>
                  <a:pt x="11600641" y="280658"/>
                </a:lnTo>
                <a:lnTo>
                  <a:pt x="11599293" y="283296"/>
                </a:lnTo>
                <a:cubicBezTo>
                  <a:pt x="11598787" y="284459"/>
                  <a:pt x="11598451" y="285724"/>
                  <a:pt x="11598451" y="287007"/>
                </a:cubicBezTo>
                <a:cubicBezTo>
                  <a:pt x="11598451" y="287394"/>
                  <a:pt x="11598451" y="287799"/>
                  <a:pt x="11598451" y="288187"/>
                </a:cubicBezTo>
                <a:cubicBezTo>
                  <a:pt x="11599293" y="280596"/>
                  <a:pt x="11603510" y="272499"/>
                  <a:pt x="11597269" y="265077"/>
                </a:cubicBezTo>
                <a:lnTo>
                  <a:pt x="11594738" y="255631"/>
                </a:lnTo>
                <a:cubicBezTo>
                  <a:pt x="11590690" y="256812"/>
                  <a:pt x="11594738" y="263896"/>
                  <a:pt x="11588329" y="263896"/>
                </a:cubicBezTo>
                <a:lnTo>
                  <a:pt x="11583607" y="236907"/>
                </a:lnTo>
                <a:lnTo>
                  <a:pt x="11579838" y="230788"/>
                </a:lnTo>
                <a:lnTo>
                  <a:pt x="11588666" y="237074"/>
                </a:lnTo>
                <a:lnTo>
                  <a:pt x="11588666" y="229315"/>
                </a:lnTo>
                <a:lnTo>
                  <a:pt x="11596762" y="224929"/>
                </a:lnTo>
                <a:lnTo>
                  <a:pt x="11596762" y="224927"/>
                </a:lnTo>
                <a:lnTo>
                  <a:pt x="11596763" y="224929"/>
                </a:lnTo>
                <a:lnTo>
                  <a:pt x="11600475" y="224929"/>
                </a:lnTo>
                <a:cubicBezTo>
                  <a:pt x="11601655" y="227628"/>
                  <a:pt x="11600137" y="232351"/>
                  <a:pt x="11603173" y="233532"/>
                </a:cubicBezTo>
                <a:cubicBezTo>
                  <a:pt x="11606210" y="234713"/>
                  <a:pt x="11608740" y="233870"/>
                  <a:pt x="11608740" y="230833"/>
                </a:cubicBezTo>
                <a:cubicBezTo>
                  <a:pt x="11607558" y="224592"/>
                  <a:pt x="11614475" y="216326"/>
                  <a:pt x="11604692" y="211940"/>
                </a:cubicBezTo>
                <a:lnTo>
                  <a:pt x="11601148" y="202156"/>
                </a:lnTo>
                <a:lnTo>
                  <a:pt x="11598730" y="199565"/>
                </a:lnTo>
                <a:lnTo>
                  <a:pt x="11598545" y="198826"/>
                </a:lnTo>
                <a:lnTo>
                  <a:pt x="11601655" y="202157"/>
                </a:lnTo>
                <a:cubicBezTo>
                  <a:pt x="11605365" y="197517"/>
                  <a:pt x="11605872" y="191141"/>
                  <a:pt x="11603004" y="185962"/>
                </a:cubicBezTo>
                <a:lnTo>
                  <a:pt x="11596931" y="191698"/>
                </a:lnTo>
                <a:lnTo>
                  <a:pt x="11596931" y="192370"/>
                </a:lnTo>
                <a:lnTo>
                  <a:pt x="11596763" y="191698"/>
                </a:lnTo>
                <a:cubicBezTo>
                  <a:pt x="11595921" y="182083"/>
                  <a:pt x="11595245" y="180733"/>
                  <a:pt x="11593728" y="182083"/>
                </a:cubicBezTo>
                <a:cubicBezTo>
                  <a:pt x="11590944" y="184698"/>
                  <a:pt x="11586516" y="186174"/>
                  <a:pt x="11583332" y="188557"/>
                </a:cubicBezTo>
                <a:lnTo>
                  <a:pt x="11580401" y="200469"/>
                </a:lnTo>
                <a:cubicBezTo>
                  <a:pt x="11572473" y="204012"/>
                  <a:pt x="11577197" y="210928"/>
                  <a:pt x="11577197" y="216494"/>
                </a:cubicBezTo>
                <a:lnTo>
                  <a:pt x="11577533" y="229146"/>
                </a:lnTo>
                <a:lnTo>
                  <a:pt x="11579403" y="230478"/>
                </a:lnTo>
                <a:lnTo>
                  <a:pt x="11572474" y="228978"/>
                </a:lnTo>
                <a:cubicBezTo>
                  <a:pt x="11568426" y="251076"/>
                  <a:pt x="11577366" y="272330"/>
                  <a:pt x="11576353" y="294260"/>
                </a:cubicBezTo>
                <a:cubicBezTo>
                  <a:pt x="11577197" y="320356"/>
                  <a:pt x="11576691" y="346502"/>
                  <a:pt x="11574498" y="372531"/>
                </a:cubicBezTo>
                <a:lnTo>
                  <a:pt x="11571179" y="437892"/>
                </a:lnTo>
                <a:lnTo>
                  <a:pt x="11566717" y="436632"/>
                </a:lnTo>
                <a:cubicBezTo>
                  <a:pt x="11564419" y="437686"/>
                  <a:pt x="11562606" y="440258"/>
                  <a:pt x="11560665" y="443210"/>
                </a:cubicBezTo>
                <a:cubicBezTo>
                  <a:pt x="11561678" y="446246"/>
                  <a:pt x="11563702" y="452150"/>
                  <a:pt x="11563702" y="452150"/>
                </a:cubicBezTo>
                <a:lnTo>
                  <a:pt x="11563060" y="462714"/>
                </a:lnTo>
                <a:lnTo>
                  <a:pt x="11562185" y="472731"/>
                </a:lnTo>
                <a:cubicBezTo>
                  <a:pt x="11549702" y="465477"/>
                  <a:pt x="11570281" y="451308"/>
                  <a:pt x="11556112" y="443717"/>
                </a:cubicBezTo>
                <a:lnTo>
                  <a:pt x="11551314" y="323163"/>
                </a:lnTo>
                <a:lnTo>
                  <a:pt x="11551896" y="318383"/>
                </a:lnTo>
                <a:lnTo>
                  <a:pt x="11551896" y="318382"/>
                </a:lnTo>
                <a:lnTo>
                  <a:pt x="11551896" y="318381"/>
                </a:lnTo>
                <a:lnTo>
                  <a:pt x="11551896" y="316864"/>
                </a:lnTo>
                <a:lnTo>
                  <a:pt x="11551039" y="316247"/>
                </a:lnTo>
                <a:lnTo>
                  <a:pt x="11547847" y="236063"/>
                </a:lnTo>
                <a:cubicBezTo>
                  <a:pt x="11542617" y="261821"/>
                  <a:pt x="11541437" y="288187"/>
                  <a:pt x="11543966" y="314334"/>
                </a:cubicBezTo>
                <a:cubicBezTo>
                  <a:pt x="11543797" y="317201"/>
                  <a:pt x="11543797" y="320069"/>
                  <a:pt x="11543966" y="322937"/>
                </a:cubicBezTo>
                <a:cubicBezTo>
                  <a:pt x="11541942" y="332215"/>
                  <a:pt x="11549702" y="341492"/>
                  <a:pt x="11543966" y="350770"/>
                </a:cubicBezTo>
                <a:cubicBezTo>
                  <a:pt x="11546159" y="394291"/>
                  <a:pt x="11541268" y="437897"/>
                  <a:pt x="11529291" y="479816"/>
                </a:cubicBezTo>
                <a:cubicBezTo>
                  <a:pt x="11526256" y="477117"/>
                  <a:pt x="11526256" y="474587"/>
                  <a:pt x="11526256" y="472225"/>
                </a:cubicBezTo>
                <a:cubicBezTo>
                  <a:pt x="11523556" y="458392"/>
                  <a:pt x="11534521" y="445404"/>
                  <a:pt x="11527942" y="431571"/>
                </a:cubicBezTo>
                <a:cubicBezTo>
                  <a:pt x="11525580" y="428704"/>
                  <a:pt x="11523725" y="425161"/>
                  <a:pt x="11519677" y="423812"/>
                </a:cubicBezTo>
                <a:cubicBezTo>
                  <a:pt x="11518664" y="423660"/>
                  <a:pt x="11517822" y="423660"/>
                  <a:pt x="11516809" y="423812"/>
                </a:cubicBezTo>
                <a:cubicBezTo>
                  <a:pt x="11516640" y="424301"/>
                  <a:pt x="11516640" y="424841"/>
                  <a:pt x="11516809" y="425330"/>
                </a:cubicBezTo>
                <a:lnTo>
                  <a:pt x="11512528" y="469716"/>
                </a:lnTo>
                <a:lnTo>
                  <a:pt x="11511706" y="469230"/>
                </a:lnTo>
                <a:cubicBezTo>
                  <a:pt x="11511200" y="467459"/>
                  <a:pt x="11510990" y="465646"/>
                  <a:pt x="11509556" y="466658"/>
                </a:cubicBezTo>
                <a:cubicBezTo>
                  <a:pt x="11506688" y="468682"/>
                  <a:pt x="11509725" y="472899"/>
                  <a:pt x="11511412" y="474754"/>
                </a:cubicBezTo>
                <a:lnTo>
                  <a:pt x="11512254" y="476000"/>
                </a:lnTo>
                <a:lnTo>
                  <a:pt x="11512254" y="482009"/>
                </a:lnTo>
                <a:cubicBezTo>
                  <a:pt x="11512592" y="495335"/>
                  <a:pt x="11498592" y="503601"/>
                  <a:pt x="11500110" y="517096"/>
                </a:cubicBezTo>
                <a:cubicBezTo>
                  <a:pt x="11504158" y="523675"/>
                  <a:pt x="11501292" y="528904"/>
                  <a:pt x="11497243" y="533964"/>
                </a:cubicBezTo>
                <a:cubicBezTo>
                  <a:pt x="11495386" y="570570"/>
                  <a:pt x="11488641" y="606668"/>
                  <a:pt x="11485435" y="643274"/>
                </a:cubicBezTo>
                <a:cubicBezTo>
                  <a:pt x="11482400" y="655790"/>
                  <a:pt x="11477676" y="667818"/>
                  <a:pt x="11471435" y="679035"/>
                </a:cubicBezTo>
                <a:cubicBezTo>
                  <a:pt x="11474132" y="685614"/>
                  <a:pt x="11468736" y="690337"/>
                  <a:pt x="11468736" y="695904"/>
                </a:cubicBezTo>
                <a:cubicBezTo>
                  <a:pt x="11462832" y="706565"/>
                  <a:pt x="11459291" y="718458"/>
                  <a:pt x="11458615" y="730654"/>
                </a:cubicBezTo>
                <a:cubicBezTo>
                  <a:pt x="11453723" y="747101"/>
                  <a:pt x="11445964" y="762569"/>
                  <a:pt x="11435844" y="776368"/>
                </a:cubicBezTo>
                <a:cubicBezTo>
                  <a:pt x="11413746" y="819518"/>
                  <a:pt x="11384734" y="858687"/>
                  <a:pt x="11349816" y="892256"/>
                </a:cubicBezTo>
                <a:cubicBezTo>
                  <a:pt x="11329238" y="911165"/>
                  <a:pt x="11306635" y="927680"/>
                  <a:pt x="11282344" y="941512"/>
                </a:cubicBezTo>
                <a:cubicBezTo>
                  <a:pt x="11257887" y="956188"/>
                  <a:pt x="11237477" y="976937"/>
                  <a:pt x="11210656" y="987733"/>
                </a:cubicBezTo>
                <a:lnTo>
                  <a:pt x="11208387" y="988490"/>
                </a:lnTo>
                <a:lnTo>
                  <a:pt x="11212513" y="986046"/>
                </a:lnTo>
                <a:lnTo>
                  <a:pt x="11183836" y="985202"/>
                </a:lnTo>
                <a:lnTo>
                  <a:pt x="11183402" y="985853"/>
                </a:lnTo>
                <a:lnTo>
                  <a:pt x="11183837" y="984865"/>
                </a:lnTo>
                <a:lnTo>
                  <a:pt x="11168486" y="990263"/>
                </a:lnTo>
                <a:lnTo>
                  <a:pt x="11168486" y="990262"/>
                </a:lnTo>
                <a:cubicBezTo>
                  <a:pt x="11161910" y="988913"/>
                  <a:pt x="11160052" y="995660"/>
                  <a:pt x="11155669" y="997685"/>
                </a:cubicBezTo>
                <a:lnTo>
                  <a:pt x="11155667" y="997685"/>
                </a:lnTo>
                <a:lnTo>
                  <a:pt x="11155668" y="997684"/>
                </a:lnTo>
                <a:cubicBezTo>
                  <a:pt x="11148414" y="987226"/>
                  <a:pt x="11142342" y="1001395"/>
                  <a:pt x="11135425" y="998190"/>
                </a:cubicBezTo>
                <a:lnTo>
                  <a:pt x="11139305" y="1004432"/>
                </a:lnTo>
                <a:lnTo>
                  <a:pt x="11140160" y="1004938"/>
                </a:lnTo>
                <a:lnTo>
                  <a:pt x="11139305" y="1004938"/>
                </a:lnTo>
                <a:lnTo>
                  <a:pt x="11137753" y="1006364"/>
                </a:lnTo>
                <a:lnTo>
                  <a:pt x="11133570" y="1000384"/>
                </a:lnTo>
                <a:cubicBezTo>
                  <a:pt x="11127835" y="998698"/>
                  <a:pt x="11123365" y="1000975"/>
                  <a:pt x="11119021" y="1003400"/>
                </a:cubicBezTo>
                <a:lnTo>
                  <a:pt x="11106670" y="1006893"/>
                </a:lnTo>
                <a:lnTo>
                  <a:pt x="11107088" y="1005613"/>
                </a:lnTo>
                <a:cubicBezTo>
                  <a:pt x="11106414" y="1005040"/>
                  <a:pt x="11105571" y="1004534"/>
                  <a:pt x="11104726" y="1004112"/>
                </a:cubicBezTo>
                <a:cubicBezTo>
                  <a:pt x="11098316" y="1000738"/>
                  <a:pt x="11090220" y="1003285"/>
                  <a:pt x="11086846" y="1009830"/>
                </a:cubicBezTo>
                <a:lnTo>
                  <a:pt x="11086859" y="1009836"/>
                </a:lnTo>
                <a:lnTo>
                  <a:pt x="11086677" y="1009830"/>
                </a:lnTo>
                <a:lnTo>
                  <a:pt x="11078918" y="1013710"/>
                </a:lnTo>
                <a:lnTo>
                  <a:pt x="11085753" y="1013710"/>
                </a:lnTo>
                <a:lnTo>
                  <a:pt x="11077906" y="1015735"/>
                </a:lnTo>
                <a:cubicBezTo>
                  <a:pt x="11070653" y="1018434"/>
                  <a:pt x="11062894" y="1024507"/>
                  <a:pt x="11053786" y="1020290"/>
                </a:cubicBezTo>
                <a:lnTo>
                  <a:pt x="11051576" y="1020602"/>
                </a:lnTo>
                <a:lnTo>
                  <a:pt x="11054798" y="1018602"/>
                </a:lnTo>
                <a:cubicBezTo>
                  <a:pt x="11050749" y="1016578"/>
                  <a:pt x="11046617" y="1018476"/>
                  <a:pt x="11042442" y="1019868"/>
                </a:cubicBezTo>
                <a:lnTo>
                  <a:pt x="11030339" y="1018167"/>
                </a:lnTo>
                <a:lnTo>
                  <a:pt x="11030339" y="1018097"/>
                </a:lnTo>
                <a:lnTo>
                  <a:pt x="11030064" y="1018129"/>
                </a:lnTo>
                <a:lnTo>
                  <a:pt x="11029833" y="1018096"/>
                </a:lnTo>
                <a:lnTo>
                  <a:pt x="11029770" y="1018162"/>
                </a:lnTo>
                <a:lnTo>
                  <a:pt x="11020577" y="1019215"/>
                </a:lnTo>
                <a:cubicBezTo>
                  <a:pt x="11017815" y="1020416"/>
                  <a:pt x="11015664" y="1022651"/>
                  <a:pt x="11014483" y="1026531"/>
                </a:cubicBezTo>
                <a:lnTo>
                  <a:pt x="11019724" y="1026252"/>
                </a:lnTo>
                <a:lnTo>
                  <a:pt x="11012964" y="1028217"/>
                </a:lnTo>
                <a:cubicBezTo>
                  <a:pt x="10999134" y="1028673"/>
                  <a:pt x="10985470" y="1031828"/>
                  <a:pt x="10972819" y="1037495"/>
                </a:cubicBezTo>
                <a:lnTo>
                  <a:pt x="10972238" y="1037495"/>
                </a:lnTo>
                <a:lnTo>
                  <a:pt x="10973832" y="1035808"/>
                </a:lnTo>
                <a:cubicBezTo>
                  <a:pt x="10973663" y="1031084"/>
                  <a:pt x="10973832" y="1025349"/>
                  <a:pt x="10968096" y="1024674"/>
                </a:cubicBezTo>
                <a:cubicBezTo>
                  <a:pt x="10962360" y="1023999"/>
                  <a:pt x="10961348" y="1029566"/>
                  <a:pt x="10961348" y="1034290"/>
                </a:cubicBezTo>
                <a:lnTo>
                  <a:pt x="10961504" y="1034364"/>
                </a:lnTo>
                <a:lnTo>
                  <a:pt x="10942120" y="1042218"/>
                </a:lnTo>
                <a:lnTo>
                  <a:pt x="10940096" y="1043736"/>
                </a:lnTo>
                <a:lnTo>
                  <a:pt x="10940096" y="1049009"/>
                </a:lnTo>
                <a:lnTo>
                  <a:pt x="10939589" y="1048291"/>
                </a:lnTo>
                <a:lnTo>
                  <a:pt x="10938239" y="1048291"/>
                </a:lnTo>
                <a:lnTo>
                  <a:pt x="10936174" y="1048100"/>
                </a:lnTo>
                <a:lnTo>
                  <a:pt x="10940096" y="1042218"/>
                </a:lnTo>
                <a:lnTo>
                  <a:pt x="10941783" y="1042218"/>
                </a:lnTo>
                <a:cubicBezTo>
                  <a:pt x="10939758" y="1039299"/>
                  <a:pt x="10936216" y="1037832"/>
                  <a:pt x="10932842" y="1038507"/>
                </a:cubicBezTo>
                <a:cubicBezTo>
                  <a:pt x="10932336" y="1038288"/>
                  <a:pt x="10931999" y="1038119"/>
                  <a:pt x="10931493" y="1038018"/>
                </a:cubicBezTo>
                <a:cubicBezTo>
                  <a:pt x="10928457" y="1037411"/>
                  <a:pt x="10925758" y="1039300"/>
                  <a:pt x="10925083" y="1042218"/>
                </a:cubicBezTo>
                <a:lnTo>
                  <a:pt x="10925833" y="1042893"/>
                </a:lnTo>
                <a:lnTo>
                  <a:pt x="10925269" y="1042893"/>
                </a:lnTo>
                <a:lnTo>
                  <a:pt x="10925420" y="1042724"/>
                </a:lnTo>
                <a:lnTo>
                  <a:pt x="10921203" y="1042724"/>
                </a:lnTo>
                <a:lnTo>
                  <a:pt x="10921203" y="1043735"/>
                </a:lnTo>
                <a:lnTo>
                  <a:pt x="10920866" y="1043061"/>
                </a:lnTo>
                <a:cubicBezTo>
                  <a:pt x="10915637" y="1045254"/>
                  <a:pt x="10910029" y="1045001"/>
                  <a:pt x="10904441" y="1044875"/>
                </a:cubicBezTo>
                <a:lnTo>
                  <a:pt x="10888371" y="1047411"/>
                </a:lnTo>
                <a:lnTo>
                  <a:pt x="10888143" y="1046772"/>
                </a:lnTo>
                <a:cubicBezTo>
                  <a:pt x="10885950" y="1046941"/>
                  <a:pt x="10883589" y="1046688"/>
                  <a:pt x="10881438" y="1047047"/>
                </a:cubicBezTo>
                <a:lnTo>
                  <a:pt x="10876820" y="1050394"/>
                </a:lnTo>
                <a:lnTo>
                  <a:pt x="10875997" y="1050147"/>
                </a:lnTo>
                <a:cubicBezTo>
                  <a:pt x="10872456" y="1055713"/>
                  <a:pt x="10869419" y="1050147"/>
                  <a:pt x="10866214" y="1050147"/>
                </a:cubicBezTo>
                <a:lnTo>
                  <a:pt x="10864190" y="1062290"/>
                </a:lnTo>
                <a:lnTo>
                  <a:pt x="10865539" y="1050147"/>
                </a:lnTo>
                <a:cubicBezTo>
                  <a:pt x="10859636" y="1048544"/>
                  <a:pt x="10853226" y="1049995"/>
                  <a:pt x="10848671" y="1054027"/>
                </a:cubicBezTo>
                <a:cubicBezTo>
                  <a:pt x="10839057" y="1052846"/>
                  <a:pt x="10827924" y="1047448"/>
                  <a:pt x="10823538" y="1062292"/>
                </a:cubicBezTo>
                <a:lnTo>
                  <a:pt x="10816116" y="1062292"/>
                </a:lnTo>
                <a:lnTo>
                  <a:pt x="10816070" y="1062357"/>
                </a:lnTo>
                <a:lnTo>
                  <a:pt x="10815947" y="1055106"/>
                </a:lnTo>
                <a:cubicBezTo>
                  <a:pt x="10812742" y="1047549"/>
                  <a:pt x="10803972" y="1044023"/>
                  <a:pt x="10796550" y="1047228"/>
                </a:cubicBezTo>
                <a:cubicBezTo>
                  <a:pt x="10788959" y="1050416"/>
                  <a:pt x="10785416" y="1059121"/>
                  <a:pt x="10788621" y="1066678"/>
                </a:cubicBezTo>
                <a:lnTo>
                  <a:pt x="10788621" y="1066928"/>
                </a:lnTo>
                <a:lnTo>
                  <a:pt x="10787610" y="1066340"/>
                </a:lnTo>
                <a:lnTo>
                  <a:pt x="10787487" y="1066559"/>
                </a:lnTo>
                <a:lnTo>
                  <a:pt x="10781643" y="1064169"/>
                </a:lnTo>
                <a:cubicBezTo>
                  <a:pt x="10779597" y="1063009"/>
                  <a:pt x="10777489" y="1062545"/>
                  <a:pt x="10775127" y="1065834"/>
                </a:cubicBezTo>
                <a:lnTo>
                  <a:pt x="10767199" y="1067184"/>
                </a:lnTo>
                <a:lnTo>
                  <a:pt x="10767230" y="1067279"/>
                </a:lnTo>
                <a:lnTo>
                  <a:pt x="10750838" y="1070557"/>
                </a:lnTo>
                <a:lnTo>
                  <a:pt x="10750837" y="1070559"/>
                </a:lnTo>
                <a:lnTo>
                  <a:pt x="10750837" y="1070558"/>
                </a:lnTo>
                <a:lnTo>
                  <a:pt x="10735999" y="1073155"/>
                </a:lnTo>
                <a:lnTo>
                  <a:pt x="10730090" y="1073257"/>
                </a:lnTo>
                <a:cubicBezTo>
                  <a:pt x="10716933" y="1071908"/>
                  <a:pt x="10706306" y="1083040"/>
                  <a:pt x="10693150" y="1081185"/>
                </a:cubicBezTo>
                <a:lnTo>
                  <a:pt x="10693150" y="1082125"/>
                </a:lnTo>
                <a:lnTo>
                  <a:pt x="10685847" y="1083525"/>
                </a:lnTo>
                <a:lnTo>
                  <a:pt x="10676998" y="1082598"/>
                </a:lnTo>
                <a:cubicBezTo>
                  <a:pt x="10674088" y="1082535"/>
                  <a:pt x="10671389" y="1083294"/>
                  <a:pt x="10669196" y="1086583"/>
                </a:cubicBezTo>
                <a:lnTo>
                  <a:pt x="10669196" y="1086584"/>
                </a:lnTo>
                <a:lnTo>
                  <a:pt x="10659224" y="1087069"/>
                </a:lnTo>
                <a:cubicBezTo>
                  <a:pt x="10656251" y="1087933"/>
                  <a:pt x="10653847" y="1089958"/>
                  <a:pt x="10652666" y="1094512"/>
                </a:cubicBezTo>
                <a:cubicBezTo>
                  <a:pt x="10652616" y="1094461"/>
                  <a:pt x="10652548" y="1094427"/>
                  <a:pt x="10652497" y="1094393"/>
                </a:cubicBezTo>
                <a:cubicBezTo>
                  <a:pt x="10651485" y="1093719"/>
                  <a:pt x="10650119" y="1094006"/>
                  <a:pt x="10649461" y="1095018"/>
                </a:cubicBezTo>
                <a:lnTo>
                  <a:pt x="10647043" y="1104290"/>
                </a:lnTo>
                <a:lnTo>
                  <a:pt x="10647042" y="1104290"/>
                </a:lnTo>
                <a:lnTo>
                  <a:pt x="10649461" y="1095017"/>
                </a:lnTo>
                <a:cubicBezTo>
                  <a:pt x="10645143" y="1094038"/>
                  <a:pt x="10640639" y="1095456"/>
                  <a:pt x="10637653" y="1098728"/>
                </a:cubicBezTo>
                <a:lnTo>
                  <a:pt x="10637741" y="1100502"/>
                </a:lnTo>
                <a:lnTo>
                  <a:pt x="10636305" y="1099909"/>
                </a:lnTo>
                <a:cubicBezTo>
                  <a:pt x="10628883" y="1100078"/>
                  <a:pt x="10619437" y="1098054"/>
                  <a:pt x="10612015" y="1104127"/>
                </a:cubicBezTo>
                <a:cubicBezTo>
                  <a:pt x="10610665" y="1105139"/>
                  <a:pt x="10610834" y="1109187"/>
                  <a:pt x="10608641" y="1107501"/>
                </a:cubicBezTo>
                <a:cubicBezTo>
                  <a:pt x="10606448" y="1105814"/>
                  <a:pt x="10603243" y="1104633"/>
                  <a:pt x="10603243" y="1100416"/>
                </a:cubicBezTo>
                <a:cubicBezTo>
                  <a:pt x="10601708" y="1101698"/>
                  <a:pt x="10600004" y="1102777"/>
                  <a:pt x="10598183" y="1103621"/>
                </a:cubicBezTo>
                <a:cubicBezTo>
                  <a:pt x="10561546" y="1109137"/>
                  <a:pt x="10524336" y="1109761"/>
                  <a:pt x="10487530" y="1105476"/>
                </a:cubicBezTo>
                <a:cubicBezTo>
                  <a:pt x="10449070" y="1103114"/>
                  <a:pt x="10414998" y="1081860"/>
                  <a:pt x="10376370" y="1080004"/>
                </a:cubicBezTo>
                <a:cubicBezTo>
                  <a:pt x="10368864" y="1079667"/>
                  <a:pt x="10364183" y="1074775"/>
                  <a:pt x="10359502" y="1069968"/>
                </a:cubicBezTo>
                <a:lnTo>
                  <a:pt x="10343391" y="1060865"/>
                </a:lnTo>
                <a:lnTo>
                  <a:pt x="10343815" y="1059593"/>
                </a:lnTo>
                <a:cubicBezTo>
                  <a:pt x="10337912" y="1054870"/>
                  <a:pt x="10334031" y="1058750"/>
                  <a:pt x="10330152" y="1062798"/>
                </a:cubicBezTo>
                <a:lnTo>
                  <a:pt x="10328912" y="1062798"/>
                </a:lnTo>
                <a:lnTo>
                  <a:pt x="10329983" y="1062461"/>
                </a:lnTo>
                <a:cubicBezTo>
                  <a:pt x="10328297" y="1050652"/>
                  <a:pt x="10323573" y="1042218"/>
                  <a:pt x="10309741" y="1043567"/>
                </a:cubicBezTo>
                <a:cubicBezTo>
                  <a:pt x="10312238" y="1052153"/>
                  <a:pt x="10318412" y="1059204"/>
                  <a:pt x="10326609" y="1062798"/>
                </a:cubicBezTo>
                <a:cubicBezTo>
                  <a:pt x="10326778" y="1063017"/>
                  <a:pt x="10326997" y="1063202"/>
                  <a:pt x="10327251" y="1063321"/>
                </a:cubicBezTo>
                <a:lnTo>
                  <a:pt x="10327399" y="1063275"/>
                </a:lnTo>
                <a:lnTo>
                  <a:pt x="10328493" y="1063934"/>
                </a:lnTo>
                <a:lnTo>
                  <a:pt x="10326947" y="1063642"/>
                </a:lnTo>
                <a:cubicBezTo>
                  <a:pt x="10322089" y="1056287"/>
                  <a:pt x="10315915" y="1049877"/>
                  <a:pt x="10308729" y="1044749"/>
                </a:cubicBezTo>
                <a:cubicBezTo>
                  <a:pt x="10295742" y="1038508"/>
                  <a:pt x="10297259" y="1020796"/>
                  <a:pt x="10284439" y="1013542"/>
                </a:cubicBezTo>
                <a:lnTo>
                  <a:pt x="10284439" y="1030410"/>
                </a:lnTo>
                <a:lnTo>
                  <a:pt x="10284439" y="1033459"/>
                </a:lnTo>
                <a:lnTo>
                  <a:pt x="10283428" y="1033109"/>
                </a:lnTo>
                <a:cubicBezTo>
                  <a:pt x="10280223" y="1028217"/>
                  <a:pt x="10278199" y="1029230"/>
                  <a:pt x="10274657" y="1030748"/>
                </a:cubicBezTo>
                <a:lnTo>
                  <a:pt x="10273612" y="1031719"/>
                </a:lnTo>
                <a:lnTo>
                  <a:pt x="10272633" y="1030579"/>
                </a:lnTo>
                <a:cubicBezTo>
                  <a:pt x="10249017" y="994818"/>
                  <a:pt x="10231475" y="955513"/>
                  <a:pt x="10209040" y="919077"/>
                </a:cubicBezTo>
                <a:cubicBezTo>
                  <a:pt x="10207185" y="937801"/>
                  <a:pt x="10227932" y="950116"/>
                  <a:pt x="10220679" y="969683"/>
                </a:cubicBezTo>
                <a:lnTo>
                  <a:pt x="10220784" y="969856"/>
                </a:lnTo>
                <a:lnTo>
                  <a:pt x="10216631" y="973732"/>
                </a:lnTo>
                <a:lnTo>
                  <a:pt x="10220314" y="976990"/>
                </a:lnTo>
                <a:lnTo>
                  <a:pt x="10215619" y="974407"/>
                </a:lnTo>
                <a:cubicBezTo>
                  <a:pt x="10205161" y="951296"/>
                  <a:pt x="10179353" y="935439"/>
                  <a:pt x="10182895" y="905751"/>
                </a:cubicBezTo>
                <a:lnTo>
                  <a:pt x="10182220" y="905076"/>
                </a:lnTo>
                <a:lnTo>
                  <a:pt x="10184750" y="905076"/>
                </a:lnTo>
                <a:cubicBezTo>
                  <a:pt x="10184750" y="901533"/>
                  <a:pt x="10186605" y="896135"/>
                  <a:pt x="10182557" y="895798"/>
                </a:cubicBezTo>
                <a:cubicBezTo>
                  <a:pt x="10178509" y="895460"/>
                  <a:pt x="10177159" y="900689"/>
                  <a:pt x="10177159" y="905076"/>
                </a:cubicBezTo>
                <a:lnTo>
                  <a:pt x="10179863" y="905076"/>
                </a:lnTo>
                <a:lnTo>
                  <a:pt x="10175304" y="905751"/>
                </a:lnTo>
                <a:lnTo>
                  <a:pt x="10172323" y="908085"/>
                </a:lnTo>
                <a:lnTo>
                  <a:pt x="10172437" y="907775"/>
                </a:lnTo>
                <a:cubicBezTo>
                  <a:pt x="10172437" y="902377"/>
                  <a:pt x="10169232" y="900521"/>
                  <a:pt x="10164340" y="900690"/>
                </a:cubicBezTo>
                <a:cubicBezTo>
                  <a:pt x="10163142" y="899914"/>
                  <a:pt x="10161692" y="899610"/>
                  <a:pt x="10160291" y="899847"/>
                </a:cubicBezTo>
                <a:lnTo>
                  <a:pt x="10158942" y="899847"/>
                </a:lnTo>
                <a:lnTo>
                  <a:pt x="10158942" y="900927"/>
                </a:lnTo>
                <a:lnTo>
                  <a:pt x="10158797" y="901174"/>
                </a:lnTo>
                <a:lnTo>
                  <a:pt x="10158099" y="897823"/>
                </a:lnTo>
                <a:lnTo>
                  <a:pt x="10152742" y="886451"/>
                </a:lnTo>
                <a:lnTo>
                  <a:pt x="10159786" y="896810"/>
                </a:lnTo>
                <a:cubicBezTo>
                  <a:pt x="10175473" y="885002"/>
                  <a:pt x="10165858" y="876399"/>
                  <a:pt x="10156243" y="867627"/>
                </a:cubicBezTo>
                <a:lnTo>
                  <a:pt x="10156144" y="867681"/>
                </a:lnTo>
                <a:lnTo>
                  <a:pt x="10143424" y="852951"/>
                </a:lnTo>
                <a:lnTo>
                  <a:pt x="10142918" y="853525"/>
                </a:lnTo>
                <a:lnTo>
                  <a:pt x="10142918" y="852445"/>
                </a:lnTo>
                <a:lnTo>
                  <a:pt x="10140219" y="852445"/>
                </a:lnTo>
                <a:lnTo>
                  <a:pt x="10134990" y="846878"/>
                </a:lnTo>
                <a:lnTo>
                  <a:pt x="10134990" y="846879"/>
                </a:lnTo>
                <a:lnTo>
                  <a:pt x="10131449" y="835577"/>
                </a:lnTo>
                <a:cubicBezTo>
                  <a:pt x="10132629" y="832372"/>
                  <a:pt x="10137521" y="825624"/>
                  <a:pt x="10134654" y="825624"/>
                </a:cubicBezTo>
                <a:cubicBezTo>
                  <a:pt x="10117448" y="824444"/>
                  <a:pt x="10122339" y="805213"/>
                  <a:pt x="10111713" y="799309"/>
                </a:cubicBezTo>
                <a:cubicBezTo>
                  <a:pt x="10111847" y="798011"/>
                  <a:pt x="10111747" y="796695"/>
                  <a:pt x="10111376" y="795429"/>
                </a:cubicBezTo>
                <a:lnTo>
                  <a:pt x="10111375" y="795428"/>
                </a:lnTo>
                <a:lnTo>
                  <a:pt x="10114917" y="782103"/>
                </a:lnTo>
                <a:lnTo>
                  <a:pt x="10114916" y="782102"/>
                </a:lnTo>
                <a:lnTo>
                  <a:pt x="10114917" y="782102"/>
                </a:lnTo>
                <a:cubicBezTo>
                  <a:pt x="10115929" y="776199"/>
                  <a:pt x="10117279" y="770632"/>
                  <a:pt x="10107495" y="771475"/>
                </a:cubicBezTo>
                <a:lnTo>
                  <a:pt x="10107509" y="771832"/>
                </a:lnTo>
                <a:lnTo>
                  <a:pt x="10107495" y="771813"/>
                </a:lnTo>
                <a:cubicBezTo>
                  <a:pt x="10106314" y="764391"/>
                  <a:pt x="10095519" y="764391"/>
                  <a:pt x="10095519" y="756125"/>
                </a:cubicBezTo>
                <a:lnTo>
                  <a:pt x="10094566" y="755458"/>
                </a:lnTo>
                <a:lnTo>
                  <a:pt x="10095520" y="755788"/>
                </a:lnTo>
                <a:cubicBezTo>
                  <a:pt x="10101592" y="752077"/>
                  <a:pt x="10111207" y="747522"/>
                  <a:pt x="10105809" y="740100"/>
                </a:cubicBezTo>
                <a:cubicBezTo>
                  <a:pt x="10103953" y="737739"/>
                  <a:pt x="10100284" y="737022"/>
                  <a:pt x="10096595" y="738055"/>
                </a:cubicBezTo>
                <a:lnTo>
                  <a:pt x="10087254" y="746510"/>
                </a:lnTo>
                <a:lnTo>
                  <a:pt x="10087254" y="746509"/>
                </a:lnTo>
                <a:cubicBezTo>
                  <a:pt x="10071905" y="747690"/>
                  <a:pt x="10081857" y="760679"/>
                  <a:pt x="10078820" y="766920"/>
                </a:cubicBezTo>
                <a:lnTo>
                  <a:pt x="10077777" y="773081"/>
                </a:lnTo>
                <a:lnTo>
                  <a:pt x="10078145" y="766920"/>
                </a:lnTo>
                <a:lnTo>
                  <a:pt x="10071904" y="778560"/>
                </a:lnTo>
                <a:lnTo>
                  <a:pt x="10071904" y="782722"/>
                </a:lnTo>
                <a:lnTo>
                  <a:pt x="10070386" y="780079"/>
                </a:lnTo>
                <a:cubicBezTo>
                  <a:pt x="10067182" y="745329"/>
                  <a:pt x="10077133" y="711592"/>
                  <a:pt x="10082024" y="677854"/>
                </a:cubicBezTo>
                <a:cubicBezTo>
                  <a:pt x="10083374" y="667059"/>
                  <a:pt x="10083712" y="656600"/>
                  <a:pt x="10094001" y="650190"/>
                </a:cubicBezTo>
                <a:lnTo>
                  <a:pt x="10094844" y="644572"/>
                </a:lnTo>
                <a:lnTo>
                  <a:pt x="10094844" y="649177"/>
                </a:lnTo>
                <a:cubicBezTo>
                  <a:pt x="10100647" y="644268"/>
                  <a:pt x="10103683" y="636829"/>
                  <a:pt x="10102941" y="629272"/>
                </a:cubicBezTo>
                <a:lnTo>
                  <a:pt x="10097597" y="626266"/>
                </a:lnTo>
                <a:lnTo>
                  <a:pt x="10097612" y="626180"/>
                </a:lnTo>
                <a:lnTo>
                  <a:pt x="10103109" y="629272"/>
                </a:lnTo>
                <a:cubicBezTo>
                  <a:pt x="10110026" y="622694"/>
                  <a:pt x="10108001" y="617633"/>
                  <a:pt x="10100411" y="613753"/>
                </a:cubicBezTo>
                <a:lnTo>
                  <a:pt x="10099384" y="615839"/>
                </a:lnTo>
                <a:lnTo>
                  <a:pt x="10099568" y="614766"/>
                </a:lnTo>
                <a:lnTo>
                  <a:pt x="10102097" y="610380"/>
                </a:lnTo>
                <a:cubicBezTo>
                  <a:pt x="10103076" y="603497"/>
                  <a:pt x="10104493" y="596682"/>
                  <a:pt x="10106314" y="589969"/>
                </a:cubicBezTo>
                <a:cubicBezTo>
                  <a:pt x="10109857" y="573437"/>
                  <a:pt x="10114074" y="557412"/>
                  <a:pt x="10117953" y="540543"/>
                </a:cubicBezTo>
                <a:cubicBezTo>
                  <a:pt x="10120989" y="527048"/>
                  <a:pt x="10126219" y="519457"/>
                  <a:pt x="10139038" y="516590"/>
                </a:cubicBezTo>
                <a:lnTo>
                  <a:pt x="10139882" y="514406"/>
                </a:lnTo>
                <a:lnTo>
                  <a:pt x="10139882" y="515577"/>
                </a:lnTo>
                <a:cubicBezTo>
                  <a:pt x="10141738" y="522662"/>
                  <a:pt x="10139207" y="530590"/>
                  <a:pt x="10144943" y="535988"/>
                </a:cubicBezTo>
                <a:lnTo>
                  <a:pt x="10148167" y="535988"/>
                </a:lnTo>
                <a:lnTo>
                  <a:pt x="10148148" y="536157"/>
                </a:lnTo>
                <a:lnTo>
                  <a:pt x="10148692" y="539677"/>
                </a:lnTo>
                <a:lnTo>
                  <a:pt x="10148147" y="536663"/>
                </a:lnTo>
                <a:cubicBezTo>
                  <a:pt x="10147085" y="536494"/>
                  <a:pt x="10146005" y="536494"/>
                  <a:pt x="10144942" y="536663"/>
                </a:cubicBezTo>
                <a:lnTo>
                  <a:pt x="10143930" y="536663"/>
                </a:lnTo>
                <a:cubicBezTo>
                  <a:pt x="10140118" y="541403"/>
                  <a:pt x="10138347" y="547476"/>
                  <a:pt x="10139038" y="553532"/>
                </a:cubicBezTo>
                <a:lnTo>
                  <a:pt x="10140063" y="555694"/>
                </a:lnTo>
                <a:lnTo>
                  <a:pt x="10139376" y="555893"/>
                </a:lnTo>
                <a:lnTo>
                  <a:pt x="10139376" y="557122"/>
                </a:lnTo>
                <a:lnTo>
                  <a:pt x="10132122" y="581028"/>
                </a:lnTo>
                <a:lnTo>
                  <a:pt x="10139813" y="572836"/>
                </a:lnTo>
                <a:lnTo>
                  <a:pt x="10139817" y="572837"/>
                </a:lnTo>
                <a:lnTo>
                  <a:pt x="10132797" y="581027"/>
                </a:lnTo>
                <a:lnTo>
                  <a:pt x="10137032" y="588520"/>
                </a:lnTo>
                <a:lnTo>
                  <a:pt x="10136508" y="588787"/>
                </a:lnTo>
                <a:cubicBezTo>
                  <a:pt x="10135665" y="592836"/>
                  <a:pt x="10133809" y="598065"/>
                  <a:pt x="10140557" y="596885"/>
                </a:cubicBezTo>
                <a:lnTo>
                  <a:pt x="10143979" y="585314"/>
                </a:lnTo>
                <a:lnTo>
                  <a:pt x="10144774" y="584907"/>
                </a:lnTo>
                <a:lnTo>
                  <a:pt x="10144774" y="573774"/>
                </a:lnTo>
                <a:lnTo>
                  <a:pt x="10142331" y="573268"/>
                </a:lnTo>
                <a:lnTo>
                  <a:pt x="10145279" y="573774"/>
                </a:lnTo>
                <a:cubicBezTo>
                  <a:pt x="10151858" y="568207"/>
                  <a:pt x="10158605" y="562641"/>
                  <a:pt x="10156244" y="552519"/>
                </a:cubicBezTo>
                <a:lnTo>
                  <a:pt x="10155739" y="552519"/>
                </a:lnTo>
                <a:lnTo>
                  <a:pt x="10159449" y="524349"/>
                </a:lnTo>
                <a:lnTo>
                  <a:pt x="10159347" y="524275"/>
                </a:lnTo>
                <a:lnTo>
                  <a:pt x="10159449" y="524180"/>
                </a:lnTo>
                <a:lnTo>
                  <a:pt x="10156632" y="507610"/>
                </a:lnTo>
                <a:lnTo>
                  <a:pt x="10168979" y="497823"/>
                </a:lnTo>
                <a:lnTo>
                  <a:pt x="10176229" y="483864"/>
                </a:lnTo>
                <a:lnTo>
                  <a:pt x="10176316" y="483864"/>
                </a:lnTo>
                <a:lnTo>
                  <a:pt x="10176304" y="483720"/>
                </a:lnTo>
                <a:lnTo>
                  <a:pt x="10176317" y="483695"/>
                </a:lnTo>
                <a:lnTo>
                  <a:pt x="10176302" y="483691"/>
                </a:lnTo>
                <a:lnTo>
                  <a:pt x="10175978" y="479816"/>
                </a:lnTo>
                <a:lnTo>
                  <a:pt x="10175848" y="479581"/>
                </a:lnTo>
                <a:lnTo>
                  <a:pt x="10175978" y="479647"/>
                </a:lnTo>
                <a:lnTo>
                  <a:pt x="10176147" y="471888"/>
                </a:lnTo>
                <a:lnTo>
                  <a:pt x="10174539" y="468611"/>
                </a:lnTo>
                <a:lnTo>
                  <a:pt x="10176823" y="471719"/>
                </a:lnTo>
                <a:cubicBezTo>
                  <a:pt x="10187449" y="466152"/>
                  <a:pt x="10189474" y="459405"/>
                  <a:pt x="10179859" y="450970"/>
                </a:cubicBezTo>
                <a:lnTo>
                  <a:pt x="10176104" y="423710"/>
                </a:lnTo>
                <a:lnTo>
                  <a:pt x="10188831" y="426655"/>
                </a:lnTo>
                <a:cubicBezTo>
                  <a:pt x="10201767" y="431676"/>
                  <a:pt x="10214607" y="439710"/>
                  <a:pt x="10228776" y="423642"/>
                </a:cubicBezTo>
                <a:cubicBezTo>
                  <a:pt x="10232318" y="419931"/>
                  <a:pt x="10243114" y="422293"/>
                  <a:pt x="10245644" y="413352"/>
                </a:cubicBezTo>
                <a:cubicBezTo>
                  <a:pt x="10259982" y="425498"/>
                  <a:pt x="10269259" y="426173"/>
                  <a:pt x="10267741" y="403400"/>
                </a:cubicBezTo>
                <a:cubicBezTo>
                  <a:pt x="10285452" y="404243"/>
                  <a:pt x="10294223" y="387880"/>
                  <a:pt x="10308898" y="382145"/>
                </a:cubicBezTo>
                <a:cubicBezTo>
                  <a:pt x="10318496" y="379404"/>
                  <a:pt x="10327609" y="375326"/>
                  <a:pt x="10335986" y="370072"/>
                </a:cubicBezTo>
                <a:lnTo>
                  <a:pt x="10358658" y="350939"/>
                </a:lnTo>
                <a:lnTo>
                  <a:pt x="10358658" y="350939"/>
                </a:lnTo>
                <a:cubicBezTo>
                  <a:pt x="10370297" y="352794"/>
                  <a:pt x="10378225" y="344697"/>
                  <a:pt x="10387334" y="339805"/>
                </a:cubicBezTo>
                <a:lnTo>
                  <a:pt x="10388177" y="335028"/>
                </a:lnTo>
                <a:lnTo>
                  <a:pt x="10388177" y="340142"/>
                </a:lnTo>
                <a:cubicBezTo>
                  <a:pt x="10397623" y="338118"/>
                  <a:pt x="10407407" y="336768"/>
                  <a:pt x="10411792" y="326141"/>
                </a:cubicBezTo>
                <a:lnTo>
                  <a:pt x="10404035" y="326141"/>
                </a:lnTo>
                <a:lnTo>
                  <a:pt x="10404164" y="325973"/>
                </a:lnTo>
                <a:lnTo>
                  <a:pt x="10410948" y="325973"/>
                </a:lnTo>
                <a:cubicBezTo>
                  <a:pt x="10418370" y="323780"/>
                  <a:pt x="10430178" y="329516"/>
                  <a:pt x="10435238" y="317707"/>
                </a:cubicBezTo>
                <a:cubicBezTo>
                  <a:pt x="10444195" y="319984"/>
                  <a:pt x="10453692" y="316982"/>
                  <a:pt x="10459697" y="309948"/>
                </a:cubicBezTo>
                <a:lnTo>
                  <a:pt x="10458639" y="309778"/>
                </a:lnTo>
                <a:lnTo>
                  <a:pt x="10458854" y="309778"/>
                </a:lnTo>
                <a:lnTo>
                  <a:pt x="10475534" y="297268"/>
                </a:lnTo>
                <a:lnTo>
                  <a:pt x="10485315" y="296706"/>
                </a:lnTo>
                <a:lnTo>
                  <a:pt x="10491915" y="289538"/>
                </a:lnTo>
                <a:lnTo>
                  <a:pt x="10491916" y="289537"/>
                </a:lnTo>
                <a:cubicBezTo>
                  <a:pt x="10497481" y="294766"/>
                  <a:pt x="10502205" y="292236"/>
                  <a:pt x="10506760" y="287850"/>
                </a:cubicBezTo>
                <a:lnTo>
                  <a:pt x="10504831" y="286695"/>
                </a:lnTo>
                <a:lnTo>
                  <a:pt x="10509120" y="287174"/>
                </a:lnTo>
                <a:cubicBezTo>
                  <a:pt x="10501362" y="278065"/>
                  <a:pt x="10509965" y="275198"/>
                  <a:pt x="10515530" y="273342"/>
                </a:cubicBezTo>
                <a:cubicBezTo>
                  <a:pt x="10539315" y="265076"/>
                  <a:pt x="10563772" y="257486"/>
                  <a:pt x="10587388" y="248207"/>
                </a:cubicBezTo>
                <a:cubicBezTo>
                  <a:pt x="10602654" y="242135"/>
                  <a:pt x="10618594" y="238002"/>
                  <a:pt x="10634386" y="233448"/>
                </a:cubicBezTo>
                <a:lnTo>
                  <a:pt x="10679057" y="216698"/>
                </a:lnTo>
                <a:lnTo>
                  <a:pt x="10702257" y="213290"/>
                </a:lnTo>
                <a:lnTo>
                  <a:pt x="10702426" y="216494"/>
                </a:lnTo>
                <a:lnTo>
                  <a:pt x="10702912" y="217098"/>
                </a:lnTo>
                <a:lnTo>
                  <a:pt x="10702427" y="216832"/>
                </a:lnTo>
                <a:cubicBezTo>
                  <a:pt x="10698548" y="222568"/>
                  <a:pt x="10704451" y="224929"/>
                  <a:pt x="10706475" y="228134"/>
                </a:cubicBezTo>
                <a:cubicBezTo>
                  <a:pt x="10710726" y="232199"/>
                  <a:pt x="10717422" y="232199"/>
                  <a:pt x="10721657" y="228134"/>
                </a:cubicBezTo>
                <a:cubicBezTo>
                  <a:pt x="10721488" y="223580"/>
                  <a:pt x="10716933" y="225267"/>
                  <a:pt x="10714740" y="223580"/>
                </a:cubicBezTo>
                <a:lnTo>
                  <a:pt x="10713952" y="223149"/>
                </a:lnTo>
                <a:lnTo>
                  <a:pt x="10714739" y="223242"/>
                </a:lnTo>
                <a:lnTo>
                  <a:pt x="10718956" y="220037"/>
                </a:lnTo>
                <a:cubicBezTo>
                  <a:pt x="10714823" y="218266"/>
                  <a:pt x="10715119" y="215230"/>
                  <a:pt x="10715751" y="212046"/>
                </a:cubicBezTo>
                <a:lnTo>
                  <a:pt x="10715196" y="207871"/>
                </a:lnTo>
                <a:lnTo>
                  <a:pt x="10721319" y="219699"/>
                </a:lnTo>
                <a:cubicBezTo>
                  <a:pt x="10727391" y="222652"/>
                  <a:pt x="10733801" y="224474"/>
                  <a:pt x="10740549" y="225097"/>
                </a:cubicBezTo>
                <a:cubicBezTo>
                  <a:pt x="10761970" y="225266"/>
                  <a:pt x="10780188" y="213458"/>
                  <a:pt x="10800767" y="212277"/>
                </a:cubicBezTo>
                <a:cubicBezTo>
                  <a:pt x="10804815" y="215584"/>
                  <a:pt x="10810719" y="215584"/>
                  <a:pt x="10814767" y="212277"/>
                </a:cubicBezTo>
                <a:cubicBezTo>
                  <a:pt x="10825563" y="202662"/>
                  <a:pt x="10841756" y="204012"/>
                  <a:pt x="10851371" y="190348"/>
                </a:cubicBezTo>
                <a:cubicBezTo>
                  <a:pt x="10868408" y="166226"/>
                  <a:pt x="10897251" y="154924"/>
                  <a:pt x="10917831" y="133500"/>
                </a:cubicBezTo>
                <a:lnTo>
                  <a:pt x="10950499" y="102954"/>
                </a:lnTo>
                <a:lnTo>
                  <a:pt x="10956626" y="103475"/>
                </a:lnTo>
                <a:cubicBezTo>
                  <a:pt x="10959283" y="103981"/>
                  <a:pt x="10961855" y="103981"/>
                  <a:pt x="10964048" y="101113"/>
                </a:cubicBezTo>
                <a:lnTo>
                  <a:pt x="10958391" y="96181"/>
                </a:lnTo>
                <a:lnTo>
                  <a:pt x="10960337" y="94534"/>
                </a:lnTo>
                <a:cubicBezTo>
                  <a:pt x="10974507" y="84412"/>
                  <a:pt x="10988001" y="73279"/>
                  <a:pt x="11002676" y="64339"/>
                </a:cubicBezTo>
                <a:cubicBezTo>
                  <a:pt x="11007736" y="61303"/>
                  <a:pt x="11010614" y="52383"/>
                  <a:pt x="11017074" y="51671"/>
                </a:cubicBezTo>
                <a:lnTo>
                  <a:pt x="11022520" y="53434"/>
                </a:lnTo>
                <a:lnTo>
                  <a:pt x="11022074" y="54893"/>
                </a:lnTo>
                <a:cubicBezTo>
                  <a:pt x="11022579" y="57929"/>
                  <a:pt x="11028146" y="59447"/>
                  <a:pt x="11027303" y="59616"/>
                </a:cubicBezTo>
                <a:lnTo>
                  <a:pt x="11026390" y="49476"/>
                </a:lnTo>
                <a:lnTo>
                  <a:pt x="11028653" y="42072"/>
                </a:lnTo>
                <a:cubicBezTo>
                  <a:pt x="11034894" y="30264"/>
                  <a:pt x="11044888" y="22673"/>
                  <a:pt x="11055431" y="15926"/>
                </a:cubicBezTo>
                <a:lnTo>
                  <a:pt x="11078140" y="0"/>
                </a:lnTo>
                <a:lnTo>
                  <a:pt x="11203917" y="0"/>
                </a:lnTo>
                <a:lnTo>
                  <a:pt x="11201548" y="5804"/>
                </a:lnTo>
                <a:cubicBezTo>
                  <a:pt x="11208717" y="7828"/>
                  <a:pt x="11213693" y="7533"/>
                  <a:pt x="11216181" y="4918"/>
                </a:cubicBezTo>
                <a:lnTo>
                  <a:pt x="11216083" y="0"/>
                </a:lnTo>
                <a:lnTo>
                  <a:pt x="12220383" y="0"/>
                </a:lnTo>
                <a:lnTo>
                  <a:pt x="12220383" y="1503680"/>
                </a:lnTo>
                <a:lnTo>
                  <a:pt x="7685845" y="1503680"/>
                </a:lnTo>
                <a:lnTo>
                  <a:pt x="7693346" y="1499212"/>
                </a:lnTo>
                <a:lnTo>
                  <a:pt x="7693152" y="1499001"/>
                </a:lnTo>
                <a:lnTo>
                  <a:pt x="7698236" y="1493913"/>
                </a:lnTo>
                <a:lnTo>
                  <a:pt x="7698056" y="1493496"/>
                </a:lnTo>
                <a:lnTo>
                  <a:pt x="7698440" y="1493913"/>
                </a:lnTo>
                <a:lnTo>
                  <a:pt x="7736950" y="1484537"/>
                </a:lnTo>
                <a:lnTo>
                  <a:pt x="7737226" y="1484383"/>
                </a:lnTo>
                <a:lnTo>
                  <a:pt x="7737154" y="1484537"/>
                </a:lnTo>
                <a:cubicBezTo>
                  <a:pt x="7744285" y="1484945"/>
                  <a:pt x="7751376" y="1483253"/>
                  <a:pt x="7757530" y="1479645"/>
                </a:cubicBezTo>
                <a:lnTo>
                  <a:pt x="7757530" y="1479409"/>
                </a:lnTo>
                <a:lnTo>
                  <a:pt x="7771181" y="1474142"/>
                </a:lnTo>
                <a:lnTo>
                  <a:pt x="7771181" y="1472570"/>
                </a:lnTo>
                <a:lnTo>
                  <a:pt x="7772404" y="1474754"/>
                </a:lnTo>
                <a:cubicBezTo>
                  <a:pt x="7778110" y="1471085"/>
                  <a:pt x="7788297" y="1471901"/>
                  <a:pt x="7786667" y="1460691"/>
                </a:cubicBezTo>
                <a:lnTo>
                  <a:pt x="7782852" y="1460691"/>
                </a:lnTo>
                <a:lnTo>
                  <a:pt x="7786871" y="1460079"/>
                </a:lnTo>
                <a:lnTo>
                  <a:pt x="7796916" y="1453045"/>
                </a:lnTo>
                <a:lnTo>
                  <a:pt x="7805820" y="1454372"/>
                </a:lnTo>
                <a:lnTo>
                  <a:pt x="7807276" y="1454319"/>
                </a:lnTo>
                <a:lnTo>
                  <a:pt x="7807043" y="1454372"/>
                </a:lnTo>
                <a:cubicBezTo>
                  <a:pt x="7812341" y="1454372"/>
                  <a:pt x="7811933" y="1463340"/>
                  <a:pt x="7814786" y="1463951"/>
                </a:cubicBezTo>
                <a:cubicBezTo>
                  <a:pt x="7817639" y="1464563"/>
                  <a:pt x="7814990" y="1452333"/>
                  <a:pt x="7822529" y="1458244"/>
                </a:cubicBezTo>
                <a:cubicBezTo>
                  <a:pt x="7824362" y="1459671"/>
                  <a:pt x="7819472" y="1467212"/>
                  <a:pt x="7817027" y="1469047"/>
                </a:cubicBezTo>
                <a:cubicBezTo>
                  <a:pt x="7814582" y="1470881"/>
                  <a:pt x="7808265" y="1468231"/>
                  <a:pt x="7810302" y="1476384"/>
                </a:cubicBezTo>
                <a:cubicBezTo>
                  <a:pt x="7828091" y="1477036"/>
                  <a:pt x="7845206" y="1469536"/>
                  <a:pt x="7856760" y="1456002"/>
                </a:cubicBezTo>
                <a:lnTo>
                  <a:pt x="7855846" y="1454880"/>
                </a:lnTo>
                <a:lnTo>
                  <a:pt x="7854111" y="1435213"/>
                </a:lnTo>
                <a:cubicBezTo>
                  <a:pt x="7848202" y="1436028"/>
                  <a:pt x="7845553" y="1439085"/>
                  <a:pt x="7846980" y="1444996"/>
                </a:cubicBezTo>
                <a:lnTo>
                  <a:pt x="7847109" y="1445154"/>
                </a:lnTo>
                <a:lnTo>
                  <a:pt x="7846800" y="1445225"/>
                </a:lnTo>
                <a:lnTo>
                  <a:pt x="7853906" y="1435213"/>
                </a:lnTo>
                <a:cubicBezTo>
                  <a:pt x="7855129" y="1432156"/>
                  <a:pt x="7856148" y="1430321"/>
                  <a:pt x="7859612" y="1432156"/>
                </a:cubicBezTo>
                <a:lnTo>
                  <a:pt x="7859921" y="1432105"/>
                </a:lnTo>
                <a:lnTo>
                  <a:pt x="7859817" y="1432156"/>
                </a:lnTo>
                <a:cubicBezTo>
                  <a:pt x="7885083" y="1441735"/>
                  <a:pt x="7889565" y="1440308"/>
                  <a:pt x="7889361" y="1417481"/>
                </a:cubicBezTo>
                <a:lnTo>
                  <a:pt x="7888930" y="1417695"/>
                </a:lnTo>
                <a:lnTo>
                  <a:pt x="7889157" y="1417481"/>
                </a:lnTo>
                <a:cubicBezTo>
                  <a:pt x="7899610" y="1412039"/>
                  <a:pt x="7911468" y="1409838"/>
                  <a:pt x="7923184" y="1411163"/>
                </a:cubicBezTo>
                <a:lnTo>
                  <a:pt x="7923395" y="1411137"/>
                </a:lnTo>
                <a:lnTo>
                  <a:pt x="7923389" y="1411162"/>
                </a:lnTo>
                <a:cubicBezTo>
                  <a:pt x="7923389" y="1418499"/>
                  <a:pt x="7924000" y="1423799"/>
                  <a:pt x="7932761" y="1418499"/>
                </a:cubicBezTo>
                <a:cubicBezTo>
                  <a:pt x="7937448" y="1415442"/>
                  <a:pt x="7940708" y="1410958"/>
                  <a:pt x="7947228" y="1410958"/>
                </a:cubicBezTo>
                <a:lnTo>
                  <a:pt x="7946756" y="1410668"/>
                </a:lnTo>
                <a:lnTo>
                  <a:pt x="7962918" y="1400767"/>
                </a:lnTo>
                <a:lnTo>
                  <a:pt x="7965677" y="1398446"/>
                </a:lnTo>
                <a:lnTo>
                  <a:pt x="7963528" y="1400972"/>
                </a:lnTo>
                <a:cubicBezTo>
                  <a:pt x="7970049" y="1402806"/>
                  <a:pt x="7975143" y="1406271"/>
                  <a:pt x="7977180" y="1396691"/>
                </a:cubicBezTo>
                <a:cubicBezTo>
                  <a:pt x="7983089" y="1395672"/>
                  <a:pt x="7990424" y="1396080"/>
                  <a:pt x="7992055" y="1387927"/>
                </a:cubicBezTo>
                <a:lnTo>
                  <a:pt x="7971883" y="1387927"/>
                </a:lnTo>
                <a:lnTo>
                  <a:pt x="7971883" y="1387723"/>
                </a:lnTo>
                <a:lnTo>
                  <a:pt x="7971883" y="1381116"/>
                </a:lnTo>
                <a:lnTo>
                  <a:pt x="8005910" y="1366934"/>
                </a:lnTo>
                <a:lnTo>
                  <a:pt x="8006989" y="1366749"/>
                </a:lnTo>
                <a:lnTo>
                  <a:pt x="8006114" y="1367341"/>
                </a:lnTo>
                <a:lnTo>
                  <a:pt x="8017116" y="1367341"/>
                </a:lnTo>
                <a:lnTo>
                  <a:pt x="8018740" y="1367952"/>
                </a:lnTo>
                <a:lnTo>
                  <a:pt x="8017320" y="1367952"/>
                </a:lnTo>
                <a:lnTo>
                  <a:pt x="8011208" y="1377940"/>
                </a:lnTo>
                <a:cubicBezTo>
                  <a:pt x="8013653" y="1395265"/>
                  <a:pt x="8025674" y="1388742"/>
                  <a:pt x="8035455" y="1387316"/>
                </a:cubicBezTo>
                <a:lnTo>
                  <a:pt x="8033964" y="1385990"/>
                </a:lnTo>
                <a:lnTo>
                  <a:pt x="8035454" y="1386704"/>
                </a:lnTo>
                <a:cubicBezTo>
                  <a:pt x="8039733" y="1374271"/>
                  <a:pt x="8054608" y="1383851"/>
                  <a:pt x="8060108" y="1374271"/>
                </a:cubicBezTo>
                <a:lnTo>
                  <a:pt x="8060108" y="1374269"/>
                </a:lnTo>
                <a:lnTo>
                  <a:pt x="8060109" y="1374271"/>
                </a:lnTo>
                <a:lnTo>
                  <a:pt x="8069050" y="1360769"/>
                </a:lnTo>
                <a:lnTo>
                  <a:pt x="8070500" y="1359596"/>
                </a:lnTo>
                <a:cubicBezTo>
                  <a:pt x="8083561" y="1354827"/>
                  <a:pt x="8096296" y="1349181"/>
                  <a:pt x="8108603" y="1342679"/>
                </a:cubicBezTo>
                <a:cubicBezTo>
                  <a:pt x="8118995" y="1336360"/>
                  <a:pt x="8113086" y="1333915"/>
                  <a:pt x="8104527" y="1333915"/>
                </a:cubicBezTo>
                <a:lnTo>
                  <a:pt x="8099578" y="1334924"/>
                </a:lnTo>
                <a:lnTo>
                  <a:pt x="8104325" y="1332896"/>
                </a:lnTo>
                <a:cubicBezTo>
                  <a:pt x="8106362" y="1329839"/>
                  <a:pt x="8094137" y="1327189"/>
                  <a:pt x="8104325" y="1323113"/>
                </a:cubicBezTo>
                <a:lnTo>
                  <a:pt x="8147341" y="1314994"/>
                </a:lnTo>
                <a:lnTo>
                  <a:pt x="8152720" y="1322851"/>
                </a:lnTo>
                <a:cubicBezTo>
                  <a:pt x="8157773" y="1325201"/>
                  <a:pt x="8161937" y="1313736"/>
                  <a:pt x="8166674" y="1313736"/>
                </a:cubicBezTo>
                <a:cubicBezTo>
                  <a:pt x="8163719" y="1312717"/>
                  <a:pt x="8162904" y="1309201"/>
                  <a:pt x="8161580" y="1306297"/>
                </a:cubicBezTo>
                <a:lnTo>
                  <a:pt x="8158010" y="1304645"/>
                </a:lnTo>
                <a:lnTo>
                  <a:pt x="8159542" y="1303138"/>
                </a:lnTo>
                <a:cubicBezTo>
                  <a:pt x="8170138" y="1295291"/>
                  <a:pt x="8181854" y="1291673"/>
                  <a:pt x="8193952" y="1289559"/>
                </a:cubicBezTo>
                <a:lnTo>
                  <a:pt x="8226782" y="1285479"/>
                </a:lnTo>
                <a:lnTo>
                  <a:pt x="8226782" y="1299062"/>
                </a:lnTo>
                <a:lnTo>
                  <a:pt x="8220263" y="1308437"/>
                </a:lnTo>
                <a:cubicBezTo>
                  <a:pt x="8223727" y="1310578"/>
                  <a:pt x="8227730" y="1311128"/>
                  <a:pt x="8231413" y="1310282"/>
                </a:cubicBezTo>
                <a:lnTo>
                  <a:pt x="8240160" y="1304089"/>
                </a:lnTo>
                <a:lnTo>
                  <a:pt x="8242064" y="1303750"/>
                </a:lnTo>
                <a:lnTo>
                  <a:pt x="8247158" y="1298858"/>
                </a:lnTo>
                <a:lnTo>
                  <a:pt x="8251026" y="1292382"/>
                </a:lnTo>
                <a:lnTo>
                  <a:pt x="8295448" y="1278680"/>
                </a:lnTo>
                <a:cubicBezTo>
                  <a:pt x="8338645" y="1261967"/>
                  <a:pt x="8382452" y="1246273"/>
                  <a:pt x="8426667" y="1232413"/>
                </a:cubicBezTo>
                <a:cubicBezTo>
                  <a:pt x="8449896" y="1225279"/>
                  <a:pt x="8472106" y="1215700"/>
                  <a:pt x="8495741" y="1209789"/>
                </a:cubicBezTo>
                <a:cubicBezTo>
                  <a:pt x="8532214" y="1200617"/>
                  <a:pt x="8570317" y="1197560"/>
                  <a:pt x="8603936" y="1178605"/>
                </a:cubicBezTo>
                <a:cubicBezTo>
                  <a:pt x="8609846" y="1176016"/>
                  <a:pt x="8616447" y="1175507"/>
                  <a:pt x="8622683" y="1177178"/>
                </a:cubicBezTo>
                <a:cubicBezTo>
                  <a:pt x="8625840" y="1179481"/>
                  <a:pt x="8630119" y="1179481"/>
                  <a:pt x="8633277" y="1177178"/>
                </a:cubicBezTo>
                <a:cubicBezTo>
                  <a:pt x="8640816" y="1171675"/>
                  <a:pt x="8650393" y="1185127"/>
                  <a:pt x="8657932" y="1173102"/>
                </a:cubicBezTo>
                <a:lnTo>
                  <a:pt x="8661501" y="1170114"/>
                </a:lnTo>
                <a:lnTo>
                  <a:pt x="8657117" y="1177994"/>
                </a:lnTo>
                <a:cubicBezTo>
                  <a:pt x="8665064" y="1175344"/>
                  <a:pt x="8673825" y="1197356"/>
                  <a:pt x="8681161" y="1177994"/>
                </a:cubicBezTo>
                <a:lnTo>
                  <a:pt x="8673036" y="1170184"/>
                </a:lnTo>
                <a:lnTo>
                  <a:pt x="8681975" y="1173102"/>
                </a:lnTo>
                <a:cubicBezTo>
                  <a:pt x="8687680" y="1168434"/>
                  <a:pt x="8695016" y="1166233"/>
                  <a:pt x="8702351" y="1166987"/>
                </a:cubicBezTo>
                <a:cubicBezTo>
                  <a:pt x="8704745" y="1164694"/>
                  <a:pt x="8707547" y="1163892"/>
                  <a:pt x="8710530" y="1163748"/>
                </a:cubicBezTo>
                <a:lnTo>
                  <a:pt x="8717248" y="1164268"/>
                </a:lnTo>
                <a:lnTo>
                  <a:pt x="8716742" y="1164338"/>
                </a:lnTo>
                <a:cubicBezTo>
                  <a:pt x="8710655" y="1164185"/>
                  <a:pt x="8704797" y="1164746"/>
                  <a:pt x="8700517" y="1171064"/>
                </a:cubicBezTo>
                <a:cubicBezTo>
                  <a:pt x="8712131" y="1169229"/>
                  <a:pt x="8727413" y="1180847"/>
                  <a:pt x="8734341" y="1161892"/>
                </a:cubicBezTo>
                <a:lnTo>
                  <a:pt x="8730864" y="1162375"/>
                </a:lnTo>
                <a:lnTo>
                  <a:pt x="8736174" y="1157815"/>
                </a:lnTo>
                <a:cubicBezTo>
                  <a:pt x="8750967" y="1147482"/>
                  <a:pt x="8768307" y="1141428"/>
                  <a:pt x="8786299" y="1140287"/>
                </a:cubicBezTo>
                <a:cubicBezTo>
                  <a:pt x="8832552" y="1126386"/>
                  <a:pt x="8880638" y="1119518"/>
                  <a:pt x="8928929" y="1119905"/>
                </a:cubicBezTo>
                <a:cubicBezTo>
                  <a:pt x="8934227" y="1120109"/>
                  <a:pt x="8941766" y="1121128"/>
                  <a:pt x="8940543" y="1125204"/>
                </a:cubicBezTo>
                <a:cubicBezTo>
                  <a:pt x="8935653" y="1142325"/>
                  <a:pt x="8951342" y="1140898"/>
                  <a:pt x="8957862" y="1144159"/>
                </a:cubicBezTo>
                <a:cubicBezTo>
                  <a:pt x="8964382" y="1147421"/>
                  <a:pt x="8974774" y="1145382"/>
                  <a:pt x="8976201" y="1155777"/>
                </a:cubicBezTo>
                <a:cubicBezTo>
                  <a:pt x="8978563" y="1166315"/>
                  <a:pt x="8972309" y="1176852"/>
                  <a:pt x="8961937" y="1179828"/>
                </a:cubicBezTo>
                <a:cubicBezTo>
                  <a:pt x="8970088" y="1190630"/>
                  <a:pt x="8981905" y="1179012"/>
                  <a:pt x="8992909" y="1186758"/>
                </a:cubicBezTo>
                <a:cubicBezTo>
                  <a:pt x="8981702" y="1194095"/>
                  <a:pt x="8977627" y="1207139"/>
                  <a:pt x="8962549" y="1207139"/>
                </a:cubicBezTo>
                <a:cubicBezTo>
                  <a:pt x="8932047" y="1206549"/>
                  <a:pt x="8901585" y="1210176"/>
                  <a:pt x="8872081" y="1217942"/>
                </a:cubicBezTo>
                <a:cubicBezTo>
                  <a:pt x="8831533" y="1226502"/>
                  <a:pt x="8789356" y="1228337"/>
                  <a:pt x="8751049" y="1246884"/>
                </a:cubicBezTo>
                <a:cubicBezTo>
                  <a:pt x="8763763" y="1260540"/>
                  <a:pt x="8783161" y="1265676"/>
                  <a:pt x="8800970" y="1260133"/>
                </a:cubicBezTo>
                <a:lnTo>
                  <a:pt x="8803007" y="1260133"/>
                </a:lnTo>
                <a:lnTo>
                  <a:pt x="8805044" y="1260133"/>
                </a:lnTo>
                <a:lnTo>
                  <a:pt x="8805044" y="1257483"/>
                </a:lnTo>
                <a:cubicBezTo>
                  <a:pt x="8809731" y="1237305"/>
                  <a:pt x="8831330" y="1253814"/>
                  <a:pt x="8839479" y="1241381"/>
                </a:cubicBezTo>
                <a:lnTo>
                  <a:pt x="8845926" y="1239894"/>
                </a:lnTo>
                <a:lnTo>
                  <a:pt x="8837238" y="1244438"/>
                </a:lnTo>
                <a:cubicBezTo>
                  <a:pt x="8847426" y="1244234"/>
                  <a:pt x="8858428" y="1249941"/>
                  <a:pt x="8867191" y="1240362"/>
                </a:cubicBezTo>
                <a:lnTo>
                  <a:pt x="8856144" y="1237990"/>
                </a:lnTo>
                <a:lnTo>
                  <a:pt x="8869432" y="1237305"/>
                </a:lnTo>
                <a:cubicBezTo>
                  <a:pt x="8881249" y="1235470"/>
                  <a:pt x="8893271" y="1239343"/>
                  <a:pt x="8904886" y="1232413"/>
                </a:cubicBezTo>
                <a:cubicBezTo>
                  <a:pt x="8911813" y="1228133"/>
                  <a:pt x="8916500" y="1238528"/>
                  <a:pt x="8921390" y="1240973"/>
                </a:cubicBezTo>
                <a:cubicBezTo>
                  <a:pt x="8940543" y="1250145"/>
                  <a:pt x="8960919" y="1239343"/>
                  <a:pt x="8981294" y="1237305"/>
                </a:cubicBezTo>
                <a:cubicBezTo>
                  <a:pt x="8993601" y="1237081"/>
                  <a:pt x="9005481" y="1241789"/>
                  <a:pt x="9014303" y="1250349"/>
                </a:cubicBezTo>
                <a:cubicBezTo>
                  <a:pt x="9000652" y="1262986"/>
                  <a:pt x="9030197" y="1253610"/>
                  <a:pt x="9021027" y="1264005"/>
                </a:cubicBezTo>
                <a:cubicBezTo>
                  <a:pt x="9024695" y="1266859"/>
                  <a:pt x="9027140" y="1267062"/>
                  <a:pt x="9030399" y="1262375"/>
                </a:cubicBezTo>
                <a:cubicBezTo>
                  <a:pt x="9039202" y="1252510"/>
                  <a:pt x="9044378" y="1239914"/>
                  <a:pt x="9045071" y="1226706"/>
                </a:cubicBezTo>
                <a:lnTo>
                  <a:pt x="9049632" y="1172891"/>
                </a:lnTo>
                <a:lnTo>
                  <a:pt x="9055258" y="1175267"/>
                </a:lnTo>
                <a:cubicBezTo>
                  <a:pt x="9057499" y="1175752"/>
                  <a:pt x="9058824" y="1174325"/>
                  <a:pt x="9057295" y="1166987"/>
                </a:cubicBezTo>
                <a:cubicBezTo>
                  <a:pt x="9056277" y="1160261"/>
                  <a:pt x="9050775" y="1153942"/>
                  <a:pt x="9056277" y="1146605"/>
                </a:cubicBezTo>
                <a:lnTo>
                  <a:pt x="9048964" y="1142947"/>
                </a:lnTo>
                <a:lnTo>
                  <a:pt x="9058518" y="1144567"/>
                </a:lnTo>
                <a:cubicBezTo>
                  <a:pt x="9067279" y="1138452"/>
                  <a:pt x="9078079" y="1134172"/>
                  <a:pt x="9069724" y="1119701"/>
                </a:cubicBezTo>
                <a:cubicBezTo>
                  <a:pt x="9066873" y="1114402"/>
                  <a:pt x="9072781" y="1107676"/>
                  <a:pt x="9074004" y="1101969"/>
                </a:cubicBezTo>
                <a:cubicBezTo>
                  <a:pt x="9077467" y="1085459"/>
                  <a:pt x="9084192" y="1067524"/>
                  <a:pt x="9067687" y="1053052"/>
                </a:cubicBezTo>
                <a:cubicBezTo>
                  <a:pt x="9058111" y="1044696"/>
                  <a:pt x="9035087" y="1041638"/>
                  <a:pt x="9054036" y="1021256"/>
                </a:cubicBezTo>
                <a:cubicBezTo>
                  <a:pt x="9056685" y="1018403"/>
                  <a:pt x="9051998" y="1018403"/>
                  <a:pt x="9050775" y="1017180"/>
                </a:cubicBezTo>
                <a:cubicBezTo>
                  <a:pt x="9033334" y="994576"/>
                  <a:pt x="9020884" y="968528"/>
                  <a:pt x="9014303" y="940748"/>
                </a:cubicBezTo>
                <a:cubicBezTo>
                  <a:pt x="9008801" y="923220"/>
                  <a:pt x="9023879" y="895296"/>
                  <a:pt x="8992705" y="887959"/>
                </a:cubicBezTo>
                <a:cubicBezTo>
                  <a:pt x="8991278" y="887755"/>
                  <a:pt x="8991278" y="883475"/>
                  <a:pt x="8991278" y="881029"/>
                </a:cubicBezTo>
                <a:cubicBezTo>
                  <a:pt x="8983475" y="845136"/>
                  <a:pt x="8964668" y="812586"/>
                  <a:pt x="8937486" y="787884"/>
                </a:cubicBezTo>
                <a:cubicBezTo>
                  <a:pt x="8931374" y="787680"/>
                  <a:pt x="8930966" y="780954"/>
                  <a:pt x="8926688" y="778712"/>
                </a:cubicBezTo>
                <a:cubicBezTo>
                  <a:pt x="8901625" y="726126"/>
                  <a:pt x="8845185" y="721235"/>
                  <a:pt x="8801988" y="690662"/>
                </a:cubicBezTo>
                <a:cubicBezTo>
                  <a:pt x="8801785" y="705541"/>
                  <a:pt x="8816048" y="702687"/>
                  <a:pt x="8815844" y="709413"/>
                </a:cubicBezTo>
                <a:lnTo>
                  <a:pt x="8814350" y="712801"/>
                </a:lnTo>
                <a:lnTo>
                  <a:pt x="8812991" y="711858"/>
                </a:lnTo>
                <a:lnTo>
                  <a:pt x="8802684" y="716913"/>
                </a:lnTo>
                <a:lnTo>
                  <a:pt x="8786019" y="711069"/>
                </a:lnTo>
                <a:cubicBezTo>
                  <a:pt x="8780645" y="708445"/>
                  <a:pt x="8775195" y="705948"/>
                  <a:pt x="8768776" y="705948"/>
                </a:cubicBezTo>
                <a:lnTo>
                  <a:pt x="8768509" y="706428"/>
                </a:lnTo>
                <a:lnTo>
                  <a:pt x="8755532" y="703909"/>
                </a:lnTo>
                <a:lnTo>
                  <a:pt x="8758614" y="712963"/>
                </a:lnTo>
                <a:lnTo>
                  <a:pt x="8758597" y="712979"/>
                </a:lnTo>
                <a:lnTo>
                  <a:pt x="8758180" y="712470"/>
                </a:lnTo>
                <a:cubicBezTo>
                  <a:pt x="8748706" y="714305"/>
                  <a:pt x="8738544" y="708343"/>
                  <a:pt x="8729155" y="710665"/>
                </a:cubicBezTo>
                <a:lnTo>
                  <a:pt x="8722824" y="714626"/>
                </a:lnTo>
                <a:lnTo>
                  <a:pt x="8721504" y="714712"/>
                </a:lnTo>
                <a:cubicBezTo>
                  <a:pt x="8705387" y="718748"/>
                  <a:pt x="8688780" y="720318"/>
                  <a:pt x="8672195" y="719400"/>
                </a:cubicBezTo>
                <a:cubicBezTo>
                  <a:pt x="8619279" y="708781"/>
                  <a:pt x="8564896" y="707823"/>
                  <a:pt x="8511635" y="716547"/>
                </a:cubicBezTo>
                <a:lnTo>
                  <a:pt x="8508660" y="717879"/>
                </a:lnTo>
                <a:lnTo>
                  <a:pt x="8497270" y="715681"/>
                </a:lnTo>
                <a:cubicBezTo>
                  <a:pt x="8495156" y="715324"/>
                  <a:pt x="8493271" y="715515"/>
                  <a:pt x="8491928" y="717031"/>
                </a:cubicBezTo>
                <a:lnTo>
                  <a:pt x="8490110" y="725100"/>
                </a:lnTo>
                <a:lnTo>
                  <a:pt x="8472512" y="731222"/>
                </a:lnTo>
                <a:cubicBezTo>
                  <a:pt x="8469987" y="733403"/>
                  <a:pt x="8469314" y="737051"/>
                  <a:pt x="8470883" y="739986"/>
                </a:cubicBezTo>
                <a:lnTo>
                  <a:pt x="8470883" y="732852"/>
                </a:lnTo>
                <a:cubicBezTo>
                  <a:pt x="8457639" y="721438"/>
                  <a:pt x="8441949" y="726941"/>
                  <a:pt x="8427279" y="726330"/>
                </a:cubicBezTo>
                <a:lnTo>
                  <a:pt x="8425726" y="726284"/>
                </a:lnTo>
                <a:lnTo>
                  <a:pt x="8416761" y="721133"/>
                </a:lnTo>
                <a:lnTo>
                  <a:pt x="8407616" y="726309"/>
                </a:lnTo>
                <a:lnTo>
                  <a:pt x="8406903" y="726330"/>
                </a:lnTo>
                <a:cubicBezTo>
                  <a:pt x="8393659" y="726330"/>
                  <a:pt x="8381230" y="737132"/>
                  <a:pt x="8370227" y="735094"/>
                </a:cubicBezTo>
                <a:cubicBezTo>
                  <a:pt x="8352704" y="732037"/>
                  <a:pt x="8345776" y="745285"/>
                  <a:pt x="8333958" y="751196"/>
                </a:cubicBezTo>
                <a:lnTo>
                  <a:pt x="8396919" y="751196"/>
                </a:lnTo>
                <a:lnTo>
                  <a:pt x="8397965" y="751386"/>
                </a:lnTo>
                <a:lnTo>
                  <a:pt x="8397938" y="751399"/>
                </a:lnTo>
                <a:cubicBezTo>
                  <a:pt x="8404458" y="756393"/>
                  <a:pt x="8411692" y="757055"/>
                  <a:pt x="8419256" y="756775"/>
                </a:cubicBezTo>
                <a:lnTo>
                  <a:pt x="8439803" y="756528"/>
                </a:lnTo>
                <a:lnTo>
                  <a:pt x="8434357" y="760046"/>
                </a:lnTo>
                <a:cubicBezTo>
                  <a:pt x="8426171" y="761756"/>
                  <a:pt x="8416124" y="756444"/>
                  <a:pt x="8408941" y="763629"/>
                </a:cubicBezTo>
                <a:cubicBezTo>
                  <a:pt x="8416480" y="767705"/>
                  <a:pt x="8425649" y="762610"/>
                  <a:pt x="8431355" y="769947"/>
                </a:cubicBezTo>
                <a:lnTo>
                  <a:pt x="8432073" y="769947"/>
                </a:lnTo>
                <a:lnTo>
                  <a:pt x="8429113" y="772597"/>
                </a:lnTo>
                <a:lnTo>
                  <a:pt x="8418992" y="773061"/>
                </a:lnTo>
                <a:lnTo>
                  <a:pt x="8390400" y="769132"/>
                </a:lnTo>
                <a:cubicBezTo>
                  <a:pt x="8385000" y="768826"/>
                  <a:pt x="8383574" y="770609"/>
                  <a:pt x="8384210" y="772928"/>
                </a:cubicBezTo>
                <a:lnTo>
                  <a:pt x="8389025" y="778378"/>
                </a:lnTo>
                <a:lnTo>
                  <a:pt x="8360702" y="779069"/>
                </a:lnTo>
                <a:cubicBezTo>
                  <a:pt x="8350412" y="780037"/>
                  <a:pt x="8340581" y="783094"/>
                  <a:pt x="8332125" y="792368"/>
                </a:cubicBezTo>
                <a:cubicBezTo>
                  <a:pt x="8339664" y="805004"/>
                  <a:pt x="8351278" y="788902"/>
                  <a:pt x="8360039" y="794406"/>
                </a:cubicBezTo>
                <a:cubicBezTo>
                  <a:pt x="8367476" y="795955"/>
                  <a:pt x="8375056" y="796709"/>
                  <a:pt x="8382656" y="796648"/>
                </a:cubicBezTo>
                <a:lnTo>
                  <a:pt x="8383255" y="800238"/>
                </a:lnTo>
                <a:lnTo>
                  <a:pt x="8382860" y="799908"/>
                </a:lnTo>
                <a:cubicBezTo>
                  <a:pt x="8379539" y="797177"/>
                  <a:pt x="8374770" y="797177"/>
                  <a:pt x="8371450" y="799908"/>
                </a:cubicBezTo>
                <a:cubicBezTo>
                  <a:pt x="8376951" y="809895"/>
                  <a:pt x="8382044" y="821513"/>
                  <a:pt x="8397326" y="814175"/>
                </a:cubicBezTo>
                <a:lnTo>
                  <a:pt x="8397327" y="814175"/>
                </a:lnTo>
                <a:lnTo>
                  <a:pt x="8397326" y="814176"/>
                </a:lnTo>
                <a:lnTo>
                  <a:pt x="8393469" y="821558"/>
                </a:lnTo>
                <a:lnTo>
                  <a:pt x="8368980" y="822890"/>
                </a:lnTo>
                <a:cubicBezTo>
                  <a:pt x="8360549" y="823246"/>
                  <a:pt x="8352297" y="824367"/>
                  <a:pt x="8344758" y="828851"/>
                </a:cubicBezTo>
                <a:cubicBezTo>
                  <a:pt x="8331737" y="839837"/>
                  <a:pt x="8314194" y="843873"/>
                  <a:pt x="8297690" y="839654"/>
                </a:cubicBezTo>
                <a:cubicBezTo>
                  <a:pt x="8294022" y="838431"/>
                  <a:pt x="8286483" y="837208"/>
                  <a:pt x="8286483" y="838431"/>
                </a:cubicBezTo>
                <a:cubicBezTo>
                  <a:pt x="8274461" y="859832"/>
                  <a:pt x="8248992" y="831908"/>
                  <a:pt x="8237173" y="852290"/>
                </a:cubicBezTo>
                <a:cubicBezTo>
                  <a:pt x="8206529" y="849702"/>
                  <a:pt x="8175660" y="851414"/>
                  <a:pt x="8145483" y="857386"/>
                </a:cubicBezTo>
                <a:lnTo>
                  <a:pt x="8141523" y="858377"/>
                </a:lnTo>
                <a:lnTo>
                  <a:pt x="8128342" y="854762"/>
                </a:lnTo>
                <a:cubicBezTo>
                  <a:pt x="8123274" y="855806"/>
                  <a:pt x="8118180" y="858303"/>
                  <a:pt x="8112679" y="859220"/>
                </a:cubicBezTo>
                <a:lnTo>
                  <a:pt x="8112679" y="859331"/>
                </a:lnTo>
                <a:lnTo>
                  <a:pt x="8098416" y="860876"/>
                </a:lnTo>
                <a:lnTo>
                  <a:pt x="8087839" y="863061"/>
                </a:lnTo>
                <a:lnTo>
                  <a:pt x="8085782" y="862685"/>
                </a:lnTo>
                <a:lnTo>
                  <a:pt x="8084763" y="863697"/>
                </a:lnTo>
                <a:lnTo>
                  <a:pt x="8083745" y="863907"/>
                </a:lnTo>
                <a:lnTo>
                  <a:pt x="8084227" y="864229"/>
                </a:lnTo>
                <a:lnTo>
                  <a:pt x="8075553" y="872838"/>
                </a:lnTo>
                <a:cubicBezTo>
                  <a:pt x="8063777" y="878647"/>
                  <a:pt x="8048190" y="873794"/>
                  <a:pt x="8036269" y="879602"/>
                </a:cubicBezTo>
                <a:cubicBezTo>
                  <a:pt x="8034028" y="881029"/>
                  <a:pt x="8028526" y="873691"/>
                  <a:pt x="8024247" y="879602"/>
                </a:cubicBezTo>
                <a:cubicBezTo>
                  <a:pt x="8019969" y="885513"/>
                  <a:pt x="8034232" y="884698"/>
                  <a:pt x="8029749" y="891627"/>
                </a:cubicBezTo>
                <a:cubicBezTo>
                  <a:pt x="8022210" y="892850"/>
                  <a:pt x="8015282" y="887755"/>
                  <a:pt x="8008151" y="891627"/>
                </a:cubicBezTo>
                <a:lnTo>
                  <a:pt x="8003486" y="890786"/>
                </a:lnTo>
                <a:lnTo>
                  <a:pt x="7986961" y="883678"/>
                </a:lnTo>
                <a:lnTo>
                  <a:pt x="7986962" y="883680"/>
                </a:lnTo>
                <a:lnTo>
                  <a:pt x="7986961" y="883679"/>
                </a:lnTo>
                <a:cubicBezTo>
                  <a:pt x="7977181" y="879501"/>
                  <a:pt x="7971017" y="878176"/>
                  <a:pt x="7967298" y="880239"/>
                </a:cubicBezTo>
                <a:lnTo>
                  <a:pt x="7962475" y="896560"/>
                </a:lnTo>
                <a:lnTo>
                  <a:pt x="7896518" y="907628"/>
                </a:lnTo>
                <a:cubicBezTo>
                  <a:pt x="7874843" y="914405"/>
                  <a:pt x="7853703" y="923220"/>
                  <a:pt x="7832308" y="931168"/>
                </a:cubicBezTo>
                <a:lnTo>
                  <a:pt x="7826145" y="932786"/>
                </a:lnTo>
                <a:lnTo>
                  <a:pt x="7800726" y="937283"/>
                </a:lnTo>
                <a:cubicBezTo>
                  <a:pt x="7795836" y="938302"/>
                  <a:pt x="7787481" y="930964"/>
                  <a:pt x="7785648" y="937283"/>
                </a:cubicBezTo>
                <a:cubicBezTo>
                  <a:pt x="7783814" y="943601"/>
                  <a:pt x="7791965" y="940136"/>
                  <a:pt x="7795428" y="941359"/>
                </a:cubicBezTo>
                <a:lnTo>
                  <a:pt x="7797004" y="941359"/>
                </a:lnTo>
                <a:lnTo>
                  <a:pt x="7744897" y="953588"/>
                </a:lnTo>
                <a:cubicBezTo>
                  <a:pt x="7743267" y="954200"/>
                  <a:pt x="7739599" y="948493"/>
                  <a:pt x="7737765" y="947678"/>
                </a:cubicBezTo>
                <a:cubicBezTo>
                  <a:pt x="7735932" y="946862"/>
                  <a:pt x="7734097" y="946455"/>
                  <a:pt x="7731042" y="949512"/>
                </a:cubicBezTo>
                <a:cubicBezTo>
                  <a:pt x="7717675" y="959601"/>
                  <a:pt x="7703004" y="967835"/>
                  <a:pt x="7687437" y="973970"/>
                </a:cubicBezTo>
                <a:cubicBezTo>
                  <a:pt x="7675212" y="981512"/>
                  <a:pt x="7674804" y="955015"/>
                  <a:pt x="7667062" y="970709"/>
                </a:cubicBezTo>
                <a:lnTo>
                  <a:pt x="7664330" y="972831"/>
                </a:lnTo>
                <a:lnTo>
                  <a:pt x="7664413" y="971524"/>
                </a:lnTo>
                <a:cubicBezTo>
                  <a:pt x="7661051" y="971524"/>
                  <a:pt x="7657128" y="970250"/>
                  <a:pt x="7654021" y="970607"/>
                </a:cubicBezTo>
                <a:lnTo>
                  <a:pt x="7649198" y="978379"/>
                </a:lnTo>
                <a:lnTo>
                  <a:pt x="7638943" y="976926"/>
                </a:lnTo>
                <a:cubicBezTo>
                  <a:pt x="7634817" y="975907"/>
                  <a:pt x="7630793" y="975907"/>
                  <a:pt x="7627329" y="981308"/>
                </a:cubicBezTo>
                <a:lnTo>
                  <a:pt x="7624884" y="980747"/>
                </a:lnTo>
                <a:lnTo>
                  <a:pt x="7624884" y="966225"/>
                </a:lnTo>
                <a:lnTo>
                  <a:pt x="7622878" y="964175"/>
                </a:lnTo>
                <a:lnTo>
                  <a:pt x="7625902" y="964798"/>
                </a:lnTo>
                <a:cubicBezTo>
                  <a:pt x="7638841" y="938771"/>
                  <a:pt x="7646136" y="910277"/>
                  <a:pt x="7647297" y="881233"/>
                </a:cubicBezTo>
                <a:lnTo>
                  <a:pt x="7646881" y="881111"/>
                </a:lnTo>
                <a:lnTo>
                  <a:pt x="7657689" y="853309"/>
                </a:lnTo>
                <a:lnTo>
                  <a:pt x="7647705" y="853309"/>
                </a:lnTo>
                <a:lnTo>
                  <a:pt x="7647688" y="853321"/>
                </a:lnTo>
                <a:lnTo>
                  <a:pt x="7647704" y="853309"/>
                </a:lnTo>
                <a:lnTo>
                  <a:pt x="7650565" y="843294"/>
                </a:lnTo>
                <a:lnTo>
                  <a:pt x="7649539" y="852902"/>
                </a:lnTo>
                <a:cubicBezTo>
                  <a:pt x="7652086" y="855409"/>
                  <a:pt x="7656160" y="855409"/>
                  <a:pt x="7658707" y="852902"/>
                </a:cubicBezTo>
                <a:cubicBezTo>
                  <a:pt x="7679490" y="817437"/>
                  <a:pt x="7676638" y="773820"/>
                  <a:pt x="7698236" y="737948"/>
                </a:cubicBezTo>
                <a:cubicBezTo>
                  <a:pt x="7702311" y="731222"/>
                  <a:pt x="7723909" y="718381"/>
                  <a:pt x="7705776" y="703095"/>
                </a:cubicBezTo>
                <a:cubicBezTo>
                  <a:pt x="7716881" y="698204"/>
                  <a:pt x="7719020" y="688930"/>
                  <a:pt x="7720293" y="679198"/>
                </a:cubicBezTo>
                <a:lnTo>
                  <a:pt x="7729434" y="653067"/>
                </a:lnTo>
                <a:lnTo>
                  <a:pt x="7738835" y="649745"/>
                </a:lnTo>
                <a:lnTo>
                  <a:pt x="7737832" y="639762"/>
                </a:lnTo>
                <a:lnTo>
                  <a:pt x="7738784" y="638280"/>
                </a:lnTo>
                <a:lnTo>
                  <a:pt x="7738785" y="638278"/>
                </a:lnTo>
                <a:lnTo>
                  <a:pt x="7738785" y="638891"/>
                </a:lnTo>
                <a:cubicBezTo>
                  <a:pt x="7739498" y="639176"/>
                  <a:pt x="7740312" y="639176"/>
                  <a:pt x="7741026" y="638891"/>
                </a:cubicBezTo>
                <a:lnTo>
                  <a:pt x="7741509" y="638891"/>
                </a:lnTo>
                <a:lnTo>
                  <a:pt x="7752640" y="648267"/>
                </a:lnTo>
                <a:lnTo>
                  <a:pt x="7752844" y="648202"/>
                </a:lnTo>
                <a:lnTo>
                  <a:pt x="7752844" y="692292"/>
                </a:lnTo>
                <a:lnTo>
                  <a:pt x="7753519" y="693179"/>
                </a:lnTo>
                <a:lnTo>
                  <a:pt x="7741220" y="717510"/>
                </a:lnTo>
                <a:cubicBezTo>
                  <a:pt x="7739121" y="726463"/>
                  <a:pt x="7739131" y="735910"/>
                  <a:pt x="7741434" y="745081"/>
                </a:cubicBezTo>
                <a:lnTo>
                  <a:pt x="7756918" y="697184"/>
                </a:lnTo>
                <a:lnTo>
                  <a:pt x="7756242" y="696297"/>
                </a:lnTo>
                <a:lnTo>
                  <a:pt x="7763388" y="682025"/>
                </a:lnTo>
                <a:cubicBezTo>
                  <a:pt x="7764662" y="676803"/>
                  <a:pt x="7765986" y="671707"/>
                  <a:pt x="7770978" y="668242"/>
                </a:cubicBezTo>
                <a:cubicBezTo>
                  <a:pt x="7774116" y="663472"/>
                  <a:pt x="7774116" y="657317"/>
                  <a:pt x="7770978" y="652548"/>
                </a:cubicBezTo>
                <a:cubicBezTo>
                  <a:pt x="7775787" y="635610"/>
                  <a:pt x="7782613" y="619325"/>
                  <a:pt x="7791354" y="604039"/>
                </a:cubicBezTo>
                <a:lnTo>
                  <a:pt x="7794381" y="591041"/>
                </a:lnTo>
                <a:lnTo>
                  <a:pt x="7794761" y="590823"/>
                </a:lnTo>
                <a:lnTo>
                  <a:pt x="7791353" y="604650"/>
                </a:lnTo>
                <a:cubicBezTo>
                  <a:pt x="7793187" y="605873"/>
                  <a:pt x="7795632" y="606688"/>
                  <a:pt x="7796447" y="608930"/>
                </a:cubicBezTo>
                <a:cubicBezTo>
                  <a:pt x="7798689" y="613822"/>
                  <a:pt x="7793187" y="622993"/>
                  <a:pt x="7801745" y="624217"/>
                </a:cubicBezTo>
                <a:cubicBezTo>
                  <a:pt x="7810302" y="625439"/>
                  <a:pt x="7809488" y="616064"/>
                  <a:pt x="7812748" y="611172"/>
                </a:cubicBezTo>
                <a:cubicBezTo>
                  <a:pt x="7815111" y="608033"/>
                  <a:pt x="7816008" y="604018"/>
                  <a:pt x="7815193" y="600166"/>
                </a:cubicBezTo>
                <a:lnTo>
                  <a:pt x="7814971" y="598810"/>
                </a:lnTo>
                <a:lnTo>
                  <a:pt x="7815194" y="599554"/>
                </a:lnTo>
                <a:cubicBezTo>
                  <a:pt x="7819758" y="592359"/>
                  <a:pt x="7822223" y="584023"/>
                  <a:pt x="7822325" y="575504"/>
                </a:cubicBezTo>
                <a:lnTo>
                  <a:pt x="7818832" y="575504"/>
                </a:lnTo>
                <a:lnTo>
                  <a:pt x="7822325" y="574689"/>
                </a:lnTo>
                <a:lnTo>
                  <a:pt x="7826286" y="546357"/>
                </a:lnTo>
                <a:lnTo>
                  <a:pt x="7826604" y="546357"/>
                </a:lnTo>
                <a:cubicBezTo>
                  <a:pt x="7856148" y="542077"/>
                  <a:pt x="7833125" y="523734"/>
                  <a:pt x="7835772" y="512116"/>
                </a:cubicBezTo>
                <a:lnTo>
                  <a:pt x="7833297" y="512467"/>
                </a:lnTo>
                <a:lnTo>
                  <a:pt x="7835569" y="510486"/>
                </a:lnTo>
                <a:cubicBezTo>
                  <a:pt x="7841274" y="514766"/>
                  <a:pt x="7847182" y="529033"/>
                  <a:pt x="7851665" y="508651"/>
                </a:cubicBezTo>
                <a:lnTo>
                  <a:pt x="7863465" y="486377"/>
                </a:lnTo>
                <a:lnTo>
                  <a:pt x="7870030" y="498818"/>
                </a:lnTo>
                <a:cubicBezTo>
                  <a:pt x="7871036" y="500983"/>
                  <a:pt x="7872328" y="502779"/>
                  <a:pt x="7874426" y="503626"/>
                </a:cubicBezTo>
                <a:lnTo>
                  <a:pt x="7882383" y="502863"/>
                </a:lnTo>
                <a:lnTo>
                  <a:pt x="7883656" y="503760"/>
                </a:lnTo>
                <a:cubicBezTo>
                  <a:pt x="7890522" y="496320"/>
                  <a:pt x="7895412" y="487271"/>
                  <a:pt x="7897919" y="477467"/>
                </a:cubicBezTo>
                <a:lnTo>
                  <a:pt x="7896085" y="474875"/>
                </a:lnTo>
                <a:lnTo>
                  <a:pt x="7897919" y="475429"/>
                </a:lnTo>
                <a:cubicBezTo>
                  <a:pt x="7906068" y="456677"/>
                  <a:pt x="7914830" y="438334"/>
                  <a:pt x="7922166" y="419175"/>
                </a:cubicBezTo>
                <a:cubicBezTo>
                  <a:pt x="7924203" y="414079"/>
                  <a:pt x="7928074" y="404907"/>
                  <a:pt x="7915849" y="402665"/>
                </a:cubicBezTo>
                <a:cubicBezTo>
                  <a:pt x="7895474" y="398793"/>
                  <a:pt x="7904031" y="384729"/>
                  <a:pt x="7910958" y="378411"/>
                </a:cubicBezTo>
                <a:cubicBezTo>
                  <a:pt x="7915340" y="375517"/>
                  <a:pt x="7918008" y="370625"/>
                  <a:pt x="7918090" y="365366"/>
                </a:cubicBezTo>
                <a:cubicBezTo>
                  <a:pt x="7918294" y="358233"/>
                  <a:pt x="7919517" y="349265"/>
                  <a:pt x="7926444" y="349265"/>
                </a:cubicBezTo>
                <a:cubicBezTo>
                  <a:pt x="7929440" y="349835"/>
                  <a:pt x="7932048" y="351588"/>
                  <a:pt x="7933718" y="354116"/>
                </a:cubicBezTo>
                <a:cubicBezTo>
                  <a:pt x="7937121" y="359293"/>
                  <a:pt x="7935695" y="366243"/>
                  <a:pt x="7930519" y="369647"/>
                </a:cubicBezTo>
                <a:cubicBezTo>
                  <a:pt x="7929501" y="370177"/>
                  <a:pt x="7928665" y="370992"/>
                  <a:pt x="7928155" y="372011"/>
                </a:cubicBezTo>
                <a:cubicBezTo>
                  <a:pt x="7926750" y="374722"/>
                  <a:pt x="7927809" y="378044"/>
                  <a:pt x="7930519" y="379430"/>
                </a:cubicBezTo>
                <a:cubicBezTo>
                  <a:pt x="7936021" y="383506"/>
                  <a:pt x="7938873" y="379634"/>
                  <a:pt x="7941726" y="375354"/>
                </a:cubicBezTo>
                <a:cubicBezTo>
                  <a:pt x="7946820" y="367608"/>
                  <a:pt x="7948450" y="358233"/>
                  <a:pt x="7952932" y="349876"/>
                </a:cubicBezTo>
                <a:cubicBezTo>
                  <a:pt x="7971067" y="317061"/>
                  <a:pt x="7986756" y="283227"/>
                  <a:pt x="8004687" y="250209"/>
                </a:cubicBezTo>
                <a:cubicBezTo>
                  <a:pt x="8026081" y="211483"/>
                  <a:pt x="8044623" y="171127"/>
                  <a:pt x="8069074" y="134032"/>
                </a:cubicBezTo>
                <a:cubicBezTo>
                  <a:pt x="8074209" y="130485"/>
                  <a:pt x="8077611" y="124941"/>
                  <a:pt x="8078447" y="118745"/>
                </a:cubicBezTo>
                <a:cubicBezTo>
                  <a:pt x="8087412" y="103866"/>
                  <a:pt x="8096784" y="88172"/>
                  <a:pt x="8107788" y="74313"/>
                </a:cubicBezTo>
                <a:cubicBezTo>
                  <a:pt x="8113697" y="66975"/>
                  <a:pt x="8110029" y="51485"/>
                  <a:pt x="8122254" y="51485"/>
                </a:cubicBezTo>
                <a:cubicBezTo>
                  <a:pt x="8138942" y="48122"/>
                  <a:pt x="8153877" y="38950"/>
                  <a:pt x="8164432" y="25600"/>
                </a:cubicBezTo>
                <a:cubicBezTo>
                  <a:pt x="8177901" y="14349"/>
                  <a:pt x="8193916" y="6583"/>
                  <a:pt x="8211093" y="2976"/>
                </a:cubicBezTo>
                <a:close/>
                <a:moveTo>
                  <a:pt x="5023494" y="0"/>
                </a:moveTo>
                <a:lnTo>
                  <a:pt x="7279570" y="0"/>
                </a:lnTo>
                <a:lnTo>
                  <a:pt x="7226335" y="28861"/>
                </a:lnTo>
                <a:cubicBezTo>
                  <a:pt x="7197096" y="46226"/>
                  <a:pt x="7165636" y="59536"/>
                  <a:pt x="7132810" y="68402"/>
                </a:cubicBezTo>
                <a:cubicBezTo>
                  <a:pt x="7128308" y="70787"/>
                  <a:pt x="7122765" y="69971"/>
                  <a:pt x="7119159" y="66364"/>
                </a:cubicBezTo>
                <a:cubicBezTo>
                  <a:pt x="7109583" y="52300"/>
                  <a:pt x="7093689" y="50466"/>
                  <a:pt x="7079834" y="44147"/>
                </a:cubicBezTo>
                <a:cubicBezTo>
                  <a:pt x="7056605" y="33345"/>
                  <a:pt x="7048252" y="35587"/>
                  <a:pt x="7036229" y="55969"/>
                </a:cubicBezTo>
                <a:cubicBezTo>
                  <a:pt x="7016262" y="90414"/>
                  <a:pt x="7030932" y="125471"/>
                  <a:pt x="7034600" y="160121"/>
                </a:cubicBezTo>
                <a:cubicBezTo>
                  <a:pt x="7035211" y="164808"/>
                  <a:pt x="7041527" y="167254"/>
                  <a:pt x="7046621" y="167254"/>
                </a:cubicBezTo>
                <a:lnTo>
                  <a:pt x="7049042" y="168274"/>
                </a:lnTo>
                <a:lnTo>
                  <a:pt x="7052429" y="179636"/>
                </a:lnTo>
                <a:lnTo>
                  <a:pt x="7063932" y="183374"/>
                </a:lnTo>
                <a:lnTo>
                  <a:pt x="7064960" y="185802"/>
                </a:lnTo>
                <a:cubicBezTo>
                  <a:pt x="7070278" y="193934"/>
                  <a:pt x="7077206" y="200884"/>
                  <a:pt x="7085336" y="206184"/>
                </a:cubicBezTo>
                <a:cubicBezTo>
                  <a:pt x="7120585" y="236145"/>
                  <a:pt x="7162763" y="252654"/>
                  <a:pt x="7203514" y="274259"/>
                </a:cubicBezTo>
                <a:cubicBezTo>
                  <a:pt x="7241189" y="296720"/>
                  <a:pt x="7284915" y="306830"/>
                  <a:pt x="7328622" y="303202"/>
                </a:cubicBezTo>
                <a:cubicBezTo>
                  <a:pt x="7360814" y="299737"/>
                  <a:pt x="7361222" y="300959"/>
                  <a:pt x="7367743" y="330513"/>
                </a:cubicBezTo>
                <a:cubicBezTo>
                  <a:pt x="7371002" y="345188"/>
                  <a:pt x="7380171" y="363328"/>
                  <a:pt x="7392398" y="359048"/>
                </a:cubicBezTo>
                <a:cubicBezTo>
                  <a:pt x="7412773" y="351507"/>
                  <a:pt x="7431723" y="359456"/>
                  <a:pt x="7450468" y="355583"/>
                </a:cubicBezTo>
                <a:cubicBezTo>
                  <a:pt x="7465893" y="354238"/>
                  <a:pt x="7480868" y="349733"/>
                  <a:pt x="7494479" y="342335"/>
                </a:cubicBezTo>
                <a:cubicBezTo>
                  <a:pt x="7498758" y="339481"/>
                  <a:pt x="7501611" y="334794"/>
                  <a:pt x="7500185" y="330513"/>
                </a:cubicBezTo>
                <a:cubicBezTo>
                  <a:pt x="7498758" y="326233"/>
                  <a:pt x="7494479" y="321953"/>
                  <a:pt x="7491423" y="323583"/>
                </a:cubicBezTo>
                <a:cubicBezTo>
                  <a:pt x="7483171" y="328271"/>
                  <a:pt x="7475582" y="327252"/>
                  <a:pt x="7468170" y="325061"/>
                </a:cubicBezTo>
                <a:lnTo>
                  <a:pt x="7446197" y="319560"/>
                </a:lnTo>
                <a:lnTo>
                  <a:pt x="7450698" y="307023"/>
                </a:lnTo>
                <a:cubicBezTo>
                  <a:pt x="7453933" y="301214"/>
                  <a:pt x="7459027" y="296577"/>
                  <a:pt x="7468603" y="295252"/>
                </a:cubicBezTo>
                <a:cubicBezTo>
                  <a:pt x="7460452" y="293826"/>
                  <a:pt x="7451080" y="284042"/>
                  <a:pt x="7448227" y="290768"/>
                </a:cubicBezTo>
                <a:cubicBezTo>
                  <a:pt x="7445069" y="298208"/>
                  <a:pt x="7439568" y="301112"/>
                  <a:pt x="7433761" y="303252"/>
                </a:cubicBezTo>
                <a:lnTo>
                  <a:pt x="7417958" y="310909"/>
                </a:lnTo>
                <a:lnTo>
                  <a:pt x="7405438" y="301367"/>
                </a:lnTo>
                <a:lnTo>
                  <a:pt x="7410532" y="277723"/>
                </a:lnTo>
                <a:cubicBezTo>
                  <a:pt x="7410716" y="277581"/>
                  <a:pt x="7410879" y="277418"/>
                  <a:pt x="7411022" y="277234"/>
                </a:cubicBezTo>
                <a:lnTo>
                  <a:pt x="7411001" y="276975"/>
                </a:lnTo>
                <a:lnTo>
                  <a:pt x="7414394" y="274622"/>
                </a:lnTo>
                <a:cubicBezTo>
                  <a:pt x="7419638" y="274374"/>
                  <a:pt x="7426630" y="280374"/>
                  <a:pt x="7430297" y="271813"/>
                </a:cubicBezTo>
                <a:cubicBezTo>
                  <a:pt x="7428157" y="267329"/>
                  <a:pt x="7424744" y="266667"/>
                  <a:pt x="7421026" y="266846"/>
                </a:cubicBezTo>
                <a:lnTo>
                  <a:pt x="7411771" y="266909"/>
                </a:lnTo>
                <a:lnTo>
                  <a:pt x="7413588" y="265903"/>
                </a:lnTo>
                <a:cubicBezTo>
                  <a:pt x="7417255" y="261826"/>
                  <a:pt x="7419292" y="256527"/>
                  <a:pt x="7425202" y="254081"/>
                </a:cubicBezTo>
                <a:cubicBezTo>
                  <a:pt x="7455970" y="241037"/>
                  <a:pt x="7477975" y="215356"/>
                  <a:pt x="7508335" y="200273"/>
                </a:cubicBezTo>
                <a:cubicBezTo>
                  <a:pt x="7538267" y="182724"/>
                  <a:pt x="7569625" y="167723"/>
                  <a:pt x="7602063" y="155433"/>
                </a:cubicBezTo>
                <a:cubicBezTo>
                  <a:pt x="7615797" y="153089"/>
                  <a:pt x="7628898" y="147953"/>
                  <a:pt x="7640573" y="140350"/>
                </a:cubicBezTo>
                <a:cubicBezTo>
                  <a:pt x="7667672" y="117522"/>
                  <a:pt x="7703127" y="115688"/>
                  <a:pt x="7736542" y="95306"/>
                </a:cubicBezTo>
                <a:cubicBezTo>
                  <a:pt x="7727679" y="119153"/>
                  <a:pt x="7716268" y="141981"/>
                  <a:pt x="7702515" y="163382"/>
                </a:cubicBezTo>
                <a:cubicBezTo>
                  <a:pt x="7689535" y="181073"/>
                  <a:pt x="7673296" y="196074"/>
                  <a:pt x="7654633" y="207610"/>
                </a:cubicBezTo>
                <a:cubicBezTo>
                  <a:pt x="7650353" y="210464"/>
                  <a:pt x="7644037" y="214744"/>
                  <a:pt x="7647094" y="220859"/>
                </a:cubicBezTo>
                <a:cubicBezTo>
                  <a:pt x="7650149" y="226973"/>
                  <a:pt x="7659523" y="223916"/>
                  <a:pt x="7662376" y="223916"/>
                </a:cubicBezTo>
                <a:cubicBezTo>
                  <a:pt x="7665227" y="223916"/>
                  <a:pt x="7667876" y="220043"/>
                  <a:pt x="7671137" y="223916"/>
                </a:cubicBezTo>
                <a:cubicBezTo>
                  <a:pt x="7666247" y="237572"/>
                  <a:pt x="7668692" y="252858"/>
                  <a:pt x="7662986" y="266718"/>
                </a:cubicBezTo>
                <a:cubicBezTo>
                  <a:pt x="7645871" y="309724"/>
                  <a:pt x="7632219" y="353952"/>
                  <a:pt x="7616937" y="397570"/>
                </a:cubicBezTo>
                <a:cubicBezTo>
                  <a:pt x="7605995" y="420214"/>
                  <a:pt x="7598314" y="444306"/>
                  <a:pt x="7594116" y="469110"/>
                </a:cubicBezTo>
                <a:lnTo>
                  <a:pt x="7594597" y="476861"/>
                </a:lnTo>
                <a:lnTo>
                  <a:pt x="7585967" y="531071"/>
                </a:lnTo>
                <a:cubicBezTo>
                  <a:pt x="7586089" y="531214"/>
                  <a:pt x="7586211" y="531336"/>
                  <a:pt x="7586354" y="531458"/>
                </a:cubicBezTo>
                <a:lnTo>
                  <a:pt x="7589759" y="531152"/>
                </a:lnTo>
                <a:lnTo>
                  <a:pt x="7589635" y="531275"/>
                </a:lnTo>
                <a:lnTo>
                  <a:pt x="7589256" y="532091"/>
                </a:lnTo>
                <a:lnTo>
                  <a:pt x="7585966" y="532091"/>
                </a:lnTo>
                <a:cubicBezTo>
                  <a:pt x="7579038" y="534843"/>
                  <a:pt x="7575574" y="539276"/>
                  <a:pt x="7573842" y="544473"/>
                </a:cubicBezTo>
                <a:lnTo>
                  <a:pt x="7572425" y="558358"/>
                </a:lnTo>
                <a:lnTo>
                  <a:pt x="7571092" y="560625"/>
                </a:lnTo>
                <a:cubicBezTo>
                  <a:pt x="7567628" y="564905"/>
                  <a:pt x="7562534" y="568574"/>
                  <a:pt x="7566202" y="575096"/>
                </a:cubicBezTo>
                <a:lnTo>
                  <a:pt x="7566413" y="575634"/>
                </a:lnTo>
                <a:lnTo>
                  <a:pt x="7558638" y="580804"/>
                </a:lnTo>
                <a:cubicBezTo>
                  <a:pt x="7556473" y="582995"/>
                  <a:pt x="7556218" y="585899"/>
                  <a:pt x="7561516" y="590791"/>
                </a:cubicBezTo>
                <a:lnTo>
                  <a:pt x="7561890" y="590589"/>
                </a:lnTo>
                <a:lnTo>
                  <a:pt x="7561720" y="590791"/>
                </a:lnTo>
                <a:cubicBezTo>
                  <a:pt x="7575371" y="602205"/>
                  <a:pt x="7563553" y="611988"/>
                  <a:pt x="7561720" y="622586"/>
                </a:cubicBezTo>
                <a:cubicBezTo>
                  <a:pt x="7560110" y="630026"/>
                  <a:pt x="7556829" y="636976"/>
                  <a:pt x="7552143" y="642968"/>
                </a:cubicBezTo>
                <a:cubicBezTo>
                  <a:pt x="7552551" y="657990"/>
                  <a:pt x="7549127" y="672869"/>
                  <a:pt x="7542159" y="686178"/>
                </a:cubicBezTo>
                <a:lnTo>
                  <a:pt x="7543423" y="687181"/>
                </a:lnTo>
                <a:lnTo>
                  <a:pt x="7541344" y="686381"/>
                </a:lnTo>
                <a:lnTo>
                  <a:pt x="7532650" y="682395"/>
                </a:lnTo>
                <a:lnTo>
                  <a:pt x="7532785" y="681897"/>
                </a:lnTo>
                <a:lnTo>
                  <a:pt x="7531671" y="681947"/>
                </a:lnTo>
                <a:lnTo>
                  <a:pt x="7531563" y="681897"/>
                </a:lnTo>
                <a:lnTo>
                  <a:pt x="7531559" y="681952"/>
                </a:lnTo>
                <a:lnTo>
                  <a:pt x="7520153" y="682458"/>
                </a:lnTo>
                <a:cubicBezTo>
                  <a:pt x="7516383" y="684446"/>
                  <a:pt x="7512818" y="687299"/>
                  <a:pt x="7508742" y="688216"/>
                </a:cubicBezTo>
                <a:cubicBezTo>
                  <a:pt x="7488366" y="692496"/>
                  <a:pt x="7502426" y="697999"/>
                  <a:pt x="7508742" y="702687"/>
                </a:cubicBezTo>
                <a:cubicBezTo>
                  <a:pt x="7507316" y="712063"/>
                  <a:pt x="7496721" y="709821"/>
                  <a:pt x="7492442" y="715935"/>
                </a:cubicBezTo>
                <a:lnTo>
                  <a:pt x="7492549" y="716979"/>
                </a:lnTo>
                <a:lnTo>
                  <a:pt x="7484012" y="717667"/>
                </a:lnTo>
                <a:lnTo>
                  <a:pt x="7481683" y="720837"/>
                </a:lnTo>
                <a:lnTo>
                  <a:pt x="7479401" y="717158"/>
                </a:lnTo>
                <a:cubicBezTo>
                  <a:pt x="7455970" y="717158"/>
                  <a:pt x="7440892" y="738967"/>
                  <a:pt x="7418274" y="738967"/>
                </a:cubicBezTo>
                <a:cubicBezTo>
                  <a:pt x="7413425" y="741454"/>
                  <a:pt x="7408474" y="743716"/>
                  <a:pt x="7403400" y="745693"/>
                </a:cubicBezTo>
                <a:lnTo>
                  <a:pt x="7396880" y="745693"/>
                </a:lnTo>
                <a:cubicBezTo>
                  <a:pt x="7384716" y="744470"/>
                  <a:pt x="7372489" y="747038"/>
                  <a:pt x="7361834" y="753030"/>
                </a:cubicBezTo>
                <a:cubicBezTo>
                  <a:pt x="7307430" y="780546"/>
                  <a:pt x="7255064" y="811730"/>
                  <a:pt x="7203106" y="843322"/>
                </a:cubicBezTo>
                <a:cubicBezTo>
                  <a:pt x="7195059" y="850252"/>
                  <a:pt x="7185992" y="855898"/>
                  <a:pt x="7176210" y="860035"/>
                </a:cubicBezTo>
                <a:cubicBezTo>
                  <a:pt x="7166634" y="862277"/>
                  <a:pt x="7157057" y="864519"/>
                  <a:pt x="7153186" y="850252"/>
                </a:cubicBezTo>
                <a:cubicBezTo>
                  <a:pt x="7145851" y="822329"/>
                  <a:pt x="7135256" y="817641"/>
                  <a:pt x="7108360" y="827424"/>
                </a:cubicBezTo>
                <a:cubicBezTo>
                  <a:pt x="7091163" y="834803"/>
                  <a:pt x="7075005" y="844403"/>
                  <a:pt x="7060273" y="855959"/>
                </a:cubicBezTo>
                <a:cubicBezTo>
                  <a:pt x="6998779" y="894522"/>
                  <a:pt x="6945476" y="944804"/>
                  <a:pt x="6903381" y="1003932"/>
                </a:cubicBezTo>
                <a:cubicBezTo>
                  <a:pt x="6857331" y="1073842"/>
                  <a:pt x="6812709" y="1144975"/>
                  <a:pt x="6762380" y="1211827"/>
                </a:cubicBezTo>
                <a:cubicBezTo>
                  <a:pt x="6752620" y="1224138"/>
                  <a:pt x="6748281" y="1239873"/>
                  <a:pt x="6750359" y="1255444"/>
                </a:cubicBezTo>
                <a:cubicBezTo>
                  <a:pt x="6751581" y="1259929"/>
                  <a:pt x="6749136" y="1267062"/>
                  <a:pt x="6754637" y="1268489"/>
                </a:cubicBezTo>
                <a:cubicBezTo>
                  <a:pt x="6772976" y="1273177"/>
                  <a:pt x="6777051" y="1283368"/>
                  <a:pt x="6770939" y="1300692"/>
                </a:cubicBezTo>
                <a:cubicBezTo>
                  <a:pt x="6768696" y="1307826"/>
                  <a:pt x="6769308" y="1321074"/>
                  <a:pt x="6775625" y="1321074"/>
                </a:cubicBezTo>
                <a:cubicBezTo>
                  <a:pt x="6800280" y="1322297"/>
                  <a:pt x="6795388" y="1341864"/>
                  <a:pt x="6802725" y="1356539"/>
                </a:cubicBezTo>
                <a:cubicBezTo>
                  <a:pt x="6810060" y="1371214"/>
                  <a:pt x="6825545" y="1377329"/>
                  <a:pt x="6835529" y="1389762"/>
                </a:cubicBezTo>
                <a:cubicBezTo>
                  <a:pt x="6850097" y="1409450"/>
                  <a:pt x="6868558" y="1425960"/>
                  <a:pt x="6889728" y="1438270"/>
                </a:cubicBezTo>
                <a:cubicBezTo>
                  <a:pt x="6907252" y="1447238"/>
                  <a:pt x="6917440" y="1471085"/>
                  <a:pt x="6944743" y="1458652"/>
                </a:cubicBezTo>
                <a:cubicBezTo>
                  <a:pt x="6952486" y="1455187"/>
                  <a:pt x="6998535" y="1453149"/>
                  <a:pt x="7002814" y="1445200"/>
                </a:cubicBezTo>
                <a:cubicBezTo>
                  <a:pt x="7008315" y="1435519"/>
                  <a:pt x="7018585" y="1429526"/>
                  <a:pt x="7029709" y="1429506"/>
                </a:cubicBezTo>
                <a:cubicBezTo>
                  <a:pt x="7045603" y="1428283"/>
                  <a:pt x="7058032" y="1424614"/>
                  <a:pt x="7064348" y="1409124"/>
                </a:cubicBezTo>
                <a:cubicBezTo>
                  <a:pt x="7070664" y="1393634"/>
                  <a:pt x="7095319" y="1407697"/>
                  <a:pt x="7098987" y="1387315"/>
                </a:cubicBezTo>
                <a:cubicBezTo>
                  <a:pt x="7100005" y="1380590"/>
                  <a:pt x="7109583" y="1379774"/>
                  <a:pt x="7115083" y="1383035"/>
                </a:cubicBezTo>
                <a:cubicBezTo>
                  <a:pt x="7120585" y="1386297"/>
                  <a:pt x="7116510" y="1391392"/>
                  <a:pt x="7113046" y="1395061"/>
                </a:cubicBezTo>
                <a:cubicBezTo>
                  <a:pt x="7108156" y="1401665"/>
                  <a:pt x="7106302" y="1410041"/>
                  <a:pt x="7107952" y="1418092"/>
                </a:cubicBezTo>
                <a:cubicBezTo>
                  <a:pt x="7125475" y="1416258"/>
                  <a:pt x="7124457" y="1397506"/>
                  <a:pt x="7133422" y="1387723"/>
                </a:cubicBezTo>
                <a:cubicBezTo>
                  <a:pt x="7147359" y="1370460"/>
                  <a:pt x="7162396" y="1354113"/>
                  <a:pt x="7178453" y="1338807"/>
                </a:cubicBezTo>
                <a:cubicBezTo>
                  <a:pt x="7185788" y="1332896"/>
                  <a:pt x="7185584" y="1314349"/>
                  <a:pt x="7188437" y="1316998"/>
                </a:cubicBezTo>
                <a:cubicBezTo>
                  <a:pt x="7207590" y="1335342"/>
                  <a:pt x="7212684" y="1312922"/>
                  <a:pt x="7221649" y="1306603"/>
                </a:cubicBezTo>
                <a:cubicBezTo>
                  <a:pt x="7240394" y="1292336"/>
                  <a:pt x="7251805" y="1265839"/>
                  <a:pt x="7281146" y="1265839"/>
                </a:cubicBezTo>
                <a:cubicBezTo>
                  <a:pt x="7298058" y="1267062"/>
                  <a:pt x="7304781" y="1242808"/>
                  <a:pt x="7323732" y="1246680"/>
                </a:cubicBezTo>
                <a:lnTo>
                  <a:pt x="7324496" y="1244666"/>
                </a:lnTo>
                <a:lnTo>
                  <a:pt x="7333029" y="1241585"/>
                </a:lnTo>
                <a:cubicBezTo>
                  <a:pt x="7333818" y="1238681"/>
                  <a:pt x="7332494" y="1234553"/>
                  <a:pt x="7331067" y="1230375"/>
                </a:cubicBezTo>
                <a:lnTo>
                  <a:pt x="7322101" y="1227929"/>
                </a:lnTo>
                <a:lnTo>
                  <a:pt x="7321611" y="1227678"/>
                </a:lnTo>
                <a:lnTo>
                  <a:pt x="7332289" y="1229967"/>
                </a:lnTo>
                <a:cubicBezTo>
                  <a:pt x="7340642" y="1228133"/>
                  <a:pt x="7345532" y="1219980"/>
                  <a:pt x="7352665" y="1215292"/>
                </a:cubicBezTo>
                <a:lnTo>
                  <a:pt x="7362989" y="1206180"/>
                </a:lnTo>
                <a:lnTo>
                  <a:pt x="7365908" y="1206324"/>
                </a:lnTo>
                <a:lnTo>
                  <a:pt x="7366021" y="1203504"/>
                </a:lnTo>
                <a:lnTo>
                  <a:pt x="7366520" y="1203063"/>
                </a:lnTo>
                <a:lnTo>
                  <a:pt x="7366051" y="1202768"/>
                </a:lnTo>
                <a:lnTo>
                  <a:pt x="7366112" y="1201229"/>
                </a:lnTo>
                <a:lnTo>
                  <a:pt x="7362980" y="1199038"/>
                </a:lnTo>
                <a:lnTo>
                  <a:pt x="7366724" y="1197968"/>
                </a:lnTo>
                <a:cubicBezTo>
                  <a:pt x="7369373" y="1196541"/>
                  <a:pt x="7359796" y="1182070"/>
                  <a:pt x="7373855" y="1192464"/>
                </a:cubicBezTo>
                <a:cubicBezTo>
                  <a:pt x="7387914" y="1202859"/>
                  <a:pt x="7401566" y="1194706"/>
                  <a:pt x="7413588" y="1186758"/>
                </a:cubicBezTo>
                <a:cubicBezTo>
                  <a:pt x="7416645" y="1184923"/>
                  <a:pt x="7417255" y="1175751"/>
                  <a:pt x="7422757" y="1179012"/>
                </a:cubicBezTo>
                <a:cubicBezTo>
                  <a:pt x="7434270" y="1185738"/>
                  <a:pt x="7434473" y="1182936"/>
                  <a:pt x="7432792" y="1178605"/>
                </a:cubicBezTo>
                <a:lnTo>
                  <a:pt x="7430076" y="1172058"/>
                </a:lnTo>
                <a:lnTo>
                  <a:pt x="7430907" y="1172287"/>
                </a:lnTo>
                <a:cubicBezTo>
                  <a:pt x="7448431" y="1181459"/>
                  <a:pt x="7438039" y="1154962"/>
                  <a:pt x="7450264" y="1157612"/>
                </a:cubicBezTo>
                <a:cubicBezTo>
                  <a:pt x="7450223" y="1157571"/>
                  <a:pt x="7450162" y="1157510"/>
                  <a:pt x="7450121" y="1157469"/>
                </a:cubicBezTo>
                <a:cubicBezTo>
                  <a:pt x="7448492" y="1155920"/>
                  <a:pt x="7445904" y="1155981"/>
                  <a:pt x="7444355" y="1157612"/>
                </a:cubicBezTo>
                <a:lnTo>
                  <a:pt x="7425406" y="1157612"/>
                </a:lnTo>
                <a:lnTo>
                  <a:pt x="7424789" y="1157616"/>
                </a:lnTo>
                <a:lnTo>
                  <a:pt x="7424795" y="1157611"/>
                </a:lnTo>
                <a:lnTo>
                  <a:pt x="7419745" y="1146341"/>
                </a:lnTo>
                <a:lnTo>
                  <a:pt x="7419904" y="1146401"/>
                </a:lnTo>
                <a:lnTo>
                  <a:pt x="7420516" y="1138045"/>
                </a:lnTo>
                <a:lnTo>
                  <a:pt x="7422405" y="1133665"/>
                </a:lnTo>
                <a:lnTo>
                  <a:pt x="7420516" y="1138860"/>
                </a:lnTo>
                <a:cubicBezTo>
                  <a:pt x="7436817" y="1131727"/>
                  <a:pt x="7457396" y="1136618"/>
                  <a:pt x="7469009" y="1118479"/>
                </a:cubicBezTo>
                <a:lnTo>
                  <a:pt x="7468603" y="1118308"/>
                </a:lnTo>
                <a:lnTo>
                  <a:pt x="7468603" y="1114198"/>
                </a:lnTo>
                <a:lnTo>
                  <a:pt x="7469417" y="1114605"/>
                </a:lnTo>
                <a:lnTo>
                  <a:pt x="7478383" y="1108694"/>
                </a:lnTo>
                <a:cubicBezTo>
                  <a:pt x="7485922" y="1101561"/>
                  <a:pt x="7474511" y="1098911"/>
                  <a:pt x="7474511" y="1093816"/>
                </a:cubicBezTo>
                <a:lnTo>
                  <a:pt x="7473561" y="1091323"/>
                </a:lnTo>
                <a:lnTo>
                  <a:pt x="7475326" y="1091982"/>
                </a:lnTo>
                <a:lnTo>
                  <a:pt x="7480365" y="1090760"/>
                </a:lnTo>
                <a:lnTo>
                  <a:pt x="7474512" y="1093816"/>
                </a:lnTo>
                <a:cubicBezTo>
                  <a:pt x="7469010" y="1100134"/>
                  <a:pt x="7486126" y="1101154"/>
                  <a:pt x="7479402" y="1108083"/>
                </a:cubicBezTo>
                <a:lnTo>
                  <a:pt x="7498036" y="1108083"/>
                </a:lnTo>
                <a:lnTo>
                  <a:pt x="7503037" y="1132542"/>
                </a:lnTo>
                <a:cubicBezTo>
                  <a:pt x="7503037" y="1134784"/>
                  <a:pt x="7500795" y="1135395"/>
                  <a:pt x="7503037" y="1139472"/>
                </a:cubicBezTo>
                <a:lnTo>
                  <a:pt x="7505997" y="1143793"/>
                </a:lnTo>
                <a:lnTo>
                  <a:pt x="7503444" y="1142325"/>
                </a:lnTo>
                <a:lnTo>
                  <a:pt x="7494072" y="1191649"/>
                </a:lnTo>
                <a:lnTo>
                  <a:pt x="7489666" y="1215686"/>
                </a:lnTo>
                <a:lnTo>
                  <a:pt x="7489589" y="1215700"/>
                </a:lnTo>
                <a:cubicBezTo>
                  <a:pt x="7485596" y="1230028"/>
                  <a:pt x="7483598" y="1244846"/>
                  <a:pt x="7483680" y="1259725"/>
                </a:cubicBezTo>
                <a:lnTo>
                  <a:pt x="7483681" y="1259726"/>
                </a:lnTo>
                <a:lnTo>
                  <a:pt x="7474372" y="1318017"/>
                </a:lnTo>
                <a:lnTo>
                  <a:pt x="7474307" y="1318017"/>
                </a:lnTo>
                <a:lnTo>
                  <a:pt x="7474321" y="1318339"/>
                </a:lnTo>
                <a:lnTo>
                  <a:pt x="7474307" y="1318425"/>
                </a:lnTo>
                <a:lnTo>
                  <a:pt x="7474326" y="1318444"/>
                </a:lnTo>
                <a:lnTo>
                  <a:pt x="7475734" y="1351239"/>
                </a:lnTo>
                <a:lnTo>
                  <a:pt x="7482372" y="1318443"/>
                </a:lnTo>
                <a:lnTo>
                  <a:pt x="7482458" y="1318425"/>
                </a:lnTo>
                <a:lnTo>
                  <a:pt x="7488979" y="1265839"/>
                </a:lnTo>
                <a:lnTo>
                  <a:pt x="7488978" y="1265838"/>
                </a:lnTo>
                <a:lnTo>
                  <a:pt x="7497264" y="1216107"/>
                </a:lnTo>
                <a:lnTo>
                  <a:pt x="7497332" y="1216107"/>
                </a:lnTo>
                <a:lnTo>
                  <a:pt x="7502222" y="1191649"/>
                </a:lnTo>
                <a:lnTo>
                  <a:pt x="7502221" y="1191649"/>
                </a:lnTo>
                <a:lnTo>
                  <a:pt x="7511595" y="1171267"/>
                </a:lnTo>
                <a:cubicBezTo>
                  <a:pt x="7527285" y="1164948"/>
                  <a:pt x="7524636" y="1150069"/>
                  <a:pt x="7527489" y="1137840"/>
                </a:cubicBezTo>
                <a:lnTo>
                  <a:pt x="7524065" y="1136667"/>
                </a:lnTo>
                <a:lnTo>
                  <a:pt x="7527081" y="1134988"/>
                </a:lnTo>
                <a:lnTo>
                  <a:pt x="7527081" y="1133357"/>
                </a:lnTo>
                <a:cubicBezTo>
                  <a:pt x="7531156" y="1131930"/>
                  <a:pt x="7535230" y="1130504"/>
                  <a:pt x="7532379" y="1124797"/>
                </a:cubicBezTo>
                <a:lnTo>
                  <a:pt x="7532379" y="1112599"/>
                </a:lnTo>
                <a:lnTo>
                  <a:pt x="7537269" y="1103599"/>
                </a:lnTo>
                <a:lnTo>
                  <a:pt x="7534841" y="1102599"/>
                </a:lnTo>
                <a:lnTo>
                  <a:pt x="7537472" y="1100746"/>
                </a:lnTo>
                <a:cubicBezTo>
                  <a:pt x="7550879" y="1093388"/>
                  <a:pt x="7566712" y="1091839"/>
                  <a:pt x="7581279" y="1096466"/>
                </a:cubicBezTo>
                <a:lnTo>
                  <a:pt x="7583196" y="1096088"/>
                </a:lnTo>
                <a:lnTo>
                  <a:pt x="7581687" y="1101153"/>
                </a:lnTo>
                <a:lnTo>
                  <a:pt x="7580465" y="1101153"/>
                </a:lnTo>
                <a:lnTo>
                  <a:pt x="7580465" y="1102370"/>
                </a:lnTo>
                <a:lnTo>
                  <a:pt x="7569922" y="1112516"/>
                </a:lnTo>
                <a:cubicBezTo>
                  <a:pt x="7565082" y="1114453"/>
                  <a:pt x="7559988" y="1116338"/>
                  <a:pt x="7557645" y="1122554"/>
                </a:cubicBezTo>
                <a:lnTo>
                  <a:pt x="7575982" y="1122554"/>
                </a:lnTo>
                <a:cubicBezTo>
                  <a:pt x="7582910" y="1125000"/>
                  <a:pt x="7573537" y="1136006"/>
                  <a:pt x="7581280" y="1134987"/>
                </a:cubicBezTo>
                <a:cubicBezTo>
                  <a:pt x="7585152" y="1134478"/>
                  <a:pt x="7586018" y="1131879"/>
                  <a:pt x="7586120" y="1128720"/>
                </a:cubicBezTo>
                <a:lnTo>
                  <a:pt x="7586373" y="1119140"/>
                </a:lnTo>
                <a:lnTo>
                  <a:pt x="7586578" y="1119089"/>
                </a:lnTo>
                <a:cubicBezTo>
                  <a:pt x="7593098" y="1116847"/>
                  <a:pt x="7601452" y="1120108"/>
                  <a:pt x="7605731" y="1111956"/>
                </a:cubicBezTo>
                <a:lnTo>
                  <a:pt x="7605731" y="1111630"/>
                </a:lnTo>
                <a:lnTo>
                  <a:pt x="7620198" y="1102987"/>
                </a:lnTo>
                <a:lnTo>
                  <a:pt x="7663935" y="1091310"/>
                </a:lnTo>
                <a:lnTo>
                  <a:pt x="7667673" y="1091166"/>
                </a:lnTo>
                <a:lnTo>
                  <a:pt x="7668244" y="1090159"/>
                </a:lnTo>
                <a:lnTo>
                  <a:pt x="7673630" y="1088721"/>
                </a:lnTo>
                <a:lnTo>
                  <a:pt x="7674397" y="1088721"/>
                </a:lnTo>
                <a:cubicBezTo>
                  <a:pt x="7680509" y="1086479"/>
                  <a:pt x="7689475" y="1093816"/>
                  <a:pt x="7694365" y="1084644"/>
                </a:cubicBezTo>
                <a:lnTo>
                  <a:pt x="7692290" y="1084005"/>
                </a:lnTo>
                <a:lnTo>
                  <a:pt x="7693958" y="1084033"/>
                </a:lnTo>
                <a:lnTo>
                  <a:pt x="7693567" y="1083681"/>
                </a:lnTo>
                <a:lnTo>
                  <a:pt x="7708654" y="1085663"/>
                </a:lnTo>
                <a:cubicBezTo>
                  <a:pt x="7713926" y="1086581"/>
                  <a:pt x="7719020" y="1086071"/>
                  <a:pt x="7723095" y="1079141"/>
                </a:cubicBezTo>
                <a:cubicBezTo>
                  <a:pt x="7726610" y="1077001"/>
                  <a:pt x="7734480" y="1082313"/>
                  <a:pt x="7736820" y="1078052"/>
                </a:cubicBezTo>
                <a:lnTo>
                  <a:pt x="7736930" y="1071198"/>
                </a:lnTo>
                <a:lnTo>
                  <a:pt x="7736951" y="1071192"/>
                </a:lnTo>
                <a:cubicBezTo>
                  <a:pt x="7738785" y="1061409"/>
                  <a:pt x="7748361" y="1070173"/>
                  <a:pt x="7752233" y="1064874"/>
                </a:cubicBezTo>
                <a:lnTo>
                  <a:pt x="7753990" y="1064379"/>
                </a:lnTo>
                <a:lnTo>
                  <a:pt x="7784494" y="1062868"/>
                </a:lnTo>
                <a:lnTo>
                  <a:pt x="7815028" y="1053571"/>
                </a:lnTo>
                <a:lnTo>
                  <a:pt x="7815396" y="1054275"/>
                </a:lnTo>
                <a:cubicBezTo>
                  <a:pt x="7817332" y="1054275"/>
                  <a:pt x="7819930" y="1054581"/>
                  <a:pt x="7821993" y="1054199"/>
                </a:cubicBezTo>
                <a:lnTo>
                  <a:pt x="7825379" y="1049998"/>
                </a:lnTo>
                <a:lnTo>
                  <a:pt x="7836027" y="1050046"/>
                </a:lnTo>
                <a:lnTo>
                  <a:pt x="7844511" y="1044689"/>
                </a:lnTo>
                <a:lnTo>
                  <a:pt x="7844534" y="1044695"/>
                </a:lnTo>
                <a:lnTo>
                  <a:pt x="7844540" y="1044670"/>
                </a:lnTo>
                <a:lnTo>
                  <a:pt x="7844730" y="1044551"/>
                </a:lnTo>
                <a:lnTo>
                  <a:pt x="7844941" y="1044696"/>
                </a:lnTo>
                <a:lnTo>
                  <a:pt x="7845145" y="1044288"/>
                </a:lnTo>
                <a:cubicBezTo>
                  <a:pt x="7853702" y="1045307"/>
                  <a:pt x="7862872" y="1048160"/>
                  <a:pt x="7869800" y="1039804"/>
                </a:cubicBezTo>
                <a:lnTo>
                  <a:pt x="7869799" y="1039803"/>
                </a:lnTo>
                <a:lnTo>
                  <a:pt x="7869801" y="1039803"/>
                </a:lnTo>
                <a:cubicBezTo>
                  <a:pt x="7879581" y="1034300"/>
                  <a:pt x="7895066" y="1050810"/>
                  <a:pt x="7899956" y="1030428"/>
                </a:cubicBezTo>
                <a:cubicBezTo>
                  <a:pt x="7904928" y="1032018"/>
                  <a:pt x="7910368" y="1030204"/>
                  <a:pt x="7913404" y="1025944"/>
                </a:cubicBezTo>
                <a:lnTo>
                  <a:pt x="7909330" y="1025944"/>
                </a:lnTo>
                <a:lnTo>
                  <a:pt x="7908515" y="1025129"/>
                </a:lnTo>
                <a:lnTo>
                  <a:pt x="7908921" y="1025129"/>
                </a:lnTo>
                <a:lnTo>
                  <a:pt x="7908922" y="1025129"/>
                </a:lnTo>
                <a:lnTo>
                  <a:pt x="7909369" y="1025577"/>
                </a:lnTo>
                <a:cubicBezTo>
                  <a:pt x="7910877" y="1026738"/>
                  <a:pt x="7913057" y="1026453"/>
                  <a:pt x="7914219" y="1024924"/>
                </a:cubicBezTo>
                <a:cubicBezTo>
                  <a:pt x="7934594" y="1026147"/>
                  <a:pt x="7954970" y="1031447"/>
                  <a:pt x="7975346" y="1018402"/>
                </a:cubicBezTo>
                <a:cubicBezTo>
                  <a:pt x="7984657" y="1013164"/>
                  <a:pt x="7995233" y="1010555"/>
                  <a:pt x="8005909" y="1010861"/>
                </a:cubicBezTo>
                <a:cubicBezTo>
                  <a:pt x="8034232" y="1015141"/>
                  <a:pt x="8058479" y="1000466"/>
                  <a:pt x="8084763" y="994759"/>
                </a:cubicBezTo>
                <a:lnTo>
                  <a:pt x="8084763" y="991906"/>
                </a:lnTo>
                <a:lnTo>
                  <a:pt x="8084761" y="991904"/>
                </a:lnTo>
                <a:lnTo>
                  <a:pt x="8084764" y="991906"/>
                </a:lnTo>
                <a:lnTo>
                  <a:pt x="8085344" y="991698"/>
                </a:lnTo>
                <a:lnTo>
                  <a:pt x="8085782" y="992722"/>
                </a:lnTo>
                <a:cubicBezTo>
                  <a:pt x="8095175" y="992987"/>
                  <a:pt x="8104590" y="992436"/>
                  <a:pt x="8113901" y="991091"/>
                </a:cubicBezTo>
                <a:cubicBezTo>
                  <a:pt x="8153837" y="987626"/>
                  <a:pt x="8191532" y="970709"/>
                  <a:pt x="8232283" y="970709"/>
                </a:cubicBezTo>
                <a:lnTo>
                  <a:pt x="8234516" y="971379"/>
                </a:lnTo>
                <a:lnTo>
                  <a:pt x="8231265" y="971524"/>
                </a:lnTo>
                <a:lnTo>
                  <a:pt x="8235211" y="978478"/>
                </a:lnTo>
                <a:lnTo>
                  <a:pt x="8218020" y="980696"/>
                </a:lnTo>
                <a:cubicBezTo>
                  <a:pt x="8184421" y="999570"/>
                  <a:pt x="8147582" y="1011942"/>
                  <a:pt x="8109419" y="1017180"/>
                </a:cubicBezTo>
                <a:cubicBezTo>
                  <a:pt x="8109011" y="1017465"/>
                  <a:pt x="8108644" y="1017832"/>
                  <a:pt x="8108359" y="1018240"/>
                </a:cubicBezTo>
                <a:cubicBezTo>
                  <a:pt x="8107095" y="1020095"/>
                  <a:pt x="8107564" y="1022642"/>
                  <a:pt x="8109419" y="1023906"/>
                </a:cubicBezTo>
                <a:lnTo>
                  <a:pt x="8108399" y="1024476"/>
                </a:lnTo>
                <a:lnTo>
                  <a:pt x="8108399" y="1018607"/>
                </a:lnTo>
                <a:lnTo>
                  <a:pt x="8088023" y="1021256"/>
                </a:lnTo>
                <a:lnTo>
                  <a:pt x="8088023" y="1025333"/>
                </a:lnTo>
                <a:lnTo>
                  <a:pt x="8106865" y="1025333"/>
                </a:lnTo>
                <a:lnTo>
                  <a:pt x="8096897" y="1030903"/>
                </a:lnTo>
                <a:cubicBezTo>
                  <a:pt x="8083516" y="1034505"/>
                  <a:pt x="8068158" y="1030225"/>
                  <a:pt x="8056237" y="1038785"/>
                </a:cubicBezTo>
                <a:lnTo>
                  <a:pt x="8056237" y="1039516"/>
                </a:lnTo>
                <a:lnTo>
                  <a:pt x="8055627" y="1039396"/>
                </a:lnTo>
                <a:lnTo>
                  <a:pt x="8052705" y="1041230"/>
                </a:lnTo>
                <a:lnTo>
                  <a:pt x="8024859" y="1041230"/>
                </a:lnTo>
                <a:cubicBezTo>
                  <a:pt x="8030767" y="1048364"/>
                  <a:pt x="8038918" y="1042453"/>
                  <a:pt x="8045235" y="1045918"/>
                </a:cubicBezTo>
                <a:cubicBezTo>
                  <a:pt x="8045255" y="1046264"/>
                  <a:pt x="8045316" y="1046611"/>
                  <a:pt x="8045439" y="1046937"/>
                </a:cubicBezTo>
                <a:lnTo>
                  <a:pt x="8048778" y="1048607"/>
                </a:lnTo>
                <a:lnTo>
                  <a:pt x="7998575" y="1072823"/>
                </a:lnTo>
                <a:cubicBezTo>
                  <a:pt x="7953748" y="1098504"/>
                  <a:pt x="7901586" y="1109306"/>
                  <a:pt x="7859408" y="1140490"/>
                </a:cubicBezTo>
                <a:lnTo>
                  <a:pt x="7859224" y="1141299"/>
                </a:lnTo>
                <a:lnTo>
                  <a:pt x="7846547" y="1147701"/>
                </a:lnTo>
                <a:cubicBezTo>
                  <a:pt x="7845604" y="1151293"/>
                  <a:pt x="7847591" y="1156083"/>
                  <a:pt x="7851054" y="1161484"/>
                </a:cubicBezTo>
                <a:lnTo>
                  <a:pt x="7853165" y="1161484"/>
                </a:lnTo>
                <a:lnTo>
                  <a:pt x="7852712" y="1161875"/>
                </a:lnTo>
                <a:lnTo>
                  <a:pt x="7851054" y="1161891"/>
                </a:lnTo>
                <a:cubicBezTo>
                  <a:pt x="7845247" y="1161953"/>
                  <a:pt x="7840173" y="1165866"/>
                  <a:pt x="7838625" y="1171471"/>
                </a:cubicBezTo>
                <a:lnTo>
                  <a:pt x="7839143" y="1171458"/>
                </a:lnTo>
                <a:lnTo>
                  <a:pt x="7838421" y="1171878"/>
                </a:lnTo>
                <a:lnTo>
                  <a:pt x="7835976" y="1177993"/>
                </a:lnTo>
                <a:cubicBezTo>
                  <a:pt x="7819267" y="1184719"/>
                  <a:pt x="7836180" y="1193279"/>
                  <a:pt x="7835161" y="1200617"/>
                </a:cubicBezTo>
                <a:lnTo>
                  <a:pt x="7836571" y="1200617"/>
                </a:lnTo>
                <a:lnTo>
                  <a:pt x="7834753" y="1201432"/>
                </a:lnTo>
                <a:lnTo>
                  <a:pt x="7821510" y="1201432"/>
                </a:lnTo>
                <a:lnTo>
                  <a:pt x="7812748" y="1196745"/>
                </a:lnTo>
                <a:lnTo>
                  <a:pt x="7812343" y="1196812"/>
                </a:lnTo>
                <a:lnTo>
                  <a:pt x="7812749" y="1196337"/>
                </a:lnTo>
                <a:cubicBezTo>
                  <a:pt x="7811628" y="1184923"/>
                  <a:pt x="7808215" y="1178248"/>
                  <a:pt x="7802866" y="1175980"/>
                </a:cubicBezTo>
                <a:cubicBezTo>
                  <a:pt x="7797517" y="1173713"/>
                  <a:pt x="7790233" y="1175853"/>
                  <a:pt x="7781369" y="1182069"/>
                </a:cubicBezTo>
                <a:cubicBezTo>
                  <a:pt x="7773118" y="1188031"/>
                  <a:pt x="7759593" y="1186885"/>
                  <a:pt x="7752487" y="1194538"/>
                </a:cubicBezTo>
                <a:lnTo>
                  <a:pt x="7748160" y="1205204"/>
                </a:lnTo>
                <a:lnTo>
                  <a:pt x="7747342" y="1204897"/>
                </a:lnTo>
                <a:lnTo>
                  <a:pt x="7746857" y="1206175"/>
                </a:lnTo>
                <a:lnTo>
                  <a:pt x="7723452" y="1211828"/>
                </a:lnTo>
                <a:cubicBezTo>
                  <a:pt x="7715505" y="1214987"/>
                  <a:pt x="7708527" y="1220082"/>
                  <a:pt x="7703942" y="1229560"/>
                </a:cubicBezTo>
                <a:lnTo>
                  <a:pt x="7705099" y="1237445"/>
                </a:lnTo>
                <a:lnTo>
                  <a:pt x="7703128" y="1229560"/>
                </a:lnTo>
                <a:cubicBezTo>
                  <a:pt x="7697524" y="1230987"/>
                  <a:pt x="7691411" y="1231292"/>
                  <a:pt x="7685961" y="1232999"/>
                </a:cubicBezTo>
                <a:lnTo>
                  <a:pt x="7673048" y="1244594"/>
                </a:lnTo>
                <a:lnTo>
                  <a:pt x="7672766" y="1244438"/>
                </a:lnTo>
                <a:cubicBezTo>
                  <a:pt x="7664066" y="1245233"/>
                  <a:pt x="7655855" y="1248800"/>
                  <a:pt x="7649335" y="1254629"/>
                </a:cubicBezTo>
                <a:lnTo>
                  <a:pt x="7650418" y="1254911"/>
                </a:lnTo>
                <a:lnTo>
                  <a:pt x="7649335" y="1255036"/>
                </a:lnTo>
                <a:lnTo>
                  <a:pt x="7635476" y="1269704"/>
                </a:lnTo>
                <a:lnTo>
                  <a:pt x="7635276" y="1269508"/>
                </a:lnTo>
                <a:cubicBezTo>
                  <a:pt x="7621421" y="1286017"/>
                  <a:pt x="7621421" y="1286017"/>
                  <a:pt x="7646075" y="1291928"/>
                </a:cubicBezTo>
                <a:lnTo>
                  <a:pt x="7644694" y="1279087"/>
                </a:lnTo>
                <a:lnTo>
                  <a:pt x="7646890" y="1279087"/>
                </a:lnTo>
                <a:lnTo>
                  <a:pt x="7649131" y="1279087"/>
                </a:lnTo>
                <a:lnTo>
                  <a:pt x="7650281" y="1278786"/>
                </a:lnTo>
                <a:lnTo>
                  <a:pt x="7649335" y="1279698"/>
                </a:lnTo>
                <a:lnTo>
                  <a:pt x="7655651" y="1279698"/>
                </a:lnTo>
                <a:lnTo>
                  <a:pt x="7656071" y="1279913"/>
                </a:lnTo>
                <a:lnTo>
                  <a:pt x="7656797" y="1292845"/>
                </a:lnTo>
                <a:lnTo>
                  <a:pt x="7663567" y="1302358"/>
                </a:lnTo>
                <a:lnTo>
                  <a:pt x="7659064" y="1307419"/>
                </a:lnTo>
                <a:cubicBezTo>
                  <a:pt x="7658504" y="1309814"/>
                  <a:pt x="7658096" y="1312310"/>
                  <a:pt x="7655447" y="1313125"/>
                </a:cubicBezTo>
                <a:lnTo>
                  <a:pt x="7655064" y="1313749"/>
                </a:lnTo>
                <a:lnTo>
                  <a:pt x="7650609" y="1309202"/>
                </a:lnTo>
                <a:cubicBezTo>
                  <a:pt x="7649335" y="1306807"/>
                  <a:pt x="7647807" y="1305075"/>
                  <a:pt x="7644037" y="1308030"/>
                </a:cubicBezTo>
                <a:cubicBezTo>
                  <a:pt x="7642978" y="1308703"/>
                  <a:pt x="7642061" y="1309600"/>
                  <a:pt x="7641408" y="1310660"/>
                </a:cubicBezTo>
                <a:cubicBezTo>
                  <a:pt x="7639025" y="1314491"/>
                  <a:pt x="7640207" y="1319526"/>
                  <a:pt x="7644037" y="1321890"/>
                </a:cubicBezTo>
                <a:lnTo>
                  <a:pt x="7644165" y="1321929"/>
                </a:lnTo>
                <a:lnTo>
                  <a:pt x="7625241" y="1331724"/>
                </a:lnTo>
                <a:cubicBezTo>
                  <a:pt x="7620198" y="1336616"/>
                  <a:pt x="7616021" y="1342577"/>
                  <a:pt x="7611437" y="1347978"/>
                </a:cubicBezTo>
                <a:cubicBezTo>
                  <a:pt x="7612312" y="1352482"/>
                  <a:pt x="7615878" y="1355968"/>
                  <a:pt x="7620402" y="1356742"/>
                </a:cubicBezTo>
                <a:lnTo>
                  <a:pt x="7634937" y="1352704"/>
                </a:lnTo>
                <a:lnTo>
                  <a:pt x="7646279" y="1358883"/>
                </a:lnTo>
                <a:cubicBezTo>
                  <a:pt x="7650405" y="1358475"/>
                  <a:pt x="7654735" y="1356539"/>
                  <a:pt x="7658911" y="1355927"/>
                </a:cubicBezTo>
                <a:lnTo>
                  <a:pt x="7655227" y="1353659"/>
                </a:lnTo>
                <a:lnTo>
                  <a:pt x="7655448" y="1353685"/>
                </a:lnTo>
                <a:lnTo>
                  <a:pt x="7655452" y="1353681"/>
                </a:lnTo>
                <a:lnTo>
                  <a:pt x="7659523" y="1355927"/>
                </a:lnTo>
                <a:lnTo>
                  <a:pt x="7656390" y="1364284"/>
                </a:lnTo>
                <a:lnTo>
                  <a:pt x="7654429" y="1366118"/>
                </a:lnTo>
                <a:cubicBezTo>
                  <a:pt x="7657282" y="1379978"/>
                  <a:pt x="7642611" y="1371622"/>
                  <a:pt x="7636906" y="1378551"/>
                </a:cubicBezTo>
                <a:cubicBezTo>
                  <a:pt x="7608421" y="1409308"/>
                  <a:pt x="7576186" y="1436354"/>
                  <a:pt x="7540936" y="1459060"/>
                </a:cubicBezTo>
                <a:lnTo>
                  <a:pt x="7544368" y="1460786"/>
                </a:lnTo>
                <a:lnTo>
                  <a:pt x="7542159" y="1460690"/>
                </a:lnTo>
                <a:cubicBezTo>
                  <a:pt x="7536657" y="1460690"/>
                  <a:pt x="7536251" y="1463747"/>
                  <a:pt x="7538288" y="1467620"/>
                </a:cubicBezTo>
                <a:lnTo>
                  <a:pt x="7537269" y="1472078"/>
                </a:lnTo>
                <a:lnTo>
                  <a:pt x="7537269" y="1467417"/>
                </a:lnTo>
                <a:cubicBezTo>
                  <a:pt x="7530952" y="1470066"/>
                  <a:pt x="7523413" y="1469862"/>
                  <a:pt x="7518726" y="1475569"/>
                </a:cubicBezTo>
                <a:lnTo>
                  <a:pt x="7519292" y="1475733"/>
                </a:lnTo>
                <a:lnTo>
                  <a:pt x="7513632" y="1479441"/>
                </a:lnTo>
                <a:lnTo>
                  <a:pt x="7518115" y="1488613"/>
                </a:lnTo>
                <a:lnTo>
                  <a:pt x="7522146" y="1494372"/>
                </a:lnTo>
                <a:lnTo>
                  <a:pt x="7521783" y="1494728"/>
                </a:lnTo>
                <a:cubicBezTo>
                  <a:pt x="7527285" y="1503899"/>
                  <a:pt x="7531971" y="1493505"/>
                  <a:pt x="7537473" y="1493913"/>
                </a:cubicBezTo>
                <a:lnTo>
                  <a:pt x="7545013" y="1493887"/>
                </a:lnTo>
                <a:cubicBezTo>
                  <a:pt x="7546847" y="1492792"/>
                  <a:pt x="7547865" y="1490448"/>
                  <a:pt x="7547865" y="1486371"/>
                </a:cubicBezTo>
                <a:cubicBezTo>
                  <a:pt x="7561393" y="1488328"/>
                  <a:pt x="7575065" y="1483803"/>
                  <a:pt x="7584745" y="1474142"/>
                </a:cubicBezTo>
                <a:cubicBezTo>
                  <a:pt x="7593710" y="1477811"/>
                  <a:pt x="7587597" y="1490448"/>
                  <a:pt x="7596766" y="1494116"/>
                </a:cubicBezTo>
                <a:lnTo>
                  <a:pt x="7600081" y="1468464"/>
                </a:lnTo>
                <a:lnTo>
                  <a:pt x="7596766" y="1494117"/>
                </a:lnTo>
                <a:lnTo>
                  <a:pt x="7605527" y="1499212"/>
                </a:lnTo>
                <a:lnTo>
                  <a:pt x="7605589" y="1499169"/>
                </a:lnTo>
                <a:lnTo>
                  <a:pt x="7607702" y="1503680"/>
                </a:lnTo>
                <a:lnTo>
                  <a:pt x="7058039" y="1503680"/>
                </a:lnTo>
                <a:lnTo>
                  <a:pt x="7058848" y="1501455"/>
                </a:lnTo>
                <a:cubicBezTo>
                  <a:pt x="7068220" y="1490041"/>
                  <a:pt x="7088596" y="1482092"/>
                  <a:pt x="7075352" y="1460691"/>
                </a:cubicBezTo>
                <a:cubicBezTo>
                  <a:pt x="7066142" y="1470698"/>
                  <a:pt x="7057624" y="1481317"/>
                  <a:pt x="7049882" y="1492486"/>
                </a:cubicBezTo>
                <a:lnTo>
                  <a:pt x="7047768" y="1503680"/>
                </a:lnTo>
                <a:lnTo>
                  <a:pt x="5527076" y="1503680"/>
                </a:lnTo>
                <a:lnTo>
                  <a:pt x="5533344" y="1487627"/>
                </a:lnTo>
                <a:lnTo>
                  <a:pt x="5533024" y="1487215"/>
                </a:lnTo>
                <a:lnTo>
                  <a:pt x="5540768" y="1463597"/>
                </a:lnTo>
                <a:cubicBezTo>
                  <a:pt x="5538032" y="1470825"/>
                  <a:pt x="5518888" y="1466332"/>
                  <a:pt x="5528263" y="1481375"/>
                </a:cubicBezTo>
                <a:lnTo>
                  <a:pt x="5528581" y="1481784"/>
                </a:lnTo>
                <a:lnTo>
                  <a:pt x="5520916" y="1503680"/>
                </a:lnTo>
                <a:lnTo>
                  <a:pt x="5509194" y="1503680"/>
                </a:lnTo>
                <a:lnTo>
                  <a:pt x="5514811" y="1493293"/>
                </a:lnTo>
                <a:cubicBezTo>
                  <a:pt x="5532590" y="1450898"/>
                  <a:pt x="5533959" y="1401860"/>
                  <a:pt x="5566386" y="1365130"/>
                </a:cubicBezTo>
                <a:cubicBezTo>
                  <a:pt x="5568339" y="1363177"/>
                  <a:pt x="5568339" y="1359269"/>
                  <a:pt x="5568339" y="1356143"/>
                </a:cubicBezTo>
                <a:cubicBezTo>
                  <a:pt x="5569510" y="1349071"/>
                  <a:pt x="5574004" y="1342936"/>
                  <a:pt x="5580257" y="1339537"/>
                </a:cubicBezTo>
                <a:cubicBezTo>
                  <a:pt x="5591194" y="1312966"/>
                  <a:pt x="5603697" y="1287178"/>
                  <a:pt x="5616593" y="1261389"/>
                </a:cubicBezTo>
                <a:cubicBezTo>
                  <a:pt x="5660350" y="1176208"/>
                  <a:pt x="5709188" y="1093684"/>
                  <a:pt x="5762713" y="1014246"/>
                </a:cubicBezTo>
                <a:cubicBezTo>
                  <a:pt x="5824444" y="921837"/>
                  <a:pt x="5888909" y="832357"/>
                  <a:pt x="5958065" y="746004"/>
                </a:cubicBezTo>
                <a:cubicBezTo>
                  <a:pt x="5962947" y="739850"/>
                  <a:pt x="5968808" y="734038"/>
                  <a:pt x="5973276" y="727444"/>
                </a:cubicBezTo>
                <a:lnTo>
                  <a:pt x="5979908" y="704976"/>
                </a:lnTo>
                <a:lnTo>
                  <a:pt x="5979943" y="704976"/>
                </a:lnTo>
                <a:lnTo>
                  <a:pt x="5988929" y="700092"/>
                </a:lnTo>
                <a:lnTo>
                  <a:pt x="5988929" y="696380"/>
                </a:lnTo>
                <a:cubicBezTo>
                  <a:pt x="5985707" y="696771"/>
                  <a:pt x="5981799" y="695990"/>
                  <a:pt x="5978698" y="696576"/>
                </a:cubicBezTo>
                <a:lnTo>
                  <a:pt x="5973803" y="704195"/>
                </a:lnTo>
                <a:lnTo>
                  <a:pt x="5973694" y="704195"/>
                </a:lnTo>
                <a:cubicBezTo>
                  <a:pt x="5971738" y="703413"/>
                  <a:pt x="5967636" y="701655"/>
                  <a:pt x="5967636" y="701655"/>
                </a:cubicBezTo>
                <a:cubicBezTo>
                  <a:pt x="5951811" y="718262"/>
                  <a:pt x="5928370" y="720606"/>
                  <a:pt x="5910397" y="733110"/>
                </a:cubicBezTo>
                <a:cubicBezTo>
                  <a:pt x="5874064" y="758703"/>
                  <a:pt x="5828351" y="769644"/>
                  <a:pt x="5797878" y="804615"/>
                </a:cubicBezTo>
                <a:cubicBezTo>
                  <a:pt x="5786741" y="816103"/>
                  <a:pt x="5774433" y="826145"/>
                  <a:pt x="5760761" y="834507"/>
                </a:cubicBezTo>
                <a:cubicBezTo>
                  <a:pt x="5748061" y="843103"/>
                  <a:pt x="5746891" y="864984"/>
                  <a:pt x="5727355" y="863616"/>
                </a:cubicBezTo>
                <a:cubicBezTo>
                  <a:pt x="5727746" y="882763"/>
                  <a:pt x="5712703" y="885302"/>
                  <a:pt x="5699224" y="889210"/>
                </a:cubicBezTo>
                <a:lnTo>
                  <a:pt x="5698751" y="889628"/>
                </a:lnTo>
                <a:lnTo>
                  <a:pt x="5698825" y="889014"/>
                </a:lnTo>
                <a:cubicBezTo>
                  <a:pt x="5697460" y="885693"/>
                  <a:pt x="5697460" y="879637"/>
                  <a:pt x="5693356" y="880028"/>
                </a:cubicBezTo>
                <a:cubicBezTo>
                  <a:pt x="5689254" y="880418"/>
                  <a:pt x="5694725" y="883739"/>
                  <a:pt x="5693356" y="887256"/>
                </a:cubicBezTo>
                <a:cubicBezTo>
                  <a:pt x="5691990" y="890773"/>
                  <a:pt x="5690428" y="894290"/>
                  <a:pt x="5688863" y="897806"/>
                </a:cubicBezTo>
                <a:lnTo>
                  <a:pt x="5689477" y="897811"/>
                </a:lnTo>
                <a:lnTo>
                  <a:pt x="5689262" y="898002"/>
                </a:lnTo>
                <a:cubicBezTo>
                  <a:pt x="5681447" y="901127"/>
                  <a:pt x="5672852" y="903863"/>
                  <a:pt x="5675976" y="915390"/>
                </a:cubicBezTo>
                <a:cubicBezTo>
                  <a:pt x="5678128" y="922813"/>
                  <a:pt x="5673435" y="926721"/>
                  <a:pt x="5667774" y="925353"/>
                </a:cubicBezTo>
                <a:cubicBezTo>
                  <a:pt x="5645893" y="919883"/>
                  <a:pt x="5632805" y="939225"/>
                  <a:pt x="5622646" y="948798"/>
                </a:cubicBezTo>
                <a:cubicBezTo>
                  <a:pt x="5599010" y="971070"/>
                  <a:pt x="5571267" y="988653"/>
                  <a:pt x="5548414" y="1011707"/>
                </a:cubicBezTo>
                <a:cubicBezTo>
                  <a:pt x="5543531" y="1017372"/>
                  <a:pt x="5538255" y="1022726"/>
                  <a:pt x="5532785" y="1027727"/>
                </a:cubicBezTo>
                <a:lnTo>
                  <a:pt x="5474354" y="1084606"/>
                </a:lnTo>
                <a:lnTo>
                  <a:pt x="5474362" y="1084580"/>
                </a:lnTo>
                <a:cubicBezTo>
                  <a:pt x="5469184" y="1085948"/>
                  <a:pt x="5466157" y="1088780"/>
                  <a:pt x="5464203" y="1092297"/>
                </a:cubicBezTo>
                <a:lnTo>
                  <a:pt x="5460525" y="1104010"/>
                </a:lnTo>
                <a:lnTo>
                  <a:pt x="5460311" y="1104312"/>
                </a:lnTo>
                <a:lnTo>
                  <a:pt x="5459648" y="1106767"/>
                </a:lnTo>
                <a:lnTo>
                  <a:pt x="5459512" y="1103726"/>
                </a:lnTo>
                <a:lnTo>
                  <a:pt x="5454627" y="1103726"/>
                </a:lnTo>
                <a:cubicBezTo>
                  <a:pt x="5454236" y="1103648"/>
                  <a:pt x="5453846" y="1103628"/>
                  <a:pt x="5453649" y="1103648"/>
                </a:cubicBezTo>
                <a:cubicBezTo>
                  <a:pt x="5451501" y="1103804"/>
                  <a:pt x="5449939" y="1105582"/>
                  <a:pt x="5450134" y="1107633"/>
                </a:cubicBezTo>
                <a:lnTo>
                  <a:pt x="5450134" y="1108535"/>
                </a:lnTo>
                <a:lnTo>
                  <a:pt x="5449562" y="1107633"/>
                </a:lnTo>
                <a:cubicBezTo>
                  <a:pt x="5446243" y="1116229"/>
                  <a:pt x="5431198" y="1108610"/>
                  <a:pt x="5431198" y="1122090"/>
                </a:cubicBezTo>
                <a:lnTo>
                  <a:pt x="5432799" y="1123654"/>
                </a:lnTo>
                <a:lnTo>
                  <a:pt x="5432766" y="1123654"/>
                </a:lnTo>
                <a:lnTo>
                  <a:pt x="5428664" y="1123654"/>
                </a:lnTo>
                <a:lnTo>
                  <a:pt x="5427684" y="1124793"/>
                </a:lnTo>
                <a:lnTo>
                  <a:pt x="5428263" y="1122286"/>
                </a:lnTo>
                <a:lnTo>
                  <a:pt x="5412830" y="1131859"/>
                </a:lnTo>
                <a:cubicBezTo>
                  <a:pt x="5412830" y="1131878"/>
                  <a:pt x="5412830" y="1131917"/>
                  <a:pt x="5412830" y="1131937"/>
                </a:cubicBezTo>
                <a:cubicBezTo>
                  <a:pt x="5410681" y="1134086"/>
                  <a:pt x="5410681" y="1137563"/>
                  <a:pt x="5412830" y="1139673"/>
                </a:cubicBezTo>
                <a:lnTo>
                  <a:pt x="5412830" y="1139855"/>
                </a:lnTo>
                <a:lnTo>
                  <a:pt x="5411402" y="1139752"/>
                </a:lnTo>
                <a:lnTo>
                  <a:pt x="5411656" y="1139673"/>
                </a:lnTo>
                <a:lnTo>
                  <a:pt x="5411656" y="1131859"/>
                </a:lnTo>
                <a:cubicBezTo>
                  <a:pt x="5403842" y="1133422"/>
                  <a:pt x="5396223" y="1135180"/>
                  <a:pt x="5394074" y="1145144"/>
                </a:cubicBezTo>
                <a:lnTo>
                  <a:pt x="5394780" y="1144925"/>
                </a:lnTo>
                <a:lnTo>
                  <a:pt x="5394478" y="1145144"/>
                </a:lnTo>
                <a:cubicBezTo>
                  <a:pt x="5390521" y="1150712"/>
                  <a:pt x="5380519" y="1146719"/>
                  <a:pt x="5375768" y="1151133"/>
                </a:cubicBezTo>
                <a:lnTo>
                  <a:pt x="5373621" y="1157670"/>
                </a:lnTo>
                <a:lnTo>
                  <a:pt x="5371815" y="1157647"/>
                </a:lnTo>
                <a:cubicBezTo>
                  <a:pt x="5355015" y="1165560"/>
                  <a:pt x="5339828" y="1176159"/>
                  <a:pt x="5324533" y="1186611"/>
                </a:cubicBezTo>
                <a:lnTo>
                  <a:pt x="5276669" y="1214678"/>
                </a:lnTo>
                <a:lnTo>
                  <a:pt x="5271733" y="1211710"/>
                </a:lnTo>
                <a:cubicBezTo>
                  <a:pt x="5269642" y="1211521"/>
                  <a:pt x="5267832" y="1212376"/>
                  <a:pt x="5266163" y="1213621"/>
                </a:cubicBezTo>
                <a:lnTo>
                  <a:pt x="5262888" y="1216028"/>
                </a:lnTo>
                <a:lnTo>
                  <a:pt x="5254364" y="1219189"/>
                </a:lnTo>
                <a:lnTo>
                  <a:pt x="5253726" y="1219376"/>
                </a:lnTo>
                <a:lnTo>
                  <a:pt x="5247660" y="1215675"/>
                </a:lnTo>
                <a:lnTo>
                  <a:pt x="5247660" y="1215672"/>
                </a:lnTo>
                <a:lnTo>
                  <a:pt x="5253574" y="1207662"/>
                </a:lnTo>
                <a:lnTo>
                  <a:pt x="5253582" y="1207657"/>
                </a:lnTo>
                <a:lnTo>
                  <a:pt x="5266706" y="1202558"/>
                </a:lnTo>
                <a:lnTo>
                  <a:pt x="5276365" y="1192126"/>
                </a:lnTo>
                <a:lnTo>
                  <a:pt x="5276641" y="1192619"/>
                </a:lnTo>
                <a:cubicBezTo>
                  <a:pt x="5285237" y="1191154"/>
                  <a:pt x="5293065" y="1187461"/>
                  <a:pt x="5299711" y="1181874"/>
                </a:cubicBezTo>
                <a:lnTo>
                  <a:pt x="5295020" y="1178162"/>
                </a:lnTo>
                <a:lnTo>
                  <a:pt x="5281142" y="1183437"/>
                </a:lnTo>
                <a:lnTo>
                  <a:pt x="5281129" y="1183454"/>
                </a:lnTo>
                <a:lnTo>
                  <a:pt x="5281133" y="1183437"/>
                </a:lnTo>
                <a:cubicBezTo>
                  <a:pt x="5267846" y="1175036"/>
                  <a:pt x="5275080" y="1189884"/>
                  <a:pt x="5271165" y="1192033"/>
                </a:cubicBezTo>
                <a:lnTo>
                  <a:pt x="5271173" y="1192033"/>
                </a:lnTo>
                <a:cubicBezTo>
                  <a:pt x="5262783" y="1189493"/>
                  <a:pt x="5260636" y="1200433"/>
                  <a:pt x="5253565" y="1200433"/>
                </a:cubicBezTo>
                <a:lnTo>
                  <a:pt x="5253565" y="1200438"/>
                </a:lnTo>
                <a:lnTo>
                  <a:pt x="5215641" y="1219971"/>
                </a:lnTo>
                <a:cubicBezTo>
                  <a:pt x="5215641" y="1220127"/>
                  <a:pt x="5215463" y="1220283"/>
                  <a:pt x="5215463" y="1220459"/>
                </a:cubicBezTo>
                <a:lnTo>
                  <a:pt x="5218959" y="1227507"/>
                </a:lnTo>
                <a:lnTo>
                  <a:pt x="5218585" y="1227733"/>
                </a:lnTo>
                <a:lnTo>
                  <a:pt x="5215641" y="1221338"/>
                </a:lnTo>
                <a:cubicBezTo>
                  <a:pt x="5211055" y="1222706"/>
                  <a:pt x="5206010" y="1223243"/>
                  <a:pt x="5201566" y="1224830"/>
                </a:cubicBezTo>
                <a:lnTo>
                  <a:pt x="5192218" y="1233516"/>
                </a:lnTo>
                <a:lnTo>
                  <a:pt x="5190638" y="1233646"/>
                </a:lnTo>
                <a:cubicBezTo>
                  <a:pt x="5178538" y="1228958"/>
                  <a:pt x="5172879" y="1241071"/>
                  <a:pt x="5163711" y="1243806"/>
                </a:cubicBezTo>
                <a:lnTo>
                  <a:pt x="5163899" y="1244172"/>
                </a:lnTo>
                <a:lnTo>
                  <a:pt x="5157908" y="1243433"/>
                </a:lnTo>
                <a:cubicBezTo>
                  <a:pt x="5152153" y="1245210"/>
                  <a:pt x="5147360" y="1252646"/>
                  <a:pt x="5140485" y="1248103"/>
                </a:cubicBezTo>
                <a:lnTo>
                  <a:pt x="5143586" y="1249996"/>
                </a:lnTo>
                <a:lnTo>
                  <a:pt x="5141468" y="1249471"/>
                </a:lnTo>
                <a:cubicBezTo>
                  <a:pt x="5130934" y="1233060"/>
                  <a:pt x="5120395" y="1250448"/>
                  <a:pt x="5111412" y="1252597"/>
                </a:cubicBezTo>
                <a:cubicBezTo>
                  <a:pt x="5091465" y="1254570"/>
                  <a:pt x="5071324" y="1251679"/>
                  <a:pt x="5052750" y="1244197"/>
                </a:cubicBezTo>
                <a:cubicBezTo>
                  <a:pt x="5046882" y="1242321"/>
                  <a:pt x="5040625" y="1243571"/>
                  <a:pt x="5035933" y="1247518"/>
                </a:cubicBezTo>
                <a:cubicBezTo>
                  <a:pt x="5048641" y="1255919"/>
                  <a:pt x="5035933" y="1257286"/>
                  <a:pt x="5033391" y="1253965"/>
                </a:cubicBezTo>
                <a:cubicBezTo>
                  <a:pt x="5022048" y="1239312"/>
                  <a:pt x="5003864" y="1237945"/>
                  <a:pt x="4989395" y="1232279"/>
                </a:cubicBezTo>
                <a:cubicBezTo>
                  <a:pt x="4968862" y="1224073"/>
                  <a:pt x="4960454" y="1203560"/>
                  <a:pt x="4942659" y="1195159"/>
                </a:cubicBezTo>
                <a:cubicBezTo>
                  <a:pt x="4925848" y="1188067"/>
                  <a:pt x="4911764" y="1175993"/>
                  <a:pt x="4901989" y="1160578"/>
                </a:cubicBezTo>
                <a:cubicBezTo>
                  <a:pt x="4894559" y="1145926"/>
                  <a:pt x="4884627" y="1131859"/>
                  <a:pt x="4875087" y="1113690"/>
                </a:cubicBezTo>
                <a:lnTo>
                  <a:pt x="4875087" y="1133226"/>
                </a:lnTo>
                <a:lnTo>
                  <a:pt x="4876577" y="1138550"/>
                </a:lnTo>
                <a:lnTo>
                  <a:pt x="4873311" y="1131273"/>
                </a:lnTo>
                <a:lnTo>
                  <a:pt x="4867669" y="1140454"/>
                </a:lnTo>
                <a:lnTo>
                  <a:pt x="4795006" y="1053906"/>
                </a:lnTo>
                <a:cubicBezTo>
                  <a:pt x="4784269" y="1045506"/>
                  <a:pt x="4764732" y="1035346"/>
                  <a:pt x="4775461" y="1014833"/>
                </a:cubicBezTo>
                <a:lnTo>
                  <a:pt x="4775395" y="1013745"/>
                </a:lnTo>
                <a:lnTo>
                  <a:pt x="4783086" y="1014637"/>
                </a:lnTo>
                <a:cubicBezTo>
                  <a:pt x="4782105" y="1009167"/>
                  <a:pt x="4782497" y="1002720"/>
                  <a:pt x="4775845" y="1000375"/>
                </a:cubicBezTo>
                <a:cubicBezTo>
                  <a:pt x="4769222" y="998031"/>
                  <a:pt x="4769222" y="1004673"/>
                  <a:pt x="4769222" y="1008971"/>
                </a:cubicBezTo>
                <a:lnTo>
                  <a:pt x="4770524" y="1010086"/>
                </a:lnTo>
                <a:lnTo>
                  <a:pt x="4770014" y="1010144"/>
                </a:lnTo>
                <a:cubicBezTo>
                  <a:pt x="4764340" y="1013270"/>
                  <a:pt x="4761600" y="1006041"/>
                  <a:pt x="4757097" y="1006041"/>
                </a:cubicBezTo>
                <a:lnTo>
                  <a:pt x="4756304" y="1005688"/>
                </a:lnTo>
                <a:lnTo>
                  <a:pt x="4756307" y="1004869"/>
                </a:lnTo>
                <a:lnTo>
                  <a:pt x="4746522" y="995491"/>
                </a:lnTo>
                <a:lnTo>
                  <a:pt x="4746495" y="995470"/>
                </a:lnTo>
                <a:lnTo>
                  <a:pt x="4746527" y="995491"/>
                </a:lnTo>
                <a:cubicBezTo>
                  <a:pt x="4749268" y="975329"/>
                  <a:pt x="4740263" y="955381"/>
                  <a:pt x="4723466" y="943913"/>
                </a:cubicBezTo>
                <a:lnTo>
                  <a:pt x="4723464" y="943914"/>
                </a:lnTo>
                <a:lnTo>
                  <a:pt x="4723464" y="943913"/>
                </a:lnTo>
                <a:cubicBezTo>
                  <a:pt x="4721709" y="941374"/>
                  <a:pt x="4720150" y="938687"/>
                  <a:pt x="4718077" y="936734"/>
                </a:cubicBezTo>
                <a:lnTo>
                  <a:pt x="4709929" y="934052"/>
                </a:lnTo>
                <a:lnTo>
                  <a:pt x="4697898" y="906769"/>
                </a:lnTo>
                <a:cubicBezTo>
                  <a:pt x="4692854" y="898001"/>
                  <a:pt x="4685663" y="890968"/>
                  <a:pt x="4672503" y="888819"/>
                </a:cubicBezTo>
                <a:cubicBezTo>
                  <a:pt x="4670740" y="890558"/>
                  <a:pt x="4670740" y="893332"/>
                  <a:pt x="4672503" y="895071"/>
                </a:cubicBezTo>
                <a:cubicBezTo>
                  <a:pt x="4670740" y="900151"/>
                  <a:pt x="4678546" y="906012"/>
                  <a:pt x="4670740" y="911091"/>
                </a:cubicBezTo>
                <a:lnTo>
                  <a:pt x="4613483" y="845642"/>
                </a:lnTo>
                <a:cubicBezTo>
                  <a:pt x="4611729" y="844548"/>
                  <a:pt x="4609384" y="844548"/>
                  <a:pt x="4607627" y="845642"/>
                </a:cubicBezTo>
                <a:lnTo>
                  <a:pt x="4607627" y="851191"/>
                </a:lnTo>
                <a:lnTo>
                  <a:pt x="4606823" y="849745"/>
                </a:lnTo>
                <a:lnTo>
                  <a:pt x="4606950" y="850583"/>
                </a:lnTo>
                <a:lnTo>
                  <a:pt x="4606625" y="850249"/>
                </a:lnTo>
                <a:lnTo>
                  <a:pt x="4606625" y="845642"/>
                </a:lnTo>
                <a:cubicBezTo>
                  <a:pt x="4604282" y="842379"/>
                  <a:pt x="4600375" y="840543"/>
                  <a:pt x="4596465" y="840758"/>
                </a:cubicBezTo>
                <a:lnTo>
                  <a:pt x="4595946" y="842547"/>
                </a:lnTo>
                <a:lnTo>
                  <a:pt x="4588261" y="842200"/>
                </a:lnTo>
                <a:cubicBezTo>
                  <a:pt x="4584281" y="842908"/>
                  <a:pt x="4580473" y="842908"/>
                  <a:pt x="4577929" y="837437"/>
                </a:cubicBezTo>
                <a:lnTo>
                  <a:pt x="4574610" y="835462"/>
                </a:lnTo>
                <a:lnTo>
                  <a:pt x="4575584" y="835483"/>
                </a:lnTo>
                <a:cubicBezTo>
                  <a:pt x="4560928" y="813719"/>
                  <a:pt x="4548423" y="790705"/>
                  <a:pt x="4537877" y="766713"/>
                </a:cubicBezTo>
                <a:cubicBezTo>
                  <a:pt x="4534746" y="756749"/>
                  <a:pt x="4532208" y="734477"/>
                  <a:pt x="4512659" y="732524"/>
                </a:cubicBezTo>
                <a:lnTo>
                  <a:pt x="4511580" y="733519"/>
                </a:lnTo>
                <a:lnTo>
                  <a:pt x="4512456" y="732523"/>
                </a:lnTo>
                <a:lnTo>
                  <a:pt x="4513440" y="723732"/>
                </a:lnTo>
                <a:lnTo>
                  <a:pt x="4513445" y="723730"/>
                </a:lnTo>
                <a:lnTo>
                  <a:pt x="4519362" y="717456"/>
                </a:lnTo>
                <a:lnTo>
                  <a:pt x="4527231" y="714236"/>
                </a:lnTo>
                <a:lnTo>
                  <a:pt x="4532204" y="718650"/>
                </a:lnTo>
                <a:lnTo>
                  <a:pt x="4532204" y="718652"/>
                </a:lnTo>
                <a:cubicBezTo>
                  <a:pt x="4534744" y="730335"/>
                  <a:pt x="4542754" y="740045"/>
                  <a:pt x="4553891" y="744636"/>
                </a:cubicBezTo>
                <a:lnTo>
                  <a:pt x="4553898" y="744572"/>
                </a:lnTo>
                <a:lnTo>
                  <a:pt x="4553894" y="744636"/>
                </a:lnTo>
                <a:cubicBezTo>
                  <a:pt x="4553699" y="746883"/>
                  <a:pt x="4553894" y="749149"/>
                  <a:pt x="4554284" y="751376"/>
                </a:cubicBezTo>
                <a:cubicBezTo>
                  <a:pt x="4557019" y="767846"/>
                  <a:pt x="4572847" y="778923"/>
                  <a:pt x="4589259" y="776091"/>
                </a:cubicBezTo>
                <a:cubicBezTo>
                  <a:pt x="4576167" y="764622"/>
                  <a:pt x="4564639" y="751474"/>
                  <a:pt x="4554870" y="737017"/>
                </a:cubicBezTo>
                <a:lnTo>
                  <a:pt x="4554866" y="737021"/>
                </a:lnTo>
                <a:lnTo>
                  <a:pt x="4554868" y="737017"/>
                </a:lnTo>
                <a:lnTo>
                  <a:pt x="4536110" y="713573"/>
                </a:lnTo>
                <a:lnTo>
                  <a:pt x="4534871" y="715187"/>
                </a:lnTo>
                <a:lnTo>
                  <a:pt x="4523995" y="693645"/>
                </a:lnTo>
                <a:cubicBezTo>
                  <a:pt x="4509740" y="673521"/>
                  <a:pt x="4492345" y="654571"/>
                  <a:pt x="4501718" y="626828"/>
                </a:cubicBezTo>
                <a:lnTo>
                  <a:pt x="4501718" y="624697"/>
                </a:lnTo>
                <a:lnTo>
                  <a:pt x="4502105" y="625018"/>
                </a:lnTo>
                <a:lnTo>
                  <a:pt x="4502102" y="625070"/>
                </a:lnTo>
                <a:lnTo>
                  <a:pt x="4502160" y="625064"/>
                </a:lnTo>
                <a:lnTo>
                  <a:pt x="4502871" y="625656"/>
                </a:lnTo>
                <a:lnTo>
                  <a:pt x="4502871" y="624991"/>
                </a:lnTo>
                <a:lnTo>
                  <a:pt x="4515392" y="623702"/>
                </a:lnTo>
                <a:cubicBezTo>
                  <a:pt x="4512847" y="616610"/>
                  <a:pt x="4508552" y="610300"/>
                  <a:pt x="4502887" y="605338"/>
                </a:cubicBezTo>
                <a:lnTo>
                  <a:pt x="4502887" y="605450"/>
                </a:lnTo>
                <a:lnTo>
                  <a:pt x="4495948" y="591003"/>
                </a:lnTo>
                <a:cubicBezTo>
                  <a:pt x="4492539" y="586729"/>
                  <a:pt x="4487672" y="584140"/>
                  <a:pt x="4479443" y="585019"/>
                </a:cubicBezTo>
                <a:cubicBezTo>
                  <a:pt x="4477308" y="585703"/>
                  <a:pt x="4475937" y="587403"/>
                  <a:pt x="4475348" y="589513"/>
                </a:cubicBezTo>
                <a:cubicBezTo>
                  <a:pt x="4468297" y="610026"/>
                  <a:pt x="4493900" y="617646"/>
                  <a:pt x="4492539" y="637183"/>
                </a:cubicBezTo>
                <a:cubicBezTo>
                  <a:pt x="4482196" y="639000"/>
                  <a:pt x="4472016" y="633393"/>
                  <a:pt x="4467908" y="623702"/>
                </a:cubicBezTo>
                <a:cubicBezTo>
                  <a:pt x="4462066" y="610808"/>
                  <a:pt x="4449554" y="601039"/>
                  <a:pt x="4444080" y="588145"/>
                </a:cubicBezTo>
                <a:cubicBezTo>
                  <a:pt x="4441731" y="579627"/>
                  <a:pt x="4433124" y="574508"/>
                  <a:pt x="4424525" y="576618"/>
                </a:cubicBezTo>
                <a:cubicBezTo>
                  <a:pt x="4425207" y="580428"/>
                  <a:pt x="4428775" y="582236"/>
                  <a:pt x="4431635" y="584336"/>
                </a:cubicBezTo>
                <a:lnTo>
                  <a:pt x="4433787" y="591467"/>
                </a:lnTo>
                <a:lnTo>
                  <a:pt x="4427839" y="591467"/>
                </a:lnTo>
                <a:lnTo>
                  <a:pt x="4428141" y="592680"/>
                </a:lnTo>
                <a:lnTo>
                  <a:pt x="4427843" y="592248"/>
                </a:lnTo>
                <a:cubicBezTo>
                  <a:pt x="4416337" y="588536"/>
                  <a:pt x="4415167" y="574469"/>
                  <a:pt x="4405225" y="568999"/>
                </a:cubicBezTo>
                <a:lnTo>
                  <a:pt x="4404142" y="578911"/>
                </a:lnTo>
                <a:lnTo>
                  <a:pt x="4404139" y="578909"/>
                </a:lnTo>
                <a:lnTo>
                  <a:pt x="4405223" y="568999"/>
                </a:lnTo>
                <a:cubicBezTo>
                  <a:pt x="4404053" y="557882"/>
                  <a:pt x="4399180" y="547450"/>
                  <a:pt x="4391509" y="539303"/>
                </a:cubicBezTo>
                <a:lnTo>
                  <a:pt x="4391286" y="539472"/>
                </a:lnTo>
                <a:lnTo>
                  <a:pt x="4391315" y="539303"/>
                </a:lnTo>
                <a:cubicBezTo>
                  <a:pt x="4391719" y="538716"/>
                  <a:pt x="4392124" y="538091"/>
                  <a:pt x="4392524" y="537466"/>
                </a:cubicBezTo>
                <a:cubicBezTo>
                  <a:pt x="4396835" y="529456"/>
                  <a:pt x="4393694" y="519512"/>
                  <a:pt x="4385713" y="515272"/>
                </a:cubicBezTo>
                <a:cubicBezTo>
                  <a:pt x="4383939" y="514569"/>
                  <a:pt x="4381769" y="514569"/>
                  <a:pt x="4379990" y="515272"/>
                </a:cubicBezTo>
                <a:cubicBezTo>
                  <a:pt x="4377821" y="523067"/>
                  <a:pt x="4379597" y="531488"/>
                  <a:pt x="4384725" y="537740"/>
                </a:cubicBezTo>
                <a:cubicBezTo>
                  <a:pt x="4386305" y="540866"/>
                  <a:pt x="4385317" y="546531"/>
                  <a:pt x="4390160" y="546531"/>
                </a:cubicBezTo>
                <a:lnTo>
                  <a:pt x="4390353" y="545328"/>
                </a:lnTo>
                <a:lnTo>
                  <a:pt x="4390353" y="546531"/>
                </a:lnTo>
                <a:lnTo>
                  <a:pt x="4390353" y="567418"/>
                </a:lnTo>
                <a:lnTo>
                  <a:pt x="4383152" y="559035"/>
                </a:lnTo>
                <a:cubicBezTo>
                  <a:pt x="4370053" y="529964"/>
                  <a:pt x="4359095" y="499995"/>
                  <a:pt x="4350282" y="469361"/>
                </a:cubicBezTo>
                <a:cubicBezTo>
                  <a:pt x="4330734" y="415634"/>
                  <a:pt x="4308683" y="362689"/>
                  <a:pt x="4285601" y="310330"/>
                </a:cubicBezTo>
                <a:cubicBezTo>
                  <a:pt x="4278966" y="295286"/>
                  <a:pt x="4283846" y="289425"/>
                  <a:pt x="4295220" y="283369"/>
                </a:cubicBezTo>
                <a:cubicBezTo>
                  <a:pt x="4330346" y="264809"/>
                  <a:pt x="4365551" y="247225"/>
                  <a:pt x="4400354" y="227688"/>
                </a:cubicBezTo>
                <a:cubicBezTo>
                  <a:pt x="4405616" y="224953"/>
                  <a:pt x="4411853" y="222218"/>
                  <a:pt x="4414389" y="226321"/>
                </a:cubicBezTo>
                <a:cubicBezTo>
                  <a:pt x="4416924" y="230424"/>
                  <a:pt x="4413413" y="236675"/>
                  <a:pt x="4407176" y="239020"/>
                </a:cubicBezTo>
                <a:lnTo>
                  <a:pt x="4403749" y="246206"/>
                </a:lnTo>
                <a:lnTo>
                  <a:pt x="4404626" y="237066"/>
                </a:lnTo>
                <a:cubicBezTo>
                  <a:pt x="4401017" y="235992"/>
                  <a:pt x="4398727" y="236773"/>
                  <a:pt x="4397092" y="238458"/>
                </a:cubicBezTo>
                <a:lnTo>
                  <a:pt x="4394037" y="244236"/>
                </a:lnTo>
                <a:lnTo>
                  <a:pt x="4393124" y="244294"/>
                </a:lnTo>
                <a:cubicBezTo>
                  <a:pt x="4391509" y="244587"/>
                  <a:pt x="4390353" y="245994"/>
                  <a:pt x="4390353" y="247616"/>
                </a:cubicBezTo>
                <a:lnTo>
                  <a:pt x="4390353" y="248753"/>
                </a:lnTo>
                <a:lnTo>
                  <a:pt x="4376461" y="254454"/>
                </a:lnTo>
                <a:cubicBezTo>
                  <a:pt x="4370232" y="263441"/>
                  <a:pt x="4378413" y="268130"/>
                  <a:pt x="4381372" y="273991"/>
                </a:cubicBezTo>
                <a:lnTo>
                  <a:pt x="4390740" y="273991"/>
                </a:lnTo>
                <a:lnTo>
                  <a:pt x="4390740" y="273140"/>
                </a:lnTo>
                <a:lnTo>
                  <a:pt x="4395381" y="274633"/>
                </a:lnTo>
                <a:lnTo>
                  <a:pt x="4393704" y="275359"/>
                </a:lnTo>
                <a:cubicBezTo>
                  <a:pt x="4394890" y="281806"/>
                  <a:pt x="4379995" y="284736"/>
                  <a:pt x="4390160" y="292942"/>
                </a:cubicBezTo>
                <a:lnTo>
                  <a:pt x="4390447" y="293845"/>
                </a:lnTo>
                <a:lnTo>
                  <a:pt x="4386879" y="290988"/>
                </a:lnTo>
                <a:cubicBezTo>
                  <a:pt x="4385700" y="294895"/>
                  <a:pt x="4379001" y="297435"/>
                  <a:pt x="4384124" y="302515"/>
                </a:cubicBezTo>
                <a:cubicBezTo>
                  <a:pt x="4386685" y="305055"/>
                  <a:pt x="4389333" y="306764"/>
                  <a:pt x="4392014" y="306984"/>
                </a:cubicBezTo>
                <a:lnTo>
                  <a:pt x="4398141" y="303538"/>
                </a:lnTo>
                <a:lnTo>
                  <a:pt x="4403277" y="304469"/>
                </a:lnTo>
                <a:lnTo>
                  <a:pt x="4426083" y="308181"/>
                </a:lnTo>
                <a:lnTo>
                  <a:pt x="4427221" y="307605"/>
                </a:lnTo>
                <a:lnTo>
                  <a:pt x="4446812" y="313650"/>
                </a:lnTo>
                <a:lnTo>
                  <a:pt x="4446810" y="313651"/>
                </a:lnTo>
                <a:cubicBezTo>
                  <a:pt x="4447203" y="317207"/>
                  <a:pt x="4449743" y="320196"/>
                  <a:pt x="4453064" y="321271"/>
                </a:cubicBezTo>
                <a:lnTo>
                  <a:pt x="4455594" y="320614"/>
                </a:lnTo>
                <a:lnTo>
                  <a:pt x="4456389" y="323810"/>
                </a:lnTo>
                <a:cubicBezTo>
                  <a:pt x="4453659" y="346278"/>
                  <a:pt x="4470840" y="335923"/>
                  <a:pt x="4478673" y="335337"/>
                </a:cubicBezTo>
                <a:cubicBezTo>
                  <a:pt x="4482592" y="335044"/>
                  <a:pt x="4485973" y="332505"/>
                  <a:pt x="4489549" y="330331"/>
                </a:cubicBezTo>
                <a:lnTo>
                  <a:pt x="4500304" y="327848"/>
                </a:lnTo>
                <a:lnTo>
                  <a:pt x="4503634" y="332834"/>
                </a:lnTo>
                <a:cubicBezTo>
                  <a:pt x="4509495" y="336644"/>
                  <a:pt x="4516967" y="330013"/>
                  <a:pt x="4523991" y="328108"/>
                </a:cubicBezTo>
                <a:cubicBezTo>
                  <a:pt x="4528682" y="326839"/>
                  <a:pt x="4527412" y="324250"/>
                  <a:pt x="4525404" y="321173"/>
                </a:cubicBezTo>
                <a:lnTo>
                  <a:pt x="4523910" y="316207"/>
                </a:lnTo>
                <a:lnTo>
                  <a:pt x="4525750" y="313847"/>
                </a:lnTo>
                <a:cubicBezTo>
                  <a:pt x="4538465" y="315605"/>
                  <a:pt x="4542756" y="303297"/>
                  <a:pt x="4547446" y="296068"/>
                </a:cubicBezTo>
                <a:cubicBezTo>
                  <a:pt x="4552036" y="289328"/>
                  <a:pt x="4554529" y="289328"/>
                  <a:pt x="4556362" y="291355"/>
                </a:cubicBezTo>
                <a:lnTo>
                  <a:pt x="4558985" y="295302"/>
                </a:lnTo>
                <a:lnTo>
                  <a:pt x="4557996" y="296263"/>
                </a:lnTo>
                <a:lnTo>
                  <a:pt x="4561062" y="298415"/>
                </a:lnTo>
                <a:lnTo>
                  <a:pt x="4561321" y="298803"/>
                </a:lnTo>
                <a:lnTo>
                  <a:pt x="4561500" y="298723"/>
                </a:lnTo>
                <a:lnTo>
                  <a:pt x="4567326" y="302811"/>
                </a:lnTo>
                <a:cubicBezTo>
                  <a:pt x="4571038" y="303722"/>
                  <a:pt x="4575093" y="303297"/>
                  <a:pt x="4578709" y="301343"/>
                </a:cubicBezTo>
                <a:lnTo>
                  <a:pt x="4581254" y="293481"/>
                </a:lnTo>
                <a:lnTo>
                  <a:pt x="4581254" y="304078"/>
                </a:lnTo>
                <a:cubicBezTo>
                  <a:pt x="4593364" y="299584"/>
                  <a:pt x="4605672" y="295482"/>
                  <a:pt x="4617619" y="290402"/>
                </a:cubicBezTo>
                <a:cubicBezTo>
                  <a:pt x="4652952" y="276218"/>
                  <a:pt x="4686929" y="258830"/>
                  <a:pt x="4718981" y="238434"/>
                </a:cubicBezTo>
                <a:lnTo>
                  <a:pt x="4774683" y="214121"/>
                </a:lnTo>
                <a:lnTo>
                  <a:pt x="4774683" y="216162"/>
                </a:lnTo>
                <a:cubicBezTo>
                  <a:pt x="4773715" y="217197"/>
                  <a:pt x="4773132" y="218409"/>
                  <a:pt x="4772742" y="219737"/>
                </a:cubicBezTo>
                <a:lnTo>
                  <a:pt x="4774948" y="223872"/>
                </a:lnTo>
                <a:lnTo>
                  <a:pt x="4774679" y="240387"/>
                </a:lnTo>
                <a:lnTo>
                  <a:pt x="4774685" y="240380"/>
                </a:lnTo>
                <a:lnTo>
                  <a:pt x="4774683" y="240388"/>
                </a:lnTo>
                <a:cubicBezTo>
                  <a:pt x="4788367" y="267739"/>
                  <a:pt x="4793442" y="236480"/>
                  <a:pt x="4803204" y="236480"/>
                </a:cubicBezTo>
                <a:lnTo>
                  <a:pt x="4798677" y="221573"/>
                </a:lnTo>
                <a:lnTo>
                  <a:pt x="4798679" y="221573"/>
                </a:lnTo>
                <a:lnTo>
                  <a:pt x="4803198" y="235894"/>
                </a:lnTo>
                <a:lnTo>
                  <a:pt x="4808273" y="235894"/>
                </a:lnTo>
                <a:lnTo>
                  <a:pt x="4808277" y="235891"/>
                </a:lnTo>
                <a:lnTo>
                  <a:pt x="4808275" y="235894"/>
                </a:lnTo>
                <a:cubicBezTo>
                  <a:pt x="4810130" y="236187"/>
                  <a:pt x="4812179" y="236139"/>
                  <a:pt x="4813962" y="236651"/>
                </a:cubicBezTo>
                <a:lnTo>
                  <a:pt x="4818034" y="240776"/>
                </a:lnTo>
                <a:lnTo>
                  <a:pt x="4818034" y="240778"/>
                </a:lnTo>
                <a:cubicBezTo>
                  <a:pt x="4824474" y="245858"/>
                  <a:pt x="4829551" y="257776"/>
                  <a:pt x="4839897" y="245858"/>
                </a:cubicBezTo>
                <a:cubicBezTo>
                  <a:pt x="4840972" y="240388"/>
                  <a:pt x="4841215" y="235699"/>
                  <a:pt x="4839410" y="232915"/>
                </a:cubicBezTo>
                <a:lnTo>
                  <a:pt x="4826623" y="231400"/>
                </a:lnTo>
                <a:cubicBezTo>
                  <a:pt x="4823501" y="223586"/>
                  <a:pt x="4835215" y="219874"/>
                  <a:pt x="4832091" y="211863"/>
                </a:cubicBezTo>
                <a:lnTo>
                  <a:pt x="4832482" y="203267"/>
                </a:lnTo>
                <a:lnTo>
                  <a:pt x="4844585" y="194671"/>
                </a:lnTo>
                <a:lnTo>
                  <a:pt x="4835606" y="185491"/>
                </a:lnTo>
                <a:lnTo>
                  <a:pt x="4835609" y="185488"/>
                </a:lnTo>
                <a:lnTo>
                  <a:pt x="4833553" y="182897"/>
                </a:lnTo>
                <a:lnTo>
                  <a:pt x="4834044" y="182558"/>
                </a:lnTo>
                <a:cubicBezTo>
                  <a:pt x="4838732" y="176697"/>
                  <a:pt x="4843088" y="169627"/>
                  <a:pt x="4849500" y="171898"/>
                </a:cubicBezTo>
                <a:lnTo>
                  <a:pt x="4856635" y="177630"/>
                </a:lnTo>
                <a:lnTo>
                  <a:pt x="4859811" y="180604"/>
                </a:lnTo>
                <a:lnTo>
                  <a:pt x="4860703" y="181075"/>
                </a:lnTo>
                <a:lnTo>
                  <a:pt x="4862916" y="190642"/>
                </a:lnTo>
                <a:cubicBezTo>
                  <a:pt x="4864215" y="193646"/>
                  <a:pt x="4866354" y="196039"/>
                  <a:pt x="4870364" y="197016"/>
                </a:cubicBezTo>
                <a:cubicBezTo>
                  <a:pt x="4874297" y="197602"/>
                  <a:pt x="4874297" y="192913"/>
                  <a:pt x="4874297" y="189982"/>
                </a:cubicBezTo>
                <a:lnTo>
                  <a:pt x="4869833" y="185398"/>
                </a:lnTo>
                <a:lnTo>
                  <a:pt x="4869833" y="185397"/>
                </a:lnTo>
                <a:lnTo>
                  <a:pt x="4874305" y="189982"/>
                </a:lnTo>
                <a:cubicBezTo>
                  <a:pt x="4879952" y="188028"/>
                  <a:pt x="4886183" y="186661"/>
                  <a:pt x="4888134" y="179823"/>
                </a:cubicBezTo>
                <a:lnTo>
                  <a:pt x="4884431" y="176111"/>
                </a:lnTo>
                <a:lnTo>
                  <a:pt x="4889691" y="176111"/>
                </a:lnTo>
                <a:lnTo>
                  <a:pt x="4891247" y="175329"/>
                </a:lnTo>
                <a:lnTo>
                  <a:pt x="4892024" y="175329"/>
                </a:lnTo>
                <a:cubicBezTo>
                  <a:pt x="4895928" y="174939"/>
                  <a:pt x="4899446" y="174157"/>
                  <a:pt x="4901010" y="169859"/>
                </a:cubicBezTo>
                <a:cubicBezTo>
                  <a:pt x="4901206" y="168687"/>
                  <a:pt x="4901206" y="167475"/>
                  <a:pt x="4900817" y="166342"/>
                </a:cubicBezTo>
                <a:lnTo>
                  <a:pt x="4899142" y="166342"/>
                </a:lnTo>
                <a:lnTo>
                  <a:pt x="4899195" y="166244"/>
                </a:lnTo>
                <a:lnTo>
                  <a:pt x="4900817" y="165365"/>
                </a:lnTo>
                <a:lnTo>
                  <a:pt x="4904581" y="156364"/>
                </a:lnTo>
                <a:lnTo>
                  <a:pt x="4908665" y="152613"/>
                </a:lnTo>
                <a:lnTo>
                  <a:pt x="4913475" y="152179"/>
                </a:lnTo>
                <a:cubicBezTo>
                  <a:pt x="4916066" y="152179"/>
                  <a:pt x="4918511" y="151690"/>
                  <a:pt x="4920171" y="148564"/>
                </a:cubicBezTo>
                <a:lnTo>
                  <a:pt x="4920171" y="146272"/>
                </a:lnTo>
                <a:lnTo>
                  <a:pt x="4920363" y="146224"/>
                </a:lnTo>
                <a:lnTo>
                  <a:pt x="4920564" y="148564"/>
                </a:lnTo>
                <a:cubicBezTo>
                  <a:pt x="4926331" y="149297"/>
                  <a:pt x="4932004" y="148037"/>
                  <a:pt x="4936767" y="145245"/>
                </a:cubicBezTo>
                <a:lnTo>
                  <a:pt x="4942233" y="138905"/>
                </a:lnTo>
                <a:lnTo>
                  <a:pt x="4950480" y="135865"/>
                </a:lnTo>
                <a:lnTo>
                  <a:pt x="4997305" y="113644"/>
                </a:lnTo>
                <a:lnTo>
                  <a:pt x="5000777" y="117534"/>
                </a:lnTo>
                <a:cubicBezTo>
                  <a:pt x="5002793" y="118374"/>
                  <a:pt x="5004736" y="117928"/>
                  <a:pt x="5006643" y="116890"/>
                </a:cubicBezTo>
                <a:lnTo>
                  <a:pt x="5010146" y="114473"/>
                </a:lnTo>
                <a:lnTo>
                  <a:pt x="5020875" y="112225"/>
                </a:lnTo>
                <a:cubicBezTo>
                  <a:pt x="5025178" y="102066"/>
                  <a:pt x="5037104" y="105973"/>
                  <a:pt x="5044731" y="102066"/>
                </a:cubicBezTo>
                <a:lnTo>
                  <a:pt x="5049122" y="101204"/>
                </a:lnTo>
                <a:lnTo>
                  <a:pt x="5051118" y="101676"/>
                </a:lnTo>
                <a:cubicBezTo>
                  <a:pt x="5054345" y="102457"/>
                  <a:pt x="5057521" y="102457"/>
                  <a:pt x="5060747" y="99331"/>
                </a:cubicBezTo>
                <a:cubicBezTo>
                  <a:pt x="5060551" y="98496"/>
                  <a:pt x="5060551" y="97625"/>
                  <a:pt x="5060747" y="96791"/>
                </a:cubicBezTo>
                <a:lnTo>
                  <a:pt x="5059496" y="96632"/>
                </a:lnTo>
                <a:lnTo>
                  <a:pt x="5059498" y="96631"/>
                </a:lnTo>
                <a:lnTo>
                  <a:pt x="5060748" y="96790"/>
                </a:lnTo>
                <a:lnTo>
                  <a:pt x="5060748" y="99330"/>
                </a:lnTo>
                <a:cubicBezTo>
                  <a:pt x="5066419" y="102652"/>
                  <a:pt x="5071109" y="108708"/>
                  <a:pt x="5078345" y="102652"/>
                </a:cubicBezTo>
                <a:cubicBezTo>
                  <a:pt x="5076391" y="97570"/>
                  <a:pt x="5071306" y="94342"/>
                  <a:pt x="5065833" y="94641"/>
                </a:cubicBezTo>
                <a:lnTo>
                  <a:pt x="5065683" y="91306"/>
                </a:lnTo>
                <a:lnTo>
                  <a:pt x="5068391" y="88976"/>
                </a:lnTo>
                <a:cubicBezTo>
                  <a:pt x="5069370" y="87022"/>
                  <a:pt x="5070934" y="84092"/>
                  <a:pt x="5070934" y="82920"/>
                </a:cubicBezTo>
                <a:cubicBezTo>
                  <a:pt x="5060375" y="62421"/>
                  <a:pt x="5047275" y="43375"/>
                  <a:pt x="5031826" y="26262"/>
                </a:cubicBezTo>
                <a:cubicBezTo>
                  <a:pt x="5027719" y="22550"/>
                  <a:pt x="5020875" y="18643"/>
                  <a:pt x="5022243" y="13954"/>
                </a:cubicBezTo>
                <a:cubicBezTo>
                  <a:pt x="5024150" y="7996"/>
                  <a:pt x="5024443" y="3539"/>
                  <a:pt x="5023595" y="138"/>
                </a:cubicBezTo>
                <a:close/>
                <a:moveTo>
                  <a:pt x="4245207" y="0"/>
                </a:moveTo>
                <a:lnTo>
                  <a:pt x="4266079" y="0"/>
                </a:lnTo>
                <a:lnTo>
                  <a:pt x="4266472" y="2232"/>
                </a:lnTo>
                <a:lnTo>
                  <a:pt x="4266503" y="0"/>
                </a:lnTo>
                <a:lnTo>
                  <a:pt x="4846953" y="0"/>
                </a:lnTo>
                <a:lnTo>
                  <a:pt x="4778393" y="28998"/>
                </a:lnTo>
                <a:cubicBezTo>
                  <a:pt x="4741438" y="45995"/>
                  <a:pt x="4706694" y="69244"/>
                  <a:pt x="4664670" y="74714"/>
                </a:cubicBezTo>
                <a:cubicBezTo>
                  <a:pt x="4657842" y="77139"/>
                  <a:pt x="4651197" y="80419"/>
                  <a:pt x="4645150" y="84483"/>
                </a:cubicBezTo>
                <a:cubicBezTo>
                  <a:pt x="4654720" y="98940"/>
                  <a:pt x="4640055" y="96791"/>
                  <a:pt x="4633999" y="100503"/>
                </a:cubicBezTo>
                <a:lnTo>
                  <a:pt x="4632411" y="101059"/>
                </a:lnTo>
                <a:lnTo>
                  <a:pt x="4634190" y="99721"/>
                </a:lnTo>
                <a:cubicBezTo>
                  <a:pt x="4634190" y="87999"/>
                  <a:pt x="4627356" y="92102"/>
                  <a:pt x="4621686" y="95423"/>
                </a:cubicBezTo>
                <a:lnTo>
                  <a:pt x="4621674" y="95428"/>
                </a:lnTo>
                <a:lnTo>
                  <a:pt x="4621678" y="95423"/>
                </a:lnTo>
                <a:cubicBezTo>
                  <a:pt x="4617782" y="89757"/>
                  <a:pt x="4614669" y="92297"/>
                  <a:pt x="4610152" y="95423"/>
                </a:cubicBezTo>
                <a:lnTo>
                  <a:pt x="4610160" y="95429"/>
                </a:lnTo>
                <a:lnTo>
                  <a:pt x="4606058" y="109490"/>
                </a:lnTo>
                <a:lnTo>
                  <a:pt x="4608291" y="109431"/>
                </a:lnTo>
                <a:lnTo>
                  <a:pt x="4605876" y="110271"/>
                </a:lnTo>
                <a:cubicBezTo>
                  <a:pt x="4587308" y="129027"/>
                  <a:pt x="4561515" y="134302"/>
                  <a:pt x="4538856" y="144266"/>
                </a:cubicBezTo>
                <a:cubicBezTo>
                  <a:pt x="4523509" y="150616"/>
                  <a:pt x="4509004" y="159017"/>
                  <a:pt x="4494071" y="166514"/>
                </a:cubicBezTo>
                <a:lnTo>
                  <a:pt x="4446895" y="183312"/>
                </a:lnTo>
                <a:lnTo>
                  <a:pt x="4444855" y="179217"/>
                </a:lnTo>
                <a:cubicBezTo>
                  <a:pt x="4441728" y="176053"/>
                  <a:pt x="4436641" y="175974"/>
                  <a:pt x="4433511" y="179042"/>
                </a:cubicBezTo>
                <a:cubicBezTo>
                  <a:pt x="4431556" y="180409"/>
                  <a:pt x="4429794" y="184707"/>
                  <a:pt x="4429794" y="186466"/>
                </a:cubicBezTo>
                <a:cubicBezTo>
                  <a:pt x="4430870" y="188811"/>
                  <a:pt x="4432728" y="189592"/>
                  <a:pt x="4434833" y="189788"/>
                </a:cubicBezTo>
                <a:lnTo>
                  <a:pt x="4440890" y="189606"/>
                </a:lnTo>
                <a:lnTo>
                  <a:pt x="4431389" y="197406"/>
                </a:lnTo>
                <a:lnTo>
                  <a:pt x="4418621" y="198929"/>
                </a:lnTo>
                <a:lnTo>
                  <a:pt x="4405562" y="194110"/>
                </a:lnTo>
                <a:cubicBezTo>
                  <a:pt x="4404196" y="195050"/>
                  <a:pt x="4403162" y="196973"/>
                  <a:pt x="4402260" y="200016"/>
                </a:cubicBezTo>
                <a:lnTo>
                  <a:pt x="4400052" y="211168"/>
                </a:lnTo>
                <a:lnTo>
                  <a:pt x="4398794" y="212450"/>
                </a:lnTo>
                <a:lnTo>
                  <a:pt x="4389778" y="217725"/>
                </a:lnTo>
                <a:lnTo>
                  <a:pt x="4388535" y="218258"/>
                </a:lnTo>
                <a:lnTo>
                  <a:pt x="4384897" y="217594"/>
                </a:lnTo>
                <a:cubicBezTo>
                  <a:pt x="4380252" y="215597"/>
                  <a:pt x="4375087" y="212392"/>
                  <a:pt x="4372636" y="215817"/>
                </a:cubicBezTo>
                <a:lnTo>
                  <a:pt x="4371574" y="225370"/>
                </a:lnTo>
                <a:lnTo>
                  <a:pt x="4370238" y="225930"/>
                </a:lnTo>
                <a:lnTo>
                  <a:pt x="4362612" y="225930"/>
                </a:lnTo>
                <a:lnTo>
                  <a:pt x="4364293" y="222022"/>
                </a:lnTo>
                <a:lnTo>
                  <a:pt x="4364372" y="222022"/>
                </a:lnTo>
                <a:cubicBezTo>
                  <a:pt x="4370611" y="212840"/>
                  <a:pt x="4363979" y="211277"/>
                  <a:pt x="4357911" y="213035"/>
                </a:cubicBezTo>
                <a:lnTo>
                  <a:pt x="4343807" y="221667"/>
                </a:lnTo>
                <a:lnTo>
                  <a:pt x="4343230" y="221827"/>
                </a:lnTo>
                <a:lnTo>
                  <a:pt x="4333660" y="231009"/>
                </a:lnTo>
                <a:lnTo>
                  <a:pt x="4333855" y="231205"/>
                </a:lnTo>
                <a:lnTo>
                  <a:pt x="4332883" y="231205"/>
                </a:lnTo>
                <a:cubicBezTo>
                  <a:pt x="4325661" y="234526"/>
                  <a:pt x="4315710" y="230619"/>
                  <a:pt x="4310441" y="239215"/>
                </a:cubicBezTo>
                <a:cubicBezTo>
                  <a:pt x="4307698" y="244119"/>
                  <a:pt x="4301839" y="246424"/>
                  <a:pt x="4296579" y="244686"/>
                </a:cubicBezTo>
                <a:cubicBezTo>
                  <a:pt x="4288315" y="242146"/>
                  <a:pt x="4292658" y="234331"/>
                  <a:pt x="4291474" y="229056"/>
                </a:cubicBezTo>
                <a:cubicBezTo>
                  <a:pt x="4290290" y="223781"/>
                  <a:pt x="4290290" y="218311"/>
                  <a:pt x="4290290" y="213036"/>
                </a:cubicBezTo>
                <a:lnTo>
                  <a:pt x="4290090" y="212840"/>
                </a:lnTo>
                <a:lnTo>
                  <a:pt x="4291078" y="212840"/>
                </a:lnTo>
                <a:lnTo>
                  <a:pt x="4276968" y="101480"/>
                </a:lnTo>
                <a:lnTo>
                  <a:pt x="4277405" y="101480"/>
                </a:lnTo>
                <a:cubicBezTo>
                  <a:pt x="4280337" y="89758"/>
                  <a:pt x="4287736" y="79403"/>
                  <a:pt x="4279354" y="69439"/>
                </a:cubicBezTo>
                <a:cubicBezTo>
                  <a:pt x="4277405" y="68462"/>
                  <a:pt x="4275062" y="68462"/>
                  <a:pt x="4273106" y="69439"/>
                </a:cubicBezTo>
                <a:lnTo>
                  <a:pt x="4274426" y="100308"/>
                </a:lnTo>
                <a:lnTo>
                  <a:pt x="4273892" y="100308"/>
                </a:lnTo>
                <a:cubicBezTo>
                  <a:pt x="4277017" y="137819"/>
                  <a:pt x="4271740" y="175916"/>
                  <a:pt x="4282481" y="212840"/>
                </a:cubicBezTo>
                <a:lnTo>
                  <a:pt x="4283096" y="212840"/>
                </a:lnTo>
                <a:lnTo>
                  <a:pt x="4282287" y="213036"/>
                </a:lnTo>
                <a:cubicBezTo>
                  <a:pt x="4281509" y="212919"/>
                  <a:pt x="4280925" y="212919"/>
                  <a:pt x="4280145" y="213036"/>
                </a:cubicBezTo>
                <a:cubicBezTo>
                  <a:pt x="4279758" y="213641"/>
                  <a:pt x="4279758" y="214384"/>
                  <a:pt x="4280145" y="214989"/>
                </a:cubicBezTo>
                <a:cubicBezTo>
                  <a:pt x="4280533" y="215400"/>
                  <a:pt x="4280727" y="215830"/>
                  <a:pt x="4280925" y="216259"/>
                </a:cubicBezTo>
                <a:cubicBezTo>
                  <a:pt x="4291078" y="231733"/>
                  <a:pt x="4286581" y="252422"/>
                  <a:pt x="4271154" y="262464"/>
                </a:cubicBezTo>
                <a:cubicBezTo>
                  <a:pt x="4257672" y="212059"/>
                  <a:pt x="4263148" y="163217"/>
                  <a:pt x="4257672" y="114374"/>
                </a:cubicBezTo>
                <a:close/>
                <a:moveTo>
                  <a:pt x="1235080" y="0"/>
                </a:moveTo>
                <a:lnTo>
                  <a:pt x="1236082" y="0"/>
                </a:lnTo>
                <a:lnTo>
                  <a:pt x="1219004" y="7100"/>
                </a:lnTo>
                <a:cubicBezTo>
                  <a:pt x="1215691" y="8757"/>
                  <a:pt x="1212182" y="10707"/>
                  <a:pt x="1208552" y="11389"/>
                </a:cubicBezTo>
                <a:lnTo>
                  <a:pt x="1206805" y="10871"/>
                </a:lnTo>
                <a:close/>
                <a:moveTo>
                  <a:pt x="1149775" y="0"/>
                </a:moveTo>
                <a:lnTo>
                  <a:pt x="1195989" y="0"/>
                </a:lnTo>
                <a:lnTo>
                  <a:pt x="1194836" y="2421"/>
                </a:lnTo>
                <a:cubicBezTo>
                  <a:pt x="1195148" y="4507"/>
                  <a:pt x="1196024" y="6457"/>
                  <a:pt x="1197370" y="8075"/>
                </a:cubicBezTo>
                <a:lnTo>
                  <a:pt x="1206805" y="10871"/>
                </a:lnTo>
                <a:lnTo>
                  <a:pt x="1173007" y="23865"/>
                </a:lnTo>
                <a:cubicBezTo>
                  <a:pt x="1158000" y="29908"/>
                  <a:pt x="1144162" y="38485"/>
                  <a:pt x="1128375" y="43358"/>
                </a:cubicBezTo>
                <a:cubicBezTo>
                  <a:pt x="1125451" y="44138"/>
                  <a:pt x="1123309" y="46867"/>
                  <a:pt x="1119994" y="46867"/>
                </a:cubicBezTo>
                <a:lnTo>
                  <a:pt x="1123503" y="45113"/>
                </a:lnTo>
                <a:cubicBezTo>
                  <a:pt x="1131494" y="40045"/>
                  <a:pt x="1145527" y="41409"/>
                  <a:pt x="1142992" y="25619"/>
                </a:cubicBezTo>
                <a:cubicBezTo>
                  <a:pt x="1142428" y="23572"/>
                  <a:pt x="1141199" y="21798"/>
                  <a:pt x="1139484" y="20551"/>
                </a:cubicBezTo>
                <a:cubicBezTo>
                  <a:pt x="1131162" y="20044"/>
                  <a:pt x="1122958" y="18348"/>
                  <a:pt x="1115122" y="15482"/>
                </a:cubicBezTo>
                <a:lnTo>
                  <a:pt x="1102390" y="20248"/>
                </a:lnTo>
                <a:close/>
                <a:moveTo>
                  <a:pt x="1027568" y="0"/>
                </a:moveTo>
                <a:lnTo>
                  <a:pt x="1081225" y="0"/>
                </a:lnTo>
                <a:lnTo>
                  <a:pt x="975180" y="49207"/>
                </a:lnTo>
                <a:cubicBezTo>
                  <a:pt x="939104" y="69714"/>
                  <a:pt x="901664" y="87688"/>
                  <a:pt x="863111" y="103010"/>
                </a:cubicBezTo>
                <a:cubicBezTo>
                  <a:pt x="890983" y="91313"/>
                  <a:pt x="916710" y="74744"/>
                  <a:pt x="943801" y="61488"/>
                </a:cubicBezTo>
                <a:cubicBezTo>
                  <a:pt x="975024" y="47550"/>
                  <a:pt x="1005292" y="31604"/>
                  <a:pt x="1034430" y="13728"/>
                </a:cubicBezTo>
                <a:close/>
                <a:moveTo>
                  <a:pt x="0" y="0"/>
                </a:moveTo>
                <a:lnTo>
                  <a:pt x="1013303" y="0"/>
                </a:lnTo>
                <a:lnTo>
                  <a:pt x="844207" y="85660"/>
                </a:lnTo>
                <a:cubicBezTo>
                  <a:pt x="834462" y="90924"/>
                  <a:pt x="823157" y="97746"/>
                  <a:pt x="814971" y="94627"/>
                </a:cubicBezTo>
                <a:cubicBezTo>
                  <a:pt x="797429" y="87999"/>
                  <a:pt x="787879" y="97357"/>
                  <a:pt x="775990" y="104764"/>
                </a:cubicBezTo>
                <a:cubicBezTo>
                  <a:pt x="768291" y="110885"/>
                  <a:pt x="759286" y="115154"/>
                  <a:pt x="749677" y="117240"/>
                </a:cubicBezTo>
                <a:cubicBezTo>
                  <a:pt x="721805" y="119189"/>
                  <a:pt x="702707" y="139658"/>
                  <a:pt x="678149" y="148235"/>
                </a:cubicBezTo>
                <a:cubicBezTo>
                  <a:pt x="673082" y="147260"/>
                  <a:pt x="670743" y="138878"/>
                  <a:pt x="663727" y="142777"/>
                </a:cubicBezTo>
                <a:cubicBezTo>
                  <a:pt x="645152" y="160439"/>
                  <a:pt x="637687" y="186814"/>
                  <a:pt x="644236" y="211590"/>
                </a:cubicBezTo>
                <a:cubicBezTo>
                  <a:pt x="646575" y="220947"/>
                  <a:pt x="647744" y="223481"/>
                  <a:pt x="655735" y="220947"/>
                </a:cubicBezTo>
                <a:cubicBezTo>
                  <a:pt x="671328" y="215684"/>
                  <a:pt x="674836" y="217634"/>
                  <a:pt x="666065" y="233619"/>
                </a:cubicBezTo>
                <a:cubicBezTo>
                  <a:pt x="657294" y="249603"/>
                  <a:pt x="663141" y="257011"/>
                  <a:pt x="680098" y="261884"/>
                </a:cubicBezTo>
                <a:cubicBezTo>
                  <a:pt x="690505" y="262723"/>
                  <a:pt x="698750" y="270969"/>
                  <a:pt x="699588" y="281378"/>
                </a:cubicBezTo>
                <a:cubicBezTo>
                  <a:pt x="699627" y="281846"/>
                  <a:pt x="699665" y="282314"/>
                  <a:pt x="699724" y="282801"/>
                </a:cubicBezTo>
                <a:cubicBezTo>
                  <a:pt x="701478" y="297655"/>
                  <a:pt x="714946" y="308280"/>
                  <a:pt x="729797" y="306525"/>
                </a:cubicBezTo>
                <a:cubicBezTo>
                  <a:pt x="736093" y="306038"/>
                  <a:pt x="742114" y="309138"/>
                  <a:pt x="745389" y="314518"/>
                </a:cubicBezTo>
                <a:cubicBezTo>
                  <a:pt x="764880" y="341614"/>
                  <a:pt x="794895" y="344928"/>
                  <a:pt x="823352" y="348827"/>
                </a:cubicBezTo>
                <a:cubicBezTo>
                  <a:pt x="848455" y="354110"/>
                  <a:pt x="874611" y="349958"/>
                  <a:pt x="896830" y="337131"/>
                </a:cubicBezTo>
                <a:cubicBezTo>
                  <a:pt x="906419" y="331438"/>
                  <a:pt x="915736" y="325259"/>
                  <a:pt x="924701" y="318612"/>
                </a:cubicBezTo>
                <a:cubicBezTo>
                  <a:pt x="944192" y="303796"/>
                  <a:pt x="966214" y="296779"/>
                  <a:pt x="983172" y="277285"/>
                </a:cubicBezTo>
                <a:cubicBezTo>
                  <a:pt x="993327" y="263912"/>
                  <a:pt x="1010087" y="257284"/>
                  <a:pt x="1026635" y="260130"/>
                </a:cubicBezTo>
                <a:cubicBezTo>
                  <a:pt x="1031761" y="262547"/>
                  <a:pt x="1037354" y="263795"/>
                  <a:pt x="1043006" y="263834"/>
                </a:cubicBezTo>
                <a:cubicBezTo>
                  <a:pt x="1046963" y="263600"/>
                  <a:pt x="1050589" y="261514"/>
                  <a:pt x="1052752" y="258180"/>
                </a:cubicBezTo>
                <a:cubicBezTo>
                  <a:pt x="1055285" y="254087"/>
                  <a:pt x="1058600" y="249409"/>
                  <a:pt x="1061134" y="246290"/>
                </a:cubicBezTo>
                <a:cubicBezTo>
                  <a:pt x="1063666" y="243170"/>
                  <a:pt x="1059769" y="233813"/>
                  <a:pt x="1069514" y="237323"/>
                </a:cubicBezTo>
                <a:cubicBezTo>
                  <a:pt x="1073997" y="231279"/>
                  <a:pt x="1082768" y="231864"/>
                  <a:pt x="1087250" y="229330"/>
                </a:cubicBezTo>
                <a:cubicBezTo>
                  <a:pt x="1091733" y="226796"/>
                  <a:pt x="1092318" y="220753"/>
                  <a:pt x="1097386" y="218608"/>
                </a:cubicBezTo>
                <a:cubicBezTo>
                  <a:pt x="1101089" y="204572"/>
                  <a:pt x="1126230" y="213540"/>
                  <a:pt x="1124672" y="194046"/>
                </a:cubicBezTo>
                <a:cubicBezTo>
                  <a:pt x="1135392" y="201259"/>
                  <a:pt x="1140265" y="187223"/>
                  <a:pt x="1147476" y="184689"/>
                </a:cubicBezTo>
                <a:cubicBezTo>
                  <a:pt x="1190742" y="169289"/>
                  <a:pt x="1231867" y="147651"/>
                  <a:pt x="1273773" y="128157"/>
                </a:cubicBezTo>
                <a:cubicBezTo>
                  <a:pt x="1278060" y="109833"/>
                  <a:pt x="1295407" y="108078"/>
                  <a:pt x="1308270" y="100475"/>
                </a:cubicBezTo>
                <a:cubicBezTo>
                  <a:pt x="1312909" y="97083"/>
                  <a:pt x="1317879" y="94140"/>
                  <a:pt x="1323083" y="91703"/>
                </a:cubicBezTo>
                <a:cubicBezTo>
                  <a:pt x="1325422" y="90728"/>
                  <a:pt x="1321913" y="94432"/>
                  <a:pt x="1323083" y="95602"/>
                </a:cubicBezTo>
                <a:cubicBezTo>
                  <a:pt x="1323590" y="99579"/>
                  <a:pt x="1325890" y="103088"/>
                  <a:pt x="1329319" y="105154"/>
                </a:cubicBezTo>
                <a:cubicBezTo>
                  <a:pt x="1383893" y="89559"/>
                  <a:pt x="1435152" y="64022"/>
                  <a:pt x="1489140" y="46672"/>
                </a:cubicBezTo>
                <a:cubicBezTo>
                  <a:pt x="1529583" y="33612"/>
                  <a:pt x="1569685" y="19771"/>
                  <a:pt x="1609884" y="6247"/>
                </a:cubicBezTo>
                <a:lnTo>
                  <a:pt x="1629557" y="0"/>
                </a:lnTo>
                <a:lnTo>
                  <a:pt x="4011101" y="0"/>
                </a:lnTo>
                <a:lnTo>
                  <a:pt x="4012167" y="7702"/>
                </a:lnTo>
                <a:cubicBezTo>
                  <a:pt x="4019780" y="51055"/>
                  <a:pt x="4023719" y="94976"/>
                  <a:pt x="4023912" y="138991"/>
                </a:cubicBezTo>
                <a:cubicBezTo>
                  <a:pt x="4025850" y="167319"/>
                  <a:pt x="4031132" y="196625"/>
                  <a:pt x="4031132" y="225930"/>
                </a:cubicBezTo>
                <a:cubicBezTo>
                  <a:pt x="4031132" y="231205"/>
                  <a:pt x="4030157" y="242537"/>
                  <a:pt x="4039728" y="248007"/>
                </a:cubicBezTo>
                <a:cubicBezTo>
                  <a:pt x="4048612" y="254435"/>
                  <a:pt x="4053556" y="265004"/>
                  <a:pt x="4052813" y="275945"/>
                </a:cubicBezTo>
                <a:lnTo>
                  <a:pt x="4053831" y="280168"/>
                </a:lnTo>
                <a:lnTo>
                  <a:pt x="4052988" y="278485"/>
                </a:lnTo>
                <a:lnTo>
                  <a:pt x="4048668" y="286936"/>
                </a:lnTo>
                <a:lnTo>
                  <a:pt x="4048512" y="286885"/>
                </a:lnTo>
                <a:lnTo>
                  <a:pt x="4048549" y="287169"/>
                </a:lnTo>
                <a:lnTo>
                  <a:pt x="4048494" y="287276"/>
                </a:lnTo>
                <a:lnTo>
                  <a:pt x="4048570" y="287329"/>
                </a:lnTo>
                <a:lnTo>
                  <a:pt x="4053005" y="321466"/>
                </a:lnTo>
                <a:cubicBezTo>
                  <a:pt x="4057501" y="328890"/>
                  <a:pt x="4057891" y="308180"/>
                  <a:pt x="4066489" y="316386"/>
                </a:cubicBezTo>
                <a:lnTo>
                  <a:pt x="4065787" y="313195"/>
                </a:lnTo>
                <a:lnTo>
                  <a:pt x="4066296" y="314237"/>
                </a:lnTo>
                <a:cubicBezTo>
                  <a:pt x="4067664" y="317168"/>
                  <a:pt x="4065905" y="321466"/>
                  <a:pt x="4067664" y="323029"/>
                </a:cubicBezTo>
                <a:cubicBezTo>
                  <a:pt x="4086231" y="340221"/>
                  <a:pt x="4081148" y="352334"/>
                  <a:pt x="4060239" y="362103"/>
                </a:cubicBezTo>
                <a:cubicBezTo>
                  <a:pt x="4056720" y="363666"/>
                  <a:pt x="4053985" y="366596"/>
                  <a:pt x="4050468" y="368355"/>
                </a:cubicBezTo>
                <a:cubicBezTo>
                  <a:pt x="3994782" y="395902"/>
                  <a:pt x="3938712" y="422863"/>
                  <a:pt x="3883004" y="450801"/>
                </a:cubicBezTo>
                <a:cubicBezTo>
                  <a:pt x="3844890" y="470337"/>
                  <a:pt x="3808172" y="489874"/>
                  <a:pt x="3769116" y="509411"/>
                </a:cubicBezTo>
                <a:cubicBezTo>
                  <a:pt x="3738652" y="524455"/>
                  <a:pt x="3707408" y="537740"/>
                  <a:pt x="3676554" y="552002"/>
                </a:cubicBezTo>
                <a:cubicBezTo>
                  <a:pt x="3651755" y="563529"/>
                  <a:pt x="3630466" y="582480"/>
                  <a:pt x="3603130" y="589122"/>
                </a:cubicBezTo>
                <a:cubicBezTo>
                  <a:pt x="3598440" y="587559"/>
                  <a:pt x="3592380" y="590099"/>
                  <a:pt x="3588277" y="585410"/>
                </a:cubicBezTo>
                <a:lnTo>
                  <a:pt x="3578889" y="585410"/>
                </a:lnTo>
                <a:lnTo>
                  <a:pt x="3576560" y="590909"/>
                </a:lnTo>
                <a:lnTo>
                  <a:pt x="3571464" y="597230"/>
                </a:lnTo>
                <a:lnTo>
                  <a:pt x="3567117" y="599170"/>
                </a:lnTo>
                <a:lnTo>
                  <a:pt x="3559341" y="600063"/>
                </a:lnTo>
                <a:cubicBezTo>
                  <a:pt x="3555045" y="605533"/>
                  <a:pt x="3551332" y="611785"/>
                  <a:pt x="3543905" y="602212"/>
                </a:cubicBezTo>
                <a:cubicBezTo>
                  <a:pt x="3542143" y="600258"/>
                  <a:pt x="3532957" y="598500"/>
                  <a:pt x="3537646" y="595960"/>
                </a:cubicBezTo>
                <a:cubicBezTo>
                  <a:pt x="3543513" y="592834"/>
                  <a:pt x="3544194" y="588390"/>
                  <a:pt x="3544221" y="583896"/>
                </a:cubicBezTo>
                <a:lnTo>
                  <a:pt x="3546379" y="573688"/>
                </a:lnTo>
                <a:lnTo>
                  <a:pt x="3547589" y="573688"/>
                </a:lnTo>
                <a:lnTo>
                  <a:pt x="3552280" y="569390"/>
                </a:lnTo>
                <a:lnTo>
                  <a:pt x="3546612" y="563920"/>
                </a:lnTo>
                <a:lnTo>
                  <a:pt x="3537922" y="569559"/>
                </a:lnTo>
                <a:lnTo>
                  <a:pt x="3530806" y="571539"/>
                </a:lnTo>
                <a:cubicBezTo>
                  <a:pt x="3516713" y="575661"/>
                  <a:pt x="3503482" y="582284"/>
                  <a:pt x="3491719" y="591076"/>
                </a:cubicBezTo>
                <a:cubicBezTo>
                  <a:pt x="3468081" y="604166"/>
                  <a:pt x="3464368" y="602212"/>
                  <a:pt x="3459483" y="576619"/>
                </a:cubicBezTo>
                <a:cubicBezTo>
                  <a:pt x="3459483" y="574469"/>
                  <a:pt x="3459483" y="572516"/>
                  <a:pt x="3459483" y="570367"/>
                </a:cubicBezTo>
                <a:cubicBezTo>
                  <a:pt x="3446584" y="580721"/>
                  <a:pt x="3437006" y="553174"/>
                  <a:pt x="3420395" y="567241"/>
                </a:cubicBezTo>
                <a:cubicBezTo>
                  <a:pt x="3409392" y="578318"/>
                  <a:pt x="3391687" y="578924"/>
                  <a:pt x="3379953" y="568608"/>
                </a:cubicBezTo>
                <a:lnTo>
                  <a:pt x="3374956" y="566602"/>
                </a:lnTo>
                <a:lnTo>
                  <a:pt x="3372129" y="563937"/>
                </a:lnTo>
                <a:lnTo>
                  <a:pt x="3369587" y="558840"/>
                </a:lnTo>
                <a:cubicBezTo>
                  <a:pt x="3363726" y="557863"/>
                  <a:pt x="3361569" y="553956"/>
                  <a:pt x="3358442" y="549072"/>
                </a:cubicBezTo>
                <a:cubicBezTo>
                  <a:pt x="3350832" y="537545"/>
                  <a:pt x="3325044" y="533051"/>
                  <a:pt x="3319378" y="541452"/>
                </a:cubicBezTo>
                <a:cubicBezTo>
                  <a:pt x="3293586" y="581112"/>
                  <a:pt x="3256461" y="611785"/>
                  <a:pt x="3231841" y="652617"/>
                </a:cubicBezTo>
                <a:cubicBezTo>
                  <a:pt x="3217771" y="675866"/>
                  <a:pt x="3200579" y="697357"/>
                  <a:pt x="3205662" y="727053"/>
                </a:cubicBezTo>
                <a:cubicBezTo>
                  <a:pt x="3217771" y="733500"/>
                  <a:pt x="3241220" y="724904"/>
                  <a:pt x="3234772" y="753037"/>
                </a:cubicBezTo>
                <a:cubicBezTo>
                  <a:pt x="3233795" y="757922"/>
                  <a:pt x="3244150" y="770621"/>
                  <a:pt x="3246886" y="770621"/>
                </a:cubicBezTo>
                <a:cubicBezTo>
                  <a:pt x="3272290" y="764369"/>
                  <a:pt x="3273463" y="789571"/>
                  <a:pt x="3285968" y="799535"/>
                </a:cubicBezTo>
                <a:cubicBezTo>
                  <a:pt x="3295540" y="806764"/>
                  <a:pt x="3308434" y="804029"/>
                  <a:pt x="3315080" y="809499"/>
                </a:cubicBezTo>
                <a:cubicBezTo>
                  <a:pt x="3343554" y="830599"/>
                  <a:pt x="3376179" y="845388"/>
                  <a:pt x="3410818" y="852871"/>
                </a:cubicBezTo>
                <a:cubicBezTo>
                  <a:pt x="3429208" y="857541"/>
                  <a:pt x="3448735" y="853028"/>
                  <a:pt x="3463196" y="840758"/>
                </a:cubicBezTo>
                <a:cubicBezTo>
                  <a:pt x="3467376" y="837730"/>
                  <a:pt x="3471754" y="834995"/>
                  <a:pt x="3476284" y="832553"/>
                </a:cubicBezTo>
                <a:cubicBezTo>
                  <a:pt x="3492502" y="850527"/>
                  <a:pt x="3497389" y="829036"/>
                  <a:pt x="3503246" y="823370"/>
                </a:cubicBezTo>
                <a:cubicBezTo>
                  <a:pt x="3518101" y="808913"/>
                  <a:pt x="3529243" y="792111"/>
                  <a:pt x="3555045" y="797972"/>
                </a:cubicBezTo>
                <a:cubicBezTo>
                  <a:pt x="3566162" y="798305"/>
                  <a:pt x="3576151" y="791193"/>
                  <a:pt x="3579475" y="780584"/>
                </a:cubicBezTo>
                <a:cubicBezTo>
                  <a:pt x="3583972" y="761633"/>
                  <a:pt x="3597465" y="758703"/>
                  <a:pt x="3612503" y="757531"/>
                </a:cubicBezTo>
                <a:cubicBezTo>
                  <a:pt x="3614747" y="757609"/>
                  <a:pt x="3616955" y="756769"/>
                  <a:pt x="3618556" y="755187"/>
                </a:cubicBezTo>
                <a:cubicBezTo>
                  <a:pt x="3636131" y="740534"/>
                  <a:pt x="3655659" y="725881"/>
                  <a:pt x="3675187" y="712791"/>
                </a:cubicBezTo>
                <a:cubicBezTo>
                  <a:pt x="3683195" y="707516"/>
                  <a:pt x="3699208" y="707321"/>
                  <a:pt x="3696474" y="695013"/>
                </a:cubicBezTo>
                <a:cubicBezTo>
                  <a:pt x="3691982" y="675866"/>
                  <a:pt x="3709361" y="670201"/>
                  <a:pt x="3716000" y="668052"/>
                </a:cubicBezTo>
                <a:cubicBezTo>
                  <a:pt x="3732091" y="661604"/>
                  <a:pt x="3747265" y="653067"/>
                  <a:pt x="3761110" y="642653"/>
                </a:cubicBezTo>
                <a:lnTo>
                  <a:pt x="3761858" y="639800"/>
                </a:lnTo>
                <a:lnTo>
                  <a:pt x="3761858" y="643435"/>
                </a:lnTo>
                <a:cubicBezTo>
                  <a:pt x="3765472" y="643826"/>
                  <a:pt x="3769133" y="644217"/>
                  <a:pt x="3771891" y="643166"/>
                </a:cubicBezTo>
                <a:lnTo>
                  <a:pt x="3776328" y="634595"/>
                </a:lnTo>
                <a:lnTo>
                  <a:pt x="3782132" y="637910"/>
                </a:lnTo>
                <a:cubicBezTo>
                  <a:pt x="3787386" y="637636"/>
                  <a:pt x="3789839" y="627855"/>
                  <a:pt x="3795259" y="629173"/>
                </a:cubicBezTo>
                <a:cubicBezTo>
                  <a:pt x="3805471" y="630814"/>
                  <a:pt x="3815902" y="627883"/>
                  <a:pt x="3823771" y="621162"/>
                </a:cubicBezTo>
                <a:lnTo>
                  <a:pt x="3829554" y="620699"/>
                </a:lnTo>
                <a:cubicBezTo>
                  <a:pt x="3831433" y="620381"/>
                  <a:pt x="3832849" y="619404"/>
                  <a:pt x="3832556" y="616278"/>
                </a:cubicBezTo>
                <a:lnTo>
                  <a:pt x="3832529" y="616254"/>
                </a:lnTo>
                <a:lnTo>
                  <a:pt x="3855031" y="607292"/>
                </a:lnTo>
                <a:cubicBezTo>
                  <a:pt x="3855932" y="607311"/>
                  <a:pt x="3856829" y="607194"/>
                  <a:pt x="3857710" y="606979"/>
                </a:cubicBezTo>
                <a:cubicBezTo>
                  <a:pt x="3863143" y="605573"/>
                  <a:pt x="3866407" y="600024"/>
                  <a:pt x="3864998" y="594593"/>
                </a:cubicBezTo>
                <a:lnTo>
                  <a:pt x="3864275" y="593707"/>
                </a:lnTo>
                <a:lnTo>
                  <a:pt x="3864796" y="593811"/>
                </a:lnTo>
                <a:lnTo>
                  <a:pt x="3869107" y="591656"/>
                </a:lnTo>
                <a:lnTo>
                  <a:pt x="3870473" y="592053"/>
                </a:lnTo>
                <a:cubicBezTo>
                  <a:pt x="3875457" y="591955"/>
                  <a:pt x="3880833" y="592981"/>
                  <a:pt x="3885768" y="592468"/>
                </a:cubicBezTo>
                <a:lnTo>
                  <a:pt x="3898405" y="583665"/>
                </a:lnTo>
                <a:lnTo>
                  <a:pt x="3905355" y="584141"/>
                </a:lnTo>
                <a:cubicBezTo>
                  <a:pt x="3906600" y="584287"/>
                  <a:pt x="3907651" y="584116"/>
                  <a:pt x="3908170" y="583103"/>
                </a:cubicBezTo>
                <a:lnTo>
                  <a:pt x="3907805" y="577111"/>
                </a:lnTo>
                <a:lnTo>
                  <a:pt x="3907999" y="577009"/>
                </a:lnTo>
                <a:lnTo>
                  <a:pt x="3907999" y="563920"/>
                </a:lnTo>
                <a:lnTo>
                  <a:pt x="3907999" y="563456"/>
                </a:lnTo>
                <a:lnTo>
                  <a:pt x="3908184" y="563724"/>
                </a:lnTo>
                <a:lnTo>
                  <a:pt x="3908365" y="563605"/>
                </a:lnTo>
                <a:lnTo>
                  <a:pt x="3908191" y="563919"/>
                </a:lnTo>
                <a:cubicBezTo>
                  <a:pt x="3915815" y="564213"/>
                  <a:pt x="3925304" y="570330"/>
                  <a:pt x="3931388" y="565128"/>
                </a:cubicBezTo>
                <a:lnTo>
                  <a:pt x="3936136" y="555530"/>
                </a:lnTo>
                <a:lnTo>
                  <a:pt x="3936136" y="555714"/>
                </a:lnTo>
                <a:cubicBezTo>
                  <a:pt x="3939849" y="554151"/>
                  <a:pt x="3944198" y="555519"/>
                  <a:pt x="3948350" y="555983"/>
                </a:cubicBezTo>
                <a:lnTo>
                  <a:pt x="3959173" y="550933"/>
                </a:lnTo>
                <a:lnTo>
                  <a:pt x="3959394" y="551415"/>
                </a:lnTo>
                <a:cubicBezTo>
                  <a:pt x="3964280" y="551415"/>
                  <a:pt x="3968970" y="559035"/>
                  <a:pt x="3974247" y="551415"/>
                </a:cubicBezTo>
                <a:lnTo>
                  <a:pt x="3970261" y="548482"/>
                </a:lnTo>
                <a:lnTo>
                  <a:pt x="3974254" y="550830"/>
                </a:lnTo>
                <a:cubicBezTo>
                  <a:pt x="3984023" y="548681"/>
                  <a:pt x="3988316" y="539303"/>
                  <a:pt x="3996127" y="534614"/>
                </a:cubicBezTo>
                <a:lnTo>
                  <a:pt x="3999685" y="532841"/>
                </a:lnTo>
                <a:lnTo>
                  <a:pt x="3995920" y="535591"/>
                </a:lnTo>
                <a:lnTo>
                  <a:pt x="4001796" y="535591"/>
                </a:lnTo>
                <a:lnTo>
                  <a:pt x="4001796" y="535191"/>
                </a:lnTo>
                <a:lnTo>
                  <a:pt x="4001995" y="535590"/>
                </a:lnTo>
                <a:cubicBezTo>
                  <a:pt x="4014879" y="539693"/>
                  <a:pt x="4019771" y="527580"/>
                  <a:pt x="4028167" y="522696"/>
                </a:cubicBezTo>
                <a:lnTo>
                  <a:pt x="4025865" y="521912"/>
                </a:lnTo>
                <a:lnTo>
                  <a:pt x="4028173" y="522110"/>
                </a:lnTo>
                <a:lnTo>
                  <a:pt x="4038509" y="518232"/>
                </a:lnTo>
                <a:lnTo>
                  <a:pt x="4039104" y="518594"/>
                </a:lnTo>
                <a:lnTo>
                  <a:pt x="4053174" y="508434"/>
                </a:lnTo>
                <a:lnTo>
                  <a:pt x="4052305" y="507518"/>
                </a:lnTo>
                <a:lnTo>
                  <a:pt x="4053175" y="507848"/>
                </a:lnTo>
                <a:cubicBezTo>
                  <a:pt x="4058254" y="508337"/>
                  <a:pt x="4061432" y="506872"/>
                  <a:pt x="4063531" y="504283"/>
                </a:cubicBezTo>
                <a:lnTo>
                  <a:pt x="4067068" y="494954"/>
                </a:lnTo>
                <a:lnTo>
                  <a:pt x="4067635" y="494954"/>
                </a:lnTo>
                <a:lnTo>
                  <a:pt x="4069784" y="494954"/>
                </a:lnTo>
                <a:lnTo>
                  <a:pt x="4071345" y="494954"/>
                </a:lnTo>
                <a:cubicBezTo>
                  <a:pt x="4075450" y="502378"/>
                  <a:pt x="4078772" y="496908"/>
                  <a:pt x="4081702" y="494173"/>
                </a:cubicBezTo>
                <a:lnTo>
                  <a:pt x="4081730" y="493243"/>
                </a:lnTo>
                <a:lnTo>
                  <a:pt x="4082294" y="494172"/>
                </a:lnTo>
                <a:lnTo>
                  <a:pt x="4108257" y="480429"/>
                </a:lnTo>
                <a:lnTo>
                  <a:pt x="4119279" y="510193"/>
                </a:lnTo>
                <a:cubicBezTo>
                  <a:pt x="4122186" y="520743"/>
                  <a:pt x="4125313" y="531195"/>
                  <a:pt x="4131957" y="540280"/>
                </a:cubicBezTo>
                <a:lnTo>
                  <a:pt x="4133142" y="540214"/>
                </a:lnTo>
                <a:lnTo>
                  <a:pt x="4132704" y="541257"/>
                </a:lnTo>
                <a:cubicBezTo>
                  <a:pt x="4134657" y="546922"/>
                  <a:pt x="4137198" y="550830"/>
                  <a:pt x="4144429" y="550830"/>
                </a:cubicBezTo>
                <a:lnTo>
                  <a:pt x="4143267" y="540275"/>
                </a:lnTo>
                <a:lnTo>
                  <a:pt x="4143269" y="540281"/>
                </a:lnTo>
                <a:lnTo>
                  <a:pt x="4144430" y="550830"/>
                </a:lnTo>
                <a:lnTo>
                  <a:pt x="4151214" y="555046"/>
                </a:lnTo>
                <a:lnTo>
                  <a:pt x="4160684" y="577009"/>
                </a:lnTo>
                <a:lnTo>
                  <a:pt x="4161076" y="577595"/>
                </a:lnTo>
                <a:lnTo>
                  <a:pt x="4161049" y="577664"/>
                </a:lnTo>
                <a:lnTo>
                  <a:pt x="4154467" y="575447"/>
                </a:lnTo>
                <a:cubicBezTo>
                  <a:pt x="4152147" y="574079"/>
                  <a:pt x="4149899" y="573493"/>
                  <a:pt x="4147945" y="577791"/>
                </a:cubicBezTo>
                <a:cubicBezTo>
                  <a:pt x="4147750" y="580799"/>
                  <a:pt x="4149117" y="583671"/>
                  <a:pt x="4151658" y="585410"/>
                </a:cubicBezTo>
                <a:cubicBezTo>
                  <a:pt x="4155272" y="586778"/>
                  <a:pt x="4157227" y="585850"/>
                  <a:pt x="4158498" y="584018"/>
                </a:cubicBezTo>
                <a:lnTo>
                  <a:pt x="4161049" y="577664"/>
                </a:lnTo>
                <a:lnTo>
                  <a:pt x="4161145" y="577696"/>
                </a:lnTo>
                <a:lnTo>
                  <a:pt x="4186136" y="614863"/>
                </a:lnTo>
                <a:cubicBezTo>
                  <a:pt x="4191706" y="628978"/>
                  <a:pt x="4195663" y="643924"/>
                  <a:pt x="4201916" y="657697"/>
                </a:cubicBezTo>
                <a:cubicBezTo>
                  <a:pt x="4222699" y="704976"/>
                  <a:pt x="4238134" y="754991"/>
                  <a:pt x="4261774" y="801684"/>
                </a:cubicBezTo>
                <a:cubicBezTo>
                  <a:pt x="4281315" y="842380"/>
                  <a:pt x="4306140" y="880242"/>
                  <a:pt x="4335808" y="914217"/>
                </a:cubicBezTo>
                <a:cubicBezTo>
                  <a:pt x="4360857" y="945281"/>
                  <a:pt x="4383744" y="977908"/>
                  <a:pt x="4404447" y="1011902"/>
                </a:cubicBezTo>
                <a:lnTo>
                  <a:pt x="4516333" y="1197100"/>
                </a:lnTo>
                <a:lnTo>
                  <a:pt x="4510576" y="1198798"/>
                </a:lnTo>
                <a:cubicBezTo>
                  <a:pt x="4508400" y="1197894"/>
                  <a:pt x="4506204" y="1196429"/>
                  <a:pt x="4504054" y="1197308"/>
                </a:cubicBezTo>
                <a:lnTo>
                  <a:pt x="4502684" y="1195745"/>
                </a:lnTo>
                <a:lnTo>
                  <a:pt x="4502618" y="1195788"/>
                </a:lnTo>
                <a:lnTo>
                  <a:pt x="4430964" y="1091612"/>
                </a:lnTo>
                <a:cubicBezTo>
                  <a:pt x="4413789" y="1069145"/>
                  <a:pt x="4404820" y="1040425"/>
                  <a:pt x="4380180" y="1023819"/>
                </a:cubicBezTo>
                <a:cubicBezTo>
                  <a:pt x="4376254" y="1022256"/>
                  <a:pt x="4374901" y="1023428"/>
                  <a:pt x="4376254" y="1027531"/>
                </a:cubicBezTo>
                <a:cubicBezTo>
                  <a:pt x="4376837" y="1036088"/>
                  <a:pt x="4380374" y="1044215"/>
                  <a:pt x="4385894" y="1050780"/>
                </a:cubicBezTo>
                <a:cubicBezTo>
                  <a:pt x="4403844" y="1076569"/>
                  <a:pt x="4420810" y="1102553"/>
                  <a:pt x="4440350" y="1127951"/>
                </a:cubicBezTo>
                <a:cubicBezTo>
                  <a:pt x="4456575" y="1154775"/>
                  <a:pt x="4475728" y="1179724"/>
                  <a:pt x="4497402" y="1202387"/>
                </a:cubicBezTo>
                <a:lnTo>
                  <a:pt x="4498245" y="1201950"/>
                </a:lnTo>
                <a:lnTo>
                  <a:pt x="4497988" y="1202387"/>
                </a:lnTo>
                <a:cubicBezTo>
                  <a:pt x="4498184" y="1206607"/>
                  <a:pt x="4499700" y="1210534"/>
                  <a:pt x="4502194" y="1213690"/>
                </a:cubicBezTo>
                <a:lnTo>
                  <a:pt x="4511973" y="1220176"/>
                </a:lnTo>
                <a:lnTo>
                  <a:pt x="4512062" y="1220361"/>
                </a:lnTo>
                <a:cubicBezTo>
                  <a:pt x="4513722" y="1223976"/>
                  <a:pt x="4516172" y="1225197"/>
                  <a:pt x="4518934" y="1225515"/>
                </a:cubicBezTo>
                <a:lnTo>
                  <a:pt x="4527101" y="1225264"/>
                </a:lnTo>
                <a:lnTo>
                  <a:pt x="4527317" y="1225832"/>
                </a:lnTo>
                <a:lnTo>
                  <a:pt x="4527317" y="1229348"/>
                </a:lnTo>
                <a:lnTo>
                  <a:pt x="4527416" y="1229550"/>
                </a:lnTo>
                <a:lnTo>
                  <a:pt x="4525566" y="1247200"/>
                </a:lnTo>
                <a:lnTo>
                  <a:pt x="4540575" y="1257725"/>
                </a:lnTo>
                <a:lnTo>
                  <a:pt x="4537787" y="1266273"/>
                </a:lnTo>
                <a:cubicBezTo>
                  <a:pt x="4535414" y="1268764"/>
                  <a:pt x="4533168" y="1271352"/>
                  <a:pt x="4535709" y="1275455"/>
                </a:cubicBezTo>
                <a:cubicBezTo>
                  <a:pt x="4538450" y="1279753"/>
                  <a:pt x="4543719" y="1284637"/>
                  <a:pt x="4543719" y="1277995"/>
                </a:cubicBezTo>
                <a:cubicBezTo>
                  <a:pt x="4544305" y="1269887"/>
                  <a:pt x="4547385" y="1269252"/>
                  <a:pt x="4550860" y="1270058"/>
                </a:cubicBezTo>
                <a:lnTo>
                  <a:pt x="4559558" y="1270709"/>
                </a:lnTo>
                <a:lnTo>
                  <a:pt x="4560341" y="1271353"/>
                </a:lnTo>
                <a:cubicBezTo>
                  <a:pt x="4574415" y="1286435"/>
                  <a:pt x="4585355" y="1304253"/>
                  <a:pt x="4592191" y="1323712"/>
                </a:cubicBezTo>
                <a:lnTo>
                  <a:pt x="4594669" y="1326273"/>
                </a:lnTo>
                <a:lnTo>
                  <a:pt x="4601353" y="1336801"/>
                </a:lnTo>
                <a:lnTo>
                  <a:pt x="4603135" y="1335022"/>
                </a:lnTo>
                <a:lnTo>
                  <a:pt x="4603915" y="1335825"/>
                </a:lnTo>
                <a:cubicBezTo>
                  <a:pt x="4606649" y="1340924"/>
                  <a:pt x="4609778" y="1345808"/>
                  <a:pt x="4613291" y="1350477"/>
                </a:cubicBezTo>
                <a:lnTo>
                  <a:pt x="4613820" y="1351301"/>
                </a:lnTo>
                <a:lnTo>
                  <a:pt x="4611716" y="1356534"/>
                </a:lnTo>
                <a:cubicBezTo>
                  <a:pt x="4605169" y="1364544"/>
                  <a:pt x="4607659" y="1368110"/>
                  <a:pt x="4611960" y="1370772"/>
                </a:cubicBezTo>
                <a:lnTo>
                  <a:pt x="4622192" y="1378906"/>
                </a:lnTo>
                <a:lnTo>
                  <a:pt x="4619927" y="1382010"/>
                </a:lnTo>
                <a:lnTo>
                  <a:pt x="4624744" y="1397507"/>
                </a:lnTo>
                <a:lnTo>
                  <a:pt x="4624413" y="1397952"/>
                </a:lnTo>
                <a:cubicBezTo>
                  <a:pt x="4629107" y="1405962"/>
                  <a:pt x="4631846" y="1419443"/>
                  <a:pt x="4643956" y="1412995"/>
                </a:cubicBezTo>
                <a:cubicBezTo>
                  <a:pt x="4656072" y="1406548"/>
                  <a:pt x="4641013" y="1400296"/>
                  <a:pt x="4639458" y="1393458"/>
                </a:cubicBezTo>
                <a:lnTo>
                  <a:pt x="4639456" y="1393458"/>
                </a:lnTo>
                <a:lnTo>
                  <a:pt x="4630242" y="1379646"/>
                </a:lnTo>
                <a:lnTo>
                  <a:pt x="4630468" y="1379587"/>
                </a:lnTo>
                <a:lnTo>
                  <a:pt x="4634836" y="1375550"/>
                </a:lnTo>
                <a:lnTo>
                  <a:pt x="4672353" y="1415389"/>
                </a:lnTo>
                <a:cubicBezTo>
                  <a:pt x="4684054" y="1429456"/>
                  <a:pt x="4695841" y="1443474"/>
                  <a:pt x="4710205" y="1455000"/>
                </a:cubicBezTo>
                <a:lnTo>
                  <a:pt x="4710861" y="1455501"/>
                </a:lnTo>
                <a:lnTo>
                  <a:pt x="4718333" y="1467601"/>
                </a:lnTo>
                <a:lnTo>
                  <a:pt x="4731983" y="1471632"/>
                </a:lnTo>
                <a:lnTo>
                  <a:pt x="4733217" y="1472583"/>
                </a:lnTo>
                <a:lnTo>
                  <a:pt x="4737671" y="1478377"/>
                </a:lnTo>
                <a:lnTo>
                  <a:pt x="4736853" y="1488946"/>
                </a:lnTo>
                <a:cubicBezTo>
                  <a:pt x="4737563" y="1492218"/>
                  <a:pt x="4739763" y="1494856"/>
                  <a:pt x="4744948" y="1496223"/>
                </a:cubicBezTo>
                <a:lnTo>
                  <a:pt x="4742310" y="1478530"/>
                </a:lnTo>
                <a:lnTo>
                  <a:pt x="4767873" y="1503680"/>
                </a:lnTo>
                <a:lnTo>
                  <a:pt x="2170286" y="1503680"/>
                </a:lnTo>
                <a:lnTo>
                  <a:pt x="2176826" y="1495650"/>
                </a:lnTo>
                <a:cubicBezTo>
                  <a:pt x="2186765" y="1484149"/>
                  <a:pt x="2203722" y="1473232"/>
                  <a:pt x="2192803" y="1453738"/>
                </a:cubicBezTo>
                <a:cubicBezTo>
                  <a:pt x="2190914" y="1452763"/>
                  <a:pt x="2188653" y="1452763"/>
                  <a:pt x="2186765" y="1453738"/>
                </a:cubicBezTo>
                <a:cubicBezTo>
                  <a:pt x="2177542" y="1467754"/>
                  <a:pt x="2166952" y="1480815"/>
                  <a:pt x="2155184" y="1492726"/>
                </a:cubicBezTo>
                <a:cubicBezTo>
                  <a:pt x="2154212" y="1500328"/>
                  <a:pt x="2147949" y="1493505"/>
                  <a:pt x="2145230" y="1496430"/>
                </a:cubicBezTo>
                <a:lnTo>
                  <a:pt x="2139209" y="1503680"/>
                </a:lnTo>
                <a:lnTo>
                  <a:pt x="2053572" y="1503680"/>
                </a:lnTo>
                <a:lnTo>
                  <a:pt x="2053587" y="1503642"/>
                </a:lnTo>
                <a:cubicBezTo>
                  <a:pt x="2054365" y="1496624"/>
                  <a:pt x="2066837" y="1490776"/>
                  <a:pt x="2056119" y="1482394"/>
                </a:cubicBezTo>
                <a:cubicBezTo>
                  <a:pt x="2045394" y="1474011"/>
                  <a:pt x="2055532" y="1467384"/>
                  <a:pt x="2060210" y="1462900"/>
                </a:cubicBezTo>
                <a:cubicBezTo>
                  <a:pt x="2075059" y="1446506"/>
                  <a:pt x="2086054" y="1426992"/>
                  <a:pt x="2092371" y="1405783"/>
                </a:cubicBezTo>
                <a:cubicBezTo>
                  <a:pt x="2105231" y="1374593"/>
                  <a:pt x="2110166" y="1340089"/>
                  <a:pt x="2126738" y="1310263"/>
                </a:cubicBezTo>
                <a:cubicBezTo>
                  <a:pt x="2135467" y="1288606"/>
                  <a:pt x="2142741" y="1266402"/>
                  <a:pt x="2148537" y="1243789"/>
                </a:cubicBezTo>
                <a:cubicBezTo>
                  <a:pt x="2153816" y="1229949"/>
                  <a:pt x="2172921" y="1219032"/>
                  <a:pt x="2165097" y="1201877"/>
                </a:cubicBezTo>
                <a:cubicBezTo>
                  <a:pt x="2157333" y="1184723"/>
                  <a:pt x="2166664" y="1174976"/>
                  <a:pt x="2182474" y="1169518"/>
                </a:cubicBezTo>
                <a:cubicBezTo>
                  <a:pt x="2187544" y="1162110"/>
                  <a:pt x="2183647" y="1156067"/>
                  <a:pt x="2178767" y="1150024"/>
                </a:cubicBezTo>
                <a:cubicBezTo>
                  <a:pt x="2179738" y="1141837"/>
                  <a:pt x="2170786" y="1135988"/>
                  <a:pt x="2172921" y="1127411"/>
                </a:cubicBezTo>
                <a:cubicBezTo>
                  <a:pt x="2169801" y="1115130"/>
                  <a:pt x="2177211" y="1109086"/>
                  <a:pt x="2186571" y="1104408"/>
                </a:cubicBezTo>
                <a:cubicBezTo>
                  <a:pt x="2194364" y="1096611"/>
                  <a:pt x="2187349" y="1083550"/>
                  <a:pt x="2196512" y="1076142"/>
                </a:cubicBezTo>
                <a:cubicBezTo>
                  <a:pt x="2196025" y="1068422"/>
                  <a:pt x="2196025" y="1060664"/>
                  <a:pt x="2196512" y="1052945"/>
                </a:cubicBezTo>
                <a:cubicBezTo>
                  <a:pt x="2201478" y="1019396"/>
                  <a:pt x="2208512" y="986198"/>
                  <a:pt x="2217558" y="953526"/>
                </a:cubicBezTo>
                <a:cubicBezTo>
                  <a:pt x="2227520" y="919100"/>
                  <a:pt x="2235586" y="884148"/>
                  <a:pt x="2241726" y="848844"/>
                </a:cubicBezTo>
                <a:cubicBezTo>
                  <a:pt x="2247764" y="806932"/>
                  <a:pt x="2260239" y="765800"/>
                  <a:pt x="2265894" y="723888"/>
                </a:cubicBezTo>
                <a:cubicBezTo>
                  <a:pt x="2273300" y="668721"/>
                  <a:pt x="2276808" y="612968"/>
                  <a:pt x="2281875" y="557411"/>
                </a:cubicBezTo>
                <a:cubicBezTo>
                  <a:pt x="2282441" y="549945"/>
                  <a:pt x="2282441" y="542459"/>
                  <a:pt x="2281875" y="534993"/>
                </a:cubicBezTo>
                <a:cubicBezTo>
                  <a:pt x="2281525" y="542479"/>
                  <a:pt x="2281856" y="549983"/>
                  <a:pt x="2282851" y="557411"/>
                </a:cubicBezTo>
                <a:lnTo>
                  <a:pt x="2285969" y="579244"/>
                </a:lnTo>
                <a:cubicBezTo>
                  <a:pt x="2293375" y="566378"/>
                  <a:pt x="2283630" y="552732"/>
                  <a:pt x="2293375" y="542401"/>
                </a:cubicBezTo>
                <a:cubicBezTo>
                  <a:pt x="2296435" y="533199"/>
                  <a:pt x="2298287" y="523628"/>
                  <a:pt x="2298833" y="513939"/>
                </a:cubicBezTo>
                <a:cubicBezTo>
                  <a:pt x="2296007" y="492223"/>
                  <a:pt x="2296397" y="470235"/>
                  <a:pt x="2300003" y="448635"/>
                </a:cubicBezTo>
                <a:cubicBezTo>
                  <a:pt x="2303315" y="429336"/>
                  <a:pt x="2292206" y="408088"/>
                  <a:pt x="2310721" y="391323"/>
                </a:cubicBezTo>
                <a:lnTo>
                  <a:pt x="2324948" y="401460"/>
                </a:lnTo>
                <a:cubicBezTo>
                  <a:pt x="2315982" y="385280"/>
                  <a:pt x="2305262" y="371830"/>
                  <a:pt x="2298247" y="355844"/>
                </a:cubicBezTo>
                <a:cubicBezTo>
                  <a:pt x="2292400" y="344343"/>
                  <a:pt x="2290451" y="331087"/>
                  <a:pt x="2278756" y="323289"/>
                </a:cubicBezTo>
                <a:cubicBezTo>
                  <a:pt x="2277334" y="321847"/>
                  <a:pt x="2275482" y="320892"/>
                  <a:pt x="2273495" y="320561"/>
                </a:cubicBezTo>
                <a:cubicBezTo>
                  <a:pt x="2264569" y="319820"/>
                  <a:pt x="2256168" y="316038"/>
                  <a:pt x="2249715" y="309839"/>
                </a:cubicBezTo>
                <a:cubicBezTo>
                  <a:pt x="2243675" y="304186"/>
                  <a:pt x="2237046" y="298922"/>
                  <a:pt x="2231589" y="292685"/>
                </a:cubicBezTo>
                <a:cubicBezTo>
                  <a:pt x="2215982" y="273151"/>
                  <a:pt x="2197132" y="256484"/>
                  <a:pt x="2175849" y="243365"/>
                </a:cubicBezTo>
                <a:cubicBezTo>
                  <a:pt x="2174676" y="241416"/>
                  <a:pt x="2171369" y="240636"/>
                  <a:pt x="2172729" y="235373"/>
                </a:cubicBezTo>
                <a:cubicBezTo>
                  <a:pt x="2172729" y="235373"/>
                  <a:pt x="2172533" y="234203"/>
                  <a:pt x="2176632" y="235373"/>
                </a:cubicBezTo>
                <a:cubicBezTo>
                  <a:pt x="2180714" y="236542"/>
                  <a:pt x="2185013" y="239856"/>
                  <a:pt x="2189101" y="234203"/>
                </a:cubicBezTo>
                <a:cubicBezTo>
                  <a:pt x="2179891" y="225197"/>
                  <a:pt x="2167638" y="219972"/>
                  <a:pt x="2154796" y="219583"/>
                </a:cubicBezTo>
                <a:cubicBezTo>
                  <a:pt x="2137838" y="219192"/>
                  <a:pt x="2132003" y="210421"/>
                  <a:pt x="2125373" y="197555"/>
                </a:cubicBezTo>
                <a:cubicBezTo>
                  <a:pt x="2121278" y="189562"/>
                  <a:pt x="2121863" y="174552"/>
                  <a:pt x="2105816" y="176696"/>
                </a:cubicBezTo>
                <a:cubicBezTo>
                  <a:pt x="2103283" y="179620"/>
                  <a:pt x="2102895" y="186638"/>
                  <a:pt x="2096268" y="181569"/>
                </a:cubicBezTo>
                <a:cubicBezTo>
                  <a:pt x="2083014" y="169678"/>
                  <a:pt x="2071906" y="151744"/>
                  <a:pt x="2058456" y="144921"/>
                </a:cubicBezTo>
                <a:cubicBezTo>
                  <a:pt x="2017582" y="120709"/>
                  <a:pt x="1971254" y="107298"/>
                  <a:pt x="1923773" y="105933"/>
                </a:cubicBezTo>
                <a:cubicBezTo>
                  <a:pt x="1918102" y="108097"/>
                  <a:pt x="1912099" y="109228"/>
                  <a:pt x="1906038" y="109247"/>
                </a:cubicBezTo>
                <a:cubicBezTo>
                  <a:pt x="1901672" y="109286"/>
                  <a:pt x="1897306" y="109598"/>
                  <a:pt x="1892980" y="110222"/>
                </a:cubicBezTo>
                <a:cubicBezTo>
                  <a:pt x="1883818" y="109247"/>
                  <a:pt x="1874659" y="110222"/>
                  <a:pt x="1865498" y="110222"/>
                </a:cubicBezTo>
                <a:cubicBezTo>
                  <a:pt x="1859846" y="110222"/>
                  <a:pt x="1854388" y="105739"/>
                  <a:pt x="1848736" y="110222"/>
                </a:cubicBezTo>
                <a:cubicBezTo>
                  <a:pt x="1821820" y="106713"/>
                  <a:pt x="1794435" y="109579"/>
                  <a:pt x="1768826" y="118604"/>
                </a:cubicBezTo>
                <a:cubicBezTo>
                  <a:pt x="1722829" y="131276"/>
                  <a:pt x="1678586" y="150185"/>
                  <a:pt x="1632393" y="161880"/>
                </a:cubicBezTo>
                <a:cubicBezTo>
                  <a:pt x="1560670" y="179035"/>
                  <a:pt x="1495767" y="214904"/>
                  <a:pt x="1425991" y="237517"/>
                </a:cubicBezTo>
                <a:cubicBezTo>
                  <a:pt x="1424431" y="238101"/>
                  <a:pt x="1422873" y="242585"/>
                  <a:pt x="1422873" y="245314"/>
                </a:cubicBezTo>
                <a:cubicBezTo>
                  <a:pt x="1418389" y="252332"/>
                  <a:pt x="1413907" y="248628"/>
                  <a:pt x="1409424" y="245314"/>
                </a:cubicBezTo>
                <a:cubicBezTo>
                  <a:pt x="1391260" y="251494"/>
                  <a:pt x="1373425" y="258648"/>
                  <a:pt x="1356020" y="266757"/>
                </a:cubicBezTo>
                <a:cubicBezTo>
                  <a:pt x="1338090" y="279234"/>
                  <a:pt x="1317430" y="283912"/>
                  <a:pt x="1299110" y="294244"/>
                </a:cubicBezTo>
                <a:cubicBezTo>
                  <a:pt x="1284687" y="302432"/>
                  <a:pt x="1273187" y="318611"/>
                  <a:pt x="1253696" y="318611"/>
                </a:cubicBezTo>
                <a:cubicBezTo>
                  <a:pt x="1238884" y="319001"/>
                  <a:pt x="1227385" y="341029"/>
                  <a:pt x="1223291" y="341029"/>
                </a:cubicBezTo>
                <a:cubicBezTo>
                  <a:pt x="1203411" y="339859"/>
                  <a:pt x="1191717" y="352336"/>
                  <a:pt x="1178074" y="360523"/>
                </a:cubicBezTo>
                <a:cubicBezTo>
                  <a:pt x="1171643" y="364811"/>
                  <a:pt x="1160728" y="352336"/>
                  <a:pt x="1158584" y="363837"/>
                </a:cubicBezTo>
                <a:cubicBezTo>
                  <a:pt x="1156440" y="375338"/>
                  <a:pt x="1147476" y="374169"/>
                  <a:pt x="1140654" y="377677"/>
                </a:cubicBezTo>
                <a:cubicBezTo>
                  <a:pt x="1122918" y="386450"/>
                  <a:pt x="1105376" y="395612"/>
                  <a:pt x="1087835" y="404774"/>
                </a:cubicBezTo>
                <a:cubicBezTo>
                  <a:pt x="1085106" y="407503"/>
                  <a:pt x="1084327" y="413741"/>
                  <a:pt x="1078090" y="409842"/>
                </a:cubicBezTo>
                <a:cubicBezTo>
                  <a:pt x="1056377" y="425145"/>
                  <a:pt x="1032365" y="436841"/>
                  <a:pt x="1006949" y="444541"/>
                </a:cubicBezTo>
                <a:cubicBezTo>
                  <a:pt x="1002466" y="445906"/>
                  <a:pt x="999543" y="453119"/>
                  <a:pt x="993500" y="447271"/>
                </a:cubicBezTo>
                <a:cubicBezTo>
                  <a:pt x="984341" y="457018"/>
                  <a:pt x="985120" y="449025"/>
                  <a:pt x="984341" y="442592"/>
                </a:cubicBezTo>
                <a:cubicBezTo>
                  <a:pt x="983561" y="436159"/>
                  <a:pt x="978883" y="438693"/>
                  <a:pt x="975180" y="438693"/>
                </a:cubicBezTo>
                <a:cubicBezTo>
                  <a:pt x="966604" y="435769"/>
                  <a:pt x="957639" y="430701"/>
                  <a:pt x="953351" y="444152"/>
                </a:cubicBezTo>
                <a:cubicBezTo>
                  <a:pt x="952181" y="450779"/>
                  <a:pt x="944192" y="452339"/>
                  <a:pt x="942436" y="458577"/>
                </a:cubicBezTo>
                <a:cubicBezTo>
                  <a:pt x="941092" y="461404"/>
                  <a:pt x="940001" y="464347"/>
                  <a:pt x="939124" y="467349"/>
                </a:cubicBezTo>
                <a:cubicBezTo>
                  <a:pt x="937603" y="475400"/>
                  <a:pt x="934425" y="483022"/>
                  <a:pt x="929766" y="489767"/>
                </a:cubicBezTo>
                <a:cubicBezTo>
                  <a:pt x="927507" y="493666"/>
                  <a:pt x="924194" y="496824"/>
                  <a:pt x="920218" y="498929"/>
                </a:cubicBezTo>
                <a:cubicBezTo>
                  <a:pt x="917781" y="499514"/>
                  <a:pt x="915247" y="499514"/>
                  <a:pt x="912812" y="498929"/>
                </a:cubicBezTo>
                <a:lnTo>
                  <a:pt x="910277" y="498929"/>
                </a:lnTo>
                <a:cubicBezTo>
                  <a:pt x="898095" y="515148"/>
                  <a:pt x="884161" y="529983"/>
                  <a:pt x="868763" y="543180"/>
                </a:cubicBezTo>
                <a:cubicBezTo>
                  <a:pt x="840503" y="560725"/>
                  <a:pt x="823351" y="594644"/>
                  <a:pt x="788074" y="601662"/>
                </a:cubicBezTo>
                <a:cubicBezTo>
                  <a:pt x="776574" y="604001"/>
                  <a:pt x="776183" y="623885"/>
                  <a:pt x="761176" y="615503"/>
                </a:cubicBezTo>
                <a:cubicBezTo>
                  <a:pt x="759227" y="635386"/>
                  <a:pt x="741686" y="638116"/>
                  <a:pt x="730186" y="648447"/>
                </a:cubicBezTo>
                <a:cubicBezTo>
                  <a:pt x="715374" y="661703"/>
                  <a:pt x="696860" y="666187"/>
                  <a:pt x="683022" y="676908"/>
                </a:cubicBezTo>
                <a:cubicBezTo>
                  <a:pt x="669183" y="687630"/>
                  <a:pt x="670938" y="694842"/>
                  <a:pt x="683022" y="703615"/>
                </a:cubicBezTo>
                <a:cubicBezTo>
                  <a:pt x="695105" y="712387"/>
                  <a:pt x="714790" y="711218"/>
                  <a:pt x="716739" y="731881"/>
                </a:cubicBezTo>
                <a:cubicBezTo>
                  <a:pt x="716932" y="733635"/>
                  <a:pt x="721416" y="736364"/>
                  <a:pt x="724144" y="736364"/>
                </a:cubicBezTo>
                <a:cubicBezTo>
                  <a:pt x="738373" y="737534"/>
                  <a:pt x="750262" y="740653"/>
                  <a:pt x="752600" y="758197"/>
                </a:cubicBezTo>
                <a:cubicBezTo>
                  <a:pt x="752991" y="761707"/>
                  <a:pt x="760007" y="766970"/>
                  <a:pt x="764685" y="766970"/>
                </a:cubicBezTo>
                <a:cubicBezTo>
                  <a:pt x="802887" y="773793"/>
                  <a:pt x="831342" y="805957"/>
                  <a:pt x="873051" y="805957"/>
                </a:cubicBezTo>
                <a:cubicBezTo>
                  <a:pt x="894686" y="805957"/>
                  <a:pt x="916320" y="816484"/>
                  <a:pt x="937759" y="805957"/>
                </a:cubicBezTo>
                <a:cubicBezTo>
                  <a:pt x="943995" y="802838"/>
                  <a:pt x="951402" y="807517"/>
                  <a:pt x="951402" y="807517"/>
                </a:cubicBezTo>
                <a:cubicBezTo>
                  <a:pt x="952181" y="797770"/>
                  <a:pt x="952376" y="788608"/>
                  <a:pt x="966020" y="789972"/>
                </a:cubicBezTo>
                <a:cubicBezTo>
                  <a:pt x="965630" y="762486"/>
                  <a:pt x="993306" y="755468"/>
                  <a:pt x="1006171" y="742018"/>
                </a:cubicBezTo>
                <a:cubicBezTo>
                  <a:pt x="1019033" y="728567"/>
                  <a:pt x="1027609" y="734805"/>
                  <a:pt x="1030143" y="753129"/>
                </a:cubicBezTo>
                <a:cubicBezTo>
                  <a:pt x="1024491" y="725448"/>
                  <a:pt x="1057430" y="725448"/>
                  <a:pt x="1061912" y="705954"/>
                </a:cubicBezTo>
                <a:cubicBezTo>
                  <a:pt x="1082377" y="725448"/>
                  <a:pt x="1092123" y="699911"/>
                  <a:pt x="1104012" y="693478"/>
                </a:cubicBezTo>
                <a:cubicBezTo>
                  <a:pt x="1123697" y="683341"/>
                  <a:pt x="1153518" y="678663"/>
                  <a:pt x="1149034" y="644353"/>
                </a:cubicBezTo>
                <a:cubicBezTo>
                  <a:pt x="1156051" y="648057"/>
                  <a:pt x="1149814" y="656440"/>
                  <a:pt x="1156051" y="660338"/>
                </a:cubicBezTo>
                <a:cubicBezTo>
                  <a:pt x="1154297" y="650396"/>
                  <a:pt x="1164236" y="654100"/>
                  <a:pt x="1167939" y="649422"/>
                </a:cubicBezTo>
                <a:cubicBezTo>
                  <a:pt x="1174565" y="641040"/>
                  <a:pt x="1183140" y="629928"/>
                  <a:pt x="1192497" y="628563"/>
                </a:cubicBezTo>
                <a:cubicBezTo>
                  <a:pt x="1211578" y="624470"/>
                  <a:pt x="1229042" y="614918"/>
                  <a:pt x="1242782" y="601077"/>
                </a:cubicBezTo>
                <a:cubicBezTo>
                  <a:pt x="1265450" y="584995"/>
                  <a:pt x="1289150" y="570394"/>
                  <a:pt x="1313727" y="557411"/>
                </a:cubicBezTo>
                <a:cubicBezTo>
                  <a:pt x="1345224" y="535442"/>
                  <a:pt x="1378942" y="516825"/>
                  <a:pt x="1414298" y="501853"/>
                </a:cubicBezTo>
                <a:cubicBezTo>
                  <a:pt x="1450159" y="487428"/>
                  <a:pt x="1483292" y="468519"/>
                  <a:pt x="1517986" y="452144"/>
                </a:cubicBezTo>
                <a:cubicBezTo>
                  <a:pt x="1581915" y="422319"/>
                  <a:pt x="1646036" y="393078"/>
                  <a:pt x="1711330" y="366176"/>
                </a:cubicBezTo>
                <a:cubicBezTo>
                  <a:pt x="1798236" y="328689"/>
                  <a:pt x="1889120" y="301223"/>
                  <a:pt x="1982251" y="284302"/>
                </a:cubicBezTo>
                <a:cubicBezTo>
                  <a:pt x="2018108" y="278064"/>
                  <a:pt x="2034288" y="297558"/>
                  <a:pt x="2023567" y="333621"/>
                </a:cubicBezTo>
                <a:cubicBezTo>
                  <a:pt x="2021091" y="340288"/>
                  <a:pt x="2020409" y="347481"/>
                  <a:pt x="2021619" y="354480"/>
                </a:cubicBezTo>
                <a:cubicBezTo>
                  <a:pt x="2025496" y="364558"/>
                  <a:pt x="2028066" y="375124"/>
                  <a:pt x="2029220" y="385865"/>
                </a:cubicBezTo>
                <a:cubicBezTo>
                  <a:pt x="2026493" y="411207"/>
                  <a:pt x="2021227" y="436939"/>
                  <a:pt x="2019277" y="462281"/>
                </a:cubicBezTo>
                <a:cubicBezTo>
                  <a:pt x="2010099" y="546319"/>
                  <a:pt x="1995191" y="629616"/>
                  <a:pt x="1974644" y="711607"/>
                </a:cubicBezTo>
                <a:cubicBezTo>
                  <a:pt x="1943070" y="852938"/>
                  <a:pt x="1907206" y="993488"/>
                  <a:pt x="1869200" y="1133259"/>
                </a:cubicBezTo>
                <a:cubicBezTo>
                  <a:pt x="1841915" y="1232873"/>
                  <a:pt x="1817553" y="1334046"/>
                  <a:pt x="1762978" y="1424107"/>
                </a:cubicBezTo>
                <a:cubicBezTo>
                  <a:pt x="1753234" y="1440092"/>
                  <a:pt x="1734133" y="1449059"/>
                  <a:pt x="1728871" y="1466799"/>
                </a:cubicBezTo>
                <a:cubicBezTo>
                  <a:pt x="1720490" y="1493116"/>
                  <a:pt x="1706652" y="1486098"/>
                  <a:pt x="1689889" y="1478300"/>
                </a:cubicBezTo>
                <a:cubicBezTo>
                  <a:pt x="1638824" y="1454713"/>
                  <a:pt x="1592829" y="1423133"/>
                  <a:pt x="1543713" y="1396231"/>
                </a:cubicBezTo>
                <a:cubicBezTo>
                  <a:pt x="1437880" y="1338334"/>
                  <a:pt x="1338675" y="1269326"/>
                  <a:pt x="1235960" y="1206361"/>
                </a:cubicBezTo>
                <a:cubicBezTo>
                  <a:pt x="1195420" y="1181409"/>
                  <a:pt x="1157805" y="1151778"/>
                  <a:pt x="1115121" y="1130140"/>
                </a:cubicBezTo>
                <a:cubicBezTo>
                  <a:pt x="1106350" y="1126631"/>
                  <a:pt x="1097970" y="1124877"/>
                  <a:pt x="1091732" y="1134429"/>
                </a:cubicBezTo>
                <a:cubicBezTo>
                  <a:pt x="1093682" y="1139692"/>
                  <a:pt x="1098360" y="1141252"/>
                  <a:pt x="1103037" y="1144176"/>
                </a:cubicBezTo>
                <a:cubicBezTo>
                  <a:pt x="1159363" y="1178485"/>
                  <a:pt x="1216665" y="1211819"/>
                  <a:pt x="1269679" y="1250807"/>
                </a:cubicBezTo>
                <a:cubicBezTo>
                  <a:pt x="1275467" y="1259248"/>
                  <a:pt x="1283401" y="1265973"/>
                  <a:pt x="1292678" y="1270301"/>
                </a:cubicBezTo>
                <a:cubicBezTo>
                  <a:pt x="1333082" y="1292387"/>
                  <a:pt x="1372121" y="1316872"/>
                  <a:pt x="1409619" y="1343598"/>
                </a:cubicBezTo>
                <a:cubicBezTo>
                  <a:pt x="1412737" y="1346522"/>
                  <a:pt x="1415271" y="1350031"/>
                  <a:pt x="1418389" y="1352760"/>
                </a:cubicBezTo>
                <a:cubicBezTo>
                  <a:pt x="1428720" y="1359778"/>
                  <a:pt x="1441973" y="1362312"/>
                  <a:pt x="1450938" y="1374983"/>
                </a:cubicBezTo>
                <a:cubicBezTo>
                  <a:pt x="1440434" y="1367283"/>
                  <a:pt x="1429129" y="1360752"/>
                  <a:pt x="1417220" y="1355489"/>
                </a:cubicBezTo>
                <a:cubicBezTo>
                  <a:pt x="1412542" y="1352760"/>
                  <a:pt x="1408840" y="1348861"/>
                  <a:pt x="1404358" y="1345742"/>
                </a:cubicBezTo>
                <a:cubicBezTo>
                  <a:pt x="1372375" y="1326560"/>
                  <a:pt x="1341423" y="1305741"/>
                  <a:pt x="1311584" y="1283362"/>
                </a:cubicBezTo>
                <a:cubicBezTo>
                  <a:pt x="1297648" y="1270886"/>
                  <a:pt x="1281042" y="1261762"/>
                  <a:pt x="1263053" y="1256655"/>
                </a:cubicBezTo>
                <a:cubicBezTo>
                  <a:pt x="1207310" y="1227220"/>
                  <a:pt x="1155856" y="1192521"/>
                  <a:pt x="1102842" y="1157431"/>
                </a:cubicBezTo>
                <a:cubicBezTo>
                  <a:pt x="1049828" y="1122343"/>
                  <a:pt x="993891" y="1091932"/>
                  <a:pt x="942436" y="1054504"/>
                </a:cubicBezTo>
                <a:cubicBezTo>
                  <a:pt x="927429" y="1043392"/>
                  <a:pt x="913591" y="1024678"/>
                  <a:pt x="890593" y="1025653"/>
                </a:cubicBezTo>
                <a:cubicBezTo>
                  <a:pt x="881432" y="1025653"/>
                  <a:pt x="877339" y="1018051"/>
                  <a:pt x="871103" y="1013762"/>
                </a:cubicBezTo>
                <a:lnTo>
                  <a:pt x="860382" y="1009863"/>
                </a:lnTo>
                <a:cubicBezTo>
                  <a:pt x="854341" y="1002650"/>
                  <a:pt x="843621" y="1004795"/>
                  <a:pt x="837384" y="998167"/>
                </a:cubicBezTo>
                <a:cubicBezTo>
                  <a:pt x="832883" y="997367"/>
                  <a:pt x="829043" y="994482"/>
                  <a:pt x="827055" y="990369"/>
                </a:cubicBezTo>
                <a:cubicBezTo>
                  <a:pt x="826060" y="988790"/>
                  <a:pt x="824735" y="987465"/>
                  <a:pt x="823156" y="986471"/>
                </a:cubicBezTo>
                <a:lnTo>
                  <a:pt x="820427" y="985301"/>
                </a:lnTo>
                <a:cubicBezTo>
                  <a:pt x="818595" y="984541"/>
                  <a:pt x="816842" y="983625"/>
                  <a:pt x="815165" y="982572"/>
                </a:cubicBezTo>
                <a:cubicBezTo>
                  <a:pt x="804679" y="972415"/>
                  <a:pt x="791698" y="965222"/>
                  <a:pt x="777548" y="961713"/>
                </a:cubicBezTo>
                <a:cubicBezTo>
                  <a:pt x="762346" y="950407"/>
                  <a:pt x="747728" y="938126"/>
                  <a:pt x="731940" y="927794"/>
                </a:cubicBezTo>
                <a:cubicBezTo>
                  <a:pt x="708552" y="912199"/>
                  <a:pt x="690819" y="889391"/>
                  <a:pt x="665870" y="875746"/>
                </a:cubicBezTo>
                <a:cubicBezTo>
                  <a:pt x="665617" y="875940"/>
                  <a:pt x="665382" y="876174"/>
                  <a:pt x="665188" y="876427"/>
                </a:cubicBezTo>
                <a:cubicBezTo>
                  <a:pt x="663785" y="878201"/>
                  <a:pt x="664096" y="880775"/>
                  <a:pt x="665870" y="882178"/>
                </a:cubicBezTo>
                <a:cubicBezTo>
                  <a:pt x="664115" y="885493"/>
                  <a:pt x="675615" y="890951"/>
                  <a:pt x="665870" y="890951"/>
                </a:cubicBezTo>
                <a:cubicBezTo>
                  <a:pt x="660413" y="891341"/>
                  <a:pt x="654176" y="885102"/>
                  <a:pt x="649108" y="880814"/>
                </a:cubicBezTo>
                <a:cubicBezTo>
                  <a:pt x="622016" y="858006"/>
                  <a:pt x="595119" y="834808"/>
                  <a:pt x="568222" y="811611"/>
                </a:cubicBezTo>
                <a:cubicBezTo>
                  <a:pt x="564910" y="809661"/>
                  <a:pt x="562765" y="811416"/>
                  <a:pt x="560815" y="813950"/>
                </a:cubicBezTo>
                <a:cubicBezTo>
                  <a:pt x="553995" y="823307"/>
                  <a:pt x="549706" y="812975"/>
                  <a:pt x="544250" y="812000"/>
                </a:cubicBezTo>
                <a:cubicBezTo>
                  <a:pt x="516573" y="792311"/>
                  <a:pt x="491430" y="768334"/>
                  <a:pt x="455570" y="764630"/>
                </a:cubicBezTo>
                <a:cubicBezTo>
                  <a:pt x="452062" y="766190"/>
                  <a:pt x="453425" y="771063"/>
                  <a:pt x="450112" y="772818"/>
                </a:cubicBezTo>
                <a:lnTo>
                  <a:pt x="450112" y="774377"/>
                </a:lnTo>
                <a:cubicBezTo>
                  <a:pt x="445239" y="779953"/>
                  <a:pt x="445239" y="788296"/>
                  <a:pt x="450112" y="793871"/>
                </a:cubicBezTo>
                <a:cubicBezTo>
                  <a:pt x="449079" y="803754"/>
                  <a:pt x="454498" y="813190"/>
                  <a:pt x="463560" y="817264"/>
                </a:cubicBezTo>
                <a:cubicBezTo>
                  <a:pt x="467458" y="824866"/>
                  <a:pt x="476228" y="827985"/>
                  <a:pt x="477593" y="836758"/>
                </a:cubicBezTo>
                <a:cubicBezTo>
                  <a:pt x="511701" y="871457"/>
                  <a:pt x="544250" y="907715"/>
                  <a:pt x="580306" y="940270"/>
                </a:cubicBezTo>
                <a:cubicBezTo>
                  <a:pt x="631371" y="986471"/>
                  <a:pt x="685361" y="1029552"/>
                  <a:pt x="737592" y="1074583"/>
                </a:cubicBezTo>
                <a:cubicBezTo>
                  <a:pt x="777548" y="1109282"/>
                  <a:pt x="814580" y="1148074"/>
                  <a:pt x="856679" y="1179849"/>
                </a:cubicBezTo>
                <a:cubicBezTo>
                  <a:pt x="927040" y="1233068"/>
                  <a:pt x="994086" y="1290769"/>
                  <a:pt x="1067175" y="1340673"/>
                </a:cubicBezTo>
                <a:cubicBezTo>
                  <a:pt x="1106936" y="1367673"/>
                  <a:pt x="1143673" y="1398717"/>
                  <a:pt x="1180680" y="1429420"/>
                </a:cubicBezTo>
                <a:lnTo>
                  <a:pt x="1279282" y="1503680"/>
                </a:lnTo>
                <a:lnTo>
                  <a:pt x="0" y="15036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MiSans Normal" panose="00000500000000000000" charset="-122"/>
              <a:cs typeface="MiSans Normal" panose="00000500000000000000" charset="-122"/>
            </a:endParaRPr>
          </a:p>
        </p:txBody>
      </p:sp>
      <p:sp>
        <p:nvSpPr>
          <p:cNvPr id="6" name="标题"/>
          <p:cNvSpPr txBox="1">
            <a:spLocks noGrp="1"/>
          </p:cNvSpPr>
          <p:nvPr>
            <p:ph type="title" idx="1" hasCustomPrompt="1"/>
            <p:custDataLst>
              <p:tags r:id="rId4"/>
            </p:custDataLst>
          </p:nvPr>
        </p:nvSpPr>
        <p:spPr>
          <a:xfrm>
            <a:off x="453390" y="805815"/>
            <a:ext cx="1454785" cy="2361565"/>
          </a:xfrm>
          <a:prstGeom prst="rect">
            <a:avLst/>
          </a:prstGeom>
          <a:noFill/>
        </p:spPr>
        <p:txBody>
          <a:bodyPr vert="eaVert" wrap="square" lIns="0" tIns="45720" rIns="0" bIns="4572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8800" b="0" i="0" u="none" strike="noStrike" kern="1200" cap="none" spc="-1000" normalizeH="0" baseline="0" noProof="1" dirty="0">
                <a:solidFill>
                  <a:schemeClr val="accent3"/>
                </a:solidFill>
                <a:uFillTx/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buClrTx/>
              <a:buSzTx/>
              <a:buFontTx/>
            </a:pPr>
            <a:r>
              <a:rPr dirty="0">
                <a:sym typeface="+mn-ea"/>
              </a:rPr>
              <a:t>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EFB9CBC-9E93-4C65-87E7-4C0E501133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863A6BE-D91B-45A8-9C6D-49828D8E21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: 形状 1"/>
          <p:cNvSpPr/>
          <p:nvPr>
            <p:custDataLst>
              <p:tags r:id="rId2"/>
            </p:custDataLst>
          </p:nvPr>
        </p:nvSpPr>
        <p:spPr>
          <a:xfrm>
            <a:off x="7457441" y="0"/>
            <a:ext cx="4757420" cy="6856730"/>
          </a:xfrm>
          <a:custGeom>
            <a:avLst/>
            <a:gdLst>
              <a:gd name="connsiteX0" fmla="*/ 4160342 w 4757420"/>
              <a:gd name="connsiteY0" fmla="*/ 6665070 h 6856730"/>
              <a:gd name="connsiteX1" fmla="*/ 4161054 w 4757420"/>
              <a:gd name="connsiteY1" fmla="*/ 6665816 h 6856730"/>
              <a:gd name="connsiteX2" fmla="*/ 4160756 w 4757420"/>
              <a:gd name="connsiteY2" fmla="*/ 6665944 h 6856730"/>
              <a:gd name="connsiteX3" fmla="*/ 4160233 w 4757420"/>
              <a:gd name="connsiteY3" fmla="*/ 6665216 h 6856730"/>
              <a:gd name="connsiteX4" fmla="*/ 4158937 w 4757420"/>
              <a:gd name="connsiteY4" fmla="*/ 6651803 h 6856730"/>
              <a:gd name="connsiteX5" fmla="*/ 4164488 w 4757420"/>
              <a:gd name="connsiteY5" fmla="*/ 6659471 h 6856730"/>
              <a:gd name="connsiteX6" fmla="*/ 4160342 w 4757420"/>
              <a:gd name="connsiteY6" fmla="*/ 6665070 h 6856730"/>
              <a:gd name="connsiteX7" fmla="*/ 4159463 w 4757420"/>
              <a:gd name="connsiteY7" fmla="*/ 6664149 h 6856730"/>
              <a:gd name="connsiteX8" fmla="*/ 4155856 w 4757420"/>
              <a:gd name="connsiteY8" fmla="*/ 6659159 h 6856730"/>
              <a:gd name="connsiteX9" fmla="*/ 4256754 w 4757420"/>
              <a:gd name="connsiteY9" fmla="*/ 6648895 h 6856730"/>
              <a:gd name="connsiteX10" fmla="*/ 4268384 w 4757420"/>
              <a:gd name="connsiteY10" fmla="*/ 6660000 h 6856730"/>
              <a:gd name="connsiteX11" fmla="*/ 4262040 w 4757420"/>
              <a:gd name="connsiteY11" fmla="*/ 6665816 h 6856730"/>
              <a:gd name="connsiteX12" fmla="*/ 4261775 w 4757420"/>
              <a:gd name="connsiteY12" fmla="*/ 6666081 h 6856730"/>
              <a:gd name="connsiteX13" fmla="*/ 4253585 w 4757420"/>
              <a:gd name="connsiteY13" fmla="*/ 6654447 h 6856730"/>
              <a:gd name="connsiteX14" fmla="*/ 4256754 w 4757420"/>
              <a:gd name="connsiteY14" fmla="*/ 6648895 h 6856730"/>
              <a:gd name="connsiteX15" fmla="*/ 4179824 w 4757420"/>
              <a:gd name="connsiteY15" fmla="*/ 6638319 h 6856730"/>
              <a:gd name="connsiteX16" fmla="*/ 4213929 w 4757420"/>
              <a:gd name="connsiteY16" fmla="*/ 6677978 h 6856730"/>
              <a:gd name="connsiteX17" fmla="*/ 4218421 w 4757420"/>
              <a:gd name="connsiteY17" fmla="*/ 6705211 h 6856730"/>
              <a:gd name="connsiteX18" fmla="*/ 4218421 w 4757420"/>
              <a:gd name="connsiteY18" fmla="*/ 6705476 h 6856730"/>
              <a:gd name="connsiteX19" fmla="*/ 4214458 w 4757420"/>
              <a:gd name="connsiteY19" fmla="*/ 6683795 h 6856730"/>
              <a:gd name="connsiteX20" fmla="*/ 4179824 w 4757420"/>
              <a:gd name="connsiteY20" fmla="*/ 6638319 h 6856730"/>
              <a:gd name="connsiteX21" fmla="*/ 4172421 w 4757420"/>
              <a:gd name="connsiteY21" fmla="*/ 6589935 h 6856730"/>
              <a:gd name="connsiteX22" fmla="*/ 4191984 w 4757420"/>
              <a:gd name="connsiteY22" fmla="*/ 6618225 h 6856730"/>
              <a:gd name="connsiteX23" fmla="*/ 4172421 w 4757420"/>
              <a:gd name="connsiteY23" fmla="*/ 6589935 h 6856730"/>
              <a:gd name="connsiteX24" fmla="*/ 4446835 w 4757420"/>
              <a:gd name="connsiteY24" fmla="*/ 6570634 h 6856730"/>
              <a:gd name="connsiteX25" fmla="*/ 4452657 w 4757420"/>
              <a:gd name="connsiteY25" fmla="*/ 6575922 h 6856730"/>
              <a:gd name="connsiteX26" fmla="*/ 4444725 w 4757420"/>
              <a:gd name="connsiteY26" fmla="*/ 6582796 h 6856730"/>
              <a:gd name="connsiteX27" fmla="*/ 4444460 w 4757420"/>
              <a:gd name="connsiteY27" fmla="*/ 6583060 h 6856730"/>
              <a:gd name="connsiteX28" fmla="*/ 4436528 w 4757420"/>
              <a:gd name="connsiteY28" fmla="*/ 6578301 h 6856730"/>
              <a:gd name="connsiteX29" fmla="*/ 4446835 w 4757420"/>
              <a:gd name="connsiteY29" fmla="*/ 6570634 h 6856730"/>
              <a:gd name="connsiteX30" fmla="*/ 4120053 w 4757420"/>
              <a:gd name="connsiteY30" fmla="*/ 6543940 h 6856730"/>
              <a:gd name="connsiteX31" fmla="*/ 4120340 w 4757420"/>
              <a:gd name="connsiteY31" fmla="*/ 6544459 h 6856730"/>
              <a:gd name="connsiteX32" fmla="*/ 4118488 w 4757420"/>
              <a:gd name="connsiteY32" fmla="*/ 6545252 h 6856730"/>
              <a:gd name="connsiteX33" fmla="*/ 4484116 w 4757420"/>
              <a:gd name="connsiteY33" fmla="*/ 6540493 h 6856730"/>
              <a:gd name="connsiteX34" fmla="*/ 4457679 w 4757420"/>
              <a:gd name="connsiteY34" fmla="*/ 6552655 h 6856730"/>
              <a:gd name="connsiteX35" fmla="*/ 4115450 w 4757420"/>
              <a:gd name="connsiteY35" fmla="*/ 6530446 h 6856730"/>
              <a:gd name="connsiteX36" fmla="*/ 4120075 w 4757420"/>
              <a:gd name="connsiteY36" fmla="*/ 6530446 h 6856730"/>
              <a:gd name="connsiteX37" fmla="*/ 4126685 w 4757420"/>
              <a:gd name="connsiteY37" fmla="*/ 6538378 h 6856730"/>
              <a:gd name="connsiteX38" fmla="*/ 4120053 w 4757420"/>
              <a:gd name="connsiteY38" fmla="*/ 6543940 h 6856730"/>
              <a:gd name="connsiteX39" fmla="*/ 4114789 w 4757420"/>
              <a:gd name="connsiteY39" fmla="*/ 6534412 h 6856730"/>
              <a:gd name="connsiteX40" fmla="*/ 4115450 w 4757420"/>
              <a:gd name="connsiteY40" fmla="*/ 6530446 h 6856730"/>
              <a:gd name="connsiteX41" fmla="*/ 4020624 w 4757420"/>
              <a:gd name="connsiteY41" fmla="*/ 6355586 h 6856730"/>
              <a:gd name="connsiteX42" fmla="*/ 4021201 w 4757420"/>
              <a:gd name="connsiteY42" fmla="*/ 6356209 h 6856730"/>
              <a:gd name="connsiteX43" fmla="*/ 4019348 w 4757420"/>
              <a:gd name="connsiteY43" fmla="*/ 6357003 h 6856730"/>
              <a:gd name="connsiteX44" fmla="*/ 4019878 w 4757420"/>
              <a:gd name="connsiteY44" fmla="*/ 6343518 h 6856730"/>
              <a:gd name="connsiteX45" fmla="*/ 4026487 w 4757420"/>
              <a:gd name="connsiteY45" fmla="*/ 6349071 h 6856730"/>
              <a:gd name="connsiteX46" fmla="*/ 4020624 w 4757420"/>
              <a:gd name="connsiteY46" fmla="*/ 6355586 h 6856730"/>
              <a:gd name="connsiteX47" fmla="*/ 4014591 w 4757420"/>
              <a:gd name="connsiteY47" fmla="*/ 6349071 h 6856730"/>
              <a:gd name="connsiteX48" fmla="*/ 4019878 w 4757420"/>
              <a:gd name="connsiteY48" fmla="*/ 6343518 h 6856730"/>
              <a:gd name="connsiteX49" fmla="*/ 1447010 w 4757420"/>
              <a:gd name="connsiteY49" fmla="*/ 6317607 h 6856730"/>
              <a:gd name="connsiteX50" fmla="*/ 1455207 w 4757420"/>
              <a:gd name="connsiteY50" fmla="*/ 6328712 h 6856730"/>
              <a:gd name="connsiteX51" fmla="*/ 1445164 w 4757420"/>
              <a:gd name="connsiteY51" fmla="*/ 6333735 h 6856730"/>
              <a:gd name="connsiteX52" fmla="*/ 1445164 w 4757420"/>
              <a:gd name="connsiteY52" fmla="*/ 6334000 h 6856730"/>
              <a:gd name="connsiteX53" fmla="*/ 1438820 w 4757420"/>
              <a:gd name="connsiteY53" fmla="*/ 6325275 h 6856730"/>
              <a:gd name="connsiteX54" fmla="*/ 1447010 w 4757420"/>
              <a:gd name="connsiteY54" fmla="*/ 6317607 h 6856730"/>
              <a:gd name="connsiteX55" fmla="*/ 4639299 w 4757420"/>
              <a:gd name="connsiteY55" fmla="*/ 6271603 h 6856730"/>
              <a:gd name="connsiteX56" fmla="*/ 4635600 w 4757420"/>
              <a:gd name="connsiteY56" fmla="*/ 6299629 h 6856730"/>
              <a:gd name="connsiteX57" fmla="*/ 4639299 w 4757420"/>
              <a:gd name="connsiteY57" fmla="*/ 6271603 h 6856730"/>
              <a:gd name="connsiteX58" fmla="*/ 4646966 w 4757420"/>
              <a:gd name="connsiteY58" fmla="*/ 6245163 h 6856730"/>
              <a:gd name="connsiteX59" fmla="*/ 4639563 w 4757420"/>
              <a:gd name="connsiteY59" fmla="*/ 6271338 h 6856730"/>
              <a:gd name="connsiteX60" fmla="*/ 4639299 w 4757420"/>
              <a:gd name="connsiteY60" fmla="*/ 6271603 h 6856730"/>
              <a:gd name="connsiteX61" fmla="*/ 4646966 w 4757420"/>
              <a:gd name="connsiteY61" fmla="*/ 6245163 h 6856730"/>
              <a:gd name="connsiteX62" fmla="*/ 4654105 w 4757420"/>
              <a:gd name="connsiteY62" fmla="*/ 6175892 h 6856730"/>
              <a:gd name="connsiteX63" fmla="*/ 4662302 w 4757420"/>
              <a:gd name="connsiteY63" fmla="*/ 6175892 h 6856730"/>
              <a:gd name="connsiteX64" fmla="*/ 4647231 w 4757420"/>
              <a:gd name="connsiteY64" fmla="*/ 6212643 h 6856730"/>
              <a:gd name="connsiteX65" fmla="*/ 4646966 w 4757420"/>
              <a:gd name="connsiteY65" fmla="*/ 6212907 h 6856730"/>
              <a:gd name="connsiteX66" fmla="*/ 3969777 w 4757420"/>
              <a:gd name="connsiteY66" fmla="*/ 6165267 h 6856730"/>
              <a:gd name="connsiteX67" fmla="*/ 3969914 w 4757420"/>
              <a:gd name="connsiteY67" fmla="*/ 6165316 h 6856730"/>
              <a:gd name="connsiteX68" fmla="*/ 3968062 w 4757420"/>
              <a:gd name="connsiteY68" fmla="*/ 6166109 h 6856730"/>
              <a:gd name="connsiteX69" fmla="*/ 4034222 w 4757420"/>
              <a:gd name="connsiteY69" fmla="*/ 6159483 h 6856730"/>
              <a:gd name="connsiteX70" fmla="*/ 4035742 w 4757420"/>
              <a:gd name="connsiteY70" fmla="*/ 6160821 h 6856730"/>
              <a:gd name="connsiteX71" fmla="*/ 4033361 w 4757420"/>
              <a:gd name="connsiteY71" fmla="*/ 6161614 h 6856730"/>
              <a:gd name="connsiteX72" fmla="*/ 3602434 w 4757420"/>
              <a:gd name="connsiteY72" fmla="*/ 6157384 h 6856730"/>
              <a:gd name="connsiteX73" fmla="*/ 3606668 w 4757420"/>
              <a:gd name="connsiteY73" fmla="*/ 6163994 h 6856730"/>
              <a:gd name="connsiteX74" fmla="*/ 3580753 w 4757420"/>
              <a:gd name="connsiteY74" fmla="*/ 6175098 h 6856730"/>
              <a:gd name="connsiteX75" fmla="*/ 3583135 w 4757420"/>
              <a:gd name="connsiteY75" fmla="*/ 6174305 h 6856730"/>
              <a:gd name="connsiteX76" fmla="*/ 3968326 w 4757420"/>
              <a:gd name="connsiteY76" fmla="*/ 6147337 h 6856730"/>
              <a:gd name="connsiteX77" fmla="*/ 3975730 w 4757420"/>
              <a:gd name="connsiteY77" fmla="*/ 6157119 h 6856730"/>
              <a:gd name="connsiteX78" fmla="*/ 3973578 w 4757420"/>
              <a:gd name="connsiteY78" fmla="*/ 6163399 h 6856730"/>
              <a:gd name="connsiteX79" fmla="*/ 3969777 w 4757420"/>
              <a:gd name="connsiteY79" fmla="*/ 6165267 h 6856730"/>
              <a:gd name="connsiteX80" fmla="*/ 3964459 w 4757420"/>
              <a:gd name="connsiteY80" fmla="*/ 6163333 h 6856730"/>
              <a:gd name="connsiteX81" fmla="*/ 3963570 w 4757420"/>
              <a:gd name="connsiteY81" fmla="*/ 6157384 h 6856730"/>
              <a:gd name="connsiteX82" fmla="*/ 3968326 w 4757420"/>
              <a:gd name="connsiteY82" fmla="*/ 6147337 h 6856730"/>
              <a:gd name="connsiteX83" fmla="*/ 4032567 w 4757420"/>
              <a:gd name="connsiteY83" fmla="*/ 6144693 h 6856730"/>
              <a:gd name="connsiteX84" fmla="*/ 4038382 w 4757420"/>
              <a:gd name="connsiteY84" fmla="*/ 6149188 h 6856730"/>
              <a:gd name="connsiteX85" fmla="*/ 4034222 w 4757420"/>
              <a:gd name="connsiteY85" fmla="*/ 6159483 h 6856730"/>
              <a:gd name="connsiteX86" fmla="*/ 4029133 w 4757420"/>
              <a:gd name="connsiteY86" fmla="*/ 6155004 h 6856730"/>
              <a:gd name="connsiteX87" fmla="*/ 4032567 w 4757420"/>
              <a:gd name="connsiteY87" fmla="*/ 6144693 h 6856730"/>
              <a:gd name="connsiteX88" fmla="*/ 3991853 w 4757420"/>
              <a:gd name="connsiteY88" fmla="*/ 6120633 h 6856730"/>
              <a:gd name="connsiteX89" fmla="*/ 4018290 w 4757420"/>
              <a:gd name="connsiteY89" fmla="*/ 6175363 h 6856730"/>
              <a:gd name="connsiteX90" fmla="*/ 4011416 w 4757420"/>
              <a:gd name="connsiteY90" fmla="*/ 6195192 h 6856730"/>
              <a:gd name="connsiteX91" fmla="*/ 4004807 w 4757420"/>
              <a:gd name="connsiteY91" fmla="*/ 6183030 h 6856730"/>
              <a:gd name="connsiteX92" fmla="*/ 4006659 w 4757420"/>
              <a:gd name="connsiteY92" fmla="*/ 6182237 h 6856730"/>
              <a:gd name="connsiteX93" fmla="*/ 3991853 w 4757420"/>
              <a:gd name="connsiteY93" fmla="*/ 6120633 h 6856730"/>
              <a:gd name="connsiteX94" fmla="*/ 3426629 w 4757420"/>
              <a:gd name="connsiteY94" fmla="*/ 6102125 h 6856730"/>
              <a:gd name="connsiteX95" fmla="*/ 3416580 w 4757420"/>
              <a:gd name="connsiteY95" fmla="*/ 6121162 h 6856730"/>
              <a:gd name="connsiteX96" fmla="*/ 3416580 w 4757420"/>
              <a:gd name="connsiteY96" fmla="*/ 6109264 h 6856730"/>
              <a:gd name="connsiteX97" fmla="*/ 3426629 w 4757420"/>
              <a:gd name="connsiteY97" fmla="*/ 6102125 h 6856730"/>
              <a:gd name="connsiteX98" fmla="*/ 523562 w 4757420"/>
              <a:gd name="connsiteY98" fmla="*/ 6086261 h 6856730"/>
              <a:gd name="connsiteX99" fmla="*/ 530965 w 4757420"/>
              <a:gd name="connsiteY99" fmla="*/ 6093664 h 6856730"/>
              <a:gd name="connsiteX100" fmla="*/ 519070 w 4757420"/>
              <a:gd name="connsiteY100" fmla="*/ 6100010 h 6856730"/>
              <a:gd name="connsiteX101" fmla="*/ 519070 w 4757420"/>
              <a:gd name="connsiteY101" fmla="*/ 6100274 h 6856730"/>
              <a:gd name="connsiteX102" fmla="*/ 513519 w 4757420"/>
              <a:gd name="connsiteY102" fmla="*/ 6093400 h 6856730"/>
              <a:gd name="connsiteX103" fmla="*/ 523562 w 4757420"/>
              <a:gd name="connsiteY103" fmla="*/ 6086261 h 6856730"/>
              <a:gd name="connsiteX104" fmla="*/ 410940 w 4757420"/>
              <a:gd name="connsiteY104" fmla="*/ 6073703 h 6856730"/>
              <a:gd name="connsiteX105" fmla="*/ 431296 w 4757420"/>
              <a:gd name="connsiteY105" fmla="*/ 6083617 h 6856730"/>
              <a:gd name="connsiteX106" fmla="*/ 393758 w 4757420"/>
              <a:gd name="connsiteY106" fmla="*/ 6079651 h 6856730"/>
              <a:gd name="connsiteX107" fmla="*/ 410940 w 4757420"/>
              <a:gd name="connsiteY107" fmla="*/ 6073703 h 6856730"/>
              <a:gd name="connsiteX108" fmla="*/ 3431942 w 4757420"/>
              <a:gd name="connsiteY108" fmla="*/ 6070326 h 6856730"/>
              <a:gd name="connsiteX109" fmla="*/ 3430592 w 4757420"/>
              <a:gd name="connsiteY109" fmla="*/ 6072513 h 6856730"/>
              <a:gd name="connsiteX110" fmla="*/ 3430063 w 4757420"/>
              <a:gd name="connsiteY110" fmla="*/ 6071191 h 6856730"/>
              <a:gd name="connsiteX111" fmla="*/ 3950992 w 4757420"/>
              <a:gd name="connsiteY111" fmla="*/ 6044740 h 6856730"/>
              <a:gd name="connsiteX112" fmla="*/ 3952462 w 4757420"/>
              <a:gd name="connsiteY112" fmla="*/ 6046602 h 6856730"/>
              <a:gd name="connsiteX113" fmla="*/ 3950874 w 4757420"/>
              <a:gd name="connsiteY113" fmla="*/ 6047396 h 6856730"/>
              <a:gd name="connsiteX114" fmla="*/ 3448045 w 4757420"/>
              <a:gd name="connsiteY114" fmla="*/ 6044223 h 6856730"/>
              <a:gd name="connsiteX115" fmla="*/ 3453860 w 4757420"/>
              <a:gd name="connsiteY115" fmla="*/ 6050304 h 6856730"/>
              <a:gd name="connsiteX116" fmla="*/ 3448209 w 4757420"/>
              <a:gd name="connsiteY116" fmla="*/ 6062830 h 6856730"/>
              <a:gd name="connsiteX117" fmla="*/ 3431942 w 4757420"/>
              <a:gd name="connsiteY117" fmla="*/ 6070326 h 6856730"/>
              <a:gd name="connsiteX118" fmla="*/ 3457259 w 4757420"/>
              <a:gd name="connsiteY118" fmla="*/ 6021839 h 6856730"/>
              <a:gd name="connsiteX119" fmla="*/ 3457029 w 4757420"/>
              <a:gd name="connsiteY119" fmla="*/ 6025186 h 6856730"/>
              <a:gd name="connsiteX120" fmla="*/ 3455177 w 4757420"/>
              <a:gd name="connsiteY120" fmla="*/ 6023864 h 6856730"/>
              <a:gd name="connsiteX121" fmla="*/ 3937397 w 4757420"/>
              <a:gd name="connsiteY121" fmla="*/ 6011173 h 6856730"/>
              <a:gd name="connsiteX122" fmla="*/ 3951769 w 4757420"/>
              <a:gd name="connsiteY122" fmla="*/ 6027302 h 6856730"/>
              <a:gd name="connsiteX123" fmla="*/ 3950992 w 4757420"/>
              <a:gd name="connsiteY123" fmla="*/ 6044740 h 6856730"/>
              <a:gd name="connsiteX124" fmla="*/ 3941062 w 4757420"/>
              <a:gd name="connsiteY124" fmla="*/ 6032160 h 6856730"/>
              <a:gd name="connsiteX125" fmla="*/ 3937397 w 4757420"/>
              <a:gd name="connsiteY125" fmla="*/ 6011173 h 6856730"/>
              <a:gd name="connsiteX126" fmla="*/ 296994 w 4757420"/>
              <a:gd name="connsiteY126" fmla="*/ 5993459 h 6856730"/>
              <a:gd name="connsiteX127" fmla="*/ 304926 w 4757420"/>
              <a:gd name="connsiteY127" fmla="*/ 5999539 h 6856730"/>
              <a:gd name="connsiteX128" fmla="*/ 290649 w 4757420"/>
              <a:gd name="connsiteY128" fmla="*/ 6003505 h 6856730"/>
              <a:gd name="connsiteX129" fmla="*/ 290649 w 4757420"/>
              <a:gd name="connsiteY129" fmla="*/ 6003770 h 6856730"/>
              <a:gd name="connsiteX130" fmla="*/ 289068 w 4757420"/>
              <a:gd name="connsiteY130" fmla="*/ 5999539 h 6856730"/>
              <a:gd name="connsiteX131" fmla="*/ 296994 w 4757420"/>
              <a:gd name="connsiteY131" fmla="*/ 5993459 h 6856730"/>
              <a:gd name="connsiteX132" fmla="*/ 3467079 w 4757420"/>
              <a:gd name="connsiteY132" fmla="*/ 5989493 h 6856730"/>
              <a:gd name="connsiteX133" fmla="*/ 3468464 w 4757420"/>
              <a:gd name="connsiteY133" fmla="*/ 6010942 h 6856730"/>
              <a:gd name="connsiteX134" fmla="*/ 3457259 w 4757420"/>
              <a:gd name="connsiteY134" fmla="*/ 6021839 h 6856730"/>
              <a:gd name="connsiteX135" fmla="*/ 3458188 w 4757420"/>
              <a:gd name="connsiteY135" fmla="*/ 6008331 h 6856730"/>
              <a:gd name="connsiteX136" fmla="*/ 3467079 w 4757420"/>
              <a:gd name="connsiteY136" fmla="*/ 5989493 h 6856730"/>
              <a:gd name="connsiteX137" fmla="*/ 3412881 w 4757420"/>
              <a:gd name="connsiteY137" fmla="*/ 5933177 h 6856730"/>
              <a:gd name="connsiteX138" fmla="*/ 3421608 w 4757420"/>
              <a:gd name="connsiteY138" fmla="*/ 5949040 h 6856730"/>
              <a:gd name="connsiteX139" fmla="*/ 3430857 w 4757420"/>
              <a:gd name="connsiteY139" fmla="*/ 5956708 h 6856730"/>
              <a:gd name="connsiteX140" fmla="*/ 3416050 w 4757420"/>
              <a:gd name="connsiteY140" fmla="*/ 5961203 h 6856730"/>
              <a:gd name="connsiteX141" fmla="*/ 3416580 w 4757420"/>
              <a:gd name="connsiteY141" fmla="*/ 5962524 h 6856730"/>
              <a:gd name="connsiteX142" fmla="*/ 3416580 w 4757420"/>
              <a:gd name="connsiteY142" fmla="*/ 5973365 h 6856730"/>
              <a:gd name="connsiteX143" fmla="*/ 3414998 w 4757420"/>
              <a:gd name="connsiteY143" fmla="*/ 5999804 h 6856730"/>
              <a:gd name="connsiteX144" fmla="*/ 3398075 w 4757420"/>
              <a:gd name="connsiteY144" fmla="*/ 6013288 h 6856730"/>
              <a:gd name="connsiteX145" fmla="*/ 3384856 w 4757420"/>
              <a:gd name="connsiteY145" fmla="*/ 6050833 h 6856730"/>
              <a:gd name="connsiteX146" fmla="*/ 3378247 w 4757420"/>
              <a:gd name="connsiteY146" fmla="*/ 6077272 h 6856730"/>
              <a:gd name="connsiteX147" fmla="*/ 3368204 w 4757420"/>
              <a:gd name="connsiteY147" fmla="*/ 6095780 h 6856730"/>
              <a:gd name="connsiteX148" fmla="*/ 3365822 w 4757420"/>
              <a:gd name="connsiteY148" fmla="*/ 6076479 h 6856730"/>
              <a:gd name="connsiteX149" fmla="*/ 3352604 w 4757420"/>
              <a:gd name="connsiteY149" fmla="*/ 6069340 h 6856730"/>
              <a:gd name="connsiteX150" fmla="*/ 3370579 w 4757420"/>
              <a:gd name="connsiteY150" fmla="*/ 6032061 h 6856730"/>
              <a:gd name="connsiteX151" fmla="*/ 3372167 w 4757420"/>
              <a:gd name="connsiteY151" fmla="*/ 6024922 h 6856730"/>
              <a:gd name="connsiteX152" fmla="*/ 3372167 w 4757420"/>
              <a:gd name="connsiteY152" fmla="*/ 6020163 h 6856730"/>
              <a:gd name="connsiteX153" fmla="*/ 3383269 w 4757420"/>
              <a:gd name="connsiteY153" fmla="*/ 6006679 h 6856730"/>
              <a:gd name="connsiteX154" fmla="*/ 3383269 w 4757420"/>
              <a:gd name="connsiteY154" fmla="*/ 6000333 h 6856730"/>
              <a:gd name="connsiteX155" fmla="*/ 3389878 w 4757420"/>
              <a:gd name="connsiteY155" fmla="*/ 5989493 h 6856730"/>
              <a:gd name="connsiteX156" fmla="*/ 3395435 w 4757420"/>
              <a:gd name="connsiteY156" fmla="*/ 5973365 h 6856730"/>
              <a:gd name="connsiteX157" fmla="*/ 3395435 w 4757420"/>
              <a:gd name="connsiteY157" fmla="*/ 5949305 h 6856730"/>
              <a:gd name="connsiteX158" fmla="*/ 3412881 w 4757420"/>
              <a:gd name="connsiteY158" fmla="*/ 5933177 h 6856730"/>
              <a:gd name="connsiteX159" fmla="*/ 675840 w 4757420"/>
              <a:gd name="connsiteY159" fmla="*/ 5917313 h 6856730"/>
              <a:gd name="connsiteX160" fmla="*/ 675974 w 4757420"/>
              <a:gd name="connsiteY160" fmla="*/ 5917332 h 6856730"/>
              <a:gd name="connsiteX161" fmla="*/ 675576 w 4757420"/>
              <a:gd name="connsiteY161" fmla="*/ 5917577 h 6856730"/>
              <a:gd name="connsiteX162" fmla="*/ 687772 w 4757420"/>
              <a:gd name="connsiteY162" fmla="*/ 5910042 h 6856730"/>
              <a:gd name="connsiteX163" fmla="*/ 703336 w 4757420"/>
              <a:gd name="connsiteY163" fmla="*/ 5911232 h 6856730"/>
              <a:gd name="connsiteX164" fmla="*/ 688894 w 4757420"/>
              <a:gd name="connsiteY164" fmla="*/ 5919130 h 6856730"/>
              <a:gd name="connsiteX165" fmla="*/ 675974 w 4757420"/>
              <a:gd name="connsiteY165" fmla="*/ 5917332 h 6856730"/>
              <a:gd name="connsiteX166" fmla="*/ 743485 w 4757420"/>
              <a:gd name="connsiteY166" fmla="*/ 5902342 h 6856730"/>
              <a:gd name="connsiteX167" fmla="*/ 753035 w 4757420"/>
              <a:gd name="connsiteY167" fmla="*/ 5905150 h 6856730"/>
              <a:gd name="connsiteX168" fmla="*/ 752241 w 4757420"/>
              <a:gd name="connsiteY168" fmla="*/ 5913082 h 6856730"/>
              <a:gd name="connsiteX169" fmla="*/ 752241 w 4757420"/>
              <a:gd name="connsiteY169" fmla="*/ 5913347 h 6856730"/>
              <a:gd name="connsiteX170" fmla="*/ 733736 w 4757420"/>
              <a:gd name="connsiteY170" fmla="*/ 5907266 h 6856730"/>
              <a:gd name="connsiteX171" fmla="*/ 743485 w 4757420"/>
              <a:gd name="connsiteY171" fmla="*/ 5902342 h 6856730"/>
              <a:gd name="connsiteX172" fmla="*/ 3713469 w 4757420"/>
              <a:gd name="connsiteY172" fmla="*/ 5877389 h 6856730"/>
              <a:gd name="connsiteX173" fmla="*/ 3709506 w 4757420"/>
              <a:gd name="connsiteY173" fmla="*/ 5894839 h 6856730"/>
              <a:gd name="connsiteX174" fmla="*/ 3719290 w 4757420"/>
              <a:gd name="connsiteY174" fmla="*/ 5922865 h 6856730"/>
              <a:gd name="connsiteX175" fmla="*/ 3721666 w 4757420"/>
              <a:gd name="connsiteY175" fmla="*/ 5922072 h 6856730"/>
              <a:gd name="connsiteX176" fmla="*/ 3703161 w 4757420"/>
              <a:gd name="connsiteY176" fmla="*/ 5954064 h 6856730"/>
              <a:gd name="connsiteX177" fmla="*/ 3697875 w 4757420"/>
              <a:gd name="connsiteY177" fmla="*/ 5972307 h 6856730"/>
              <a:gd name="connsiteX178" fmla="*/ 3688619 w 4757420"/>
              <a:gd name="connsiteY178" fmla="*/ 5990550 h 6856730"/>
              <a:gd name="connsiteX179" fmla="*/ 3683333 w 4757420"/>
              <a:gd name="connsiteY179" fmla="*/ 6004034 h 6856730"/>
              <a:gd name="connsiteX180" fmla="*/ 3671702 w 4757420"/>
              <a:gd name="connsiteY180" fmla="*/ 6023600 h 6856730"/>
              <a:gd name="connsiteX181" fmla="*/ 3666151 w 4757420"/>
              <a:gd name="connsiteY181" fmla="*/ 6043165 h 6856730"/>
              <a:gd name="connsiteX182" fmla="*/ 3646059 w 4757420"/>
              <a:gd name="connsiteY182" fmla="*/ 6061673 h 6856730"/>
              <a:gd name="connsiteX183" fmla="*/ 3646059 w 4757420"/>
              <a:gd name="connsiteY183" fmla="*/ 6065903 h 6856730"/>
              <a:gd name="connsiteX184" fmla="*/ 3646059 w 4757420"/>
              <a:gd name="connsiteY184" fmla="*/ 6067489 h 6856730"/>
              <a:gd name="connsiteX185" fmla="*/ 3652404 w 4757420"/>
              <a:gd name="connsiteY185" fmla="*/ 6074892 h 6856730"/>
              <a:gd name="connsiteX186" fmla="*/ 3645794 w 4757420"/>
              <a:gd name="connsiteY186" fmla="*/ 6078330 h 6856730"/>
              <a:gd name="connsiteX187" fmla="*/ 3643148 w 4757420"/>
              <a:gd name="connsiteY187" fmla="*/ 6078330 h 6856730"/>
              <a:gd name="connsiteX188" fmla="*/ 3640502 w 4757420"/>
              <a:gd name="connsiteY188" fmla="*/ 6078330 h 6856730"/>
              <a:gd name="connsiteX189" fmla="*/ 3640502 w 4757420"/>
              <a:gd name="connsiteY189" fmla="*/ 6104769 h 6856730"/>
              <a:gd name="connsiteX190" fmla="*/ 3627018 w 4757420"/>
              <a:gd name="connsiteY190" fmla="*/ 6122748 h 6856730"/>
              <a:gd name="connsiteX191" fmla="*/ 3608778 w 4757420"/>
              <a:gd name="connsiteY191" fmla="*/ 6120633 h 6856730"/>
              <a:gd name="connsiteX192" fmla="*/ 3621203 w 4757420"/>
              <a:gd name="connsiteY192" fmla="*/ 6108471 h 6856730"/>
              <a:gd name="connsiteX193" fmla="*/ 3614858 w 4757420"/>
              <a:gd name="connsiteY193" fmla="*/ 6100275 h 6856730"/>
              <a:gd name="connsiteX194" fmla="*/ 3633105 w 4757420"/>
              <a:gd name="connsiteY194" fmla="*/ 6075421 h 6856730"/>
              <a:gd name="connsiteX195" fmla="*/ 3640766 w 4757420"/>
              <a:gd name="connsiteY195" fmla="*/ 6062995 h 6856730"/>
              <a:gd name="connsiteX196" fmla="*/ 3646324 w 4757420"/>
              <a:gd name="connsiteY196" fmla="*/ 6059558 h 6856730"/>
              <a:gd name="connsiteX197" fmla="*/ 3647640 w 4757420"/>
              <a:gd name="connsiteY197" fmla="*/ 6026508 h 6856730"/>
              <a:gd name="connsiteX198" fmla="*/ 3664034 w 4757420"/>
              <a:gd name="connsiteY198" fmla="*/ 5996896 h 6856730"/>
              <a:gd name="connsiteX199" fmla="*/ 3669585 w 4757420"/>
              <a:gd name="connsiteY199" fmla="*/ 5976802 h 6856730"/>
              <a:gd name="connsiteX200" fmla="*/ 3671438 w 4757420"/>
              <a:gd name="connsiteY200" fmla="*/ 5959087 h 6856730"/>
              <a:gd name="connsiteX201" fmla="*/ 3681745 w 4757420"/>
              <a:gd name="connsiteY201" fmla="*/ 5939786 h 6856730"/>
              <a:gd name="connsiteX202" fmla="*/ 3696816 w 4757420"/>
              <a:gd name="connsiteY202" fmla="*/ 5906208 h 6856730"/>
              <a:gd name="connsiteX203" fmla="*/ 3703690 w 4757420"/>
              <a:gd name="connsiteY203" fmla="*/ 5900920 h 6856730"/>
              <a:gd name="connsiteX204" fmla="*/ 3708712 w 4757420"/>
              <a:gd name="connsiteY204" fmla="*/ 5879409 h 6856730"/>
              <a:gd name="connsiteX205" fmla="*/ 3713469 w 4757420"/>
              <a:gd name="connsiteY205" fmla="*/ 5877389 h 6856730"/>
              <a:gd name="connsiteX206" fmla="*/ 3969914 w 4757420"/>
              <a:gd name="connsiteY206" fmla="*/ 5809968 h 6856730"/>
              <a:gd name="connsiteX207" fmla="*/ 3981016 w 4757420"/>
              <a:gd name="connsiteY207" fmla="*/ 5818958 h 6856730"/>
              <a:gd name="connsiteX208" fmla="*/ 3990271 w 4757420"/>
              <a:gd name="connsiteY208" fmla="*/ 5850950 h 6856730"/>
              <a:gd name="connsiteX209" fmla="*/ 3975200 w 4757420"/>
              <a:gd name="connsiteY209" fmla="*/ 5864434 h 6856730"/>
              <a:gd name="connsiteX210" fmla="*/ 3960129 w 4757420"/>
              <a:gd name="connsiteY210" fmla="*/ 5819751 h 6856730"/>
              <a:gd name="connsiteX211" fmla="*/ 3968856 w 4757420"/>
              <a:gd name="connsiteY211" fmla="*/ 5810762 h 6856730"/>
              <a:gd name="connsiteX212" fmla="*/ 3476481 w 4757420"/>
              <a:gd name="connsiteY212" fmla="*/ 5792091 h 6856730"/>
              <a:gd name="connsiteX213" fmla="*/ 3477916 w 4757420"/>
              <a:gd name="connsiteY213" fmla="*/ 5793576 h 6856730"/>
              <a:gd name="connsiteX214" fmla="*/ 3476063 w 4757420"/>
              <a:gd name="connsiteY214" fmla="*/ 5792254 h 6856730"/>
              <a:gd name="connsiteX215" fmla="*/ 3475799 w 4757420"/>
              <a:gd name="connsiteY215" fmla="*/ 5782471 h 6856730"/>
              <a:gd name="connsiteX216" fmla="*/ 3486907 w 4757420"/>
              <a:gd name="connsiteY216" fmla="*/ 5788024 h 6856730"/>
              <a:gd name="connsiteX217" fmla="*/ 3476481 w 4757420"/>
              <a:gd name="connsiteY217" fmla="*/ 5792091 h 6856730"/>
              <a:gd name="connsiteX218" fmla="*/ 3470248 w 4757420"/>
              <a:gd name="connsiteY218" fmla="*/ 5785644 h 6856730"/>
              <a:gd name="connsiteX219" fmla="*/ 3475799 w 4757420"/>
              <a:gd name="connsiteY219" fmla="*/ 5782471 h 6856730"/>
              <a:gd name="connsiteX220" fmla="*/ 3561719 w 4757420"/>
              <a:gd name="connsiteY220" fmla="*/ 5778241 h 6856730"/>
              <a:gd name="connsiteX221" fmla="*/ 3564101 w 4757420"/>
              <a:gd name="connsiteY221" fmla="*/ 5790403 h 6856730"/>
              <a:gd name="connsiteX222" fmla="*/ 3565953 w 4757420"/>
              <a:gd name="connsiteY222" fmla="*/ 5789610 h 6856730"/>
              <a:gd name="connsiteX223" fmla="*/ 3561719 w 4757420"/>
              <a:gd name="connsiteY223" fmla="*/ 5801508 h 6856730"/>
              <a:gd name="connsiteX224" fmla="*/ 3561719 w 4757420"/>
              <a:gd name="connsiteY224" fmla="*/ 5778241 h 6856730"/>
              <a:gd name="connsiteX225" fmla="*/ 3482143 w 4757420"/>
              <a:gd name="connsiteY225" fmla="*/ 5767401 h 6856730"/>
              <a:gd name="connsiteX226" fmla="*/ 3485038 w 4757420"/>
              <a:gd name="connsiteY226" fmla="*/ 5768282 h 6856730"/>
              <a:gd name="connsiteX227" fmla="*/ 3483996 w 4757420"/>
              <a:gd name="connsiteY227" fmla="*/ 5768723 h 6856730"/>
              <a:gd name="connsiteX228" fmla="*/ 3781943 w 4757420"/>
              <a:gd name="connsiteY228" fmla="*/ 5759469 h 6856730"/>
              <a:gd name="connsiteX229" fmla="*/ 3739906 w 4757420"/>
              <a:gd name="connsiteY229" fmla="*/ 5781149 h 6856730"/>
              <a:gd name="connsiteX230" fmla="*/ 3741493 w 4757420"/>
              <a:gd name="connsiteY230" fmla="*/ 5780356 h 6856730"/>
              <a:gd name="connsiteX231" fmla="*/ 3781943 w 4757420"/>
              <a:gd name="connsiteY231" fmla="*/ 5759469 h 6856730"/>
              <a:gd name="connsiteX232" fmla="*/ 3978899 w 4757420"/>
              <a:gd name="connsiteY232" fmla="*/ 5758676 h 6856730"/>
              <a:gd name="connsiteX233" fmla="*/ 3959600 w 4757420"/>
              <a:gd name="connsiteY233" fmla="*/ 5787495 h 6856730"/>
              <a:gd name="connsiteX234" fmla="*/ 3977840 w 4757420"/>
              <a:gd name="connsiteY234" fmla="*/ 5759469 h 6856730"/>
              <a:gd name="connsiteX235" fmla="*/ 3518630 w 4757420"/>
              <a:gd name="connsiteY235" fmla="*/ 5745192 h 6856730"/>
              <a:gd name="connsiteX236" fmla="*/ 3522328 w 4757420"/>
              <a:gd name="connsiteY236" fmla="*/ 5748893 h 6856730"/>
              <a:gd name="connsiteX237" fmla="*/ 3500988 w 4757420"/>
              <a:gd name="connsiteY237" fmla="*/ 5773135 h 6856730"/>
              <a:gd name="connsiteX238" fmla="*/ 3485038 w 4757420"/>
              <a:gd name="connsiteY238" fmla="*/ 5768282 h 6856730"/>
              <a:gd name="connsiteX239" fmla="*/ 3504980 w 4757420"/>
              <a:gd name="connsiteY239" fmla="*/ 5759833 h 6856730"/>
              <a:gd name="connsiteX240" fmla="*/ 3518630 w 4757420"/>
              <a:gd name="connsiteY240" fmla="*/ 5745192 h 6856730"/>
              <a:gd name="connsiteX241" fmla="*/ 3767931 w 4757420"/>
              <a:gd name="connsiteY241" fmla="*/ 5720074 h 6856730"/>
              <a:gd name="connsiteX242" fmla="*/ 3772423 w 4757420"/>
              <a:gd name="connsiteY242" fmla="*/ 5739375 h 6856730"/>
              <a:gd name="connsiteX243" fmla="*/ 3764497 w 4757420"/>
              <a:gd name="connsiteY243" fmla="*/ 5739375 h 6856730"/>
              <a:gd name="connsiteX244" fmla="*/ 3968856 w 4757420"/>
              <a:gd name="connsiteY244" fmla="*/ 5716901 h 6856730"/>
              <a:gd name="connsiteX245" fmla="*/ 3975994 w 4757420"/>
              <a:gd name="connsiteY245" fmla="*/ 5738846 h 6856730"/>
              <a:gd name="connsiteX246" fmla="*/ 3968856 w 4757420"/>
              <a:gd name="connsiteY246" fmla="*/ 5740961 h 6856730"/>
              <a:gd name="connsiteX247" fmla="*/ 3967268 w 4757420"/>
              <a:gd name="connsiteY247" fmla="*/ 5717694 h 6856730"/>
              <a:gd name="connsiteX248" fmla="*/ 3591861 w 4757420"/>
              <a:gd name="connsiteY248" fmla="*/ 5703153 h 6856730"/>
              <a:gd name="connsiteX249" fmla="*/ 3583400 w 4757420"/>
              <a:gd name="connsiteY249" fmla="*/ 5739375 h 6856730"/>
              <a:gd name="connsiteX250" fmla="*/ 3589480 w 4757420"/>
              <a:gd name="connsiteY250" fmla="*/ 5703946 h 6856730"/>
              <a:gd name="connsiteX251" fmla="*/ 3533172 w 4757420"/>
              <a:gd name="connsiteY251" fmla="*/ 5656355 h 6856730"/>
              <a:gd name="connsiteX252" fmla="*/ 3545332 w 4757420"/>
              <a:gd name="connsiteY252" fmla="*/ 5680679 h 6856730"/>
              <a:gd name="connsiteX253" fmla="*/ 3521270 w 4757420"/>
              <a:gd name="connsiteY253" fmla="*/ 5715579 h 6856730"/>
              <a:gd name="connsiteX254" fmla="*/ 3523122 w 4757420"/>
              <a:gd name="connsiteY254" fmla="*/ 5715844 h 6856730"/>
              <a:gd name="connsiteX255" fmla="*/ 3506999 w 4757420"/>
              <a:gd name="connsiteY255" fmla="*/ 5714257 h 6856730"/>
              <a:gd name="connsiteX256" fmla="*/ 3517836 w 4757420"/>
              <a:gd name="connsiteY256" fmla="*/ 5679357 h 6856730"/>
              <a:gd name="connsiteX257" fmla="*/ 3533172 w 4757420"/>
              <a:gd name="connsiteY257" fmla="*/ 5656355 h 6856730"/>
              <a:gd name="connsiteX258" fmla="*/ 3996881 w 4757420"/>
              <a:gd name="connsiteY258" fmla="*/ 5641284 h 6856730"/>
              <a:gd name="connsiteX259" fmla="*/ 4001373 w 4757420"/>
              <a:gd name="connsiteY259" fmla="*/ 5654240 h 6856730"/>
              <a:gd name="connsiteX260" fmla="*/ 4018554 w 4757420"/>
              <a:gd name="connsiteY260" fmla="*/ 5666666 h 6856730"/>
              <a:gd name="connsiteX261" fmla="*/ 4000314 w 4757420"/>
              <a:gd name="connsiteY261" fmla="*/ 5666666 h 6856730"/>
              <a:gd name="connsiteX262" fmla="*/ 3992382 w 4757420"/>
              <a:gd name="connsiteY262" fmla="*/ 5649745 h 6856730"/>
              <a:gd name="connsiteX263" fmla="*/ 3995293 w 4757420"/>
              <a:gd name="connsiteY263" fmla="*/ 5642077 h 6856730"/>
              <a:gd name="connsiteX264" fmla="*/ 1076890 w 4757420"/>
              <a:gd name="connsiteY264" fmla="*/ 5627006 h 6856730"/>
              <a:gd name="connsiteX265" fmla="*/ 1059444 w 4757420"/>
              <a:gd name="connsiteY265" fmla="*/ 5650009 h 6856730"/>
              <a:gd name="connsiteX266" fmla="*/ 1068435 w 4757420"/>
              <a:gd name="connsiteY266" fmla="*/ 5666666 h 6856730"/>
              <a:gd name="connsiteX267" fmla="*/ 1053099 w 4757420"/>
              <a:gd name="connsiteY267" fmla="*/ 5659791 h 6856730"/>
              <a:gd name="connsiteX268" fmla="*/ 1047019 w 4757420"/>
              <a:gd name="connsiteY268" fmla="*/ 5697864 h 6856730"/>
              <a:gd name="connsiteX269" fmla="*/ 1000754 w 4757420"/>
              <a:gd name="connsiteY269" fmla="*/ 5730914 h 6856730"/>
              <a:gd name="connsiteX270" fmla="*/ 990705 w 4757420"/>
              <a:gd name="connsiteY270" fmla="*/ 5727477 h 6856730"/>
              <a:gd name="connsiteX271" fmla="*/ 1048607 w 4757420"/>
              <a:gd name="connsiteY271" fmla="*/ 5808910 h 6856730"/>
              <a:gd name="connsiteX272" fmla="*/ 1063142 w 4757420"/>
              <a:gd name="connsiteY272" fmla="*/ 5870250 h 6856730"/>
              <a:gd name="connsiteX273" fmla="*/ 1043314 w 4757420"/>
              <a:gd name="connsiteY273" fmla="*/ 5902242 h 6856730"/>
              <a:gd name="connsiteX274" fmla="*/ 1027720 w 4757420"/>
              <a:gd name="connsiteY274" fmla="*/ 5904886 h 6856730"/>
              <a:gd name="connsiteX275" fmla="*/ 875442 w 4757420"/>
              <a:gd name="connsiteY275" fmla="*/ 5884528 h 6856730"/>
              <a:gd name="connsiteX276" fmla="*/ 873854 w 4757420"/>
              <a:gd name="connsiteY276" fmla="*/ 5884528 h 6856730"/>
              <a:gd name="connsiteX277" fmla="*/ 844506 w 4757420"/>
              <a:gd name="connsiteY277" fmla="*/ 5900920 h 6856730"/>
              <a:gd name="connsiteX278" fmla="*/ 837110 w 4757420"/>
              <a:gd name="connsiteY278" fmla="*/ 5908852 h 6856730"/>
              <a:gd name="connsiteX279" fmla="*/ 780266 w 4757420"/>
              <a:gd name="connsiteY279" fmla="*/ 5895368 h 6856730"/>
              <a:gd name="connsiteX280" fmla="*/ 774186 w 4757420"/>
              <a:gd name="connsiteY280" fmla="*/ 5895368 h 6856730"/>
              <a:gd name="connsiteX281" fmla="*/ 637508 w 4757420"/>
              <a:gd name="connsiteY281" fmla="*/ 5914404 h 6856730"/>
              <a:gd name="connsiteX282" fmla="*/ 627723 w 4757420"/>
              <a:gd name="connsiteY282" fmla="*/ 5914404 h 6856730"/>
              <a:gd name="connsiteX283" fmla="*/ 601286 w 4757420"/>
              <a:gd name="connsiteY283" fmla="*/ 5927360 h 6856730"/>
              <a:gd name="connsiteX284" fmla="*/ 585692 w 4757420"/>
              <a:gd name="connsiteY284" fmla="*/ 5919428 h 6856730"/>
              <a:gd name="connsiteX285" fmla="*/ 577759 w 4757420"/>
              <a:gd name="connsiteY285" fmla="*/ 5921014 h 6856730"/>
              <a:gd name="connsiteX286" fmla="*/ 573525 w 4757420"/>
              <a:gd name="connsiteY286" fmla="*/ 5921014 h 6856730"/>
              <a:gd name="connsiteX287" fmla="*/ 557667 w 4757420"/>
              <a:gd name="connsiteY287" fmla="*/ 5932119 h 6856730"/>
              <a:gd name="connsiteX288" fmla="*/ 538368 w 4757420"/>
              <a:gd name="connsiteY288" fmla="*/ 5921543 h 6856730"/>
              <a:gd name="connsiteX289" fmla="*/ 533347 w 4757420"/>
              <a:gd name="connsiteY289" fmla="*/ 5917048 h 6856730"/>
              <a:gd name="connsiteX290" fmla="*/ 515629 w 4757420"/>
              <a:gd name="connsiteY290" fmla="*/ 5914933 h 6856730"/>
              <a:gd name="connsiteX291" fmla="*/ 511137 w 4757420"/>
              <a:gd name="connsiteY291" fmla="*/ 5921807 h 6856730"/>
              <a:gd name="connsiteX292" fmla="*/ 472275 w 4757420"/>
              <a:gd name="connsiteY292" fmla="*/ 5933176 h 6856730"/>
              <a:gd name="connsiteX293" fmla="*/ 321320 w 4757420"/>
              <a:gd name="connsiteY293" fmla="*/ 5940579 h 6856730"/>
              <a:gd name="connsiteX294" fmla="*/ 311535 w 4757420"/>
              <a:gd name="connsiteY294" fmla="*/ 5940579 h 6856730"/>
              <a:gd name="connsiteX295" fmla="*/ 277695 w 4757420"/>
              <a:gd name="connsiteY295" fmla="*/ 5963846 h 6856730"/>
              <a:gd name="connsiteX296" fmla="*/ 261043 w 4757420"/>
              <a:gd name="connsiteY296" fmla="*/ 5978124 h 6856730"/>
              <a:gd name="connsiteX297" fmla="*/ 265270 w 4757420"/>
              <a:gd name="connsiteY297" fmla="*/ 5996896 h 6856730"/>
              <a:gd name="connsiteX298" fmla="*/ 220858 w 4757420"/>
              <a:gd name="connsiteY298" fmla="*/ 6009058 h 6856730"/>
              <a:gd name="connsiteX299" fmla="*/ 217417 w 4757420"/>
              <a:gd name="connsiteY299" fmla="*/ 6019369 h 6856730"/>
              <a:gd name="connsiteX300" fmla="*/ 217417 w 4757420"/>
              <a:gd name="connsiteY300" fmla="*/ 6022806 h 6856730"/>
              <a:gd name="connsiteX301" fmla="*/ 157140 w 4757420"/>
              <a:gd name="connsiteY301" fmla="*/ 6037348 h 6856730"/>
              <a:gd name="connsiteX302" fmla="*/ 154765 w 4757420"/>
              <a:gd name="connsiteY302" fmla="*/ 6037348 h 6856730"/>
              <a:gd name="connsiteX303" fmla="*/ 158728 w 4757420"/>
              <a:gd name="connsiteY303" fmla="*/ 6041050 h 6856730"/>
              <a:gd name="connsiteX304" fmla="*/ 170623 w 4757420"/>
              <a:gd name="connsiteY304" fmla="*/ 6046338 h 6856730"/>
              <a:gd name="connsiteX305" fmla="*/ 219270 w 4757420"/>
              <a:gd name="connsiteY305" fmla="*/ 6037084 h 6856730"/>
              <a:gd name="connsiteX306" fmla="*/ 183319 w 4757420"/>
              <a:gd name="connsiteY306" fmla="*/ 6046338 h 6856730"/>
              <a:gd name="connsiteX307" fmla="*/ 189928 w 4757420"/>
              <a:gd name="connsiteY307" fmla="*/ 6059293 h 6856730"/>
              <a:gd name="connsiteX308" fmla="*/ 210279 w 4757420"/>
              <a:gd name="connsiteY308" fmla="*/ 6055591 h 6856730"/>
              <a:gd name="connsiteX309" fmla="*/ 215836 w 4757420"/>
              <a:gd name="connsiteY309" fmla="*/ 6058235 h 6856730"/>
              <a:gd name="connsiteX310" fmla="*/ 249935 w 4757420"/>
              <a:gd name="connsiteY310" fmla="*/ 6070662 h 6856730"/>
              <a:gd name="connsiteX311" fmla="*/ 265270 w 4757420"/>
              <a:gd name="connsiteY311" fmla="*/ 6070662 h 6856730"/>
              <a:gd name="connsiteX312" fmla="*/ 267652 w 4757420"/>
              <a:gd name="connsiteY312" fmla="*/ 6071984 h 6856730"/>
              <a:gd name="connsiteX313" fmla="*/ 302809 w 4757420"/>
              <a:gd name="connsiteY313" fmla="*/ 6059028 h 6856730"/>
              <a:gd name="connsiteX314" fmla="*/ 320262 w 4757420"/>
              <a:gd name="connsiteY314" fmla="*/ 6068018 h 6856730"/>
              <a:gd name="connsiteX315" fmla="*/ 309948 w 4757420"/>
              <a:gd name="connsiteY315" fmla="*/ 6071191 h 6856730"/>
              <a:gd name="connsiteX316" fmla="*/ 287215 w 4757420"/>
              <a:gd name="connsiteY316" fmla="*/ 6078065 h 6856730"/>
              <a:gd name="connsiteX317" fmla="*/ 292766 w 4757420"/>
              <a:gd name="connsiteY317" fmla="*/ 6085997 h 6856730"/>
              <a:gd name="connsiteX318" fmla="*/ 335068 w 4757420"/>
              <a:gd name="connsiteY318" fmla="*/ 6091549 h 6856730"/>
              <a:gd name="connsiteX319" fmla="*/ 341942 w 4757420"/>
              <a:gd name="connsiteY319" fmla="*/ 6091549 h 6856730"/>
              <a:gd name="connsiteX320" fmla="*/ 367056 w 4757420"/>
              <a:gd name="connsiteY320" fmla="*/ 6091549 h 6856730"/>
              <a:gd name="connsiteX321" fmla="*/ 372871 w 4757420"/>
              <a:gd name="connsiteY321" fmla="*/ 6087583 h 6856730"/>
              <a:gd name="connsiteX322" fmla="*/ 409352 w 4757420"/>
              <a:gd name="connsiteY322" fmla="*/ 6093400 h 6856730"/>
              <a:gd name="connsiteX323" fmla="*/ 414115 w 4757420"/>
              <a:gd name="connsiteY323" fmla="*/ 6098423 h 6856730"/>
              <a:gd name="connsiteX324" fmla="*/ 483112 w 4757420"/>
              <a:gd name="connsiteY324" fmla="*/ 6114551 h 6856730"/>
              <a:gd name="connsiteX325" fmla="*/ 486023 w 4757420"/>
              <a:gd name="connsiteY325" fmla="*/ 6110057 h 6856730"/>
              <a:gd name="connsiteX326" fmla="*/ 523033 w 4757420"/>
              <a:gd name="connsiteY326" fmla="*/ 6105480 h 6856730"/>
              <a:gd name="connsiteX327" fmla="*/ 523562 w 4757420"/>
              <a:gd name="connsiteY327" fmla="*/ 6105827 h 6856730"/>
              <a:gd name="connsiteX328" fmla="*/ 526473 w 4757420"/>
              <a:gd name="connsiteY328" fmla="*/ 6110850 h 6856730"/>
              <a:gd name="connsiteX329" fmla="*/ 551058 w 4757420"/>
              <a:gd name="connsiteY329" fmla="*/ 6110850 h 6856730"/>
              <a:gd name="connsiteX330" fmla="*/ 575642 w 4757420"/>
              <a:gd name="connsiteY330" fmla="*/ 6121955 h 6856730"/>
              <a:gd name="connsiteX331" fmla="*/ 583310 w 4757420"/>
              <a:gd name="connsiteY331" fmla="*/ 6119046 h 6856730"/>
              <a:gd name="connsiteX332" fmla="*/ 588596 w 4757420"/>
              <a:gd name="connsiteY332" fmla="*/ 6115080 h 6856730"/>
              <a:gd name="connsiteX333" fmla="*/ 598910 w 4757420"/>
              <a:gd name="connsiteY333" fmla="*/ 6095779 h 6856730"/>
              <a:gd name="connsiteX334" fmla="*/ 608424 w 4757420"/>
              <a:gd name="connsiteY334" fmla="*/ 6122219 h 6856730"/>
              <a:gd name="connsiteX335" fmla="*/ 613975 w 4757420"/>
              <a:gd name="connsiteY335" fmla="*/ 6122219 h 6856730"/>
              <a:gd name="connsiteX336" fmla="*/ 659711 w 4757420"/>
              <a:gd name="connsiteY336" fmla="*/ 6122219 h 6856730"/>
              <a:gd name="connsiteX337" fmla="*/ 665268 w 4757420"/>
              <a:gd name="connsiteY337" fmla="*/ 6127507 h 6856730"/>
              <a:gd name="connsiteX338" fmla="*/ 715496 w 4757420"/>
              <a:gd name="connsiteY338" fmla="*/ 6138083 h 6856730"/>
              <a:gd name="connsiteX339" fmla="*/ 721576 w 4757420"/>
              <a:gd name="connsiteY339" fmla="*/ 6138083 h 6856730"/>
              <a:gd name="connsiteX340" fmla="*/ 734530 w 4757420"/>
              <a:gd name="connsiteY340" fmla="*/ 6135968 h 6856730"/>
              <a:gd name="connsiteX341" fmla="*/ 754887 w 4757420"/>
              <a:gd name="connsiteY341" fmla="*/ 6130680 h 6856730"/>
              <a:gd name="connsiteX342" fmla="*/ 768900 w 4757420"/>
              <a:gd name="connsiteY342" fmla="*/ 6128300 h 6856730"/>
              <a:gd name="connsiteX343" fmla="*/ 831817 w 4757420"/>
              <a:gd name="connsiteY343" fmla="*/ 6149981 h 6856730"/>
              <a:gd name="connsiteX344" fmla="*/ 831817 w 4757420"/>
              <a:gd name="connsiteY344" fmla="*/ 6156855 h 6856730"/>
              <a:gd name="connsiteX345" fmla="*/ 861959 w 4757420"/>
              <a:gd name="connsiteY345" fmla="*/ 6160292 h 6856730"/>
              <a:gd name="connsiteX346" fmla="*/ 865922 w 4757420"/>
              <a:gd name="connsiteY346" fmla="*/ 6155268 h 6856730"/>
              <a:gd name="connsiteX347" fmla="*/ 975111 w 4757420"/>
              <a:gd name="connsiteY347" fmla="*/ 6167431 h 6856730"/>
              <a:gd name="connsiteX348" fmla="*/ 977486 w 4757420"/>
              <a:gd name="connsiteY348" fmla="*/ 6175627 h 6856730"/>
              <a:gd name="connsiteX349" fmla="*/ 986742 w 4757420"/>
              <a:gd name="connsiteY349" fmla="*/ 6180122 h 6856730"/>
              <a:gd name="connsiteX350" fmla="*/ 1025868 w 4757420"/>
              <a:gd name="connsiteY350" fmla="*/ 6180122 h 6856730"/>
              <a:gd name="connsiteX351" fmla="*/ 1058121 w 4757420"/>
              <a:gd name="connsiteY351" fmla="*/ 6186731 h 6856730"/>
              <a:gd name="connsiteX352" fmla="*/ 1163869 w 4757420"/>
              <a:gd name="connsiteY352" fmla="*/ 6198365 h 6856730"/>
              <a:gd name="connsiteX353" fmla="*/ 1168891 w 4757420"/>
              <a:gd name="connsiteY353" fmla="*/ 6200216 h 6856730"/>
              <a:gd name="connsiteX354" fmla="*/ 1202731 w 4757420"/>
              <a:gd name="connsiteY354" fmla="*/ 6212642 h 6856730"/>
              <a:gd name="connsiteX355" fmla="*/ 1231815 w 4757420"/>
              <a:gd name="connsiteY355" fmla="*/ 6225333 h 6856730"/>
              <a:gd name="connsiteX356" fmla="*/ 1208282 w 4757420"/>
              <a:gd name="connsiteY356" fmla="*/ 6219516 h 6856730"/>
              <a:gd name="connsiteX357" fmla="*/ 1204584 w 4757420"/>
              <a:gd name="connsiteY357" fmla="*/ 6229564 h 6856730"/>
              <a:gd name="connsiteX358" fmla="*/ 1229433 w 4757420"/>
              <a:gd name="connsiteY358" fmla="*/ 6232472 h 6856730"/>
              <a:gd name="connsiteX359" fmla="*/ 1236836 w 4757420"/>
              <a:gd name="connsiteY359" fmla="*/ 6238024 h 6856730"/>
              <a:gd name="connsiteX360" fmla="*/ 1258252 w 4757420"/>
              <a:gd name="connsiteY360" fmla="*/ 6247014 h 6856730"/>
              <a:gd name="connsiteX361" fmla="*/ 1261686 w 4757420"/>
              <a:gd name="connsiteY361" fmla="*/ 6247014 h 6856730"/>
              <a:gd name="connsiteX362" fmla="*/ 1395724 w 4757420"/>
              <a:gd name="connsiteY362" fmla="*/ 6314170 h 6856730"/>
              <a:gd name="connsiteX363" fmla="*/ 1456001 w 4757420"/>
              <a:gd name="connsiteY363" fmla="*/ 6389523 h 6856730"/>
              <a:gd name="connsiteX364" fmla="*/ 1461023 w 4757420"/>
              <a:gd name="connsiteY364" fmla="*/ 6404329 h 6856730"/>
              <a:gd name="connsiteX365" fmla="*/ 1487460 w 4757420"/>
              <a:gd name="connsiteY365" fmla="*/ 6407766 h 6856730"/>
              <a:gd name="connsiteX366" fmla="*/ 1511787 w 4757420"/>
              <a:gd name="connsiteY366" fmla="*/ 6422043 h 6856730"/>
              <a:gd name="connsiteX367" fmla="*/ 1478998 w 4757420"/>
              <a:gd name="connsiteY367" fmla="*/ 6334000 h 6856730"/>
              <a:gd name="connsiteX368" fmla="*/ 1488783 w 4757420"/>
              <a:gd name="connsiteY368" fmla="*/ 6298571 h 6856730"/>
              <a:gd name="connsiteX369" fmla="*/ 1533990 w 4757420"/>
              <a:gd name="connsiteY369" fmla="*/ 6277684 h 6856730"/>
              <a:gd name="connsiteX370" fmla="*/ 1540864 w 4757420"/>
              <a:gd name="connsiteY370" fmla="*/ 6272131 h 6856730"/>
              <a:gd name="connsiteX371" fmla="*/ 1543775 w 4757420"/>
              <a:gd name="connsiteY371" fmla="*/ 6253095 h 6856730"/>
              <a:gd name="connsiteX372" fmla="*/ 1539276 w 4757420"/>
              <a:gd name="connsiteY372" fmla="*/ 6243841 h 6856730"/>
              <a:gd name="connsiteX373" fmla="*/ 1544833 w 4757420"/>
              <a:gd name="connsiteY373" fmla="*/ 6245956 h 6856730"/>
              <a:gd name="connsiteX374" fmla="*/ 1536636 w 4757420"/>
              <a:gd name="connsiteY374" fmla="*/ 6193077 h 6856730"/>
              <a:gd name="connsiteX375" fmla="*/ 1534254 w 4757420"/>
              <a:gd name="connsiteY375" fmla="*/ 6147865 h 6856730"/>
              <a:gd name="connsiteX376" fmla="*/ 1537165 w 4757420"/>
              <a:gd name="connsiteY376" fmla="*/ 6145750 h 6856730"/>
              <a:gd name="connsiteX377" fmla="*/ 1537165 w 4757420"/>
              <a:gd name="connsiteY377" fmla="*/ 6139405 h 6856730"/>
              <a:gd name="connsiteX378" fmla="*/ 1539276 w 4757420"/>
              <a:gd name="connsiteY378" fmla="*/ 6121161 h 6856730"/>
              <a:gd name="connsiteX379" fmla="*/ 1537165 w 4757420"/>
              <a:gd name="connsiteY379" fmla="*/ 6075685 h 6856730"/>
              <a:gd name="connsiteX380" fmla="*/ 1540599 w 4757420"/>
              <a:gd name="connsiteY380" fmla="*/ 6073306 h 6856730"/>
              <a:gd name="connsiteX381" fmla="*/ 1537694 w 4757420"/>
              <a:gd name="connsiteY381" fmla="*/ 6056385 h 6856730"/>
              <a:gd name="connsiteX382" fmla="*/ 1545885 w 4757420"/>
              <a:gd name="connsiteY382" fmla="*/ 6062994 h 6856730"/>
              <a:gd name="connsiteX383" fmla="*/ 1548796 w 4757420"/>
              <a:gd name="connsiteY383" fmla="*/ 6059293 h 6856730"/>
              <a:gd name="connsiteX384" fmla="*/ 1556728 w 4757420"/>
              <a:gd name="connsiteY384" fmla="*/ 6056649 h 6856730"/>
              <a:gd name="connsiteX385" fmla="*/ 1549855 w 4757420"/>
              <a:gd name="connsiteY385" fmla="*/ 6030209 h 6856730"/>
              <a:gd name="connsiteX386" fmla="*/ 1500679 w 4757420"/>
              <a:gd name="connsiteY386" fmla="*/ 5935820 h 6856730"/>
              <a:gd name="connsiteX387" fmla="*/ 1287329 w 4757420"/>
              <a:gd name="connsiteY387" fmla="*/ 5749157 h 6856730"/>
              <a:gd name="connsiteX388" fmla="*/ 1122626 w 4757420"/>
              <a:gd name="connsiteY388" fmla="*/ 5635731 h 6856730"/>
              <a:gd name="connsiteX389" fmla="*/ 1076890 w 4757420"/>
              <a:gd name="connsiteY389" fmla="*/ 5627006 h 6856730"/>
              <a:gd name="connsiteX390" fmla="*/ 3553264 w 4757420"/>
              <a:gd name="connsiteY390" fmla="*/ 5612465 h 6856730"/>
              <a:gd name="connsiteX391" fmla="*/ 3558550 w 4757420"/>
              <a:gd name="connsiteY391" fmla="*/ 5618810 h 6856730"/>
              <a:gd name="connsiteX392" fmla="*/ 3542685 w 4757420"/>
              <a:gd name="connsiteY392" fmla="*/ 5630708 h 6856730"/>
              <a:gd name="connsiteX393" fmla="*/ 3544538 w 4757420"/>
              <a:gd name="connsiteY393" fmla="*/ 5630973 h 6856730"/>
              <a:gd name="connsiteX394" fmla="*/ 3539252 w 4757420"/>
              <a:gd name="connsiteY394" fmla="*/ 5623570 h 6856730"/>
              <a:gd name="connsiteX395" fmla="*/ 3553264 w 4757420"/>
              <a:gd name="connsiteY395" fmla="*/ 5612465 h 6856730"/>
              <a:gd name="connsiteX396" fmla="*/ 4015650 w 4757420"/>
              <a:gd name="connsiteY396" fmla="*/ 5598188 h 6856730"/>
              <a:gd name="connsiteX397" fmla="*/ 4000050 w 4757420"/>
              <a:gd name="connsiteY397" fmla="*/ 5624627 h 6856730"/>
              <a:gd name="connsiteX398" fmla="*/ 4014062 w 4757420"/>
              <a:gd name="connsiteY398" fmla="*/ 5598981 h 6856730"/>
              <a:gd name="connsiteX399" fmla="*/ 3601375 w 4757420"/>
              <a:gd name="connsiteY399" fmla="*/ 5550861 h 6856730"/>
              <a:gd name="connsiteX400" fmla="*/ 3601640 w 4757420"/>
              <a:gd name="connsiteY400" fmla="*/ 5560644 h 6856730"/>
              <a:gd name="connsiteX401" fmla="*/ 3604021 w 4757420"/>
              <a:gd name="connsiteY401" fmla="*/ 5560908 h 6856730"/>
              <a:gd name="connsiteX402" fmla="*/ 3599000 w 4757420"/>
              <a:gd name="connsiteY402" fmla="*/ 5567518 h 6856730"/>
              <a:gd name="connsiteX403" fmla="*/ 3601375 w 4757420"/>
              <a:gd name="connsiteY403" fmla="*/ 5550861 h 6856730"/>
              <a:gd name="connsiteX404" fmla="*/ 4013798 w 4757420"/>
              <a:gd name="connsiteY404" fmla="*/ 5550597 h 6856730"/>
              <a:gd name="connsiteX405" fmla="*/ 4021730 w 4757420"/>
              <a:gd name="connsiteY405" fmla="*/ 5569633 h 6856730"/>
              <a:gd name="connsiteX406" fmla="*/ 4016179 w 4757420"/>
              <a:gd name="connsiteY406" fmla="*/ 5569633 h 6856730"/>
              <a:gd name="connsiteX407" fmla="*/ 4012210 w 4757420"/>
              <a:gd name="connsiteY407" fmla="*/ 5551390 h 6856730"/>
              <a:gd name="connsiteX408" fmla="*/ 3658484 w 4757420"/>
              <a:gd name="connsiteY408" fmla="*/ 5548746 h 6856730"/>
              <a:gd name="connsiteX409" fmla="*/ 3656367 w 4757420"/>
              <a:gd name="connsiteY409" fmla="*/ 5581002 h 6856730"/>
              <a:gd name="connsiteX410" fmla="*/ 3647376 w 4757420"/>
              <a:gd name="connsiteY410" fmla="*/ 5578622 h 6856730"/>
              <a:gd name="connsiteX411" fmla="*/ 234870 w 4757420"/>
              <a:gd name="connsiteY411" fmla="*/ 5528123 h 6856730"/>
              <a:gd name="connsiteX412" fmla="*/ 215836 w 4757420"/>
              <a:gd name="connsiteY412" fmla="*/ 5554562 h 6856730"/>
              <a:gd name="connsiteX413" fmla="*/ 209756 w 4757420"/>
              <a:gd name="connsiteY413" fmla="*/ 5548746 h 6856730"/>
              <a:gd name="connsiteX414" fmla="*/ 234870 w 4757420"/>
              <a:gd name="connsiteY414" fmla="*/ 5528123 h 6856730"/>
              <a:gd name="connsiteX415" fmla="*/ 3684921 w 4757420"/>
              <a:gd name="connsiteY415" fmla="*/ 5510408 h 6856730"/>
              <a:gd name="connsiteX416" fmla="*/ 3695228 w 4757420"/>
              <a:gd name="connsiteY416" fmla="*/ 5518605 h 6856730"/>
              <a:gd name="connsiteX417" fmla="*/ 3674871 w 4757420"/>
              <a:gd name="connsiteY417" fmla="*/ 5518605 h 6856730"/>
              <a:gd name="connsiteX418" fmla="*/ 3682539 w 4757420"/>
              <a:gd name="connsiteY418" fmla="*/ 5511202 h 6856730"/>
              <a:gd name="connsiteX419" fmla="*/ 3694699 w 4757420"/>
              <a:gd name="connsiteY419" fmla="*/ 5477359 h 6856730"/>
              <a:gd name="connsiteX420" fmla="*/ 3686502 w 4757420"/>
              <a:gd name="connsiteY420" fmla="*/ 5503798 h 6856730"/>
              <a:gd name="connsiteX421" fmla="*/ 3692324 w 4757420"/>
              <a:gd name="connsiteY421" fmla="*/ 5478152 h 6856730"/>
              <a:gd name="connsiteX422" fmla="*/ 3643942 w 4757420"/>
              <a:gd name="connsiteY422" fmla="*/ 5442194 h 6856730"/>
              <a:gd name="connsiteX423" fmla="*/ 3650287 w 4757420"/>
              <a:gd name="connsiteY423" fmla="*/ 5464139 h 6856730"/>
              <a:gd name="connsiteX424" fmla="*/ 3638656 w 4757420"/>
              <a:gd name="connsiteY424" fmla="*/ 5485291 h 6856730"/>
              <a:gd name="connsiteX425" fmla="*/ 3627283 w 4757420"/>
              <a:gd name="connsiteY425" fmla="*/ 5510144 h 6856730"/>
              <a:gd name="connsiteX426" fmla="*/ 3605874 w 4757420"/>
              <a:gd name="connsiteY426" fmla="*/ 5528652 h 6856730"/>
              <a:gd name="connsiteX427" fmla="*/ 3591332 w 4757420"/>
              <a:gd name="connsiteY427" fmla="*/ 5540285 h 6856730"/>
              <a:gd name="connsiteX428" fmla="*/ 3584458 w 4757420"/>
              <a:gd name="connsiteY428" fmla="*/ 5530502 h 6856730"/>
              <a:gd name="connsiteX429" fmla="*/ 3601640 w 4757420"/>
              <a:gd name="connsiteY429" fmla="*/ 5528652 h 6856730"/>
              <a:gd name="connsiteX430" fmla="*/ 3610895 w 4757420"/>
              <a:gd name="connsiteY430" fmla="*/ 5496660 h 6856730"/>
              <a:gd name="connsiteX431" fmla="*/ 3613012 w 4757420"/>
              <a:gd name="connsiteY431" fmla="*/ 5470220 h 6856730"/>
              <a:gd name="connsiteX432" fmla="*/ 3626496 w 4757420"/>
              <a:gd name="connsiteY432" fmla="*/ 5457529 h 6856730"/>
              <a:gd name="connsiteX433" fmla="*/ 3643942 w 4757420"/>
              <a:gd name="connsiteY433" fmla="*/ 5442194 h 6856730"/>
              <a:gd name="connsiteX434" fmla="*/ 3724577 w 4757420"/>
              <a:gd name="connsiteY434" fmla="*/ 5409674 h 6856730"/>
              <a:gd name="connsiteX435" fmla="*/ 3731980 w 4757420"/>
              <a:gd name="connsiteY435" fmla="*/ 5414168 h 6856730"/>
              <a:gd name="connsiteX436" fmla="*/ 3722195 w 4757420"/>
              <a:gd name="connsiteY436" fmla="*/ 5437700 h 6856730"/>
              <a:gd name="connsiteX437" fmla="*/ 3722195 w 4757420"/>
              <a:gd name="connsiteY437" fmla="*/ 5410467 h 6856730"/>
              <a:gd name="connsiteX438" fmla="*/ 2258372 w 4757420"/>
              <a:gd name="connsiteY438" fmla="*/ 5092399 h 6856730"/>
              <a:gd name="connsiteX439" fmla="*/ 2235633 w 4757420"/>
              <a:gd name="connsiteY439" fmla="*/ 5123598 h 6856730"/>
              <a:gd name="connsiteX440" fmla="*/ 2222150 w 4757420"/>
              <a:gd name="connsiteY440" fmla="*/ 5138404 h 6856730"/>
              <a:gd name="connsiteX441" fmla="*/ 2229289 w 4757420"/>
              <a:gd name="connsiteY441" fmla="*/ 5116723 h 6856730"/>
              <a:gd name="connsiteX442" fmla="*/ 2258372 w 4757420"/>
              <a:gd name="connsiteY442" fmla="*/ 5092399 h 6856730"/>
              <a:gd name="connsiteX443" fmla="*/ 3892781 w 4757420"/>
              <a:gd name="connsiteY443" fmla="*/ 4986675 h 6856730"/>
              <a:gd name="connsiteX444" fmla="*/ 3867070 w 4757420"/>
              <a:gd name="connsiteY444" fmla="*/ 4997481 h 6856730"/>
              <a:gd name="connsiteX445" fmla="*/ 3829531 w 4757420"/>
              <a:gd name="connsiteY445" fmla="*/ 5054062 h 6856730"/>
              <a:gd name="connsiteX446" fmla="*/ 3783531 w 4757420"/>
              <a:gd name="connsiteY446" fmla="*/ 5129415 h 6856730"/>
              <a:gd name="connsiteX447" fmla="*/ 3800977 w 4757420"/>
              <a:gd name="connsiteY447" fmla="*/ 5117252 h 6856730"/>
              <a:gd name="connsiteX448" fmla="*/ 3828737 w 4757420"/>
              <a:gd name="connsiteY448" fmla="*/ 5087111 h 6856730"/>
              <a:gd name="connsiteX449" fmla="*/ 3861519 w 4757420"/>
              <a:gd name="connsiteY449" fmla="*/ 5073892 h 6856730"/>
              <a:gd name="connsiteX450" fmla="*/ 3832700 w 4757420"/>
              <a:gd name="connsiteY450" fmla="*/ 5103240 h 6856730"/>
              <a:gd name="connsiteX451" fmla="*/ 3800448 w 4757420"/>
              <a:gd name="connsiteY451" fmla="*/ 5129679 h 6856730"/>
              <a:gd name="connsiteX452" fmla="*/ 3795426 w 4757420"/>
              <a:gd name="connsiteY452" fmla="*/ 5141841 h 6856730"/>
              <a:gd name="connsiteX453" fmla="*/ 3803888 w 4757420"/>
              <a:gd name="connsiteY453" fmla="*/ 5149773 h 6856730"/>
              <a:gd name="connsiteX454" fmla="*/ 3794103 w 4757420"/>
              <a:gd name="connsiteY454" fmla="*/ 5151624 h 6856730"/>
              <a:gd name="connsiteX455" fmla="*/ 3789346 w 4757420"/>
              <a:gd name="connsiteY455" fmla="*/ 5160878 h 6856730"/>
              <a:gd name="connsiteX456" fmla="*/ 3789346 w 4757420"/>
              <a:gd name="connsiteY456" fmla="*/ 5184938 h 6856730"/>
              <a:gd name="connsiteX457" fmla="*/ 3765814 w 4757420"/>
              <a:gd name="connsiteY457" fmla="*/ 5192870 h 6856730"/>
              <a:gd name="connsiteX458" fmla="*/ 3759469 w 4757420"/>
              <a:gd name="connsiteY458" fmla="*/ 5231207 h 6856730"/>
              <a:gd name="connsiteX459" fmla="*/ 3751014 w 4757420"/>
              <a:gd name="connsiteY459" fmla="*/ 5256060 h 6856730"/>
              <a:gd name="connsiteX460" fmla="*/ 3695493 w 4757420"/>
              <a:gd name="connsiteY460" fmla="*/ 5365255 h 6856730"/>
              <a:gd name="connsiteX461" fmla="*/ 3688884 w 4757420"/>
              <a:gd name="connsiteY461" fmla="*/ 5383763 h 6856730"/>
              <a:gd name="connsiteX462" fmla="*/ 3669585 w 4757420"/>
              <a:gd name="connsiteY462" fmla="*/ 5413375 h 6856730"/>
              <a:gd name="connsiteX463" fmla="*/ 3660594 w 4757420"/>
              <a:gd name="connsiteY463" fmla="*/ 5432676 h 6856730"/>
              <a:gd name="connsiteX464" fmla="*/ 3651345 w 4757420"/>
              <a:gd name="connsiteY464" fmla="*/ 5420778 h 6856730"/>
              <a:gd name="connsiteX465" fmla="*/ 3642883 w 4757420"/>
              <a:gd name="connsiteY465" fmla="*/ 5425009 h 6856730"/>
              <a:gd name="connsiteX466" fmla="*/ 3642883 w 4757420"/>
              <a:gd name="connsiteY466" fmla="*/ 5407294 h 6856730"/>
              <a:gd name="connsiteX467" fmla="*/ 3659013 w 4757420"/>
              <a:gd name="connsiteY467" fmla="*/ 5375038 h 6856730"/>
              <a:gd name="connsiteX468" fmla="*/ 3662447 w 4757420"/>
              <a:gd name="connsiteY468" fmla="*/ 5361025 h 6856730"/>
              <a:gd name="connsiteX469" fmla="*/ 3662447 w 4757420"/>
              <a:gd name="connsiteY469" fmla="*/ 5356795 h 6856730"/>
              <a:gd name="connsiteX470" fmla="*/ 3655837 w 4757420"/>
              <a:gd name="connsiteY470" fmla="*/ 5349656 h 6856730"/>
              <a:gd name="connsiteX471" fmla="*/ 3647905 w 4757420"/>
              <a:gd name="connsiteY471" fmla="*/ 5345426 h 6856730"/>
              <a:gd name="connsiteX472" fmla="*/ 3593185 w 4757420"/>
              <a:gd name="connsiteY472" fmla="*/ 5445367 h 6856730"/>
              <a:gd name="connsiteX473" fmla="*/ 3590274 w 4757420"/>
              <a:gd name="connsiteY473" fmla="*/ 5449862 h 6856730"/>
              <a:gd name="connsiteX474" fmla="*/ 3568064 w 4757420"/>
              <a:gd name="connsiteY474" fmla="*/ 5486613 h 6856730"/>
              <a:gd name="connsiteX475" fmla="*/ 3568064 w 4757420"/>
              <a:gd name="connsiteY475" fmla="*/ 5488464 h 6856730"/>
              <a:gd name="connsiteX476" fmla="*/ 3532642 w 4757420"/>
              <a:gd name="connsiteY476" fmla="*/ 5561437 h 6856730"/>
              <a:gd name="connsiteX477" fmla="*/ 3527092 w 4757420"/>
              <a:gd name="connsiteY477" fmla="*/ 5567782 h 6856730"/>
              <a:gd name="connsiteX478" fmla="*/ 3525768 w 4757420"/>
              <a:gd name="connsiteY478" fmla="*/ 5583910 h 6856730"/>
              <a:gd name="connsiteX479" fmla="*/ 3515454 w 4757420"/>
              <a:gd name="connsiteY479" fmla="*/ 5602418 h 6856730"/>
              <a:gd name="connsiteX480" fmla="*/ 3515454 w 4757420"/>
              <a:gd name="connsiteY480" fmla="*/ 5607970 h 6856730"/>
              <a:gd name="connsiteX481" fmla="*/ 3491928 w 4757420"/>
              <a:gd name="connsiteY481" fmla="*/ 5660849 h 6856730"/>
              <a:gd name="connsiteX482" fmla="*/ 3490605 w 4757420"/>
              <a:gd name="connsiteY482" fmla="*/ 5684909 h 6856730"/>
              <a:gd name="connsiteX483" fmla="*/ 3466549 w 4757420"/>
              <a:gd name="connsiteY483" fmla="*/ 5719016 h 6856730"/>
              <a:gd name="connsiteX484" fmla="*/ 3464697 w 4757420"/>
              <a:gd name="connsiteY484" fmla="*/ 5719016 h 6856730"/>
              <a:gd name="connsiteX485" fmla="*/ 3460999 w 4757420"/>
              <a:gd name="connsiteY485" fmla="*/ 5725098 h 6856730"/>
              <a:gd name="connsiteX486" fmla="*/ 3452272 w 4757420"/>
              <a:gd name="connsiteY486" fmla="*/ 5740961 h 6856730"/>
              <a:gd name="connsiteX487" fmla="*/ 3449626 w 4757420"/>
              <a:gd name="connsiteY487" fmla="*/ 5750215 h 6856730"/>
              <a:gd name="connsiteX488" fmla="*/ 3380629 w 4757420"/>
              <a:gd name="connsiteY488" fmla="*/ 5919693 h 6856730"/>
              <a:gd name="connsiteX489" fmla="*/ 3380629 w 4757420"/>
              <a:gd name="connsiteY489" fmla="*/ 5921808 h 6856730"/>
              <a:gd name="connsiteX490" fmla="*/ 3376924 w 4757420"/>
              <a:gd name="connsiteY490" fmla="*/ 5950627 h 6856730"/>
              <a:gd name="connsiteX491" fmla="*/ 3369256 w 4757420"/>
              <a:gd name="connsiteY491" fmla="*/ 5974951 h 6856730"/>
              <a:gd name="connsiteX492" fmla="*/ 3356567 w 4757420"/>
              <a:gd name="connsiteY492" fmla="*/ 5994252 h 6856730"/>
              <a:gd name="connsiteX493" fmla="*/ 3324843 w 4757420"/>
              <a:gd name="connsiteY493" fmla="*/ 6077272 h 6856730"/>
              <a:gd name="connsiteX494" fmla="*/ 3310566 w 4757420"/>
              <a:gd name="connsiteY494" fmla="*/ 6088906 h 6856730"/>
              <a:gd name="connsiteX495" fmla="*/ 3310566 w 4757420"/>
              <a:gd name="connsiteY495" fmla="*/ 6091550 h 6856730"/>
              <a:gd name="connsiteX496" fmla="*/ 3274880 w 4757420"/>
              <a:gd name="connsiteY496" fmla="*/ 6161614 h 6856730"/>
              <a:gd name="connsiteX497" fmla="*/ 3190547 w 4757420"/>
              <a:gd name="connsiteY497" fmla="*/ 6201009 h 6856730"/>
              <a:gd name="connsiteX498" fmla="*/ 3088497 w 4757420"/>
              <a:gd name="connsiteY498" fmla="*/ 6197836 h 6856730"/>
              <a:gd name="connsiteX499" fmla="*/ 3234695 w 4757420"/>
              <a:gd name="connsiteY499" fmla="*/ 6277155 h 6856730"/>
              <a:gd name="connsiteX500" fmla="*/ 3457294 w 4757420"/>
              <a:gd name="connsiteY500" fmla="*/ 6301215 h 6856730"/>
              <a:gd name="connsiteX501" fmla="*/ 3564895 w 4757420"/>
              <a:gd name="connsiteY501" fmla="*/ 6289053 h 6856730"/>
              <a:gd name="connsiteX502" fmla="*/ 3623585 w 4757420"/>
              <a:gd name="connsiteY502" fmla="*/ 6211321 h 6856730"/>
              <a:gd name="connsiteX503" fmla="*/ 3625437 w 4757420"/>
              <a:gd name="connsiteY503" fmla="*/ 6207090 h 6856730"/>
              <a:gd name="connsiteX504" fmla="*/ 3619357 w 4757420"/>
              <a:gd name="connsiteY504" fmla="*/ 6201274 h 6856730"/>
              <a:gd name="connsiteX505" fmla="*/ 3631782 w 4757420"/>
              <a:gd name="connsiteY505" fmla="*/ 6185674 h 6856730"/>
              <a:gd name="connsiteX506" fmla="*/ 3631782 w 4757420"/>
              <a:gd name="connsiteY506" fmla="*/ 6180386 h 6856730"/>
              <a:gd name="connsiteX507" fmla="*/ 3646059 w 4757420"/>
              <a:gd name="connsiteY507" fmla="*/ 6144957 h 6856730"/>
              <a:gd name="connsiteX508" fmla="*/ 3652139 w 4757420"/>
              <a:gd name="connsiteY508" fmla="*/ 6140463 h 6856730"/>
              <a:gd name="connsiteX509" fmla="*/ 3658748 w 4757420"/>
              <a:gd name="connsiteY509" fmla="*/ 6124070 h 6856730"/>
              <a:gd name="connsiteX510" fmla="*/ 3656631 w 4757420"/>
              <a:gd name="connsiteY510" fmla="*/ 6120369 h 6856730"/>
              <a:gd name="connsiteX511" fmla="*/ 3684921 w 4757420"/>
              <a:gd name="connsiteY511" fmla="*/ 6052419 h 6856730"/>
              <a:gd name="connsiteX512" fmla="*/ 3684921 w 4757420"/>
              <a:gd name="connsiteY512" fmla="*/ 6050833 h 6856730"/>
              <a:gd name="connsiteX513" fmla="*/ 3687561 w 4757420"/>
              <a:gd name="connsiteY513" fmla="*/ 6047660 h 6856730"/>
              <a:gd name="connsiteX514" fmla="*/ 3690472 w 4757420"/>
              <a:gd name="connsiteY514" fmla="*/ 6044751 h 6856730"/>
              <a:gd name="connsiteX515" fmla="*/ 3699462 w 4757420"/>
              <a:gd name="connsiteY515" fmla="*/ 6016726 h 6856730"/>
              <a:gd name="connsiteX516" fmla="*/ 3699462 w 4757420"/>
              <a:gd name="connsiteY516" fmla="*/ 6004563 h 6856730"/>
              <a:gd name="connsiteX517" fmla="*/ 3719290 w 4757420"/>
              <a:gd name="connsiteY517" fmla="*/ 5961203 h 6856730"/>
              <a:gd name="connsiteX518" fmla="*/ 3724577 w 4757420"/>
              <a:gd name="connsiteY518" fmla="*/ 5956708 h 6856730"/>
              <a:gd name="connsiteX519" fmla="*/ 3737001 w 4757420"/>
              <a:gd name="connsiteY519" fmla="*/ 5936878 h 6856730"/>
              <a:gd name="connsiteX520" fmla="*/ 3748897 w 4757420"/>
              <a:gd name="connsiteY520" fmla="*/ 5893517 h 6856730"/>
              <a:gd name="connsiteX521" fmla="*/ 3763174 w 4757420"/>
              <a:gd name="connsiteY521" fmla="*/ 5888229 h 6856730"/>
              <a:gd name="connsiteX522" fmla="*/ 3765291 w 4757420"/>
              <a:gd name="connsiteY522" fmla="*/ 5877654 h 6856730"/>
              <a:gd name="connsiteX523" fmla="*/ 3766872 w 4757420"/>
              <a:gd name="connsiteY523" fmla="*/ 5874481 h 6856730"/>
              <a:gd name="connsiteX524" fmla="*/ 3778245 w 4757420"/>
              <a:gd name="connsiteY524" fmla="*/ 5850685 h 6856730"/>
              <a:gd name="connsiteX525" fmla="*/ 3778245 w 4757420"/>
              <a:gd name="connsiteY525" fmla="*/ 5849363 h 6856730"/>
              <a:gd name="connsiteX526" fmla="*/ 3795162 w 4757420"/>
              <a:gd name="connsiteY526" fmla="*/ 5799657 h 6856730"/>
              <a:gd name="connsiteX527" fmla="*/ 3802300 w 4757420"/>
              <a:gd name="connsiteY527" fmla="*/ 5794898 h 6856730"/>
              <a:gd name="connsiteX528" fmla="*/ 3822657 w 4757420"/>
              <a:gd name="connsiteY528" fmla="*/ 5771102 h 6856730"/>
              <a:gd name="connsiteX529" fmla="*/ 3864166 w 4757420"/>
              <a:gd name="connsiteY529" fmla="*/ 5665344 h 6856730"/>
              <a:gd name="connsiteX530" fmla="*/ 3899852 w 4757420"/>
              <a:gd name="connsiteY530" fmla="*/ 5610879 h 6856730"/>
              <a:gd name="connsiteX531" fmla="*/ 3917040 w 4757420"/>
              <a:gd name="connsiteY531" fmla="*/ 5585761 h 6856730"/>
              <a:gd name="connsiteX532" fmla="*/ 3925495 w 4757420"/>
              <a:gd name="connsiteY532" fmla="*/ 5630708 h 6856730"/>
              <a:gd name="connsiteX533" fmla="*/ 3928935 w 4757420"/>
              <a:gd name="connsiteY533" fmla="*/ 5657148 h 6856730"/>
              <a:gd name="connsiteX534" fmla="*/ 3921532 w 4757420"/>
              <a:gd name="connsiteY534" fmla="*/ 5827418 h 6856730"/>
              <a:gd name="connsiteX535" fmla="*/ 3947969 w 4757420"/>
              <a:gd name="connsiteY535" fmla="*/ 6098159 h 6856730"/>
              <a:gd name="connsiteX536" fmla="*/ 4032567 w 4757420"/>
              <a:gd name="connsiteY536" fmla="*/ 6428389 h 6856730"/>
              <a:gd name="connsiteX537" fmla="*/ 4032567 w 4757420"/>
              <a:gd name="connsiteY537" fmla="*/ 6442402 h 6856730"/>
              <a:gd name="connsiteX538" fmla="*/ 4034949 w 4757420"/>
              <a:gd name="connsiteY538" fmla="*/ 6456944 h 6856730"/>
              <a:gd name="connsiteX539" fmla="*/ 4047903 w 4757420"/>
              <a:gd name="connsiteY539" fmla="*/ 6475980 h 6856730"/>
              <a:gd name="connsiteX540" fmla="*/ 4074340 w 4757420"/>
              <a:gd name="connsiteY540" fmla="*/ 6487085 h 6856730"/>
              <a:gd name="connsiteX541" fmla="*/ 4084647 w 4757420"/>
              <a:gd name="connsiteY541" fmla="*/ 6513525 h 6856730"/>
              <a:gd name="connsiteX542" fmla="*/ 4111085 w 4757420"/>
              <a:gd name="connsiteY542" fmla="*/ 6545781 h 6856730"/>
              <a:gd name="connsiteX543" fmla="*/ 4118488 w 4757420"/>
              <a:gd name="connsiteY543" fmla="*/ 6574600 h 6856730"/>
              <a:gd name="connsiteX544" fmla="*/ 4104740 w 4757420"/>
              <a:gd name="connsiteY544" fmla="*/ 6564024 h 6856730"/>
              <a:gd name="connsiteX545" fmla="*/ 4101042 w 4757420"/>
              <a:gd name="connsiteY545" fmla="*/ 6570898 h 6856730"/>
              <a:gd name="connsiteX546" fmla="*/ 4105798 w 4757420"/>
              <a:gd name="connsiteY546" fmla="*/ 6582003 h 6856730"/>
              <a:gd name="connsiteX547" fmla="*/ 4131026 w 4757420"/>
              <a:gd name="connsiteY547" fmla="*/ 6624802 h 6856730"/>
              <a:gd name="connsiteX548" fmla="*/ 4155856 w 4757420"/>
              <a:gd name="connsiteY548" fmla="*/ 6659159 h 6856730"/>
              <a:gd name="connsiteX549" fmla="*/ 4155504 w 4757420"/>
              <a:gd name="connsiteY549" fmla="*/ 6660000 h 6856730"/>
              <a:gd name="connsiteX550" fmla="*/ 4159463 w 4757420"/>
              <a:gd name="connsiteY550" fmla="*/ 6664149 h 6856730"/>
              <a:gd name="connsiteX551" fmla="*/ 4160095 w 4757420"/>
              <a:gd name="connsiteY551" fmla="*/ 6665023 h 6856730"/>
              <a:gd name="connsiteX552" fmla="*/ 4160233 w 4757420"/>
              <a:gd name="connsiteY552" fmla="*/ 6665216 h 6856730"/>
              <a:gd name="connsiteX553" fmla="*/ 4159202 w 4757420"/>
              <a:gd name="connsiteY553" fmla="*/ 6666609 h 6856730"/>
              <a:gd name="connsiteX554" fmla="*/ 4160756 w 4757420"/>
              <a:gd name="connsiteY554" fmla="*/ 6665944 h 6856730"/>
              <a:gd name="connsiteX555" fmla="*/ 4189114 w 4757420"/>
              <a:gd name="connsiteY555" fmla="*/ 6705443 h 6856730"/>
              <a:gd name="connsiteX556" fmla="*/ 4214193 w 4757420"/>
              <a:gd name="connsiteY556" fmla="*/ 6748836 h 6856730"/>
              <a:gd name="connsiteX557" fmla="*/ 4222913 w 4757420"/>
              <a:gd name="connsiteY557" fmla="*/ 6778184 h 6856730"/>
              <a:gd name="connsiteX558" fmla="*/ 4219744 w 4757420"/>
              <a:gd name="connsiteY558" fmla="*/ 6780299 h 6856730"/>
              <a:gd name="connsiteX559" fmla="*/ 4296409 w 4757420"/>
              <a:gd name="connsiteY559" fmla="*/ 6855652 h 6856730"/>
              <a:gd name="connsiteX560" fmla="*/ 4721521 w 4757420"/>
              <a:gd name="connsiteY560" fmla="*/ 6855652 h 6856730"/>
              <a:gd name="connsiteX561" fmla="*/ 4747958 w 4757420"/>
              <a:gd name="connsiteY561" fmla="*/ 6829213 h 6856730"/>
              <a:gd name="connsiteX562" fmla="*/ 4741084 w 4757420"/>
              <a:gd name="connsiteY562" fmla="*/ 5643399 h 6856730"/>
              <a:gd name="connsiteX563" fmla="*/ 4728395 w 4757420"/>
              <a:gd name="connsiteY563" fmla="*/ 5775597 h 6856730"/>
              <a:gd name="connsiteX564" fmla="*/ 4716764 w 4757420"/>
              <a:gd name="connsiteY564" fmla="*/ 5803887 h 6856730"/>
              <a:gd name="connsiteX565" fmla="*/ 4711207 w 4757420"/>
              <a:gd name="connsiteY565" fmla="*/ 5810233 h 6856730"/>
              <a:gd name="connsiteX566" fmla="*/ 4703810 w 4757420"/>
              <a:gd name="connsiteY566" fmla="*/ 5894046 h 6856730"/>
              <a:gd name="connsiteX567" fmla="*/ 4690062 w 4757420"/>
              <a:gd name="connsiteY567" fmla="*/ 5973365 h 6856730"/>
              <a:gd name="connsiteX568" fmla="*/ 4670764 w 4757420"/>
              <a:gd name="connsiteY568" fmla="*/ 6018048 h 6856730"/>
              <a:gd name="connsiteX569" fmla="*/ 4668117 w 4757420"/>
              <a:gd name="connsiteY569" fmla="*/ 6018048 h 6856730"/>
              <a:gd name="connsiteX570" fmla="*/ 4665736 w 4757420"/>
              <a:gd name="connsiteY570" fmla="*/ 6016461 h 6856730"/>
              <a:gd name="connsiteX571" fmla="*/ 4658862 w 4757420"/>
              <a:gd name="connsiteY571" fmla="*/ 6042901 h 6856730"/>
              <a:gd name="connsiteX572" fmla="*/ 4646173 w 4757420"/>
              <a:gd name="connsiteY572" fmla="*/ 6067754 h 6856730"/>
              <a:gd name="connsiteX573" fmla="*/ 4657810 w 4757420"/>
              <a:gd name="connsiteY573" fmla="*/ 6098688 h 6856730"/>
              <a:gd name="connsiteX574" fmla="*/ 4642739 w 4757420"/>
              <a:gd name="connsiteY574" fmla="*/ 6120897 h 6856730"/>
              <a:gd name="connsiteX575" fmla="*/ 4640357 w 4757420"/>
              <a:gd name="connsiteY575" fmla="*/ 6098688 h 6856730"/>
              <a:gd name="connsiteX576" fmla="*/ 4645908 w 4757420"/>
              <a:gd name="connsiteY576" fmla="*/ 6067225 h 6856730"/>
              <a:gd name="connsiteX577" fmla="*/ 4644327 w 4757420"/>
              <a:gd name="connsiteY577" fmla="*/ 6040786 h 6856730"/>
              <a:gd name="connsiteX578" fmla="*/ 4647231 w 4757420"/>
              <a:gd name="connsiteY578" fmla="*/ 6010644 h 6856730"/>
              <a:gd name="connsiteX579" fmla="*/ 4658862 w 4757420"/>
              <a:gd name="connsiteY579" fmla="*/ 5984205 h 6856730"/>
              <a:gd name="connsiteX580" fmla="*/ 4648025 w 4757420"/>
              <a:gd name="connsiteY580" fmla="*/ 5957765 h 6856730"/>
              <a:gd name="connsiteX581" fmla="*/ 4651723 w 4757420"/>
              <a:gd name="connsiteY581" fmla="*/ 5938465 h 6856730"/>
              <a:gd name="connsiteX582" fmla="*/ 4645643 w 4757420"/>
              <a:gd name="connsiteY582" fmla="*/ 5938465 h 6856730"/>
              <a:gd name="connsiteX583" fmla="*/ 4635865 w 4757420"/>
              <a:gd name="connsiteY583" fmla="*/ 5981032 h 6856730"/>
              <a:gd name="connsiteX584" fmla="*/ 4630579 w 4757420"/>
              <a:gd name="connsiteY584" fmla="*/ 5984469 h 6856730"/>
              <a:gd name="connsiteX585" fmla="*/ 4626609 w 4757420"/>
              <a:gd name="connsiteY585" fmla="*/ 6008529 h 6856730"/>
              <a:gd name="connsiteX586" fmla="*/ 4621852 w 4757420"/>
              <a:gd name="connsiteY586" fmla="*/ 6059293 h 6856730"/>
              <a:gd name="connsiteX587" fmla="*/ 4621852 w 4757420"/>
              <a:gd name="connsiteY587" fmla="*/ 6078594 h 6856730"/>
              <a:gd name="connsiteX588" fmla="*/ 4621852 w 4757420"/>
              <a:gd name="connsiteY588" fmla="*/ 6110057 h 6856730"/>
              <a:gd name="connsiteX589" fmla="*/ 4616037 w 4757420"/>
              <a:gd name="connsiteY589" fmla="*/ 6123012 h 6856730"/>
              <a:gd name="connsiteX590" fmla="*/ 4616037 w 4757420"/>
              <a:gd name="connsiteY590" fmla="*/ 6147866 h 6856730"/>
              <a:gd name="connsiteX591" fmla="*/ 4609692 w 4757420"/>
              <a:gd name="connsiteY591" fmla="*/ 6174305 h 6856730"/>
              <a:gd name="connsiteX592" fmla="*/ 4591452 w 4757420"/>
              <a:gd name="connsiteY592" fmla="*/ 6207090 h 6856730"/>
              <a:gd name="connsiteX593" fmla="*/ 4591452 w 4757420"/>
              <a:gd name="connsiteY593" fmla="*/ 6213700 h 6856730"/>
              <a:gd name="connsiteX594" fmla="*/ 4586954 w 4757420"/>
              <a:gd name="connsiteY594" fmla="*/ 6218195 h 6856730"/>
              <a:gd name="connsiteX595" fmla="*/ 4585630 w 4757420"/>
              <a:gd name="connsiteY595" fmla="*/ 6213171 h 6856730"/>
              <a:gd name="connsiteX596" fmla="*/ 4583784 w 4757420"/>
              <a:gd name="connsiteY596" fmla="*/ 6213171 h 6856730"/>
              <a:gd name="connsiteX597" fmla="*/ 4582197 w 4757420"/>
              <a:gd name="connsiteY597" fmla="*/ 6213171 h 6856730"/>
              <a:gd name="connsiteX598" fmla="*/ 4579021 w 4757420"/>
              <a:gd name="connsiteY598" fmla="*/ 6209205 h 6856730"/>
              <a:gd name="connsiteX599" fmla="*/ 4579021 w 4757420"/>
              <a:gd name="connsiteY599" fmla="*/ 6205504 h 6856730"/>
              <a:gd name="connsiteX600" fmla="*/ 4585895 w 4757420"/>
              <a:gd name="connsiteY600" fmla="*/ 6181708 h 6856730"/>
              <a:gd name="connsiteX601" fmla="*/ 4597003 w 4757420"/>
              <a:gd name="connsiteY601" fmla="*/ 6175363 h 6856730"/>
              <a:gd name="connsiteX602" fmla="*/ 4590394 w 4757420"/>
              <a:gd name="connsiteY602" fmla="*/ 6159499 h 6856730"/>
              <a:gd name="connsiteX603" fmla="*/ 4590394 w 4757420"/>
              <a:gd name="connsiteY603" fmla="*/ 6151567 h 6856730"/>
              <a:gd name="connsiteX604" fmla="*/ 4585630 w 4757420"/>
              <a:gd name="connsiteY604" fmla="*/ 6144164 h 6856730"/>
              <a:gd name="connsiteX605" fmla="*/ 4579286 w 4757420"/>
              <a:gd name="connsiteY605" fmla="*/ 6117725 h 6856730"/>
              <a:gd name="connsiteX606" fmla="*/ 4580874 w 4757420"/>
              <a:gd name="connsiteY606" fmla="*/ 6104505 h 6856730"/>
              <a:gd name="connsiteX607" fmla="*/ 4579021 w 4757420"/>
              <a:gd name="connsiteY607" fmla="*/ 6092343 h 6856730"/>
              <a:gd name="connsiteX608" fmla="*/ 4575058 w 4757420"/>
              <a:gd name="connsiteY608" fmla="*/ 6092343 h 6856730"/>
              <a:gd name="connsiteX609" fmla="*/ 4559723 w 4757420"/>
              <a:gd name="connsiteY609" fmla="*/ 6141520 h 6856730"/>
              <a:gd name="connsiteX610" fmla="*/ 4552319 w 4757420"/>
              <a:gd name="connsiteY610" fmla="*/ 6146544 h 6856730"/>
              <a:gd name="connsiteX611" fmla="*/ 4548886 w 4757420"/>
              <a:gd name="connsiteY611" fmla="*/ 6170868 h 6856730"/>
              <a:gd name="connsiteX612" fmla="*/ 4553642 w 4757420"/>
              <a:gd name="connsiteY612" fmla="*/ 6187525 h 6856730"/>
              <a:gd name="connsiteX613" fmla="*/ 4556289 w 4757420"/>
              <a:gd name="connsiteY613" fmla="*/ 6187525 h 6856730"/>
              <a:gd name="connsiteX614" fmla="*/ 4539895 w 4757420"/>
              <a:gd name="connsiteY614" fmla="*/ 6236703 h 6856730"/>
              <a:gd name="connsiteX615" fmla="*/ 4538049 w 4757420"/>
              <a:gd name="connsiteY615" fmla="*/ 6239875 h 6856730"/>
              <a:gd name="connsiteX616" fmla="*/ 4543599 w 4757420"/>
              <a:gd name="connsiteY616" fmla="*/ 6295663 h 6856730"/>
              <a:gd name="connsiteX617" fmla="*/ 4540689 w 4757420"/>
              <a:gd name="connsiteY617" fmla="*/ 6313377 h 6856730"/>
              <a:gd name="connsiteX618" fmla="*/ 4521390 w 4757420"/>
              <a:gd name="connsiteY618" fmla="*/ 6368900 h 6856730"/>
              <a:gd name="connsiteX619" fmla="*/ 4525095 w 4757420"/>
              <a:gd name="connsiteY619" fmla="*/ 6371544 h 6856730"/>
              <a:gd name="connsiteX620" fmla="*/ 4513722 w 4757420"/>
              <a:gd name="connsiteY620" fmla="*/ 6465669 h 6856730"/>
              <a:gd name="connsiteX621" fmla="*/ 4508171 w 4757420"/>
              <a:gd name="connsiteY621" fmla="*/ 6472279 h 6856730"/>
              <a:gd name="connsiteX622" fmla="*/ 4490725 w 4757420"/>
              <a:gd name="connsiteY622" fmla="*/ 6493959 h 6856730"/>
              <a:gd name="connsiteX623" fmla="*/ 4488608 w 4757420"/>
              <a:gd name="connsiteY623" fmla="*/ 6493959 h 6856730"/>
              <a:gd name="connsiteX624" fmla="*/ 4471426 w 4757420"/>
              <a:gd name="connsiteY624" fmla="*/ 6520399 h 6856730"/>
              <a:gd name="connsiteX625" fmla="*/ 4463229 w 4757420"/>
              <a:gd name="connsiteY625" fmla="*/ 6549218 h 6856730"/>
              <a:gd name="connsiteX626" fmla="*/ 4457679 w 4757420"/>
              <a:gd name="connsiteY626" fmla="*/ 6551069 h 6856730"/>
              <a:gd name="connsiteX627" fmla="*/ 4457679 w 4757420"/>
              <a:gd name="connsiteY627" fmla="*/ 6552655 h 6856730"/>
              <a:gd name="connsiteX628" fmla="*/ 4412472 w 4757420"/>
              <a:gd name="connsiteY628" fmla="*/ 6566932 h 6856730"/>
              <a:gd name="connsiteX629" fmla="*/ 4375192 w 4757420"/>
              <a:gd name="connsiteY629" fmla="*/ 6593372 h 6856730"/>
              <a:gd name="connsiteX630" fmla="*/ 4370170 w 4757420"/>
              <a:gd name="connsiteY630" fmla="*/ 6608178 h 6856730"/>
              <a:gd name="connsiteX631" fmla="*/ 4358275 w 4757420"/>
              <a:gd name="connsiteY631" fmla="*/ 6597338 h 6856730"/>
              <a:gd name="connsiteX632" fmla="*/ 4360127 w 4757420"/>
              <a:gd name="connsiteY632" fmla="*/ 6586762 h 6856730"/>
              <a:gd name="connsiteX633" fmla="*/ 4358010 w 4757420"/>
              <a:gd name="connsiteY633" fmla="*/ 6579623 h 6856730"/>
              <a:gd name="connsiteX634" fmla="*/ 4343468 w 4757420"/>
              <a:gd name="connsiteY634" fmla="*/ 6578037 h 6856730"/>
              <a:gd name="connsiteX635" fmla="*/ 4329456 w 4757420"/>
              <a:gd name="connsiteY635" fmla="*/ 6616374 h 6856730"/>
              <a:gd name="connsiteX636" fmla="*/ 4303019 w 4757420"/>
              <a:gd name="connsiteY636" fmla="*/ 6616374 h 6856730"/>
              <a:gd name="connsiteX637" fmla="*/ 4271560 w 4757420"/>
              <a:gd name="connsiteY637" fmla="*/ 6622720 h 6856730"/>
              <a:gd name="connsiteX638" fmla="*/ 4271560 w 4757420"/>
              <a:gd name="connsiteY638" fmla="*/ 6604212 h 6856730"/>
              <a:gd name="connsiteX639" fmla="*/ 4253320 w 4757420"/>
              <a:gd name="connsiteY639" fmla="*/ 6590728 h 6856730"/>
              <a:gd name="connsiteX640" fmla="*/ 4246711 w 4757420"/>
              <a:gd name="connsiteY640" fmla="*/ 6584118 h 6856730"/>
              <a:gd name="connsiteX641" fmla="*/ 4233492 w 4757420"/>
              <a:gd name="connsiteY641" fmla="*/ 6584118 h 6856730"/>
              <a:gd name="connsiteX642" fmla="*/ 4214193 w 4757420"/>
              <a:gd name="connsiteY642" fmla="*/ 6584118 h 6856730"/>
              <a:gd name="connsiteX643" fmla="*/ 4196211 w 4757420"/>
              <a:gd name="connsiteY643" fmla="*/ 6557678 h 6856730"/>
              <a:gd name="connsiteX644" fmla="*/ 4176384 w 4757420"/>
              <a:gd name="connsiteY644" fmla="*/ 6539171 h 6856730"/>
              <a:gd name="connsiteX645" fmla="*/ 4162636 w 4757420"/>
              <a:gd name="connsiteY645" fmla="*/ 6496603 h 6856730"/>
              <a:gd name="connsiteX646" fmla="*/ 4157614 w 4757420"/>
              <a:gd name="connsiteY646" fmla="*/ 6489200 h 6856730"/>
              <a:gd name="connsiteX647" fmla="*/ 4121399 w 4757420"/>
              <a:gd name="connsiteY647" fmla="*/ 6447954 h 6856730"/>
              <a:gd name="connsiteX648" fmla="*/ 4124832 w 4757420"/>
              <a:gd name="connsiteY648" fmla="*/ 6400892 h 6856730"/>
              <a:gd name="connsiteX649" fmla="*/ 4113466 w 4757420"/>
              <a:gd name="connsiteY649" fmla="*/ 6387937 h 6856730"/>
              <a:gd name="connsiteX650" fmla="*/ 4100248 w 4757420"/>
              <a:gd name="connsiteY650" fmla="*/ 6337173 h 6856730"/>
              <a:gd name="connsiteX651" fmla="*/ 4102629 w 4757420"/>
              <a:gd name="connsiteY651" fmla="*/ 6298571 h 6856730"/>
              <a:gd name="connsiteX652" fmla="*/ 4099718 w 4757420"/>
              <a:gd name="connsiteY652" fmla="*/ 6291432 h 6856730"/>
              <a:gd name="connsiteX653" fmla="*/ 4096020 w 4757420"/>
              <a:gd name="connsiteY653" fmla="*/ 6286938 h 6856730"/>
              <a:gd name="connsiteX654" fmla="*/ 4084118 w 4757420"/>
              <a:gd name="connsiteY654" fmla="*/ 6277176 h 6856730"/>
              <a:gd name="connsiteX655" fmla="*/ 4085706 w 4757420"/>
              <a:gd name="connsiteY655" fmla="*/ 6270545 h 6856730"/>
              <a:gd name="connsiteX656" fmla="*/ 4100512 w 4757420"/>
              <a:gd name="connsiteY656" fmla="*/ 6270545 h 6856730"/>
              <a:gd name="connsiteX657" fmla="*/ 4099189 w 4757420"/>
              <a:gd name="connsiteY657" fmla="*/ 6268694 h 6856730"/>
              <a:gd name="connsiteX658" fmla="*/ 4099189 w 4757420"/>
              <a:gd name="connsiteY658" fmla="*/ 6266315 h 6856730"/>
              <a:gd name="connsiteX659" fmla="*/ 4092580 w 4757420"/>
              <a:gd name="connsiteY659" fmla="*/ 6254153 h 6856730"/>
              <a:gd name="connsiteX660" fmla="*/ 4079890 w 4757420"/>
              <a:gd name="connsiteY660" fmla="*/ 6216344 h 6856730"/>
              <a:gd name="connsiteX661" fmla="*/ 4079890 w 4757420"/>
              <a:gd name="connsiteY661" fmla="*/ 6184617 h 6856730"/>
              <a:gd name="connsiteX662" fmla="*/ 4079890 w 4757420"/>
              <a:gd name="connsiteY662" fmla="*/ 6170339 h 6856730"/>
              <a:gd name="connsiteX663" fmla="*/ 4063232 w 4757420"/>
              <a:gd name="connsiteY663" fmla="*/ 6132002 h 6856730"/>
              <a:gd name="connsiteX664" fmla="*/ 4043404 w 4757420"/>
              <a:gd name="connsiteY664" fmla="*/ 6082296 h 6856730"/>
              <a:gd name="connsiteX665" fmla="*/ 4038647 w 4757420"/>
              <a:gd name="connsiteY665" fmla="*/ 6093136 h 6856730"/>
              <a:gd name="connsiteX666" fmla="*/ 4006130 w 4757420"/>
              <a:gd name="connsiteY666" fmla="*/ 6114288 h 6856730"/>
              <a:gd name="connsiteX667" fmla="*/ 3999256 w 4757420"/>
              <a:gd name="connsiteY667" fmla="*/ 6092871 h 6856730"/>
              <a:gd name="connsiteX668" fmla="*/ 3969120 w 4757420"/>
              <a:gd name="connsiteY668" fmla="*/ 5930268 h 6856730"/>
              <a:gd name="connsiteX669" fmla="*/ 3969120 w 4757420"/>
              <a:gd name="connsiteY669" fmla="*/ 5903829 h 6856730"/>
              <a:gd name="connsiteX670" fmla="*/ 3969120 w 4757420"/>
              <a:gd name="connsiteY670" fmla="*/ 5887965 h 6856730"/>
              <a:gd name="connsiteX671" fmla="*/ 3977053 w 4757420"/>
              <a:gd name="connsiteY671" fmla="*/ 5903829 h 6856730"/>
              <a:gd name="connsiteX672" fmla="*/ 3977053 w 4757420"/>
              <a:gd name="connsiteY672" fmla="*/ 5935027 h 6856730"/>
              <a:gd name="connsiteX673" fmla="*/ 3978369 w 4757420"/>
              <a:gd name="connsiteY673" fmla="*/ 5935027 h 6856730"/>
              <a:gd name="connsiteX674" fmla="*/ 3983397 w 4757420"/>
              <a:gd name="connsiteY674" fmla="*/ 5935027 h 6856730"/>
              <a:gd name="connsiteX675" fmla="*/ 3983397 w 4757420"/>
              <a:gd name="connsiteY675" fmla="*/ 5903035 h 6856730"/>
              <a:gd name="connsiteX676" fmla="*/ 4020407 w 4757420"/>
              <a:gd name="connsiteY676" fmla="*/ 5870779 h 6856730"/>
              <a:gd name="connsiteX677" fmla="*/ 4027810 w 4757420"/>
              <a:gd name="connsiteY677" fmla="*/ 5864170 h 6856730"/>
              <a:gd name="connsiteX678" fmla="*/ 4018290 w 4757420"/>
              <a:gd name="connsiteY678" fmla="*/ 5820808 h 6856730"/>
              <a:gd name="connsiteX679" fmla="*/ 4021201 w 4757420"/>
              <a:gd name="connsiteY679" fmla="*/ 5808382 h 6856730"/>
              <a:gd name="connsiteX680" fmla="*/ 4033625 w 4757420"/>
              <a:gd name="connsiteY680" fmla="*/ 5751008 h 6856730"/>
              <a:gd name="connsiteX681" fmla="*/ 4042616 w 4757420"/>
              <a:gd name="connsiteY681" fmla="*/ 5731443 h 6856730"/>
              <a:gd name="connsiteX682" fmla="*/ 4036007 w 4757420"/>
              <a:gd name="connsiteY682" fmla="*/ 5722454 h 6856730"/>
              <a:gd name="connsiteX683" fmla="*/ 4033625 w 4757420"/>
              <a:gd name="connsiteY683" fmla="*/ 5722454 h 6856730"/>
              <a:gd name="connsiteX684" fmla="*/ 4030979 w 4757420"/>
              <a:gd name="connsiteY684" fmla="*/ 5702624 h 6856730"/>
              <a:gd name="connsiteX685" fmla="*/ 4020671 w 4757420"/>
              <a:gd name="connsiteY685" fmla="*/ 5694428 h 6856730"/>
              <a:gd name="connsiteX686" fmla="*/ 4031508 w 4757420"/>
              <a:gd name="connsiteY686" fmla="*/ 5689404 h 6856730"/>
              <a:gd name="connsiteX687" fmla="*/ 4031508 w 4757420"/>
              <a:gd name="connsiteY687" fmla="*/ 5686760 h 6856730"/>
              <a:gd name="connsiteX688" fmla="*/ 4041293 w 4757420"/>
              <a:gd name="connsiteY688" fmla="*/ 5674334 h 6856730"/>
              <a:gd name="connsiteX689" fmla="*/ 4052130 w 4757420"/>
              <a:gd name="connsiteY689" fmla="*/ 5626478 h 6856730"/>
              <a:gd name="connsiteX690" fmla="*/ 4063232 w 4757420"/>
              <a:gd name="connsiteY690" fmla="*/ 5622776 h 6856730"/>
              <a:gd name="connsiteX691" fmla="*/ 4063232 w 4757420"/>
              <a:gd name="connsiteY691" fmla="*/ 5619604 h 6856730"/>
              <a:gd name="connsiteX692" fmla="*/ 4066672 w 4757420"/>
              <a:gd name="connsiteY692" fmla="*/ 5611936 h 6856730"/>
              <a:gd name="connsiteX693" fmla="*/ 4068789 w 4757420"/>
              <a:gd name="connsiteY693" fmla="*/ 5607706 h 6856730"/>
              <a:gd name="connsiteX694" fmla="*/ 4068789 w 4757420"/>
              <a:gd name="connsiteY694" fmla="*/ 5581266 h 6856730"/>
              <a:gd name="connsiteX695" fmla="*/ 4065613 w 4757420"/>
              <a:gd name="connsiteY695" fmla="*/ 5568311 h 6856730"/>
              <a:gd name="connsiteX696" fmla="*/ 4044462 w 4757420"/>
              <a:gd name="connsiteY696" fmla="*/ 5549539 h 6856730"/>
              <a:gd name="connsiteX697" fmla="*/ 4044462 w 4757420"/>
              <a:gd name="connsiteY697" fmla="*/ 5534204 h 6856730"/>
              <a:gd name="connsiteX698" fmla="*/ 4025958 w 4757420"/>
              <a:gd name="connsiteY698" fmla="*/ 5528652 h 6856730"/>
              <a:gd name="connsiteX699" fmla="*/ 3996616 w 4757420"/>
              <a:gd name="connsiteY699" fmla="*/ 5539756 h 6856730"/>
              <a:gd name="connsiteX700" fmla="*/ 3993440 w 4757420"/>
              <a:gd name="connsiteY700" fmla="*/ 5509087 h 6856730"/>
              <a:gd name="connsiteX701" fmla="*/ 4016967 w 4757420"/>
              <a:gd name="connsiteY701" fmla="*/ 5488464 h 6856730"/>
              <a:gd name="connsiteX702" fmla="*/ 4019878 w 4757420"/>
              <a:gd name="connsiteY702" fmla="*/ 5509087 h 6856730"/>
              <a:gd name="connsiteX703" fmla="*/ 4024899 w 4757420"/>
              <a:gd name="connsiteY703" fmla="*/ 5515961 h 6856730"/>
              <a:gd name="connsiteX704" fmla="*/ 4043668 w 4757420"/>
              <a:gd name="connsiteY704" fmla="*/ 5515961 h 6856730"/>
              <a:gd name="connsiteX705" fmla="*/ 4038647 w 4757420"/>
              <a:gd name="connsiteY705" fmla="*/ 5484498 h 6856730"/>
              <a:gd name="connsiteX706" fmla="*/ 4043668 w 4757420"/>
              <a:gd name="connsiteY706" fmla="*/ 5444310 h 6856730"/>
              <a:gd name="connsiteX707" fmla="*/ 4043668 w 4757420"/>
              <a:gd name="connsiteY707" fmla="*/ 5434791 h 6856730"/>
              <a:gd name="connsiteX708" fmla="*/ 4055570 w 4757420"/>
              <a:gd name="connsiteY708" fmla="*/ 5395925 h 6856730"/>
              <a:gd name="connsiteX709" fmla="*/ 4055570 w 4757420"/>
              <a:gd name="connsiteY709" fmla="*/ 5301007 h 6856730"/>
              <a:gd name="connsiteX710" fmla="*/ 4067201 w 4757420"/>
              <a:gd name="connsiteY710" fmla="*/ 5272717 h 6856730"/>
              <a:gd name="connsiteX711" fmla="*/ 4074340 w 4757420"/>
              <a:gd name="connsiteY711" fmla="*/ 5249715 h 6856730"/>
              <a:gd name="connsiteX712" fmla="*/ 4081214 w 4757420"/>
              <a:gd name="connsiteY712" fmla="*/ 5224861 h 6856730"/>
              <a:gd name="connsiteX713" fmla="*/ 4079097 w 4757420"/>
              <a:gd name="connsiteY713" fmla="*/ 5224861 h 6856730"/>
              <a:gd name="connsiteX714" fmla="*/ 4082008 w 4757420"/>
              <a:gd name="connsiteY714" fmla="*/ 5206883 h 6856730"/>
              <a:gd name="connsiteX715" fmla="*/ 4099454 w 4757420"/>
              <a:gd name="connsiteY715" fmla="*/ 5187053 h 6856730"/>
              <a:gd name="connsiteX716" fmla="*/ 4102629 w 4757420"/>
              <a:gd name="connsiteY716" fmla="*/ 5183616 h 6856730"/>
              <a:gd name="connsiteX717" fmla="*/ 4109497 w 4757420"/>
              <a:gd name="connsiteY717" fmla="*/ 5162464 h 6856730"/>
              <a:gd name="connsiteX718" fmla="*/ 4098924 w 4757420"/>
              <a:gd name="connsiteY718" fmla="*/ 5084732 h 6856730"/>
              <a:gd name="connsiteX719" fmla="*/ 4096807 w 4757420"/>
              <a:gd name="connsiteY719" fmla="*/ 5081823 h 6856730"/>
              <a:gd name="connsiteX720" fmla="*/ 4084383 w 4757420"/>
              <a:gd name="connsiteY720" fmla="*/ 5077064 h 6856730"/>
              <a:gd name="connsiteX721" fmla="*/ 4076980 w 4757420"/>
              <a:gd name="connsiteY721" fmla="*/ 5077064 h 6856730"/>
              <a:gd name="connsiteX722" fmla="*/ 4062444 w 4757420"/>
              <a:gd name="connsiteY722" fmla="*/ 5036347 h 6856730"/>
              <a:gd name="connsiteX723" fmla="*/ 4083589 w 4757420"/>
              <a:gd name="connsiteY723" fmla="*/ 4991665 h 6856730"/>
              <a:gd name="connsiteX724" fmla="*/ 4038118 w 4757420"/>
              <a:gd name="connsiteY724" fmla="*/ 5015196 h 6856730"/>
              <a:gd name="connsiteX725" fmla="*/ 4020142 w 4757420"/>
              <a:gd name="connsiteY725" fmla="*/ 5018897 h 6856730"/>
              <a:gd name="connsiteX726" fmla="*/ 4017761 w 4757420"/>
              <a:gd name="connsiteY726" fmla="*/ 5015460 h 6856730"/>
              <a:gd name="connsiteX727" fmla="*/ 4006130 w 4757420"/>
              <a:gd name="connsiteY727" fmla="*/ 5017575 h 6856730"/>
              <a:gd name="connsiteX728" fmla="*/ 4001108 w 4757420"/>
              <a:gd name="connsiteY728" fmla="*/ 5022070 h 6856730"/>
              <a:gd name="connsiteX729" fmla="*/ 3948234 w 4757420"/>
              <a:gd name="connsiteY729" fmla="*/ 5027622 h 6856730"/>
              <a:gd name="connsiteX730" fmla="*/ 3934221 w 4757420"/>
              <a:gd name="connsiteY730" fmla="*/ 5028944 h 6856730"/>
              <a:gd name="connsiteX731" fmla="*/ 3911218 w 4757420"/>
              <a:gd name="connsiteY731" fmla="*/ 5033175 h 6856730"/>
              <a:gd name="connsiteX732" fmla="*/ 3904609 w 4757420"/>
              <a:gd name="connsiteY732" fmla="*/ 5010966 h 6856730"/>
              <a:gd name="connsiteX733" fmla="*/ 3892781 w 4757420"/>
              <a:gd name="connsiteY733" fmla="*/ 4986675 h 6856730"/>
              <a:gd name="connsiteX734" fmla="*/ 3750220 w 4757420"/>
              <a:gd name="connsiteY734" fmla="*/ 4882744 h 6856730"/>
              <a:gd name="connsiteX735" fmla="*/ 3751278 w 4757420"/>
              <a:gd name="connsiteY735" fmla="*/ 4883262 h 6856730"/>
              <a:gd name="connsiteX736" fmla="*/ 3756035 w 4757420"/>
              <a:gd name="connsiteY736" fmla="*/ 4889079 h 6856730"/>
              <a:gd name="connsiteX737" fmla="*/ 3745728 w 4757420"/>
              <a:gd name="connsiteY737" fmla="*/ 4893309 h 6856730"/>
              <a:gd name="connsiteX738" fmla="*/ 3741758 w 4757420"/>
              <a:gd name="connsiteY738" fmla="*/ 4886964 h 6856730"/>
              <a:gd name="connsiteX739" fmla="*/ 3750220 w 4757420"/>
              <a:gd name="connsiteY739" fmla="*/ 4882744 h 6856730"/>
              <a:gd name="connsiteX740" fmla="*/ 2412433 w 4757420"/>
              <a:gd name="connsiteY740" fmla="*/ 4832399 h 6856730"/>
              <a:gd name="connsiteX741" fmla="*/ 2396109 w 4757420"/>
              <a:gd name="connsiteY741" fmla="*/ 4835407 h 6856730"/>
              <a:gd name="connsiteX742" fmla="*/ 2347197 w 4757420"/>
              <a:gd name="connsiteY742" fmla="*/ 4893309 h 6856730"/>
              <a:gd name="connsiteX743" fmla="*/ 2284280 w 4757420"/>
              <a:gd name="connsiteY743" fmla="*/ 4969984 h 6856730"/>
              <a:gd name="connsiteX744" fmla="*/ 2238280 w 4757420"/>
              <a:gd name="connsiteY744" fmla="*/ 5038727 h 6856730"/>
              <a:gd name="connsiteX745" fmla="*/ 2224002 w 4757420"/>
              <a:gd name="connsiteY745" fmla="*/ 5063315 h 6856730"/>
              <a:gd name="connsiteX746" fmla="*/ 2201264 w 4757420"/>
              <a:gd name="connsiteY746" fmla="*/ 5096101 h 6856730"/>
              <a:gd name="connsiteX747" fmla="*/ 2176150 w 4757420"/>
              <a:gd name="connsiteY747" fmla="*/ 5127828 h 6856730"/>
              <a:gd name="connsiteX748" fmla="*/ 2167423 w 4757420"/>
              <a:gd name="connsiteY748" fmla="*/ 5145542 h 6856730"/>
              <a:gd name="connsiteX749" fmla="*/ 2139140 w 4757420"/>
              <a:gd name="connsiteY749" fmla="*/ 5179385 h 6856730"/>
              <a:gd name="connsiteX750" fmla="*/ 2161873 w 4757420"/>
              <a:gd name="connsiteY750" fmla="*/ 5133909 h 6856730"/>
              <a:gd name="connsiteX751" fmla="*/ 2168217 w 4757420"/>
              <a:gd name="connsiteY751" fmla="*/ 5127299 h 6856730"/>
              <a:gd name="connsiteX752" fmla="*/ 2186722 w 4757420"/>
              <a:gd name="connsiteY752" fmla="*/ 5094514 h 6856730"/>
              <a:gd name="connsiteX753" fmla="*/ 2175885 w 4757420"/>
              <a:gd name="connsiteY753" fmla="*/ 5083410 h 6856730"/>
              <a:gd name="connsiteX754" fmla="*/ 2168482 w 4757420"/>
              <a:gd name="connsiteY754" fmla="*/ 5089755 h 6856730"/>
              <a:gd name="connsiteX755" fmla="*/ 2149977 w 4757420"/>
              <a:gd name="connsiteY755" fmla="*/ 5116195 h 6856730"/>
              <a:gd name="connsiteX756" fmla="*/ 2136494 w 4757420"/>
              <a:gd name="connsiteY756" fmla="*/ 5134967 h 6856730"/>
              <a:gd name="connsiteX757" fmla="*/ 2129620 w 4757420"/>
              <a:gd name="connsiteY757" fmla="*/ 5146864 h 6856730"/>
              <a:gd name="connsiteX758" fmla="*/ 2113490 w 4757420"/>
              <a:gd name="connsiteY758" fmla="*/ 5142899 h 6856730"/>
              <a:gd name="connsiteX759" fmla="*/ 2096309 w 4757420"/>
              <a:gd name="connsiteY759" fmla="*/ 5134173 h 6856730"/>
              <a:gd name="connsiteX760" fmla="*/ 2069872 w 4757420"/>
              <a:gd name="connsiteY760" fmla="*/ 5160613 h 6856730"/>
              <a:gd name="connsiteX761" fmla="*/ 2046610 w 4757420"/>
              <a:gd name="connsiteY761" fmla="*/ 5163786 h 6856730"/>
              <a:gd name="connsiteX762" fmla="*/ 1950111 w 4757420"/>
              <a:gd name="connsiteY762" fmla="*/ 5103504 h 6856730"/>
              <a:gd name="connsiteX763" fmla="*/ 1935040 w 4757420"/>
              <a:gd name="connsiteY763" fmla="*/ 5229091 h 6856730"/>
              <a:gd name="connsiteX764" fmla="*/ 1921034 w 4757420"/>
              <a:gd name="connsiteY764" fmla="*/ 5382705 h 6856730"/>
              <a:gd name="connsiteX765" fmla="*/ 1909926 w 4757420"/>
              <a:gd name="connsiteY765" fmla="*/ 5421571 h 6856730"/>
              <a:gd name="connsiteX766" fmla="*/ 1942443 w 4757420"/>
              <a:gd name="connsiteY766" fmla="*/ 5497981 h 6856730"/>
              <a:gd name="connsiteX767" fmla="*/ 2005631 w 4757420"/>
              <a:gd name="connsiteY767" fmla="*/ 5522835 h 6856730"/>
              <a:gd name="connsiteX768" fmla="*/ 2116931 w 4757420"/>
              <a:gd name="connsiteY768" fmla="*/ 5458322 h 6856730"/>
              <a:gd name="connsiteX769" fmla="*/ 2151565 w 4757420"/>
              <a:gd name="connsiteY769" fmla="*/ 5384292 h 6856730"/>
              <a:gd name="connsiteX770" fmla="*/ 2181171 w 4757420"/>
              <a:gd name="connsiteY770" fmla="*/ 5391959 h 6856730"/>
              <a:gd name="connsiteX771" fmla="*/ 2244889 w 4757420"/>
              <a:gd name="connsiteY771" fmla="*/ 5231207 h 6856730"/>
              <a:gd name="connsiteX772" fmla="*/ 2280575 w 4757420"/>
              <a:gd name="connsiteY772" fmla="*/ 5180971 h 6856730"/>
              <a:gd name="connsiteX773" fmla="*/ 2272907 w 4757420"/>
              <a:gd name="connsiteY773" fmla="*/ 5167223 h 6856730"/>
              <a:gd name="connsiteX774" fmla="*/ 2260218 w 4757420"/>
              <a:gd name="connsiteY774" fmla="*/ 5171453 h 6856730"/>
              <a:gd name="connsiteX775" fmla="*/ 2272907 w 4757420"/>
              <a:gd name="connsiteY775" fmla="*/ 5147922 h 6856730"/>
              <a:gd name="connsiteX776" fmla="*/ 2291154 w 4757420"/>
              <a:gd name="connsiteY776" fmla="*/ 5121482 h 6856730"/>
              <a:gd name="connsiteX777" fmla="*/ 2306218 w 4757420"/>
              <a:gd name="connsiteY777" fmla="*/ 5091870 h 6856730"/>
              <a:gd name="connsiteX778" fmla="*/ 2260747 w 4757420"/>
              <a:gd name="connsiteY778" fmla="*/ 5077593 h 6856730"/>
              <a:gd name="connsiteX779" fmla="*/ 2277671 w 4757420"/>
              <a:gd name="connsiteY779" fmla="*/ 5045865 h 6856730"/>
              <a:gd name="connsiteX780" fmla="*/ 2304108 w 4757420"/>
              <a:gd name="connsiteY780" fmla="*/ 5019426 h 6856730"/>
              <a:gd name="connsiteX781" fmla="*/ 2337154 w 4757420"/>
              <a:gd name="connsiteY781" fmla="*/ 5013874 h 6856730"/>
              <a:gd name="connsiteX782" fmla="*/ 2342705 w 4757420"/>
              <a:gd name="connsiteY782" fmla="*/ 5001183 h 6856730"/>
              <a:gd name="connsiteX783" fmla="*/ 2316268 w 4757420"/>
              <a:gd name="connsiteY783" fmla="*/ 4991929 h 6856730"/>
              <a:gd name="connsiteX784" fmla="*/ 2333979 w 4757420"/>
              <a:gd name="connsiteY784" fmla="*/ 4977916 h 6856730"/>
              <a:gd name="connsiteX785" fmla="*/ 2333979 w 4757420"/>
              <a:gd name="connsiteY785" fmla="*/ 4968662 h 6856730"/>
              <a:gd name="connsiteX786" fmla="*/ 2354336 w 4757420"/>
              <a:gd name="connsiteY786" fmla="*/ 4938256 h 6856730"/>
              <a:gd name="connsiteX787" fmla="*/ 2378921 w 4757420"/>
              <a:gd name="connsiteY787" fmla="*/ 4899390 h 6856730"/>
              <a:gd name="connsiteX788" fmla="*/ 2396638 w 4757420"/>
              <a:gd name="connsiteY788" fmla="*/ 4879296 h 6856730"/>
              <a:gd name="connsiteX789" fmla="*/ 2409592 w 4757420"/>
              <a:gd name="connsiteY789" fmla="*/ 4860524 h 6856730"/>
              <a:gd name="connsiteX790" fmla="*/ 2415672 w 4757420"/>
              <a:gd name="connsiteY790" fmla="*/ 4853914 h 6856730"/>
              <a:gd name="connsiteX791" fmla="*/ 2415672 w 4757420"/>
              <a:gd name="connsiteY791" fmla="*/ 4848626 h 6856730"/>
              <a:gd name="connsiteX792" fmla="*/ 2412433 w 4757420"/>
              <a:gd name="connsiteY792" fmla="*/ 4832399 h 6856730"/>
              <a:gd name="connsiteX793" fmla="*/ 397721 w 4757420"/>
              <a:gd name="connsiteY793" fmla="*/ 4781734 h 6856730"/>
              <a:gd name="connsiteX794" fmla="*/ 403801 w 4757420"/>
              <a:gd name="connsiteY794" fmla="*/ 4789137 h 6856730"/>
              <a:gd name="connsiteX795" fmla="*/ 397192 w 4757420"/>
              <a:gd name="connsiteY795" fmla="*/ 4792310 h 6856730"/>
              <a:gd name="connsiteX796" fmla="*/ 391377 w 4757420"/>
              <a:gd name="connsiteY796" fmla="*/ 4787286 h 6856730"/>
              <a:gd name="connsiteX797" fmla="*/ 3146393 w 4757420"/>
              <a:gd name="connsiteY797" fmla="*/ 4760318 h 6856730"/>
              <a:gd name="connsiteX798" fmla="*/ 3153531 w 4757420"/>
              <a:gd name="connsiteY798" fmla="*/ 4764284 h 6856730"/>
              <a:gd name="connsiteX799" fmla="*/ 3145863 w 4757420"/>
              <a:gd name="connsiteY799" fmla="*/ 4771158 h 6856730"/>
              <a:gd name="connsiteX800" fmla="*/ 3139254 w 4757420"/>
              <a:gd name="connsiteY800" fmla="*/ 4768250 h 6856730"/>
              <a:gd name="connsiteX801" fmla="*/ 3146393 w 4757420"/>
              <a:gd name="connsiteY801" fmla="*/ 4760318 h 6856730"/>
              <a:gd name="connsiteX802" fmla="*/ 3860196 w 4757420"/>
              <a:gd name="connsiteY802" fmla="*/ 4685759 h 6856730"/>
              <a:gd name="connsiteX803" fmla="*/ 3868658 w 4757420"/>
              <a:gd name="connsiteY803" fmla="*/ 4685759 h 6856730"/>
              <a:gd name="connsiteX804" fmla="*/ 3863901 w 4757420"/>
              <a:gd name="connsiteY804" fmla="*/ 4716164 h 6856730"/>
              <a:gd name="connsiteX805" fmla="*/ 3860196 w 4757420"/>
              <a:gd name="connsiteY805" fmla="*/ 4685759 h 6856730"/>
              <a:gd name="connsiteX806" fmla="*/ 429709 w 4757420"/>
              <a:gd name="connsiteY806" fmla="*/ 4641869 h 6856730"/>
              <a:gd name="connsiteX807" fmla="*/ 410146 w 4757420"/>
              <a:gd name="connsiteY807" fmla="*/ 4653642 h 6856730"/>
              <a:gd name="connsiteX808" fmla="*/ 410146 w 4757420"/>
              <a:gd name="connsiteY808" fmla="*/ 4653767 h 6856730"/>
              <a:gd name="connsiteX809" fmla="*/ 396133 w 4757420"/>
              <a:gd name="connsiteY809" fmla="*/ 4672803 h 6856730"/>
              <a:gd name="connsiteX810" fmla="*/ 281930 w 4757420"/>
              <a:gd name="connsiteY810" fmla="*/ 4781734 h 6856730"/>
              <a:gd name="connsiteX811" fmla="*/ 261837 w 4757420"/>
              <a:gd name="connsiteY811" fmla="*/ 4815048 h 6856730"/>
              <a:gd name="connsiteX812" fmla="*/ 268711 w 4757420"/>
              <a:gd name="connsiteY812" fmla="*/ 4903620 h 6856730"/>
              <a:gd name="connsiteX813" fmla="*/ 302545 w 4757420"/>
              <a:gd name="connsiteY813" fmla="*/ 5004884 h 6856730"/>
              <a:gd name="connsiteX814" fmla="*/ 277695 w 4757420"/>
              <a:gd name="connsiteY814" fmla="*/ 5054326 h 6856730"/>
              <a:gd name="connsiteX815" fmla="*/ 256280 w 4757420"/>
              <a:gd name="connsiteY815" fmla="*/ 5060407 h 6856730"/>
              <a:gd name="connsiteX816" fmla="*/ 225086 w 4757420"/>
              <a:gd name="connsiteY816" fmla="*/ 5066752 h 6856730"/>
              <a:gd name="connsiteX817" fmla="*/ 223498 w 4757420"/>
              <a:gd name="connsiteY817" fmla="*/ 5071776 h 6856730"/>
              <a:gd name="connsiteX818" fmla="*/ 233018 w 4757420"/>
              <a:gd name="connsiteY818" fmla="*/ 5073627 h 6856730"/>
              <a:gd name="connsiteX819" fmla="*/ 268182 w 4757420"/>
              <a:gd name="connsiteY819" fmla="*/ 5079708 h 6856730"/>
              <a:gd name="connsiteX820" fmla="*/ 287216 w 4757420"/>
              <a:gd name="connsiteY820" fmla="*/ 5085260 h 6856730"/>
              <a:gd name="connsiteX821" fmla="*/ 303074 w 4757420"/>
              <a:gd name="connsiteY821" fmla="*/ 5095228 h 6856730"/>
              <a:gd name="connsiteX822" fmla="*/ 303074 w 4757420"/>
              <a:gd name="connsiteY822" fmla="*/ 5100859 h 6856730"/>
              <a:gd name="connsiteX823" fmla="*/ 281400 w 4757420"/>
              <a:gd name="connsiteY823" fmla="*/ 5103239 h 6856730"/>
              <a:gd name="connsiteX824" fmla="*/ 261837 w 4757420"/>
              <a:gd name="connsiteY824" fmla="*/ 5103239 h 6856730"/>
              <a:gd name="connsiteX825" fmla="*/ 255492 w 4757420"/>
              <a:gd name="connsiteY825" fmla="*/ 5109584 h 6856730"/>
              <a:gd name="connsiteX826" fmla="*/ 255492 w 4757420"/>
              <a:gd name="connsiteY826" fmla="*/ 5124390 h 6856730"/>
              <a:gd name="connsiteX827" fmla="*/ 275585 w 4757420"/>
              <a:gd name="connsiteY827" fmla="*/ 5136024 h 6856730"/>
              <a:gd name="connsiteX828" fmla="*/ 275585 w 4757420"/>
              <a:gd name="connsiteY828" fmla="*/ 5137610 h 6856730"/>
              <a:gd name="connsiteX829" fmla="*/ 332951 w 4757420"/>
              <a:gd name="connsiteY829" fmla="*/ 5142369 h 6856730"/>
              <a:gd name="connsiteX830" fmla="*/ 289591 w 4757420"/>
              <a:gd name="connsiteY830" fmla="*/ 5148979 h 6856730"/>
              <a:gd name="connsiteX831" fmla="*/ 269240 w 4757420"/>
              <a:gd name="connsiteY831" fmla="*/ 5159291 h 6856730"/>
              <a:gd name="connsiteX832" fmla="*/ 117485 w 4757420"/>
              <a:gd name="connsiteY832" fmla="*/ 5199479 h 6856730"/>
              <a:gd name="connsiteX833" fmla="*/ 131762 w 4757420"/>
              <a:gd name="connsiteY833" fmla="*/ 5224068 h 6856730"/>
              <a:gd name="connsiteX834" fmla="*/ 155294 w 4757420"/>
              <a:gd name="connsiteY834" fmla="*/ 5226447 h 6856730"/>
              <a:gd name="connsiteX835" fmla="*/ 174858 w 4757420"/>
              <a:gd name="connsiteY835" fmla="*/ 5231471 h 6856730"/>
              <a:gd name="connsiteX836" fmla="*/ 179085 w 4757420"/>
              <a:gd name="connsiteY836" fmla="*/ 5226183 h 6856730"/>
              <a:gd name="connsiteX837" fmla="*/ 202089 w 4757420"/>
              <a:gd name="connsiteY837" fmla="*/ 5230677 h 6856730"/>
              <a:gd name="connsiteX838" fmla="*/ 222975 w 4757420"/>
              <a:gd name="connsiteY838" fmla="*/ 5223803 h 6856730"/>
              <a:gd name="connsiteX839" fmla="*/ 212926 w 4757420"/>
              <a:gd name="connsiteY839" fmla="*/ 5243368 h 6856730"/>
              <a:gd name="connsiteX840" fmla="*/ 201824 w 4757420"/>
              <a:gd name="connsiteY840" fmla="*/ 5256588 h 6856730"/>
              <a:gd name="connsiteX841" fmla="*/ 192569 w 4757420"/>
              <a:gd name="connsiteY841" fmla="*/ 5269808 h 6856730"/>
              <a:gd name="connsiteX842" fmla="*/ 224027 w 4757420"/>
              <a:gd name="connsiteY842" fmla="*/ 5283028 h 6856730"/>
              <a:gd name="connsiteX843" fmla="*/ 248354 w 4757420"/>
              <a:gd name="connsiteY843" fmla="*/ 5279062 h 6856730"/>
              <a:gd name="connsiteX844" fmla="*/ 295677 w 4757420"/>
              <a:gd name="connsiteY844" fmla="*/ 5270429 h 6856730"/>
              <a:gd name="connsiteX845" fmla="*/ 301228 w 4757420"/>
              <a:gd name="connsiteY845" fmla="*/ 5275096 h 6856730"/>
              <a:gd name="connsiteX846" fmla="*/ 320791 w 4757420"/>
              <a:gd name="connsiteY846" fmla="*/ 5288580 h 6856730"/>
              <a:gd name="connsiteX847" fmla="*/ 339561 w 4757420"/>
              <a:gd name="connsiteY847" fmla="*/ 5295719 h 6856730"/>
              <a:gd name="connsiteX848" fmla="*/ 370490 w 4757420"/>
              <a:gd name="connsiteY848" fmla="*/ 5283557 h 6856730"/>
              <a:gd name="connsiteX849" fmla="*/ 381334 w 4757420"/>
              <a:gd name="connsiteY849" fmla="*/ 5307881 h 6856730"/>
              <a:gd name="connsiteX850" fmla="*/ 359124 w 4757420"/>
              <a:gd name="connsiteY850" fmla="*/ 5302064 h 6856730"/>
              <a:gd name="connsiteX851" fmla="*/ 346435 w 4757420"/>
              <a:gd name="connsiteY851" fmla="*/ 5326653 h 6856730"/>
              <a:gd name="connsiteX852" fmla="*/ 432091 w 4757420"/>
              <a:gd name="connsiteY852" fmla="*/ 5332205 h 6856730"/>
              <a:gd name="connsiteX853" fmla="*/ 502676 w 4757420"/>
              <a:gd name="connsiteY853" fmla="*/ 5332205 h 6856730"/>
              <a:gd name="connsiteX854" fmla="*/ 625613 w 4757420"/>
              <a:gd name="connsiteY854" fmla="*/ 5354943 h 6856730"/>
              <a:gd name="connsiteX855" fmla="*/ 795867 w 4757420"/>
              <a:gd name="connsiteY855" fmla="*/ 5391959 h 6856730"/>
              <a:gd name="connsiteX856" fmla="*/ 812519 w 4757420"/>
              <a:gd name="connsiteY856" fmla="*/ 5397247 h 6856730"/>
              <a:gd name="connsiteX857" fmla="*/ 821774 w 4757420"/>
              <a:gd name="connsiteY857" fmla="*/ 5416547 h 6856730"/>
              <a:gd name="connsiteX858" fmla="*/ 850593 w 4757420"/>
              <a:gd name="connsiteY858" fmla="*/ 5434791 h 6856730"/>
              <a:gd name="connsiteX859" fmla="*/ 898175 w 4757420"/>
              <a:gd name="connsiteY859" fmla="*/ 5468898 h 6856730"/>
              <a:gd name="connsiteX860" fmla="*/ 906637 w 4757420"/>
              <a:gd name="connsiteY860" fmla="*/ 5474450 h 6856730"/>
              <a:gd name="connsiteX861" fmla="*/ 979604 w 4757420"/>
              <a:gd name="connsiteY861" fmla="*/ 5487405 h 6856730"/>
              <a:gd name="connsiteX862" fmla="*/ 999696 w 4757420"/>
              <a:gd name="connsiteY862" fmla="*/ 5498510 h 6856730"/>
              <a:gd name="connsiteX863" fmla="*/ 1039087 w 4757420"/>
              <a:gd name="connsiteY863" fmla="*/ 5504062 h 6856730"/>
              <a:gd name="connsiteX864" fmla="*/ 1006305 w 4757420"/>
              <a:gd name="connsiteY864" fmla="*/ 5455413 h 6856730"/>
              <a:gd name="connsiteX865" fmla="*/ 1001284 w 4757420"/>
              <a:gd name="connsiteY865" fmla="*/ 5447746 h 6856730"/>
              <a:gd name="connsiteX866" fmla="*/ 983044 w 4757420"/>
              <a:gd name="connsiteY866" fmla="*/ 5419191 h 6856730"/>
              <a:gd name="connsiteX867" fmla="*/ 909018 w 4757420"/>
              <a:gd name="connsiteY867" fmla="*/ 5404650 h 6856730"/>
              <a:gd name="connsiteX868" fmla="*/ 859842 w 4757420"/>
              <a:gd name="connsiteY868" fmla="*/ 5372393 h 6856730"/>
              <a:gd name="connsiteX869" fmla="*/ 835522 w 4757420"/>
              <a:gd name="connsiteY869" fmla="*/ 5362346 h 6856730"/>
              <a:gd name="connsiteX870" fmla="*/ 866187 w 4757420"/>
              <a:gd name="connsiteY870" fmla="*/ 5359438 h 6856730"/>
              <a:gd name="connsiteX871" fmla="*/ 886544 w 4757420"/>
              <a:gd name="connsiteY871" fmla="*/ 5365783 h 6856730"/>
              <a:gd name="connsiteX872" fmla="*/ 930169 w 4757420"/>
              <a:gd name="connsiteY872" fmla="*/ 5387993 h 6856730"/>
              <a:gd name="connsiteX873" fmla="*/ 944175 w 4757420"/>
              <a:gd name="connsiteY873" fmla="*/ 5387993 h 6856730"/>
              <a:gd name="connsiteX874" fmla="*/ 992293 w 4757420"/>
              <a:gd name="connsiteY874" fmla="*/ 5375831 h 6856730"/>
              <a:gd name="connsiteX875" fmla="*/ 1063407 w 4757420"/>
              <a:gd name="connsiteY875" fmla="*/ 5326653 h 6856730"/>
              <a:gd name="connsiteX876" fmla="*/ 1002872 w 4757420"/>
              <a:gd name="connsiteY876" fmla="*/ 5264784 h 6856730"/>
              <a:gd name="connsiteX877" fmla="*/ 974053 w 4757420"/>
              <a:gd name="connsiteY877" fmla="*/ 5208733 h 6856730"/>
              <a:gd name="connsiteX878" fmla="*/ 985684 w 4757420"/>
              <a:gd name="connsiteY878" fmla="*/ 5199214 h 6856730"/>
              <a:gd name="connsiteX879" fmla="*/ 980927 w 4757420"/>
              <a:gd name="connsiteY879" fmla="*/ 5179649 h 6856730"/>
              <a:gd name="connsiteX880" fmla="*/ 972994 w 4757420"/>
              <a:gd name="connsiteY880" fmla="*/ 5145542 h 6856730"/>
              <a:gd name="connsiteX881" fmla="*/ 1016090 w 4757420"/>
              <a:gd name="connsiteY881" fmla="*/ 5136553 h 6856730"/>
              <a:gd name="connsiteX882" fmla="*/ 970877 w 4757420"/>
              <a:gd name="connsiteY882" fmla="*/ 5087640 h 6856730"/>
              <a:gd name="connsiteX883" fmla="*/ 909018 w 4757420"/>
              <a:gd name="connsiteY883" fmla="*/ 5030747 h 6856730"/>
              <a:gd name="connsiteX884" fmla="*/ 907960 w 4757420"/>
              <a:gd name="connsiteY884" fmla="*/ 5030794 h 6856730"/>
              <a:gd name="connsiteX885" fmla="*/ 899498 w 4757420"/>
              <a:gd name="connsiteY885" fmla="*/ 5026300 h 6856730"/>
              <a:gd name="connsiteX886" fmla="*/ 612130 w 4757420"/>
              <a:gd name="connsiteY886" fmla="*/ 4914461 h 6856730"/>
              <a:gd name="connsiteX887" fmla="*/ 513255 w 4757420"/>
              <a:gd name="connsiteY887" fmla="*/ 4851799 h 6856730"/>
              <a:gd name="connsiteX888" fmla="*/ 509285 w 4757420"/>
              <a:gd name="connsiteY888" fmla="*/ 4856294 h 6856730"/>
              <a:gd name="connsiteX889" fmla="*/ 506645 w 4757420"/>
              <a:gd name="connsiteY889" fmla="*/ 4871628 h 6856730"/>
              <a:gd name="connsiteX890" fmla="*/ 497125 w 4757420"/>
              <a:gd name="connsiteY890" fmla="*/ 4862903 h 6856730"/>
              <a:gd name="connsiteX891" fmla="*/ 492368 w 4757420"/>
              <a:gd name="connsiteY891" fmla="*/ 4827210 h 6856730"/>
              <a:gd name="connsiteX892" fmla="*/ 490251 w 4757420"/>
              <a:gd name="connsiteY892" fmla="*/ 4798127 h 6856730"/>
              <a:gd name="connsiteX893" fmla="*/ 457999 w 4757420"/>
              <a:gd name="connsiteY893" fmla="*/ 4717222 h 6856730"/>
              <a:gd name="connsiteX894" fmla="*/ 441605 w 4757420"/>
              <a:gd name="connsiteY894" fmla="*/ 4715900 h 6856730"/>
              <a:gd name="connsiteX895" fmla="*/ 452183 w 4757420"/>
              <a:gd name="connsiteY895" fmla="*/ 4691840 h 6856730"/>
              <a:gd name="connsiteX896" fmla="*/ 439229 w 4757420"/>
              <a:gd name="connsiteY896" fmla="*/ 4661434 h 6856730"/>
              <a:gd name="connsiteX897" fmla="*/ 435525 w 4757420"/>
              <a:gd name="connsiteY897" fmla="*/ 4643876 h 6856730"/>
              <a:gd name="connsiteX898" fmla="*/ 429709 w 4757420"/>
              <a:gd name="connsiteY898" fmla="*/ 4641869 h 6856730"/>
              <a:gd name="connsiteX899" fmla="*/ 3596089 w 4757420"/>
              <a:gd name="connsiteY899" fmla="*/ 4427709 h 6856730"/>
              <a:gd name="connsiteX900" fmla="*/ 3505676 w 4757420"/>
              <a:gd name="connsiteY900" fmla="*/ 4458114 h 6856730"/>
              <a:gd name="connsiteX901" fmla="*/ 3417903 w 4757420"/>
              <a:gd name="connsiteY901" fmla="*/ 4556734 h 6856730"/>
              <a:gd name="connsiteX902" fmla="*/ 3279372 w 4757420"/>
              <a:gd name="connsiteY902" fmla="*/ 4668044 h 6856730"/>
              <a:gd name="connsiteX903" fmla="*/ 3128682 w 4757420"/>
              <a:gd name="connsiteY903" fmla="*/ 4756352 h 6856730"/>
              <a:gd name="connsiteX904" fmla="*/ 3009185 w 4757420"/>
              <a:gd name="connsiteY904" fmla="*/ 4795483 h 6856730"/>
              <a:gd name="connsiteX905" fmla="*/ 2993585 w 4757420"/>
              <a:gd name="connsiteY905" fmla="*/ 4812933 h 6856730"/>
              <a:gd name="connsiteX906" fmla="*/ 2991210 w 4757420"/>
              <a:gd name="connsiteY906" fmla="*/ 4801564 h 6856730"/>
              <a:gd name="connsiteX907" fmla="*/ 2964773 w 4757420"/>
              <a:gd name="connsiteY907" fmla="*/ 4836728 h 6856730"/>
              <a:gd name="connsiteX908" fmla="*/ 3040644 w 4757420"/>
              <a:gd name="connsiteY908" fmla="*/ 4849684 h 6856730"/>
              <a:gd name="connsiteX909" fmla="*/ 3009450 w 4757420"/>
              <a:gd name="connsiteY909" fmla="*/ 4859731 h 6856730"/>
              <a:gd name="connsiteX910" fmla="*/ 3022139 w 4757420"/>
              <a:gd name="connsiteY910" fmla="*/ 4878238 h 6856730"/>
              <a:gd name="connsiteX911" fmla="*/ 3071838 w 4757420"/>
              <a:gd name="connsiteY911" fmla="*/ 4891458 h 6856730"/>
              <a:gd name="connsiteX912" fmla="*/ 3059943 w 4757420"/>
              <a:gd name="connsiteY912" fmla="*/ 4928738 h 6856730"/>
              <a:gd name="connsiteX913" fmla="*/ 3223329 w 4757420"/>
              <a:gd name="connsiteY913" fmla="*/ 4993515 h 6856730"/>
              <a:gd name="connsiteX914" fmla="*/ 3237335 w 4757420"/>
              <a:gd name="connsiteY914" fmla="*/ 5015460 h 6856730"/>
              <a:gd name="connsiteX915" fmla="*/ 3237335 w 4757420"/>
              <a:gd name="connsiteY915" fmla="*/ 5020748 h 6856730"/>
              <a:gd name="connsiteX916" fmla="*/ 3261132 w 4757420"/>
              <a:gd name="connsiteY916" fmla="*/ 5032910 h 6856730"/>
              <a:gd name="connsiteX917" fmla="*/ 3267477 w 4757420"/>
              <a:gd name="connsiteY917" fmla="*/ 5035554 h 6856730"/>
              <a:gd name="connsiteX918" fmla="*/ 3270117 w 4757420"/>
              <a:gd name="connsiteY918" fmla="*/ 5035554 h 6856730"/>
              <a:gd name="connsiteX919" fmla="*/ 3286511 w 4757420"/>
              <a:gd name="connsiteY919" fmla="*/ 5028415 h 6856730"/>
              <a:gd name="connsiteX920" fmla="*/ 3292062 w 4757420"/>
              <a:gd name="connsiteY920" fmla="*/ 5060407 h 6856730"/>
              <a:gd name="connsiteX921" fmla="*/ 3293650 w 4757420"/>
              <a:gd name="connsiteY921" fmla="*/ 5060407 h 6856730"/>
              <a:gd name="connsiteX922" fmla="*/ 3299465 w 4757420"/>
              <a:gd name="connsiteY922" fmla="*/ 5068074 h 6856730"/>
              <a:gd name="connsiteX923" fmla="*/ 3317970 w 4757420"/>
              <a:gd name="connsiteY923" fmla="*/ 5053797 h 6856730"/>
              <a:gd name="connsiteX924" fmla="*/ 3349958 w 4757420"/>
              <a:gd name="connsiteY924" fmla="*/ 5035554 h 6856730"/>
              <a:gd name="connsiteX925" fmla="*/ 3384063 w 4757420"/>
              <a:gd name="connsiteY925" fmla="*/ 5022334 h 6856730"/>
              <a:gd name="connsiteX926" fmla="*/ 3369521 w 4757420"/>
              <a:gd name="connsiteY926" fmla="*/ 5042692 h 6856730"/>
              <a:gd name="connsiteX927" fmla="*/ 3355250 w 4757420"/>
              <a:gd name="connsiteY927" fmla="*/ 5069132 h 6856730"/>
              <a:gd name="connsiteX928" fmla="*/ 3356832 w 4757420"/>
              <a:gd name="connsiteY928" fmla="*/ 5081294 h 6856730"/>
              <a:gd name="connsiteX929" fmla="*/ 3348112 w 4757420"/>
              <a:gd name="connsiteY929" fmla="*/ 5113550 h 6856730"/>
              <a:gd name="connsiteX930" fmla="*/ 3345730 w 4757420"/>
              <a:gd name="connsiteY930" fmla="*/ 5113550 h 6856730"/>
              <a:gd name="connsiteX931" fmla="*/ 3345995 w 4757420"/>
              <a:gd name="connsiteY931" fmla="*/ 5111171 h 6856730"/>
              <a:gd name="connsiteX932" fmla="*/ 3327754 w 4757420"/>
              <a:gd name="connsiteY932" fmla="*/ 5136024 h 6856730"/>
              <a:gd name="connsiteX933" fmla="*/ 3255582 w 4757420"/>
              <a:gd name="connsiteY933" fmla="*/ 5218780 h 6856730"/>
              <a:gd name="connsiteX934" fmla="*/ 3276203 w 4757420"/>
              <a:gd name="connsiteY934" fmla="*/ 5238345 h 6856730"/>
              <a:gd name="connsiteX935" fmla="*/ 3284659 w 4757420"/>
              <a:gd name="connsiteY935" fmla="*/ 5238345 h 6856730"/>
              <a:gd name="connsiteX936" fmla="*/ 3295767 w 4757420"/>
              <a:gd name="connsiteY936" fmla="*/ 5230942 h 6856730"/>
              <a:gd name="connsiteX937" fmla="*/ 3351810 w 4757420"/>
              <a:gd name="connsiteY937" fmla="*/ 5179385 h 6856730"/>
              <a:gd name="connsiteX938" fmla="*/ 3351810 w 4757420"/>
              <a:gd name="connsiteY938" fmla="*/ 5165108 h 6856730"/>
              <a:gd name="connsiteX939" fmla="*/ 3365029 w 4757420"/>
              <a:gd name="connsiteY939" fmla="*/ 5166694 h 6856730"/>
              <a:gd name="connsiteX940" fmla="*/ 3371903 w 4757420"/>
              <a:gd name="connsiteY940" fmla="*/ 5161142 h 6856730"/>
              <a:gd name="connsiteX941" fmla="*/ 3384592 w 4757420"/>
              <a:gd name="connsiteY941" fmla="*/ 5154532 h 6856730"/>
              <a:gd name="connsiteX942" fmla="*/ 3391466 w 4757420"/>
              <a:gd name="connsiteY942" fmla="*/ 5129679 h 6856730"/>
              <a:gd name="connsiteX943" fmla="*/ 3422395 w 4757420"/>
              <a:gd name="connsiteY943" fmla="*/ 5109584 h 6856730"/>
              <a:gd name="connsiteX944" fmla="*/ 3454390 w 4757420"/>
              <a:gd name="connsiteY944" fmla="*/ 5111435 h 6856730"/>
              <a:gd name="connsiteX945" fmla="*/ 3460470 w 4757420"/>
              <a:gd name="connsiteY945" fmla="*/ 5111435 h 6856730"/>
              <a:gd name="connsiteX946" fmla="*/ 3467608 w 4757420"/>
              <a:gd name="connsiteY946" fmla="*/ 5131529 h 6856730"/>
              <a:gd name="connsiteX947" fmla="*/ 3511756 w 4757420"/>
              <a:gd name="connsiteY947" fmla="*/ 5109849 h 6856730"/>
              <a:gd name="connsiteX948" fmla="*/ 3521012 w 4757420"/>
              <a:gd name="connsiteY948" fmla="*/ 5098480 h 6856730"/>
              <a:gd name="connsiteX949" fmla="*/ 3538987 w 4757420"/>
              <a:gd name="connsiteY949" fmla="*/ 5080765 h 6856730"/>
              <a:gd name="connsiteX950" fmla="*/ 3530526 w 4757420"/>
              <a:gd name="connsiteY950" fmla="*/ 5100595 h 6856730"/>
              <a:gd name="connsiteX951" fmla="*/ 3538723 w 4757420"/>
              <a:gd name="connsiteY951" fmla="*/ 5105354 h 6856730"/>
              <a:gd name="connsiteX952" fmla="*/ 3547972 w 4757420"/>
              <a:gd name="connsiteY952" fmla="*/ 5103768 h 6856730"/>
              <a:gd name="connsiteX953" fmla="*/ 3587105 w 4757420"/>
              <a:gd name="connsiteY953" fmla="*/ 5064373 h 6856730"/>
              <a:gd name="connsiteX954" fmla="*/ 3618563 w 4757420"/>
              <a:gd name="connsiteY954" fmla="*/ 5061993 h 6856730"/>
              <a:gd name="connsiteX955" fmla="*/ 3652668 w 4757420"/>
              <a:gd name="connsiteY955" fmla="*/ 5061993 h 6856730"/>
              <a:gd name="connsiteX956" fmla="*/ 3682275 w 4757420"/>
              <a:gd name="connsiteY956" fmla="*/ 5032645 h 6856730"/>
              <a:gd name="connsiteX957" fmla="*/ 3694964 w 4757420"/>
              <a:gd name="connsiteY957" fmla="*/ 5022598 h 6856730"/>
              <a:gd name="connsiteX958" fmla="*/ 3720078 w 4757420"/>
              <a:gd name="connsiteY958" fmla="*/ 4996159 h 6856730"/>
              <a:gd name="connsiteX959" fmla="*/ 3809174 w 4757420"/>
              <a:gd name="connsiteY959" fmla="*/ 4901241 h 6856730"/>
              <a:gd name="connsiteX960" fmla="*/ 3823187 w 4757420"/>
              <a:gd name="connsiteY960" fmla="*/ 4887228 h 6856730"/>
              <a:gd name="connsiteX961" fmla="*/ 3825827 w 4757420"/>
              <a:gd name="connsiteY961" fmla="*/ 4884848 h 6856730"/>
              <a:gd name="connsiteX962" fmla="*/ 3827150 w 4757420"/>
              <a:gd name="connsiteY962" fmla="*/ 4884848 h 6856730"/>
              <a:gd name="connsiteX963" fmla="*/ 3853322 w 4757420"/>
              <a:gd name="connsiteY963" fmla="*/ 4870204 h 6856730"/>
              <a:gd name="connsiteX964" fmla="*/ 3853587 w 4757420"/>
              <a:gd name="connsiteY964" fmla="*/ 4870307 h 6856730"/>
              <a:gd name="connsiteX965" fmla="*/ 3861255 w 4757420"/>
              <a:gd name="connsiteY965" fmla="*/ 4845718 h 6856730"/>
              <a:gd name="connsiteX966" fmla="*/ 3862843 w 4757420"/>
              <a:gd name="connsiteY966" fmla="*/ 4831440 h 6856730"/>
              <a:gd name="connsiteX967" fmla="*/ 3872621 w 4757420"/>
              <a:gd name="connsiteY967" fmla="*/ 4819543 h 6856730"/>
              <a:gd name="connsiteX968" fmla="*/ 3886633 w 4757420"/>
              <a:gd name="connsiteY968" fmla="*/ 4801035 h 6856730"/>
              <a:gd name="connsiteX969" fmla="*/ 3869981 w 4757420"/>
              <a:gd name="connsiteY969" fmla="*/ 4787022 h 6856730"/>
              <a:gd name="connsiteX970" fmla="*/ 3878966 w 4757420"/>
              <a:gd name="connsiteY970" fmla="*/ 4762962 h 6856730"/>
              <a:gd name="connsiteX971" fmla="*/ 3895095 w 4757420"/>
              <a:gd name="connsiteY971" fmla="*/ 4712991 h 6856730"/>
              <a:gd name="connsiteX972" fmla="*/ 3884781 w 4757420"/>
              <a:gd name="connsiteY972" fmla="*/ 4636052 h 6856730"/>
              <a:gd name="connsiteX973" fmla="*/ 3879759 w 4757420"/>
              <a:gd name="connsiteY973" fmla="*/ 4616487 h 6856730"/>
              <a:gd name="connsiteX974" fmla="*/ 3873944 w 4757420"/>
              <a:gd name="connsiteY974" fmla="*/ 4602739 h 6856730"/>
              <a:gd name="connsiteX975" fmla="*/ 3845919 w 4757420"/>
              <a:gd name="connsiteY975" fmla="*/ 4572333 h 6856730"/>
              <a:gd name="connsiteX976" fmla="*/ 3797014 w 4757420"/>
              <a:gd name="connsiteY976" fmla="*/ 4549859 h 6856730"/>
              <a:gd name="connsiteX977" fmla="*/ 3782737 w 4757420"/>
              <a:gd name="connsiteY977" fmla="*/ 4546158 h 6856730"/>
              <a:gd name="connsiteX978" fmla="*/ 3752595 w 4757420"/>
              <a:gd name="connsiteY978" fmla="*/ 4542721 h 6856730"/>
              <a:gd name="connsiteX979" fmla="*/ 3727746 w 4757420"/>
              <a:gd name="connsiteY979" fmla="*/ 4516281 h 6856730"/>
              <a:gd name="connsiteX980" fmla="*/ 3714263 w 4757420"/>
              <a:gd name="connsiteY980" fmla="*/ 4510993 h 6856730"/>
              <a:gd name="connsiteX981" fmla="*/ 3686502 w 4757420"/>
              <a:gd name="connsiteY981" fmla="*/ 4503855 h 6856730"/>
              <a:gd name="connsiteX982" fmla="*/ 3644736 w 4757420"/>
              <a:gd name="connsiteY982" fmla="*/ 4472392 h 6856730"/>
              <a:gd name="connsiteX983" fmla="*/ 3638127 w 4757420"/>
              <a:gd name="connsiteY983" fmla="*/ 4459965 h 6856730"/>
              <a:gd name="connsiteX984" fmla="*/ 3622526 w 4757420"/>
              <a:gd name="connsiteY984" fmla="*/ 4455735 h 6856730"/>
              <a:gd name="connsiteX985" fmla="*/ 3596089 w 4757420"/>
              <a:gd name="connsiteY985" fmla="*/ 4427709 h 6856730"/>
              <a:gd name="connsiteX986" fmla="*/ 1859433 w 4757420"/>
              <a:gd name="connsiteY986" fmla="*/ 4025035 h 6856730"/>
              <a:gd name="connsiteX987" fmla="*/ 1881378 w 4757420"/>
              <a:gd name="connsiteY987" fmla="*/ 4025035 h 6856730"/>
              <a:gd name="connsiteX988" fmla="*/ 1859433 w 4757420"/>
              <a:gd name="connsiteY988" fmla="*/ 4032438 h 6856730"/>
              <a:gd name="connsiteX989" fmla="*/ 1857845 w 4757420"/>
              <a:gd name="connsiteY989" fmla="*/ 4026687 h 6856730"/>
              <a:gd name="connsiteX990" fmla="*/ 1859433 w 4757420"/>
              <a:gd name="connsiteY990" fmla="*/ 4025035 h 6856730"/>
              <a:gd name="connsiteX991" fmla="*/ 4630579 w 4757420"/>
              <a:gd name="connsiteY991" fmla="*/ 3832026 h 6856730"/>
              <a:gd name="connsiteX992" fmla="*/ 4636130 w 4757420"/>
              <a:gd name="connsiteY992" fmla="*/ 3842602 h 6856730"/>
              <a:gd name="connsiteX993" fmla="*/ 4628197 w 4757420"/>
              <a:gd name="connsiteY993" fmla="*/ 3848154 h 6856730"/>
              <a:gd name="connsiteX994" fmla="*/ 4621059 w 4757420"/>
              <a:gd name="connsiteY994" fmla="*/ 3842867 h 6856730"/>
              <a:gd name="connsiteX995" fmla="*/ 4630579 w 4757420"/>
              <a:gd name="connsiteY995" fmla="*/ 3832026 h 6856730"/>
              <a:gd name="connsiteX996" fmla="*/ 4621059 w 4757420"/>
              <a:gd name="connsiteY996" fmla="*/ 3815105 h 6856730"/>
              <a:gd name="connsiteX997" fmla="*/ 4623705 w 4757420"/>
              <a:gd name="connsiteY997" fmla="*/ 3820129 h 6856730"/>
              <a:gd name="connsiteX998" fmla="*/ 4616831 w 4757420"/>
              <a:gd name="connsiteY998" fmla="*/ 3827796 h 6856730"/>
              <a:gd name="connsiteX999" fmla="*/ 4612862 w 4757420"/>
              <a:gd name="connsiteY999" fmla="*/ 3820393 h 6856730"/>
              <a:gd name="connsiteX1000" fmla="*/ 4621059 w 4757420"/>
              <a:gd name="connsiteY1000" fmla="*/ 3815105 h 6856730"/>
              <a:gd name="connsiteX1001" fmla="*/ 4516369 w 4757420"/>
              <a:gd name="connsiteY1001" fmla="*/ 3791045 h 6856730"/>
              <a:gd name="connsiteX1002" fmla="*/ 4548356 w 4757420"/>
              <a:gd name="connsiteY1002" fmla="*/ 3804265 h 6856730"/>
              <a:gd name="connsiteX1003" fmla="*/ 4516369 w 4757420"/>
              <a:gd name="connsiteY1003" fmla="*/ 3791045 h 6856730"/>
              <a:gd name="connsiteX1004" fmla="*/ 4479786 w 4757420"/>
              <a:gd name="connsiteY1004" fmla="*/ 3721014 h 6856730"/>
              <a:gd name="connsiteX1005" fmla="*/ 4490725 w 4757420"/>
              <a:gd name="connsiteY1005" fmla="*/ 3727061 h 6856730"/>
              <a:gd name="connsiteX1006" fmla="*/ 4488344 w 4757420"/>
              <a:gd name="connsiteY1006" fmla="*/ 3743190 h 6856730"/>
              <a:gd name="connsiteX1007" fmla="*/ 4468251 w 4757420"/>
              <a:gd name="connsiteY1007" fmla="*/ 3727061 h 6856730"/>
              <a:gd name="connsiteX1008" fmla="*/ 4479786 w 4757420"/>
              <a:gd name="connsiteY1008" fmla="*/ 3721014 h 6856730"/>
              <a:gd name="connsiteX1009" fmla="*/ 4449746 w 4757420"/>
              <a:gd name="connsiteY1009" fmla="*/ 3714370 h 6856730"/>
              <a:gd name="connsiteX1010" fmla="*/ 4468251 w 4757420"/>
              <a:gd name="connsiteY1010" fmla="*/ 3727061 h 6856730"/>
              <a:gd name="connsiteX1011" fmla="*/ 4450011 w 4757420"/>
              <a:gd name="connsiteY1011" fmla="*/ 3715982 h 6856730"/>
              <a:gd name="connsiteX1012" fmla="*/ 4449746 w 4757420"/>
              <a:gd name="connsiteY1012" fmla="*/ 3714370 h 6856730"/>
              <a:gd name="connsiteX1013" fmla="*/ 4408503 w 4757420"/>
              <a:gd name="connsiteY1013" fmla="*/ 3698242 h 6856730"/>
              <a:gd name="connsiteX1014" fmla="*/ 4418817 w 4757420"/>
              <a:gd name="connsiteY1014" fmla="*/ 3709066 h 6856730"/>
              <a:gd name="connsiteX1015" fmla="*/ 4418817 w 4757420"/>
              <a:gd name="connsiteY1015" fmla="*/ 3709347 h 6856730"/>
              <a:gd name="connsiteX1016" fmla="*/ 4407444 w 4757420"/>
              <a:gd name="connsiteY1016" fmla="*/ 3720187 h 6856730"/>
              <a:gd name="connsiteX1017" fmla="*/ 4398195 w 4757420"/>
              <a:gd name="connsiteY1017" fmla="*/ 3711726 h 6856730"/>
              <a:gd name="connsiteX1018" fmla="*/ 4408503 w 4757420"/>
              <a:gd name="connsiteY1018" fmla="*/ 3698242 h 6856730"/>
              <a:gd name="connsiteX1019" fmla="*/ 4346245 w 4757420"/>
              <a:gd name="connsiteY1019" fmla="*/ 3676298 h 6856730"/>
              <a:gd name="connsiteX1020" fmla="*/ 4363826 w 4757420"/>
              <a:gd name="connsiteY1020" fmla="*/ 3681585 h 6856730"/>
              <a:gd name="connsiteX1021" fmla="*/ 4376515 w 4757420"/>
              <a:gd name="connsiteY1021" fmla="*/ 3695334 h 6856730"/>
              <a:gd name="connsiteX1022" fmla="*/ 4360127 w 4757420"/>
              <a:gd name="connsiteY1022" fmla="*/ 3701415 h 6856730"/>
              <a:gd name="connsiteX1023" fmla="*/ 4337388 w 4757420"/>
              <a:gd name="connsiteY1023" fmla="*/ 3689253 h 6856730"/>
              <a:gd name="connsiteX1024" fmla="*/ 4346245 w 4757420"/>
              <a:gd name="connsiteY1024" fmla="*/ 3676298 h 6856730"/>
              <a:gd name="connsiteX1025" fmla="*/ 2539032 w 4757420"/>
              <a:gd name="connsiteY1025" fmla="*/ 3658958 h 6856730"/>
              <a:gd name="connsiteX1026" fmla="*/ 2552085 w 4757420"/>
              <a:gd name="connsiteY1026" fmla="*/ 3659541 h 6856730"/>
              <a:gd name="connsiteX1027" fmla="*/ 2553408 w 4757420"/>
              <a:gd name="connsiteY1027" fmla="*/ 3660169 h 6856730"/>
              <a:gd name="connsiteX1028" fmla="*/ 2533581 w 4757420"/>
              <a:gd name="connsiteY1028" fmla="*/ 3670426 h 6856730"/>
              <a:gd name="connsiteX1029" fmla="*/ 2528559 w 4757420"/>
              <a:gd name="connsiteY1029" fmla="*/ 3667837 h 6856730"/>
              <a:gd name="connsiteX1030" fmla="*/ 2529353 w 4757420"/>
              <a:gd name="connsiteY1030" fmla="*/ 3667837 h 6856730"/>
              <a:gd name="connsiteX1031" fmla="*/ 2539032 w 4757420"/>
              <a:gd name="connsiteY1031" fmla="*/ 3658958 h 6856730"/>
              <a:gd name="connsiteX1032" fmla="*/ 1393669 w 4757420"/>
              <a:gd name="connsiteY1032" fmla="*/ 3647997 h 6856730"/>
              <a:gd name="connsiteX1033" fmla="*/ 1393872 w 4757420"/>
              <a:gd name="connsiteY1033" fmla="*/ 3649065 h 6856730"/>
              <a:gd name="connsiteX1034" fmla="*/ 1393607 w 4757420"/>
              <a:gd name="connsiteY1034" fmla="*/ 3648007 h 6856730"/>
              <a:gd name="connsiteX1035" fmla="*/ 1403326 w 4757420"/>
              <a:gd name="connsiteY1035" fmla="*/ 3633036 h 6856730"/>
              <a:gd name="connsiteX1036" fmla="*/ 1416081 w 4757420"/>
              <a:gd name="connsiteY1036" fmla="*/ 3635052 h 6856730"/>
              <a:gd name="connsiteX1037" fmla="*/ 1406432 w 4757420"/>
              <a:gd name="connsiteY1037" fmla="*/ 3645991 h 6856730"/>
              <a:gd name="connsiteX1038" fmla="*/ 1393669 w 4757420"/>
              <a:gd name="connsiteY1038" fmla="*/ 3647997 h 6856730"/>
              <a:gd name="connsiteX1039" fmla="*/ 1391761 w 4757420"/>
              <a:gd name="connsiteY1039" fmla="*/ 3637960 h 6856730"/>
              <a:gd name="connsiteX1040" fmla="*/ 1403326 w 4757420"/>
              <a:gd name="connsiteY1040" fmla="*/ 3633036 h 6856730"/>
              <a:gd name="connsiteX1041" fmla="*/ 4310951 w 4757420"/>
              <a:gd name="connsiteY1041" fmla="*/ 3591691 h 6856730"/>
              <a:gd name="connsiteX1042" fmla="*/ 4330250 w 4757420"/>
              <a:gd name="connsiteY1042" fmla="*/ 3603324 h 6856730"/>
              <a:gd name="connsiteX1043" fmla="*/ 4305665 w 4757420"/>
              <a:gd name="connsiteY1043" fmla="*/ 3598036 h 6856730"/>
              <a:gd name="connsiteX1044" fmla="*/ 4310951 w 4757420"/>
              <a:gd name="connsiteY1044" fmla="*/ 3591691 h 6856730"/>
              <a:gd name="connsiteX1045" fmla="*/ 1400578 w 4757420"/>
              <a:gd name="connsiteY1045" fmla="*/ 3565783 h 6856730"/>
              <a:gd name="connsiteX1046" fmla="*/ 1425369 w 4757420"/>
              <a:gd name="connsiteY1046" fmla="*/ 3565825 h 6856730"/>
              <a:gd name="connsiteX1047" fmla="*/ 1445429 w 4757420"/>
              <a:gd name="connsiteY1047" fmla="*/ 3582702 h 6856730"/>
              <a:gd name="connsiteX1048" fmla="*/ 1419882 w 4757420"/>
              <a:gd name="connsiteY1048" fmla="*/ 3577976 h 6856730"/>
              <a:gd name="connsiteX1049" fmla="*/ 1398900 w 4757420"/>
              <a:gd name="connsiteY1049" fmla="*/ 3564723 h 6856730"/>
              <a:gd name="connsiteX1050" fmla="*/ 1400578 w 4757420"/>
              <a:gd name="connsiteY1050" fmla="*/ 3565783 h 6856730"/>
              <a:gd name="connsiteX1051" fmla="*/ 1399164 w 4757420"/>
              <a:gd name="connsiteY1051" fmla="*/ 3565780 h 6856730"/>
              <a:gd name="connsiteX1052" fmla="*/ 1378807 w 4757420"/>
              <a:gd name="connsiteY1052" fmla="*/ 3554411 h 6856730"/>
              <a:gd name="connsiteX1053" fmla="*/ 1383035 w 4757420"/>
              <a:gd name="connsiteY1053" fmla="*/ 3559964 h 6856730"/>
              <a:gd name="connsiteX1054" fmla="*/ 1371404 w 4757420"/>
              <a:gd name="connsiteY1054" fmla="*/ 3568689 h 6856730"/>
              <a:gd name="connsiteX1055" fmla="*/ 1366118 w 4757420"/>
              <a:gd name="connsiteY1055" fmla="*/ 3563401 h 6856730"/>
              <a:gd name="connsiteX1056" fmla="*/ 1378807 w 4757420"/>
              <a:gd name="connsiteY1056" fmla="*/ 3554411 h 6856730"/>
              <a:gd name="connsiteX1057" fmla="*/ 1423054 w 4757420"/>
              <a:gd name="connsiteY1057" fmla="*/ 3535970 h 6856730"/>
              <a:gd name="connsiteX1058" fmla="*/ 1432211 w 4757420"/>
              <a:gd name="connsiteY1058" fmla="*/ 3540134 h 6856730"/>
              <a:gd name="connsiteX1059" fmla="*/ 1432211 w 4757420"/>
              <a:gd name="connsiteY1059" fmla="*/ 3548066 h 6856730"/>
              <a:gd name="connsiteX1060" fmla="*/ 1416875 w 4757420"/>
              <a:gd name="connsiteY1060" fmla="*/ 3543307 h 6856730"/>
              <a:gd name="connsiteX1061" fmla="*/ 1390438 w 4757420"/>
              <a:gd name="connsiteY1061" fmla="*/ 3551768 h 6856730"/>
              <a:gd name="connsiteX1062" fmla="*/ 1416081 w 4757420"/>
              <a:gd name="connsiteY1062" fmla="*/ 3543307 h 6856730"/>
              <a:gd name="connsiteX1063" fmla="*/ 1423054 w 4757420"/>
              <a:gd name="connsiteY1063" fmla="*/ 3535970 h 6856730"/>
              <a:gd name="connsiteX1064" fmla="*/ 1483497 w 4757420"/>
              <a:gd name="connsiteY1064" fmla="*/ 3514752 h 6856730"/>
              <a:gd name="connsiteX1065" fmla="*/ 1485113 w 4757420"/>
              <a:gd name="connsiteY1065" fmla="*/ 3514898 h 6856730"/>
              <a:gd name="connsiteX1066" fmla="*/ 1483762 w 4757420"/>
              <a:gd name="connsiteY1066" fmla="*/ 3515810 h 6856730"/>
              <a:gd name="connsiteX1067" fmla="*/ 4070900 w 4757420"/>
              <a:gd name="connsiteY1067" fmla="*/ 3512637 h 6856730"/>
              <a:gd name="connsiteX1068" fmla="*/ 4059004 w 4757420"/>
              <a:gd name="connsiteY1068" fmla="*/ 3516074 h 6856730"/>
              <a:gd name="connsiteX1069" fmla="*/ 4060857 w 4757420"/>
              <a:gd name="connsiteY1069" fmla="*/ 3540927 h 6856730"/>
              <a:gd name="connsiteX1070" fmla="*/ 4065349 w 4757420"/>
              <a:gd name="connsiteY1070" fmla="*/ 3543042 h 6856730"/>
              <a:gd name="connsiteX1071" fmla="*/ 4144131 w 4757420"/>
              <a:gd name="connsiteY1071" fmla="*/ 3577678 h 6856730"/>
              <a:gd name="connsiteX1072" fmla="*/ 4168981 w 4757420"/>
              <a:gd name="connsiteY1072" fmla="*/ 3595657 h 6856730"/>
              <a:gd name="connsiteX1073" fmla="*/ 4175067 w 4757420"/>
              <a:gd name="connsiteY1073" fmla="*/ 3602002 h 6856730"/>
              <a:gd name="connsiteX1074" fmla="*/ 4208901 w 4757420"/>
              <a:gd name="connsiteY1074" fmla="*/ 3625269 h 6856730"/>
              <a:gd name="connsiteX1075" fmla="*/ 4315973 w 4757420"/>
              <a:gd name="connsiteY1075" fmla="*/ 3672067 h 6856730"/>
              <a:gd name="connsiteX1076" fmla="*/ 4326816 w 4757420"/>
              <a:gd name="connsiteY1076" fmla="*/ 3687931 h 6856730"/>
              <a:gd name="connsiteX1077" fmla="*/ 4310157 w 4757420"/>
              <a:gd name="connsiteY1077" fmla="*/ 3682907 h 6856730"/>
              <a:gd name="connsiteX1078" fmla="*/ 4246446 w 4757420"/>
              <a:gd name="connsiteY1078" fmla="*/ 3670745 h 6856730"/>
              <a:gd name="connsiteX1079" fmla="*/ 4246446 w 4757420"/>
              <a:gd name="connsiteY1079" fmla="*/ 3683436 h 6856730"/>
              <a:gd name="connsiteX1080" fmla="*/ 4246446 w 4757420"/>
              <a:gd name="connsiteY1080" fmla="*/ 3687931 h 6856730"/>
              <a:gd name="connsiteX1081" fmla="*/ 4272883 w 4757420"/>
              <a:gd name="connsiteY1081" fmla="*/ 3695070 h 6856730"/>
              <a:gd name="connsiteX1082" fmla="*/ 4321524 w 4757420"/>
              <a:gd name="connsiteY1082" fmla="*/ 3715428 h 6856730"/>
              <a:gd name="connsiteX1083" fmla="*/ 4340822 w 4757420"/>
              <a:gd name="connsiteY1083" fmla="*/ 3728119 h 6856730"/>
              <a:gd name="connsiteX1084" fmla="*/ 4353783 w 4757420"/>
              <a:gd name="connsiteY1084" fmla="*/ 3736051 h 6856730"/>
              <a:gd name="connsiteX1085" fmla="*/ 4393174 w 4757420"/>
              <a:gd name="connsiteY1085" fmla="*/ 3746627 h 6856730"/>
              <a:gd name="connsiteX1086" fmla="*/ 4398195 w 4757420"/>
              <a:gd name="connsiteY1086" fmla="*/ 3746627 h 6856730"/>
              <a:gd name="connsiteX1087" fmla="*/ 4403746 w 4757420"/>
              <a:gd name="connsiteY1087" fmla="*/ 3746627 h 6856730"/>
              <a:gd name="connsiteX1088" fmla="*/ 4411678 w 4757420"/>
              <a:gd name="connsiteY1088" fmla="*/ 3757731 h 6856730"/>
              <a:gd name="connsiteX1089" fmla="*/ 4416700 w 4757420"/>
              <a:gd name="connsiteY1089" fmla="*/ 3759318 h 6856730"/>
              <a:gd name="connsiteX1090" fmla="*/ 4434146 w 4757420"/>
              <a:gd name="connsiteY1090" fmla="*/ 3763019 h 6856730"/>
              <a:gd name="connsiteX1091" fmla="*/ 4442872 w 4757420"/>
              <a:gd name="connsiteY1091" fmla="*/ 3770687 h 6856730"/>
              <a:gd name="connsiteX1092" fmla="*/ 4474860 w 4757420"/>
              <a:gd name="connsiteY1092" fmla="*/ 3781262 h 6856730"/>
              <a:gd name="connsiteX1093" fmla="*/ 4448423 w 4757420"/>
              <a:gd name="connsiteY1093" fmla="*/ 3783378 h 6856730"/>
              <a:gd name="connsiteX1094" fmla="*/ 4442079 w 4757420"/>
              <a:gd name="connsiteY1094" fmla="*/ 3783378 h 6856730"/>
              <a:gd name="connsiteX1095" fmla="*/ 4442079 w 4757420"/>
              <a:gd name="connsiteY1095" fmla="*/ 3794482 h 6856730"/>
              <a:gd name="connsiteX1096" fmla="*/ 4442079 w 4757420"/>
              <a:gd name="connsiteY1096" fmla="*/ 3805058 h 6856730"/>
              <a:gd name="connsiteX1097" fmla="*/ 4448159 w 4757420"/>
              <a:gd name="connsiteY1097" fmla="*/ 3805058 h 6856730"/>
              <a:gd name="connsiteX1098" fmla="*/ 4585108 w 4757420"/>
              <a:gd name="connsiteY1098" fmla="*/ 3853178 h 6856730"/>
              <a:gd name="connsiteX1099" fmla="*/ 4593298 w 4757420"/>
              <a:gd name="connsiteY1099" fmla="*/ 3858202 h 6856730"/>
              <a:gd name="connsiteX1100" fmla="*/ 4616831 w 4757420"/>
              <a:gd name="connsiteY1100" fmla="*/ 3865605 h 6856730"/>
              <a:gd name="connsiteX1101" fmla="*/ 4627139 w 4757420"/>
              <a:gd name="connsiteY1101" fmla="*/ 3867984 h 6856730"/>
              <a:gd name="connsiteX1102" fmla="*/ 4712795 w 4757420"/>
              <a:gd name="connsiteY1102" fmla="*/ 3897068 h 6856730"/>
              <a:gd name="connsiteX1103" fmla="*/ 4739232 w 4757420"/>
              <a:gd name="connsiteY1103" fmla="*/ 3917162 h 6856730"/>
              <a:gd name="connsiteX1104" fmla="*/ 4739232 w 4757420"/>
              <a:gd name="connsiteY1104" fmla="*/ 3663871 h 6856730"/>
              <a:gd name="connsiteX1105" fmla="*/ 4709097 w 4757420"/>
              <a:gd name="connsiteY1105" fmla="*/ 3652766 h 6856730"/>
              <a:gd name="connsiteX1106" fmla="*/ 4631373 w 4757420"/>
              <a:gd name="connsiteY1106" fmla="*/ 3633201 h 6856730"/>
              <a:gd name="connsiteX1107" fmla="*/ 4481205 w 4757420"/>
              <a:gd name="connsiteY1107" fmla="*/ 3600680 h 6856730"/>
              <a:gd name="connsiteX1108" fmla="*/ 4481205 w 4757420"/>
              <a:gd name="connsiteY1108" fmla="*/ 3602531 h 6856730"/>
              <a:gd name="connsiteX1109" fmla="*/ 4454768 w 4757420"/>
              <a:gd name="connsiteY1109" fmla="*/ 3600416 h 6856730"/>
              <a:gd name="connsiteX1110" fmla="*/ 4287425 w 4757420"/>
              <a:gd name="connsiteY1110" fmla="*/ 3543835 h 6856730"/>
              <a:gd name="connsiteX1111" fmla="*/ 4282662 w 4757420"/>
              <a:gd name="connsiteY1111" fmla="*/ 3546744 h 6856730"/>
              <a:gd name="connsiteX1112" fmla="*/ 4223443 w 4757420"/>
              <a:gd name="connsiteY1112" fmla="*/ 3527972 h 6856730"/>
              <a:gd name="connsiteX1113" fmla="*/ 4220803 w 4757420"/>
              <a:gd name="connsiteY1113" fmla="*/ 3527972 h 6856730"/>
              <a:gd name="connsiteX1114" fmla="*/ 4202292 w 4757420"/>
              <a:gd name="connsiteY1114" fmla="*/ 3539869 h 6856730"/>
              <a:gd name="connsiteX1115" fmla="*/ 4220009 w 4757420"/>
              <a:gd name="connsiteY1115" fmla="*/ 3557055 h 6856730"/>
              <a:gd name="connsiteX1116" fmla="*/ 4181941 w 4757420"/>
              <a:gd name="connsiteY1116" fmla="*/ 3549916 h 6856730"/>
              <a:gd name="connsiteX1117" fmla="*/ 4129067 w 4757420"/>
              <a:gd name="connsiteY1117" fmla="*/ 3525063 h 6856730"/>
              <a:gd name="connsiteX1118" fmla="*/ 4079891 w 4757420"/>
              <a:gd name="connsiteY1118" fmla="*/ 3512637 h 6856730"/>
              <a:gd name="connsiteX1119" fmla="*/ 4070900 w 4757420"/>
              <a:gd name="connsiteY1119" fmla="*/ 3512637 h 6856730"/>
              <a:gd name="connsiteX1120" fmla="*/ 1514427 w 4757420"/>
              <a:gd name="connsiteY1120" fmla="*/ 3501532 h 6856730"/>
              <a:gd name="connsiteX1121" fmla="*/ 1496027 w 4757420"/>
              <a:gd name="connsiteY1121" fmla="*/ 3515884 h 6856730"/>
              <a:gd name="connsiteX1122" fmla="*/ 1485113 w 4757420"/>
              <a:gd name="connsiteY1122" fmla="*/ 3514898 h 6856730"/>
              <a:gd name="connsiteX1123" fmla="*/ 1498003 w 4757420"/>
              <a:gd name="connsiteY1123" fmla="*/ 3506193 h 6856730"/>
              <a:gd name="connsiteX1124" fmla="*/ 1514427 w 4757420"/>
              <a:gd name="connsiteY1124" fmla="*/ 3501532 h 6856730"/>
              <a:gd name="connsiteX1125" fmla="*/ 3185653 w 4757420"/>
              <a:gd name="connsiteY1125" fmla="*/ 3474365 h 6856730"/>
              <a:gd name="connsiteX1126" fmla="*/ 3191599 w 4757420"/>
              <a:gd name="connsiteY1126" fmla="*/ 3475621 h 6856730"/>
              <a:gd name="connsiteX1127" fmla="*/ 3219888 w 4757420"/>
              <a:gd name="connsiteY1127" fmla="*/ 3485668 h 6856730"/>
              <a:gd name="connsiteX1128" fmla="*/ 3233636 w 4757420"/>
              <a:gd name="connsiteY1128" fmla="*/ 3486990 h 6856730"/>
              <a:gd name="connsiteX1129" fmla="*/ 3233636 w 4757420"/>
              <a:gd name="connsiteY1129" fmla="*/ 3491485 h 6856730"/>
              <a:gd name="connsiteX1130" fmla="*/ 3212750 w 4757420"/>
              <a:gd name="connsiteY1130" fmla="*/ 3486461 h 6856730"/>
              <a:gd name="connsiteX1131" fmla="*/ 3189753 w 4757420"/>
              <a:gd name="connsiteY1131" fmla="*/ 3492543 h 6856730"/>
              <a:gd name="connsiteX1132" fmla="*/ 3185254 w 4757420"/>
              <a:gd name="connsiteY1132" fmla="*/ 3482231 h 6856730"/>
              <a:gd name="connsiteX1133" fmla="*/ 3185653 w 4757420"/>
              <a:gd name="connsiteY1133" fmla="*/ 3474365 h 6856730"/>
              <a:gd name="connsiteX1134" fmla="*/ 2445543 w 4757420"/>
              <a:gd name="connsiteY1134" fmla="*/ 3412960 h 6856730"/>
              <a:gd name="connsiteX1135" fmla="*/ 2397167 w 4757420"/>
              <a:gd name="connsiteY1135" fmla="*/ 3442307 h 6856730"/>
              <a:gd name="connsiteX1136" fmla="*/ 1776681 w 4757420"/>
              <a:gd name="connsiteY1136" fmla="*/ 3353735 h 6856730"/>
              <a:gd name="connsiteX1137" fmla="*/ 1736761 w 4757420"/>
              <a:gd name="connsiteY1137" fmla="*/ 3364047 h 6856730"/>
              <a:gd name="connsiteX1138" fmla="*/ 1585012 w 4757420"/>
              <a:gd name="connsiteY1138" fmla="*/ 3416926 h 6856730"/>
              <a:gd name="connsiteX1139" fmla="*/ 1415817 w 4757420"/>
              <a:gd name="connsiteY1139" fmla="*/ 3483554 h 6856730"/>
              <a:gd name="connsiteX1140" fmla="*/ 1318265 w 4757420"/>
              <a:gd name="connsiteY1140" fmla="*/ 3522684 h 6856730"/>
              <a:gd name="connsiteX1141" fmla="*/ 1225470 w 4757420"/>
              <a:gd name="connsiteY1141" fmla="*/ 3557055 h 6856730"/>
              <a:gd name="connsiteX1142" fmla="*/ 1172596 w 4757420"/>
              <a:gd name="connsiteY1142" fmla="*/ 3574241 h 6856730"/>
              <a:gd name="connsiteX1143" fmla="*/ 1137697 w 4757420"/>
              <a:gd name="connsiteY1143" fmla="*/ 3600681 h 6856730"/>
              <a:gd name="connsiteX1144" fmla="*/ 1093814 w 4757420"/>
              <a:gd name="connsiteY1144" fmla="*/ 3616280 h 6856730"/>
              <a:gd name="connsiteX1145" fmla="*/ 1067377 w 4757420"/>
              <a:gd name="connsiteY1145" fmla="*/ 3631086 h 6856730"/>
              <a:gd name="connsiteX1146" fmla="*/ 1054952 w 4757420"/>
              <a:gd name="connsiteY1146" fmla="*/ 3628971 h 6856730"/>
              <a:gd name="connsiteX1147" fmla="*/ 1045167 w 4757420"/>
              <a:gd name="connsiteY1147" fmla="*/ 3635845 h 6856730"/>
              <a:gd name="connsiteX1148" fmla="*/ 1018730 w 4757420"/>
              <a:gd name="connsiteY1148" fmla="*/ 3642455 h 6856730"/>
              <a:gd name="connsiteX1149" fmla="*/ 1048607 w 4757420"/>
              <a:gd name="connsiteY1149" fmla="*/ 3622626 h 6856730"/>
              <a:gd name="connsiteX1150" fmla="*/ 1092491 w 4757420"/>
              <a:gd name="connsiteY1150" fmla="*/ 3591162 h 6856730"/>
              <a:gd name="connsiteX1151" fmla="*/ 1078743 w 4757420"/>
              <a:gd name="connsiteY1151" fmla="*/ 3563137 h 6856730"/>
              <a:gd name="connsiteX1152" fmla="*/ 1003130 w 4757420"/>
              <a:gd name="connsiteY1152" fmla="*/ 3599623 h 6856730"/>
              <a:gd name="connsiteX1153" fmla="*/ 959246 w 4757420"/>
              <a:gd name="connsiteY1153" fmla="*/ 3595393 h 6856730"/>
              <a:gd name="connsiteX1154" fmla="*/ 970348 w 4757420"/>
              <a:gd name="connsiteY1154" fmla="*/ 3582966 h 6856730"/>
              <a:gd name="connsiteX1155" fmla="*/ 998373 w 4757420"/>
              <a:gd name="connsiteY1155" fmla="*/ 3561815 h 6856730"/>
              <a:gd name="connsiteX1156" fmla="*/ 1054158 w 4757420"/>
              <a:gd name="connsiteY1156" fmla="*/ 3527443 h 6856730"/>
              <a:gd name="connsiteX1157" fmla="*/ 1048078 w 4757420"/>
              <a:gd name="connsiteY1157" fmla="*/ 3514752 h 6856730"/>
              <a:gd name="connsiteX1158" fmla="*/ 985419 w 4757420"/>
              <a:gd name="connsiteY1158" fmla="*/ 3539077 h 6856730"/>
              <a:gd name="connsiteX1159" fmla="*/ 896064 w 4757420"/>
              <a:gd name="connsiteY1159" fmla="*/ 3576092 h 6856730"/>
              <a:gd name="connsiteX1160" fmla="*/ 835522 w 4757420"/>
              <a:gd name="connsiteY1160" fmla="*/ 3596450 h 6856730"/>
              <a:gd name="connsiteX1161" fmla="*/ 828648 w 4757420"/>
              <a:gd name="connsiteY1161" fmla="*/ 3679206 h 6856730"/>
              <a:gd name="connsiteX1162" fmla="*/ 838427 w 4757420"/>
              <a:gd name="connsiteY1162" fmla="*/ 3705646 h 6856730"/>
              <a:gd name="connsiteX1163" fmla="*/ 861165 w 4757420"/>
              <a:gd name="connsiteY1163" fmla="*/ 3732085 h 6856730"/>
              <a:gd name="connsiteX1164" fmla="*/ 876766 w 4757420"/>
              <a:gd name="connsiteY1164" fmla="*/ 3742132 h 6856730"/>
              <a:gd name="connsiteX1165" fmla="*/ 922501 w 4757420"/>
              <a:gd name="connsiteY1165" fmla="*/ 3796333 h 6856730"/>
              <a:gd name="connsiteX1166" fmla="*/ 929111 w 4757420"/>
              <a:gd name="connsiteY1166" fmla="*/ 3805587 h 6856730"/>
              <a:gd name="connsiteX1167" fmla="*/ 1049924 w 4757420"/>
              <a:gd name="connsiteY1167" fmla="*/ 3884906 h 6856730"/>
              <a:gd name="connsiteX1168" fmla="*/ 1063936 w 4757420"/>
              <a:gd name="connsiteY1168" fmla="*/ 3879882 h 6856730"/>
              <a:gd name="connsiteX1169" fmla="*/ 1090374 w 4757420"/>
              <a:gd name="connsiteY1169" fmla="*/ 3877238 h 6856730"/>
              <a:gd name="connsiteX1170" fmla="*/ 1149593 w 4757420"/>
              <a:gd name="connsiteY1170" fmla="*/ 3854765 h 6856730"/>
              <a:gd name="connsiteX1171" fmla="*/ 1189248 w 4757420"/>
              <a:gd name="connsiteY1171" fmla="*/ 3801886 h 6856730"/>
              <a:gd name="connsiteX1172" fmla="*/ 1221236 w 4757420"/>
              <a:gd name="connsiteY1172" fmla="*/ 3782849 h 6856730"/>
              <a:gd name="connsiteX1173" fmla="*/ 1250320 w 4757420"/>
              <a:gd name="connsiteY1173" fmla="*/ 3772009 h 6856730"/>
              <a:gd name="connsiteX1174" fmla="*/ 1309274 w 4757420"/>
              <a:gd name="connsiteY1174" fmla="*/ 3742397 h 6856730"/>
              <a:gd name="connsiteX1175" fmla="*/ 1324080 w 4757420"/>
              <a:gd name="connsiteY1175" fmla="*/ 3736316 h 6856730"/>
              <a:gd name="connsiteX1176" fmla="*/ 1352899 w 4757420"/>
              <a:gd name="connsiteY1176" fmla="*/ 3719659 h 6856730"/>
              <a:gd name="connsiteX1177" fmla="*/ 1372463 w 4757420"/>
              <a:gd name="connsiteY1177" fmla="*/ 3719659 h 6856730"/>
              <a:gd name="connsiteX1178" fmla="*/ 1405774 w 4757420"/>
              <a:gd name="connsiteY1178" fmla="*/ 3696392 h 6856730"/>
              <a:gd name="connsiteX1179" fmla="*/ 1441195 w 4757420"/>
              <a:gd name="connsiteY1179" fmla="*/ 3675240 h 6856730"/>
              <a:gd name="connsiteX1180" fmla="*/ 1467632 w 4757420"/>
              <a:gd name="connsiteY1180" fmla="*/ 3662549 h 6856730"/>
              <a:gd name="connsiteX1181" fmla="*/ 1480322 w 4757420"/>
              <a:gd name="connsiteY1181" fmla="*/ 3650651 h 6856730"/>
              <a:gd name="connsiteX1182" fmla="*/ 1480322 w 4757420"/>
              <a:gd name="connsiteY1182" fmla="*/ 3625534 h 6856730"/>
              <a:gd name="connsiteX1183" fmla="*/ 1457060 w 4757420"/>
              <a:gd name="connsiteY1183" fmla="*/ 3621304 h 6856730"/>
              <a:gd name="connsiteX1184" fmla="*/ 1474242 w 4757420"/>
              <a:gd name="connsiteY1184" fmla="*/ 3607026 h 6856730"/>
              <a:gd name="connsiteX1185" fmla="*/ 1467632 w 4757420"/>
              <a:gd name="connsiteY1185" fmla="*/ 3593013 h 6856730"/>
              <a:gd name="connsiteX1186" fmla="*/ 1482439 w 4757420"/>
              <a:gd name="connsiteY1186" fmla="*/ 3572390 h 6856730"/>
              <a:gd name="connsiteX1187" fmla="*/ 1493540 w 4757420"/>
              <a:gd name="connsiteY1187" fmla="*/ 3585346 h 6856730"/>
              <a:gd name="connsiteX1188" fmla="*/ 1499356 w 4757420"/>
              <a:gd name="connsiteY1188" fmla="*/ 3587990 h 6856730"/>
              <a:gd name="connsiteX1189" fmla="*/ 1531873 w 4757420"/>
              <a:gd name="connsiteY1189" fmla="*/ 3605704 h 6856730"/>
              <a:gd name="connsiteX1190" fmla="*/ 1544569 w 4757420"/>
              <a:gd name="connsiteY1190" fmla="*/ 3605704 h 6856730"/>
              <a:gd name="connsiteX1191" fmla="*/ 1549590 w 4757420"/>
              <a:gd name="connsiteY1191" fmla="*/ 3574506 h 6856730"/>
              <a:gd name="connsiteX1192" fmla="*/ 1553553 w 4757420"/>
              <a:gd name="connsiteY1192" fmla="*/ 3559964 h 6856730"/>
              <a:gd name="connsiteX1193" fmla="*/ 1581843 w 4757420"/>
              <a:gd name="connsiteY1193" fmla="*/ 3567896 h 6856730"/>
              <a:gd name="connsiteX1194" fmla="*/ 1599289 w 4757420"/>
              <a:gd name="connsiteY1194" fmla="*/ 3567896 h 6856730"/>
              <a:gd name="connsiteX1195" fmla="*/ 1621499 w 4757420"/>
              <a:gd name="connsiteY1195" fmla="*/ 3549652 h 6856730"/>
              <a:gd name="connsiteX1196" fmla="*/ 1619646 w 4757420"/>
              <a:gd name="connsiteY1196" fmla="*/ 3544100 h 6856730"/>
              <a:gd name="connsiteX1197" fmla="*/ 1581578 w 4757420"/>
              <a:gd name="connsiteY1197" fmla="*/ 3511579 h 6856730"/>
              <a:gd name="connsiteX1198" fmla="*/ 1574175 w 4757420"/>
              <a:gd name="connsiteY1198" fmla="*/ 3504441 h 6856730"/>
              <a:gd name="connsiteX1199" fmla="*/ 1563338 w 4757420"/>
              <a:gd name="connsiteY1199" fmla="*/ 3473242 h 6856730"/>
              <a:gd name="connsiteX1200" fmla="*/ 1791488 w 4757420"/>
              <a:gd name="connsiteY1200" fmla="*/ 3393924 h 6856730"/>
              <a:gd name="connsiteX1201" fmla="*/ 1829556 w 4757420"/>
              <a:gd name="connsiteY1201" fmla="*/ 3373036 h 6856730"/>
              <a:gd name="connsiteX1202" fmla="*/ 2571119 w 4757420"/>
              <a:gd name="connsiteY1202" fmla="*/ 2997528 h 6856730"/>
              <a:gd name="connsiteX1203" fmla="*/ 2510577 w 4757420"/>
              <a:gd name="connsiteY1203" fmla="*/ 2998123 h 6856730"/>
              <a:gd name="connsiteX1204" fmla="*/ 2404829 w 4757420"/>
              <a:gd name="connsiteY1204" fmla="*/ 3007641 h 6856730"/>
              <a:gd name="connsiteX1205" fmla="*/ 2322083 w 4757420"/>
              <a:gd name="connsiteY1205" fmla="*/ 3034081 h 6856730"/>
              <a:gd name="connsiteX1206" fmla="*/ 2290095 w 4757420"/>
              <a:gd name="connsiteY1206" fmla="*/ 3063958 h 6856730"/>
              <a:gd name="connsiteX1207" fmla="*/ 2351690 w 4757420"/>
              <a:gd name="connsiteY1207" fmla="*/ 3090397 h 6856730"/>
              <a:gd name="connsiteX1208" fmla="*/ 2304902 w 4757420"/>
              <a:gd name="connsiteY1208" fmla="*/ 3108376 h 6856730"/>
              <a:gd name="connsiteX1209" fmla="*/ 2355659 w 4757420"/>
              <a:gd name="connsiteY1209" fmla="*/ 3162577 h 6856730"/>
              <a:gd name="connsiteX1210" fmla="*/ 2312298 w 4757420"/>
              <a:gd name="connsiteY1210" fmla="*/ 3196420 h 6856730"/>
              <a:gd name="connsiteX1211" fmla="*/ 2312298 w 4757420"/>
              <a:gd name="connsiteY1211" fmla="*/ 3214399 h 6856730"/>
              <a:gd name="connsiteX1212" fmla="*/ 2355394 w 4757420"/>
              <a:gd name="connsiteY1212" fmla="*/ 3208846 h 6856730"/>
              <a:gd name="connsiteX1213" fmla="*/ 2397432 w 4757420"/>
              <a:gd name="connsiteY1213" fmla="*/ 3224446 h 6856730"/>
              <a:gd name="connsiteX1214" fmla="*/ 2499740 w 4757420"/>
              <a:gd name="connsiteY1214" fmla="*/ 3319364 h 6856730"/>
              <a:gd name="connsiteX1215" fmla="*/ 2460614 w 4757420"/>
              <a:gd name="connsiteY1215" fmla="*/ 3355850 h 6856730"/>
              <a:gd name="connsiteX1216" fmla="*/ 2331597 w 4757420"/>
              <a:gd name="connsiteY1216" fmla="*/ 3438870 h 6856730"/>
              <a:gd name="connsiteX1217" fmla="*/ 2341382 w 4757420"/>
              <a:gd name="connsiteY1217" fmla="*/ 3476150 h 6856730"/>
              <a:gd name="connsiteX1218" fmla="*/ 2353807 w 4757420"/>
              <a:gd name="connsiteY1218" fmla="*/ 3517131 h 6856730"/>
              <a:gd name="connsiteX1219" fmla="*/ 2193596 w 4757420"/>
              <a:gd name="connsiteY1219" fmla="*/ 3639018 h 6856730"/>
              <a:gd name="connsiteX1220" fmla="*/ 2103447 w 4757420"/>
              <a:gd name="connsiteY1220" fmla="*/ 3711462 h 6856730"/>
              <a:gd name="connsiteX1221" fmla="*/ 2050573 w 4757420"/>
              <a:gd name="connsiteY1221" fmla="*/ 3750592 h 6856730"/>
              <a:gd name="connsiteX1222" fmla="*/ 2008536 w 4757420"/>
              <a:gd name="connsiteY1222" fmla="*/ 3773066 h 6856730"/>
              <a:gd name="connsiteX1223" fmla="*/ 1947471 w 4757420"/>
              <a:gd name="connsiteY1223" fmla="*/ 3833348 h 6856730"/>
              <a:gd name="connsiteX1224" fmla="*/ 1873181 w 4757420"/>
              <a:gd name="connsiteY1224" fmla="*/ 3905264 h 6856730"/>
              <a:gd name="connsiteX1225" fmla="*/ 1805235 w 4757420"/>
              <a:gd name="connsiteY1225" fmla="*/ 3968719 h 6856730"/>
              <a:gd name="connsiteX1226" fmla="*/ 1695524 w 4757420"/>
              <a:gd name="connsiteY1226" fmla="*/ 4087697 h 6856730"/>
              <a:gd name="connsiteX1227" fmla="*/ 1707419 w 4757420"/>
              <a:gd name="connsiteY1227" fmla="*/ 4094835 h 6856730"/>
              <a:gd name="connsiteX1228" fmla="*/ 1727512 w 4757420"/>
              <a:gd name="connsiteY1228" fmla="*/ 4082937 h 6856730"/>
              <a:gd name="connsiteX1229" fmla="*/ 1750773 w 4757420"/>
              <a:gd name="connsiteY1229" fmla="*/ 4065487 h 6856730"/>
              <a:gd name="connsiteX1230" fmla="*/ 1729099 w 4757420"/>
              <a:gd name="connsiteY1230" fmla="*/ 4083466 h 6856730"/>
              <a:gd name="connsiteX1231" fmla="*/ 1726188 w 4757420"/>
              <a:gd name="connsiteY1231" fmla="*/ 4085053 h 6856730"/>
              <a:gd name="connsiteX1232" fmla="*/ 1724601 w 4757420"/>
              <a:gd name="connsiteY1232" fmla="*/ 4096157 h 6856730"/>
              <a:gd name="connsiteX1233" fmla="*/ 1733327 w 4757420"/>
              <a:gd name="connsiteY1233" fmla="*/ 4096157 h 6856730"/>
              <a:gd name="connsiteX1234" fmla="*/ 1753155 w 4757420"/>
              <a:gd name="connsiteY1234" fmla="*/ 4104089 h 6856730"/>
              <a:gd name="connsiteX1235" fmla="*/ 1803118 w 4757420"/>
              <a:gd name="connsiteY1235" fmla="*/ 4058613 h 6856730"/>
              <a:gd name="connsiteX1236" fmla="*/ 1815814 w 4757420"/>
              <a:gd name="connsiteY1236" fmla="*/ 4052003 h 6856730"/>
              <a:gd name="connsiteX1237" fmla="*/ 1847537 w 4757420"/>
              <a:gd name="connsiteY1237" fmla="*/ 4050417 h 6856730"/>
              <a:gd name="connsiteX1238" fmla="*/ 1869476 w 4757420"/>
              <a:gd name="connsiteY1238" fmla="*/ 4052807 h 6856730"/>
              <a:gd name="connsiteX1239" fmla="*/ 1869476 w 4757420"/>
              <a:gd name="connsiteY1239" fmla="*/ 4052796 h 6856730"/>
              <a:gd name="connsiteX1240" fmla="*/ 1922350 w 4757420"/>
              <a:gd name="connsiteY1240" fmla="*/ 4024242 h 6856730"/>
              <a:gd name="connsiteX1241" fmla="*/ 2133848 w 4757420"/>
              <a:gd name="connsiteY1241" fmla="*/ 3912931 h 6856730"/>
              <a:gd name="connsiteX1242" fmla="*/ 2152888 w 4757420"/>
              <a:gd name="connsiteY1242" fmla="*/ 3905264 h 6856730"/>
              <a:gd name="connsiteX1243" fmla="*/ 2152888 w 4757420"/>
              <a:gd name="connsiteY1243" fmla="*/ 3898918 h 6856730"/>
              <a:gd name="connsiteX1244" fmla="*/ 2183553 w 4757420"/>
              <a:gd name="connsiteY1244" fmla="*/ 3886492 h 6856730"/>
              <a:gd name="connsiteX1245" fmla="*/ 2203381 w 4757420"/>
              <a:gd name="connsiteY1245" fmla="*/ 3868513 h 6856730"/>
              <a:gd name="connsiteX1246" fmla="*/ 2221621 w 4757420"/>
              <a:gd name="connsiteY1246" fmla="*/ 3861374 h 6856730"/>
              <a:gd name="connsiteX1247" fmla="*/ 2248058 w 4757420"/>
              <a:gd name="connsiteY1247" fmla="*/ 3843924 h 6856730"/>
              <a:gd name="connsiteX1248" fmla="*/ 2286126 w 4757420"/>
              <a:gd name="connsiteY1248" fmla="*/ 3823301 h 6856730"/>
              <a:gd name="connsiteX1249" fmla="*/ 2298551 w 4757420"/>
              <a:gd name="connsiteY1249" fmla="*/ 3811139 h 6856730"/>
              <a:gd name="connsiteX1250" fmla="*/ 2311511 w 4757420"/>
              <a:gd name="connsiteY1250" fmla="*/ 3811139 h 6856730"/>
              <a:gd name="connsiteX1251" fmla="*/ 2330280 w 4757420"/>
              <a:gd name="connsiteY1251" fmla="*/ 3802943 h 6856730"/>
              <a:gd name="connsiteX1252" fmla="*/ 2350373 w 4757420"/>
              <a:gd name="connsiteY1252" fmla="*/ 3785493 h 6856730"/>
              <a:gd name="connsiteX1253" fmla="*/ 2469605 w 4757420"/>
              <a:gd name="connsiteY1253" fmla="*/ 3740545 h 6856730"/>
              <a:gd name="connsiteX1254" fmla="*/ 2496042 w 4757420"/>
              <a:gd name="connsiteY1254" fmla="*/ 3723095 h 6856730"/>
              <a:gd name="connsiteX1255" fmla="*/ 2589889 w 4757420"/>
              <a:gd name="connsiteY1255" fmla="*/ 3673389 h 6856730"/>
              <a:gd name="connsiteX1256" fmla="*/ 2639859 w 4757420"/>
              <a:gd name="connsiteY1256" fmla="*/ 3652502 h 6856730"/>
              <a:gd name="connsiteX1257" fmla="*/ 2677662 w 4757420"/>
              <a:gd name="connsiteY1257" fmla="*/ 3638489 h 6856730"/>
              <a:gd name="connsiteX1258" fmla="*/ 2709914 w 4757420"/>
              <a:gd name="connsiteY1258" fmla="*/ 3620245 h 6856730"/>
              <a:gd name="connsiteX1259" fmla="*/ 2733183 w 4757420"/>
              <a:gd name="connsiteY1259" fmla="*/ 3605704 h 6856730"/>
              <a:gd name="connsiteX1260" fmla="*/ 2759620 w 4757420"/>
              <a:gd name="connsiteY1260" fmla="*/ 3595128 h 6856730"/>
              <a:gd name="connsiteX1261" fmla="*/ 2775214 w 4757420"/>
              <a:gd name="connsiteY1261" fmla="*/ 3593542 h 6856730"/>
              <a:gd name="connsiteX1262" fmla="*/ 2799275 w 4757420"/>
              <a:gd name="connsiteY1262" fmla="*/ 3574505 h 6856730"/>
              <a:gd name="connsiteX1263" fmla="*/ 2825713 w 4757420"/>
              <a:gd name="connsiteY1263" fmla="*/ 3557319 h 6856730"/>
              <a:gd name="connsiteX1264" fmla="*/ 2812229 w 4757420"/>
              <a:gd name="connsiteY1264" fmla="*/ 3580851 h 6856730"/>
              <a:gd name="connsiteX1265" fmla="*/ 2863251 w 4757420"/>
              <a:gd name="connsiteY1265" fmla="*/ 3582437 h 6856730"/>
              <a:gd name="connsiteX1266" fmla="*/ 2931991 w 4757420"/>
              <a:gd name="connsiteY1266" fmla="*/ 3543571 h 6856730"/>
              <a:gd name="connsiteX1267" fmla="*/ 2951554 w 4757420"/>
              <a:gd name="connsiteY1267" fmla="*/ 3543571 h 6856730"/>
              <a:gd name="connsiteX1268" fmla="*/ 2971646 w 4757420"/>
              <a:gd name="connsiteY1268" fmla="*/ 3534581 h 6856730"/>
              <a:gd name="connsiteX1269" fmla="*/ 3066816 w 4757420"/>
              <a:gd name="connsiteY1269" fmla="*/ 3520568 h 6856730"/>
              <a:gd name="connsiteX1270" fmla="*/ 3156442 w 4757420"/>
              <a:gd name="connsiteY1270" fmla="*/ 3520568 h 6856730"/>
              <a:gd name="connsiteX1271" fmla="*/ 3172300 w 4757420"/>
              <a:gd name="connsiteY1271" fmla="*/ 3534846 h 6856730"/>
              <a:gd name="connsiteX1272" fmla="*/ 3237335 w 4757420"/>
              <a:gd name="connsiteY1272" fmla="*/ 3538812 h 6856730"/>
              <a:gd name="connsiteX1273" fmla="*/ 3245002 w 4757420"/>
              <a:gd name="connsiteY1273" fmla="*/ 3559170 h 6856730"/>
              <a:gd name="connsiteX1274" fmla="*/ 3343613 w 4757420"/>
              <a:gd name="connsiteY1274" fmla="*/ 3535375 h 6856730"/>
              <a:gd name="connsiteX1275" fmla="*/ 3208787 w 4757420"/>
              <a:gd name="connsiteY1275" fmla="*/ 3452090 h 6856730"/>
              <a:gd name="connsiteX1276" fmla="*/ 3210110 w 4757420"/>
              <a:gd name="connsiteY1276" fmla="*/ 3428823 h 6856730"/>
              <a:gd name="connsiteX1277" fmla="*/ 3262984 w 4757420"/>
              <a:gd name="connsiteY1277" fmla="*/ 3428823 h 6856730"/>
              <a:gd name="connsiteX1278" fmla="*/ 3262984 w 4757420"/>
              <a:gd name="connsiteY1278" fmla="*/ 3423007 h 6856730"/>
              <a:gd name="connsiteX1279" fmla="*/ 3236547 w 4757420"/>
              <a:gd name="connsiteY1279" fmla="*/ 3423007 h 6856730"/>
              <a:gd name="connsiteX1280" fmla="*/ 3270910 w 4757420"/>
              <a:gd name="connsiteY1280" fmla="*/ 3363253 h 6856730"/>
              <a:gd name="connsiteX1281" fmla="*/ 3230990 w 4757420"/>
              <a:gd name="connsiteY1281" fmla="*/ 3336814 h 6856730"/>
              <a:gd name="connsiteX1282" fmla="*/ 3264301 w 4757420"/>
              <a:gd name="connsiteY1282" fmla="*/ 3338664 h 6856730"/>
              <a:gd name="connsiteX1283" fmla="*/ 3284394 w 4757420"/>
              <a:gd name="connsiteY1283" fmla="*/ 3336814 h 6856730"/>
              <a:gd name="connsiteX1284" fmla="*/ 3269064 w 4757420"/>
              <a:gd name="connsiteY1284" fmla="*/ 3321214 h 6856730"/>
              <a:gd name="connsiteX1285" fmla="*/ 3172565 w 4757420"/>
              <a:gd name="connsiteY1285" fmla="*/ 3273359 h 6856730"/>
              <a:gd name="connsiteX1286" fmla="*/ 3164632 w 4757420"/>
              <a:gd name="connsiteY1286" fmla="*/ 3223388 h 6856730"/>
              <a:gd name="connsiteX1287" fmla="*/ 3158817 w 4757420"/>
              <a:gd name="connsiteY1287" fmla="*/ 3212548 h 6856730"/>
              <a:gd name="connsiteX1288" fmla="*/ 3112023 w 4757420"/>
              <a:gd name="connsiteY1288" fmla="*/ 3168658 h 6856730"/>
              <a:gd name="connsiteX1289" fmla="*/ 3094577 w 4757420"/>
              <a:gd name="connsiteY1289" fmla="*/ 3154116 h 6856730"/>
              <a:gd name="connsiteX1290" fmla="*/ 3147451 w 4757420"/>
              <a:gd name="connsiteY1290" fmla="*/ 3139839 h 6856730"/>
              <a:gd name="connsiteX1291" fmla="*/ 3082946 w 4757420"/>
              <a:gd name="connsiteY1291" fmla="*/ 3086960 h 6856730"/>
              <a:gd name="connsiteX1292" fmla="*/ 3038533 w 4757420"/>
              <a:gd name="connsiteY1292" fmla="*/ 3050473 h 6856730"/>
              <a:gd name="connsiteX1293" fmla="*/ 2951554 w 4757420"/>
              <a:gd name="connsiteY1293" fmla="*/ 3045186 h 6856730"/>
              <a:gd name="connsiteX1294" fmla="*/ 2775478 w 4757420"/>
              <a:gd name="connsiteY1294" fmla="*/ 3023769 h 6856730"/>
              <a:gd name="connsiteX1295" fmla="*/ 2629280 w 4757420"/>
              <a:gd name="connsiteY1295" fmla="*/ 3011607 h 6856730"/>
              <a:gd name="connsiteX1296" fmla="*/ 2571119 w 4757420"/>
              <a:gd name="connsiteY1296" fmla="*/ 2997528 h 6856730"/>
              <a:gd name="connsiteX1297" fmla="*/ 3906725 w 4757420"/>
              <a:gd name="connsiteY1297" fmla="*/ 2601530 h 6856730"/>
              <a:gd name="connsiteX1298" fmla="*/ 3901968 w 4757420"/>
              <a:gd name="connsiteY1298" fmla="*/ 2604174 h 6856730"/>
              <a:gd name="connsiteX1299" fmla="*/ 3837199 w 4757420"/>
              <a:gd name="connsiteY1299" fmla="*/ 2612370 h 6856730"/>
              <a:gd name="connsiteX1300" fmla="*/ 3887427 w 4757420"/>
              <a:gd name="connsiteY1300" fmla="*/ 2642511 h 6856730"/>
              <a:gd name="connsiteX1301" fmla="*/ 4166076 w 4757420"/>
              <a:gd name="connsiteY1301" fmla="*/ 2700149 h 6856730"/>
              <a:gd name="connsiteX1302" fmla="*/ 4430447 w 4757420"/>
              <a:gd name="connsiteY1302" fmla="*/ 2744832 h 6856730"/>
              <a:gd name="connsiteX1303" fmla="*/ 4502620 w 4757420"/>
              <a:gd name="connsiteY1303" fmla="*/ 2753293 h 6856730"/>
              <a:gd name="connsiteX1304" fmla="*/ 4509759 w 4757420"/>
              <a:gd name="connsiteY1304" fmla="*/ 2759110 h 6856730"/>
              <a:gd name="connsiteX1305" fmla="*/ 4525359 w 4757420"/>
              <a:gd name="connsiteY1305" fmla="*/ 2760696 h 6856730"/>
              <a:gd name="connsiteX1306" fmla="*/ 4540953 w 4757420"/>
              <a:gd name="connsiteY1306" fmla="*/ 2756201 h 6856730"/>
              <a:gd name="connsiteX1307" fmla="*/ 4740555 w 4757420"/>
              <a:gd name="connsiteY1307" fmla="*/ 2788722 h 6856730"/>
              <a:gd name="connsiteX1308" fmla="*/ 4740555 w 4757420"/>
              <a:gd name="connsiteY1308" fmla="*/ 2623739 h 6856730"/>
              <a:gd name="connsiteX1309" fmla="*/ 4652252 w 4757420"/>
              <a:gd name="connsiteY1309" fmla="*/ 2621888 h 6856730"/>
              <a:gd name="connsiteX1310" fmla="*/ 4506319 w 4757420"/>
              <a:gd name="connsiteY1310" fmla="*/ 2616600 h 6856730"/>
              <a:gd name="connsiteX1311" fmla="*/ 4437056 w 4757420"/>
              <a:gd name="connsiteY1311" fmla="*/ 2613956 h 6856730"/>
              <a:gd name="connsiteX1312" fmla="*/ 4422515 w 4757420"/>
              <a:gd name="connsiteY1312" fmla="*/ 2611313 h 6856730"/>
              <a:gd name="connsiteX1313" fmla="*/ 4306458 w 4757420"/>
              <a:gd name="connsiteY1313" fmla="*/ 2607611 h 6856730"/>
              <a:gd name="connsiteX1314" fmla="*/ 4300908 w 4757420"/>
              <a:gd name="connsiteY1314" fmla="*/ 2611048 h 6856730"/>
              <a:gd name="connsiteX1315" fmla="*/ 4284249 w 4757420"/>
              <a:gd name="connsiteY1315" fmla="*/ 2614221 h 6856730"/>
              <a:gd name="connsiteX1316" fmla="*/ 4270501 w 4757420"/>
              <a:gd name="connsiteY1316" fmla="*/ 2627176 h 6856730"/>
              <a:gd name="connsiteX1317" fmla="*/ 4207319 w 4757420"/>
              <a:gd name="connsiteY1317" fmla="*/ 2622417 h 6856730"/>
              <a:gd name="connsiteX1318" fmla="*/ 4194365 w 4757420"/>
              <a:gd name="connsiteY1318" fmla="*/ 2616072 h 6856730"/>
              <a:gd name="connsiteX1319" fmla="*/ 4188550 w 4757420"/>
              <a:gd name="connsiteY1319" fmla="*/ 2610255 h 6856730"/>
              <a:gd name="connsiteX1320" fmla="*/ 4163958 w 4757420"/>
              <a:gd name="connsiteY1320" fmla="*/ 2610255 h 6856730"/>
              <a:gd name="connsiteX1321" fmla="*/ 4129589 w 4757420"/>
              <a:gd name="connsiteY1321" fmla="*/ 2606289 h 6856730"/>
              <a:gd name="connsiteX1322" fmla="*/ 4127214 w 4757420"/>
              <a:gd name="connsiteY1322" fmla="*/ 2608140 h 6856730"/>
              <a:gd name="connsiteX1323" fmla="*/ 4062179 w 4757420"/>
              <a:gd name="connsiteY1323" fmla="*/ 2611841 h 6856730"/>
              <a:gd name="connsiteX1324" fmla="*/ 4053453 w 4757420"/>
              <a:gd name="connsiteY1324" fmla="*/ 2615014 h 6856730"/>
              <a:gd name="connsiteX1325" fmla="*/ 4023053 w 4757420"/>
              <a:gd name="connsiteY1325" fmla="*/ 2608140 h 6856730"/>
              <a:gd name="connsiteX1326" fmla="*/ 3990529 w 4757420"/>
              <a:gd name="connsiteY1326" fmla="*/ 2601530 h 6856730"/>
              <a:gd name="connsiteX1327" fmla="*/ 3984184 w 4757420"/>
              <a:gd name="connsiteY1327" fmla="*/ 2604703 h 6856730"/>
              <a:gd name="connsiteX1328" fmla="*/ 3956166 w 4757420"/>
              <a:gd name="connsiteY1328" fmla="*/ 2604703 h 6856730"/>
              <a:gd name="connsiteX1329" fmla="*/ 3952990 w 4757420"/>
              <a:gd name="connsiteY1329" fmla="*/ 2604703 h 6856730"/>
              <a:gd name="connsiteX1330" fmla="*/ 3935280 w 4757420"/>
              <a:gd name="connsiteY1330" fmla="*/ 2604703 h 6856730"/>
              <a:gd name="connsiteX1331" fmla="*/ 3906725 w 4757420"/>
              <a:gd name="connsiteY1331" fmla="*/ 2601530 h 6856730"/>
              <a:gd name="connsiteX1332" fmla="*/ 1149328 w 4757420"/>
              <a:gd name="connsiteY1332" fmla="*/ 2283991 h 6856730"/>
              <a:gd name="connsiteX1333" fmla="*/ 1151180 w 4757420"/>
              <a:gd name="connsiteY1333" fmla="*/ 2300384 h 6856730"/>
              <a:gd name="connsiteX1334" fmla="*/ 1142983 w 4757420"/>
              <a:gd name="connsiteY1334" fmla="*/ 2314926 h 6856730"/>
              <a:gd name="connsiteX1335" fmla="*/ 1144306 w 4757420"/>
              <a:gd name="connsiteY1335" fmla="*/ 2299855 h 6856730"/>
              <a:gd name="connsiteX1336" fmla="*/ 1149328 w 4757420"/>
              <a:gd name="connsiteY1336" fmla="*/ 2283991 h 6856730"/>
              <a:gd name="connsiteX1337" fmla="*/ 1057592 w 4757420"/>
              <a:gd name="connsiteY1337" fmla="*/ 2033873 h 6856730"/>
              <a:gd name="connsiteX1338" fmla="*/ 1060238 w 4757420"/>
              <a:gd name="connsiteY1338" fmla="*/ 2035989 h 6856730"/>
              <a:gd name="connsiteX1339" fmla="*/ 1039087 w 4757420"/>
              <a:gd name="connsiteY1339" fmla="*/ 2050002 h 6856730"/>
              <a:gd name="connsiteX1340" fmla="*/ 1057592 w 4757420"/>
              <a:gd name="connsiteY1340" fmla="*/ 2033873 h 6856730"/>
              <a:gd name="connsiteX1341" fmla="*/ 4210489 w 4757420"/>
              <a:gd name="connsiteY1341" fmla="*/ 2005054 h 6856730"/>
              <a:gd name="connsiteX1342" fmla="*/ 4216569 w 4757420"/>
              <a:gd name="connsiteY1342" fmla="*/ 2010077 h 6856730"/>
              <a:gd name="connsiteX1343" fmla="*/ 4206790 w 4757420"/>
              <a:gd name="connsiteY1343" fmla="*/ 2023033 h 6856730"/>
              <a:gd name="connsiteX1344" fmla="*/ 4206261 w 4757420"/>
              <a:gd name="connsiteY1344" fmla="*/ 2023033 h 6856730"/>
              <a:gd name="connsiteX1345" fmla="*/ 4201769 w 4757420"/>
              <a:gd name="connsiteY1345" fmla="*/ 2017481 h 6856730"/>
              <a:gd name="connsiteX1346" fmla="*/ 4210489 w 4757420"/>
              <a:gd name="connsiteY1346" fmla="*/ 2005054 h 6856730"/>
              <a:gd name="connsiteX1347" fmla="*/ 3884258 w 4757420"/>
              <a:gd name="connsiteY1347" fmla="*/ 1934197 h 6856730"/>
              <a:gd name="connsiteX1348" fmla="*/ 3887162 w 4757420"/>
              <a:gd name="connsiteY1348" fmla="*/ 1939220 h 6856730"/>
              <a:gd name="connsiteX1349" fmla="*/ 3880288 w 4757420"/>
              <a:gd name="connsiteY1349" fmla="*/ 1947681 h 6856730"/>
              <a:gd name="connsiteX1350" fmla="*/ 3877119 w 4757420"/>
              <a:gd name="connsiteY1350" fmla="*/ 1942657 h 6856730"/>
              <a:gd name="connsiteX1351" fmla="*/ 3884258 w 4757420"/>
              <a:gd name="connsiteY1351" fmla="*/ 1934197 h 6856730"/>
              <a:gd name="connsiteX1352" fmla="*/ 1134528 w 4757420"/>
              <a:gd name="connsiteY1352" fmla="*/ 1855407 h 6856730"/>
              <a:gd name="connsiteX1353" fmla="*/ 1132146 w 4757420"/>
              <a:gd name="connsiteY1353" fmla="*/ 1883432 h 6856730"/>
              <a:gd name="connsiteX1354" fmla="*/ 1134528 w 4757420"/>
              <a:gd name="connsiteY1354" fmla="*/ 1855407 h 6856730"/>
              <a:gd name="connsiteX1355" fmla="*/ 4391321 w 4757420"/>
              <a:gd name="connsiteY1355" fmla="*/ 1758109 h 6856730"/>
              <a:gd name="connsiteX1356" fmla="*/ 4393697 w 4757420"/>
              <a:gd name="connsiteY1356" fmla="*/ 1765512 h 6856730"/>
              <a:gd name="connsiteX1357" fmla="*/ 4384977 w 4757420"/>
              <a:gd name="connsiteY1357" fmla="*/ 1771328 h 6856730"/>
              <a:gd name="connsiteX1358" fmla="*/ 4384447 w 4757420"/>
              <a:gd name="connsiteY1358" fmla="*/ 1771328 h 6856730"/>
              <a:gd name="connsiteX1359" fmla="*/ 4383124 w 4757420"/>
              <a:gd name="connsiteY1359" fmla="*/ 1766305 h 6856730"/>
              <a:gd name="connsiteX1360" fmla="*/ 4391321 w 4757420"/>
              <a:gd name="connsiteY1360" fmla="*/ 1758109 h 6856730"/>
              <a:gd name="connsiteX1361" fmla="*/ 4101196 w 4757420"/>
              <a:gd name="connsiteY1361" fmla="*/ 1681408 h 6856730"/>
              <a:gd name="connsiteX1362" fmla="*/ 4100247 w 4757420"/>
              <a:gd name="connsiteY1362" fmla="*/ 1683285 h 6856730"/>
              <a:gd name="connsiteX1363" fmla="*/ 4100247 w 4757420"/>
              <a:gd name="connsiteY1363" fmla="*/ 1681964 h 6856730"/>
              <a:gd name="connsiteX1364" fmla="*/ 4123509 w 4757420"/>
              <a:gd name="connsiteY1364" fmla="*/ 1658697 h 6856730"/>
              <a:gd name="connsiteX1365" fmla="*/ 4114952 w 4757420"/>
              <a:gd name="connsiteY1365" fmla="*/ 1673349 h 6856730"/>
              <a:gd name="connsiteX1366" fmla="*/ 4101196 w 4757420"/>
              <a:gd name="connsiteY1366" fmla="*/ 1681408 h 6856730"/>
              <a:gd name="connsiteX1367" fmla="*/ 4107616 w 4757420"/>
              <a:gd name="connsiteY1367" fmla="*/ 1668711 h 6856730"/>
              <a:gd name="connsiteX1368" fmla="*/ 4123509 w 4757420"/>
              <a:gd name="connsiteY1368" fmla="*/ 1658697 h 6856730"/>
              <a:gd name="connsiteX1369" fmla="*/ 4128832 w 4757420"/>
              <a:gd name="connsiteY1369" fmla="*/ 1548223 h 6856730"/>
              <a:gd name="connsiteX1370" fmla="*/ 4128537 w 4757420"/>
              <a:gd name="connsiteY1370" fmla="*/ 1551088 h 6856730"/>
              <a:gd name="connsiteX1371" fmla="*/ 4128537 w 4757420"/>
              <a:gd name="connsiteY1371" fmla="*/ 1548444 h 6856730"/>
              <a:gd name="connsiteX1372" fmla="*/ 4142020 w 4757420"/>
              <a:gd name="connsiteY1372" fmla="*/ 1528350 h 6856730"/>
              <a:gd name="connsiteX1373" fmla="*/ 4138844 w 4757420"/>
              <a:gd name="connsiteY1373" fmla="*/ 1540732 h 6856730"/>
              <a:gd name="connsiteX1374" fmla="*/ 4128832 w 4757420"/>
              <a:gd name="connsiteY1374" fmla="*/ 1548223 h 6856730"/>
              <a:gd name="connsiteX1375" fmla="*/ 4129922 w 4757420"/>
              <a:gd name="connsiteY1375" fmla="*/ 1537637 h 6856730"/>
              <a:gd name="connsiteX1376" fmla="*/ 4142020 w 4757420"/>
              <a:gd name="connsiteY1376" fmla="*/ 1528350 h 6856730"/>
              <a:gd name="connsiteX1377" fmla="*/ 4744783 w 4757420"/>
              <a:gd name="connsiteY1377" fmla="*/ 1501116 h 6856730"/>
              <a:gd name="connsiteX1378" fmla="*/ 4602819 w 4757420"/>
              <a:gd name="connsiteY1378" fmla="*/ 1526234 h 6856730"/>
              <a:gd name="connsiteX1379" fmla="*/ 4594886 w 4757420"/>
              <a:gd name="connsiteY1379" fmla="*/ 1528878 h 6856730"/>
              <a:gd name="connsiteX1380" fmla="*/ 4577440 w 4757420"/>
              <a:gd name="connsiteY1380" fmla="*/ 1540511 h 6856730"/>
              <a:gd name="connsiteX1381" fmla="*/ 4574529 w 4757420"/>
              <a:gd name="connsiteY1381" fmla="*/ 1543684 h 6856730"/>
              <a:gd name="connsiteX1382" fmla="*/ 4517162 w 4757420"/>
              <a:gd name="connsiteY1382" fmla="*/ 1587045 h 6856730"/>
              <a:gd name="connsiteX1383" fmla="*/ 4511082 w 4757420"/>
              <a:gd name="connsiteY1383" fmla="*/ 1592068 h 6856730"/>
              <a:gd name="connsiteX1384" fmla="*/ 4491519 w 4757420"/>
              <a:gd name="connsiteY1384" fmla="*/ 1612956 h 6856730"/>
              <a:gd name="connsiteX1385" fmla="*/ 4487020 w 4757420"/>
              <a:gd name="connsiteY1385" fmla="*/ 1620623 h 6856730"/>
              <a:gd name="connsiteX1386" fmla="*/ 4366472 w 4757420"/>
              <a:gd name="connsiteY1386" fmla="*/ 1750177 h 6856730"/>
              <a:gd name="connsiteX1387" fmla="*/ 4361179 w 4757420"/>
              <a:gd name="connsiteY1387" fmla="*/ 1757051 h 6856730"/>
              <a:gd name="connsiteX1388" fmla="*/ 4348755 w 4757420"/>
              <a:gd name="connsiteY1388" fmla="*/ 1772386 h 6856730"/>
              <a:gd name="connsiteX1389" fmla="*/ 4346115 w 4757420"/>
              <a:gd name="connsiteY1389" fmla="*/ 1775823 h 6856730"/>
              <a:gd name="connsiteX1390" fmla="*/ 4331308 w 4757420"/>
              <a:gd name="connsiteY1390" fmla="*/ 1796710 h 6856730"/>
              <a:gd name="connsiteX1391" fmla="*/ 4327081 w 4757420"/>
              <a:gd name="connsiteY1391" fmla="*/ 1804113 h 6856730"/>
              <a:gd name="connsiteX1392" fmla="*/ 4213135 w 4757420"/>
              <a:gd name="connsiteY1392" fmla="*/ 1962751 h 6856730"/>
              <a:gd name="connsiteX1393" fmla="*/ 4211547 w 4757420"/>
              <a:gd name="connsiteY1393" fmla="*/ 1965659 h 6856730"/>
              <a:gd name="connsiteX1394" fmla="*/ 4211547 w 4757420"/>
              <a:gd name="connsiteY1394" fmla="*/ 1975177 h 6856730"/>
              <a:gd name="connsiteX1395" fmla="*/ 4204409 w 4757420"/>
              <a:gd name="connsiteY1395" fmla="*/ 1978879 h 6856730"/>
              <a:gd name="connsiteX1396" fmla="*/ 4203086 w 4757420"/>
              <a:gd name="connsiteY1396" fmla="*/ 1981258 h 6856730"/>
              <a:gd name="connsiteX1397" fmla="*/ 4118753 w 4757420"/>
              <a:gd name="connsiteY1397" fmla="*/ 2113456 h 6856730"/>
              <a:gd name="connsiteX1398" fmla="*/ 4103417 w 4757420"/>
              <a:gd name="connsiteY1398" fmla="*/ 2124032 h 6856730"/>
              <a:gd name="connsiteX1399" fmla="*/ 4101836 w 4757420"/>
              <a:gd name="connsiteY1399" fmla="*/ 2124032 h 6856730"/>
              <a:gd name="connsiteX1400" fmla="*/ 4075398 w 4757420"/>
              <a:gd name="connsiteY1400" fmla="*/ 2148885 h 6856730"/>
              <a:gd name="connsiteX1401" fmla="*/ 4075398 w 4757420"/>
              <a:gd name="connsiteY1401" fmla="*/ 2155495 h 6856730"/>
              <a:gd name="connsiteX1402" fmla="*/ 4056364 w 4757420"/>
              <a:gd name="connsiteY1402" fmla="*/ 2187222 h 6856730"/>
              <a:gd name="connsiteX1403" fmla="*/ 4054777 w 4757420"/>
              <a:gd name="connsiteY1403" fmla="*/ 2192510 h 6856730"/>
              <a:gd name="connsiteX1404" fmla="*/ 4049226 w 4757420"/>
              <a:gd name="connsiteY1404" fmla="*/ 2220801 h 6856730"/>
              <a:gd name="connsiteX1405" fmla="*/ 4049226 w 4757420"/>
              <a:gd name="connsiteY1405" fmla="*/ 2225031 h 6856730"/>
              <a:gd name="connsiteX1406" fmla="*/ 4016444 w 4757420"/>
              <a:gd name="connsiteY1406" fmla="*/ 2326030 h 6856730"/>
              <a:gd name="connsiteX1407" fmla="*/ 4011681 w 4757420"/>
              <a:gd name="connsiteY1407" fmla="*/ 2332375 h 6856730"/>
              <a:gd name="connsiteX1408" fmla="*/ 4005865 w 4757420"/>
              <a:gd name="connsiteY1408" fmla="*/ 2344802 h 6856730"/>
              <a:gd name="connsiteX1409" fmla="*/ 4005865 w 4757420"/>
              <a:gd name="connsiteY1409" fmla="*/ 2347181 h 6856730"/>
              <a:gd name="connsiteX1410" fmla="*/ 3973613 w 4757420"/>
              <a:gd name="connsiteY1410" fmla="*/ 2432052 h 6856730"/>
              <a:gd name="connsiteX1411" fmla="*/ 3988154 w 4757420"/>
              <a:gd name="connsiteY1411" fmla="*/ 2460607 h 6856730"/>
              <a:gd name="connsiteX1412" fmla="*/ 4120340 w 4757420"/>
              <a:gd name="connsiteY1412" fmla="*/ 2460607 h 6856730"/>
              <a:gd name="connsiteX1413" fmla="*/ 4195160 w 4757420"/>
              <a:gd name="connsiteY1413" fmla="*/ 2392922 h 6856730"/>
              <a:gd name="connsiteX1414" fmla="*/ 4198064 w 4757420"/>
              <a:gd name="connsiteY1414" fmla="*/ 2391071 h 6856730"/>
              <a:gd name="connsiteX1415" fmla="*/ 4204144 w 4757420"/>
              <a:gd name="connsiteY1415" fmla="*/ 2380760 h 6856730"/>
              <a:gd name="connsiteX1416" fmla="*/ 4218157 w 4757420"/>
              <a:gd name="connsiteY1416" fmla="*/ 2350354 h 6856730"/>
              <a:gd name="connsiteX1417" fmla="*/ 4220538 w 4757420"/>
              <a:gd name="connsiteY1417" fmla="*/ 2350354 h 6856730"/>
              <a:gd name="connsiteX1418" fmla="*/ 4220538 w 4757420"/>
              <a:gd name="connsiteY1418" fmla="*/ 2347710 h 6856730"/>
              <a:gd name="connsiteX1419" fmla="*/ 4244329 w 4757420"/>
              <a:gd name="connsiteY1419" fmla="*/ 2300383 h 6856730"/>
              <a:gd name="connsiteX1420" fmla="*/ 4246446 w 4757420"/>
              <a:gd name="connsiteY1420" fmla="*/ 2300383 h 6856730"/>
              <a:gd name="connsiteX1421" fmla="*/ 4253585 w 4757420"/>
              <a:gd name="connsiteY1421" fmla="*/ 2288486 h 6856730"/>
              <a:gd name="connsiteX1422" fmla="*/ 4255166 w 4757420"/>
              <a:gd name="connsiteY1422" fmla="*/ 2284520 h 6856730"/>
              <a:gd name="connsiteX1423" fmla="*/ 4316767 w 4757420"/>
              <a:gd name="connsiteY1423" fmla="*/ 2158403 h 6856730"/>
              <a:gd name="connsiteX1424" fmla="*/ 4332367 w 4757420"/>
              <a:gd name="connsiteY1424" fmla="*/ 2127733 h 6856730"/>
              <a:gd name="connsiteX1425" fmla="*/ 4338447 w 4757420"/>
              <a:gd name="connsiteY1425" fmla="*/ 2117686 h 6856730"/>
              <a:gd name="connsiteX1426" fmla="*/ 4344792 w 4757420"/>
              <a:gd name="connsiteY1426" fmla="*/ 2105524 h 6856730"/>
              <a:gd name="connsiteX1427" fmla="*/ 4346909 w 4757420"/>
              <a:gd name="connsiteY1427" fmla="*/ 2100765 h 6856730"/>
              <a:gd name="connsiteX1428" fmla="*/ 4637718 w 4757420"/>
              <a:gd name="connsiteY1428" fmla="*/ 1691745 h 6856730"/>
              <a:gd name="connsiteX1429" fmla="*/ 4714118 w 4757420"/>
              <a:gd name="connsiteY1429" fmla="*/ 1621152 h 6856730"/>
              <a:gd name="connsiteX1430" fmla="*/ 4744783 w 4757420"/>
              <a:gd name="connsiteY1430" fmla="*/ 1608990 h 6856730"/>
              <a:gd name="connsiteX1431" fmla="*/ 2292470 w 4757420"/>
              <a:gd name="connsiteY1431" fmla="*/ 1452732 h 6856730"/>
              <a:gd name="connsiteX1432" fmla="*/ 2298815 w 4757420"/>
              <a:gd name="connsiteY1432" fmla="*/ 1457756 h 6856730"/>
              <a:gd name="connsiteX1433" fmla="*/ 2294058 w 4757420"/>
              <a:gd name="connsiteY1433" fmla="*/ 1465159 h 6856730"/>
              <a:gd name="connsiteX1434" fmla="*/ 2287449 w 4757420"/>
              <a:gd name="connsiteY1434" fmla="*/ 1458284 h 6856730"/>
              <a:gd name="connsiteX1435" fmla="*/ 2292470 w 4757420"/>
              <a:gd name="connsiteY1435" fmla="*/ 1452996 h 6856730"/>
              <a:gd name="connsiteX1436" fmla="*/ 4332631 w 4757420"/>
              <a:gd name="connsiteY1436" fmla="*/ 1431845 h 6856730"/>
              <a:gd name="connsiteX1437" fmla="*/ 4332631 w 4757420"/>
              <a:gd name="connsiteY1437" fmla="*/ 1434489 h 6856730"/>
              <a:gd name="connsiteX1438" fmla="*/ 4314649 w 4757420"/>
              <a:gd name="connsiteY1438" fmla="*/ 1443743 h 6856730"/>
              <a:gd name="connsiteX1439" fmla="*/ 4332631 w 4757420"/>
              <a:gd name="connsiteY1439" fmla="*/ 1431845 h 6856730"/>
              <a:gd name="connsiteX1440" fmla="*/ 2333425 w 4757420"/>
              <a:gd name="connsiteY1440" fmla="*/ 1387975 h 6856730"/>
              <a:gd name="connsiteX1441" fmla="*/ 2332426 w 4757420"/>
              <a:gd name="connsiteY1441" fmla="*/ 1399556 h 6856730"/>
              <a:gd name="connsiteX1442" fmla="*/ 2316532 w 4757420"/>
              <a:gd name="connsiteY1442" fmla="*/ 1407256 h 6856730"/>
              <a:gd name="connsiteX1443" fmla="*/ 2324892 w 4757420"/>
              <a:gd name="connsiteY1443" fmla="*/ 1394830 h 6856730"/>
              <a:gd name="connsiteX1444" fmla="*/ 2333449 w 4757420"/>
              <a:gd name="connsiteY1444" fmla="*/ 1387691 h 6856730"/>
              <a:gd name="connsiteX1445" fmla="*/ 2333449 w 4757420"/>
              <a:gd name="connsiteY1445" fmla="*/ 1387955 h 6856730"/>
              <a:gd name="connsiteX1446" fmla="*/ 2333425 w 4757420"/>
              <a:gd name="connsiteY1446" fmla="*/ 1387975 h 6856730"/>
              <a:gd name="connsiteX1447" fmla="*/ 4016708 w 4757420"/>
              <a:gd name="connsiteY1447" fmla="*/ 1267127 h 6856730"/>
              <a:gd name="connsiteX1448" fmla="*/ 4023840 w 4757420"/>
              <a:gd name="connsiteY1448" fmla="*/ 1279025 h 6856730"/>
              <a:gd name="connsiteX1449" fmla="*/ 4016444 w 4757420"/>
              <a:gd name="connsiteY1449" fmla="*/ 1289072 h 6856730"/>
              <a:gd name="connsiteX1450" fmla="*/ 4009305 w 4757420"/>
              <a:gd name="connsiteY1450" fmla="*/ 1276910 h 6856730"/>
              <a:gd name="connsiteX1451" fmla="*/ 4016708 w 4757420"/>
              <a:gd name="connsiteY1451" fmla="*/ 1267127 h 6856730"/>
              <a:gd name="connsiteX1452" fmla="*/ 4084118 w 4757420"/>
              <a:gd name="connsiteY1452" fmla="*/ 1175911 h 6856730"/>
              <a:gd name="connsiteX1453" fmla="*/ 4004806 w 4757420"/>
              <a:gd name="connsiteY1453" fmla="*/ 1233813 h 6856730"/>
              <a:gd name="connsiteX1454" fmla="*/ 3921003 w 4757420"/>
              <a:gd name="connsiteY1454" fmla="*/ 1309959 h 6856730"/>
              <a:gd name="connsiteX1455" fmla="*/ 3910430 w 4757420"/>
              <a:gd name="connsiteY1455" fmla="*/ 1316834 h 6856730"/>
              <a:gd name="connsiteX1456" fmla="*/ 3883993 w 4757420"/>
              <a:gd name="connsiteY1456" fmla="*/ 1343273 h 6856730"/>
              <a:gd name="connsiteX1457" fmla="*/ 3869187 w 4757420"/>
              <a:gd name="connsiteY1457" fmla="*/ 1361252 h 6856730"/>
              <a:gd name="connsiteX1458" fmla="*/ 3812343 w 4757420"/>
              <a:gd name="connsiteY1458" fmla="*/ 1424442 h 6856730"/>
              <a:gd name="connsiteX1459" fmla="*/ 3797278 w 4757420"/>
              <a:gd name="connsiteY1459" fmla="*/ 1431219 h 6856730"/>
              <a:gd name="connsiteX1460" fmla="*/ 3791992 w 4757420"/>
              <a:gd name="connsiteY1460" fmla="*/ 1427087 h 6856730"/>
              <a:gd name="connsiteX1461" fmla="*/ 3754447 w 4757420"/>
              <a:gd name="connsiteY1461" fmla="*/ 1418097 h 6856730"/>
              <a:gd name="connsiteX1462" fmla="*/ 3718496 w 4757420"/>
              <a:gd name="connsiteY1462" fmla="*/ 1447709 h 6856730"/>
              <a:gd name="connsiteX1463" fmla="*/ 3696287 w 4757420"/>
              <a:gd name="connsiteY1463" fmla="*/ 1445330 h 6856730"/>
              <a:gd name="connsiteX1464" fmla="*/ 3602698 w 4757420"/>
              <a:gd name="connsiteY1464" fmla="*/ 1452997 h 6856730"/>
              <a:gd name="connsiteX1465" fmla="*/ 3597676 w 4757420"/>
              <a:gd name="connsiteY1465" fmla="*/ 1454055 h 6856730"/>
              <a:gd name="connsiteX1466" fmla="*/ 3599264 w 4757420"/>
              <a:gd name="connsiteY1466" fmla="*/ 1494507 h 6856730"/>
              <a:gd name="connsiteX1467" fmla="*/ 3623849 w 4757420"/>
              <a:gd name="connsiteY1467" fmla="*/ 1501646 h 6856730"/>
              <a:gd name="connsiteX1468" fmla="*/ 3599529 w 4757420"/>
              <a:gd name="connsiteY1468" fmla="*/ 1513808 h 6856730"/>
              <a:gd name="connsiteX1469" fmla="*/ 3597941 w 4757420"/>
              <a:gd name="connsiteY1469" fmla="*/ 1519096 h 6856730"/>
              <a:gd name="connsiteX1470" fmla="*/ 3597941 w 4757420"/>
              <a:gd name="connsiteY1470" fmla="*/ 1545536 h 6856730"/>
              <a:gd name="connsiteX1471" fmla="*/ 3577055 w 4757420"/>
              <a:gd name="connsiteY1471" fmla="*/ 1595506 h 6856730"/>
              <a:gd name="connsiteX1472" fmla="*/ 3635215 w 4757420"/>
              <a:gd name="connsiteY1472" fmla="*/ 1631993 h 6856730"/>
              <a:gd name="connsiteX1473" fmla="*/ 3648434 w 4757420"/>
              <a:gd name="connsiteY1473" fmla="*/ 1629878 h 6856730"/>
              <a:gd name="connsiteX1474" fmla="*/ 3716644 w 4757420"/>
              <a:gd name="connsiteY1474" fmla="*/ 1654731 h 6856730"/>
              <a:gd name="connsiteX1475" fmla="*/ 3826885 w 4757420"/>
              <a:gd name="connsiteY1475" fmla="*/ 1619037 h 6856730"/>
              <a:gd name="connsiteX1476" fmla="*/ 3904350 w 4757420"/>
              <a:gd name="connsiteY1476" fmla="*/ 1508520 h 6856730"/>
              <a:gd name="connsiteX1477" fmla="*/ 3915187 w 4757420"/>
              <a:gd name="connsiteY1477" fmla="*/ 1485782 h 6856730"/>
              <a:gd name="connsiteX1478" fmla="*/ 3929993 w 4757420"/>
              <a:gd name="connsiteY1478" fmla="*/ 1470447 h 6856730"/>
              <a:gd name="connsiteX1479" fmla="*/ 3936074 w 4757420"/>
              <a:gd name="connsiteY1479" fmla="*/ 1452733 h 6856730"/>
              <a:gd name="connsiteX1480" fmla="*/ 3949027 w 4757420"/>
              <a:gd name="connsiteY1480" fmla="*/ 1440042 h 6856730"/>
              <a:gd name="connsiteX1481" fmla="*/ 3967532 w 4757420"/>
              <a:gd name="connsiteY1481" fmla="*/ 1420477 h 6856730"/>
              <a:gd name="connsiteX1482" fmla="*/ 3987095 w 4757420"/>
              <a:gd name="connsiteY1482" fmla="*/ 1381611 h 6856730"/>
              <a:gd name="connsiteX1483" fmla="*/ 3998462 w 4757420"/>
              <a:gd name="connsiteY1483" fmla="*/ 1374736 h 6856730"/>
              <a:gd name="connsiteX1484" fmla="*/ 3998462 w 4757420"/>
              <a:gd name="connsiteY1484" fmla="*/ 1368391 h 6856730"/>
              <a:gd name="connsiteX1485" fmla="*/ 3998462 w 4757420"/>
              <a:gd name="connsiteY1485" fmla="*/ 1362045 h 6856730"/>
              <a:gd name="connsiteX1486" fmla="*/ 4017231 w 4757420"/>
              <a:gd name="connsiteY1486" fmla="*/ 1335606 h 6856730"/>
              <a:gd name="connsiteX1487" fmla="*/ 4034154 w 4757420"/>
              <a:gd name="connsiteY1487" fmla="*/ 1317098 h 6856730"/>
              <a:gd name="connsiteX1488" fmla="*/ 4043145 w 4757420"/>
              <a:gd name="connsiteY1488" fmla="*/ 1310488 h 6856730"/>
              <a:gd name="connsiteX1489" fmla="*/ 4061385 w 4757420"/>
              <a:gd name="connsiteY1489" fmla="*/ 1297533 h 6856730"/>
              <a:gd name="connsiteX1490" fmla="*/ 4074339 w 4757420"/>
              <a:gd name="connsiteY1490" fmla="*/ 1278761 h 6856730"/>
              <a:gd name="connsiteX1491" fmla="*/ 4087293 w 4757420"/>
              <a:gd name="connsiteY1491" fmla="*/ 1278761 h 6856730"/>
              <a:gd name="connsiteX1492" fmla="*/ 4119017 w 4757420"/>
              <a:gd name="connsiteY1492" fmla="*/ 1234342 h 6856730"/>
              <a:gd name="connsiteX1493" fmla="*/ 4130118 w 4757420"/>
              <a:gd name="connsiteY1493" fmla="*/ 1222444 h 6856730"/>
              <a:gd name="connsiteX1494" fmla="*/ 4134088 w 4757420"/>
              <a:gd name="connsiteY1494" fmla="*/ 1220329 h 6856730"/>
              <a:gd name="connsiteX1495" fmla="*/ 4137786 w 4757420"/>
              <a:gd name="connsiteY1495" fmla="*/ 1208960 h 6856730"/>
              <a:gd name="connsiteX1496" fmla="*/ 4119811 w 4757420"/>
              <a:gd name="connsiteY1496" fmla="*/ 1203408 h 6856730"/>
              <a:gd name="connsiteX1497" fmla="*/ 4112407 w 4757420"/>
              <a:gd name="connsiteY1497" fmla="*/ 1207903 h 6856730"/>
              <a:gd name="connsiteX1498" fmla="*/ 4085970 w 4757420"/>
              <a:gd name="connsiteY1498" fmla="*/ 1219800 h 6856730"/>
              <a:gd name="connsiteX1499" fmla="*/ 4080419 w 4757420"/>
              <a:gd name="connsiteY1499" fmla="*/ 1228261 h 6856730"/>
              <a:gd name="connsiteX1500" fmla="*/ 4060327 w 4757420"/>
              <a:gd name="connsiteY1500" fmla="*/ 1247298 h 6856730"/>
              <a:gd name="connsiteX1501" fmla="*/ 4029397 w 4757420"/>
              <a:gd name="connsiteY1501" fmla="*/ 1264748 h 6856730"/>
              <a:gd name="connsiteX1502" fmla="*/ 4053982 w 4757420"/>
              <a:gd name="connsiteY1502" fmla="*/ 1246504 h 6856730"/>
              <a:gd name="connsiteX1503" fmla="*/ 4065878 w 4757420"/>
              <a:gd name="connsiteY1503" fmla="*/ 1227732 h 6856730"/>
              <a:gd name="connsiteX1504" fmla="*/ 4068789 w 4757420"/>
              <a:gd name="connsiteY1504" fmla="*/ 1226146 h 6856730"/>
              <a:gd name="connsiteX1505" fmla="*/ 4083853 w 4757420"/>
              <a:gd name="connsiteY1505" fmla="*/ 1214777 h 6856730"/>
              <a:gd name="connsiteX1506" fmla="*/ 4087293 w 4757420"/>
              <a:gd name="connsiteY1506" fmla="*/ 1214777 h 6856730"/>
              <a:gd name="connsiteX1507" fmla="*/ 4105004 w 4757420"/>
              <a:gd name="connsiteY1507" fmla="*/ 1188337 h 6856730"/>
              <a:gd name="connsiteX1508" fmla="*/ 4105004 w 4757420"/>
              <a:gd name="connsiteY1508" fmla="*/ 1183578 h 6856730"/>
              <a:gd name="connsiteX1509" fmla="*/ 4084118 w 4757420"/>
              <a:gd name="connsiteY1509" fmla="*/ 1175911 h 6856730"/>
              <a:gd name="connsiteX1510" fmla="*/ 517218 w 4757420"/>
              <a:gd name="connsiteY1510" fmla="*/ 1159518 h 6856730"/>
              <a:gd name="connsiteX1511" fmla="*/ 517747 w 4757420"/>
              <a:gd name="connsiteY1511" fmla="*/ 1159518 h 6856730"/>
              <a:gd name="connsiteX1512" fmla="*/ 529113 w 4757420"/>
              <a:gd name="connsiteY1512" fmla="*/ 1168507 h 6856730"/>
              <a:gd name="connsiteX1513" fmla="*/ 520393 w 4757420"/>
              <a:gd name="connsiteY1513" fmla="*/ 1173002 h 6856730"/>
              <a:gd name="connsiteX1514" fmla="*/ 511667 w 4757420"/>
              <a:gd name="connsiteY1514" fmla="*/ 1163267 h 6856730"/>
              <a:gd name="connsiteX1515" fmla="*/ 511667 w 4757420"/>
              <a:gd name="connsiteY1515" fmla="*/ 1162955 h 6856730"/>
              <a:gd name="connsiteX1516" fmla="*/ 517218 w 4757420"/>
              <a:gd name="connsiteY1516" fmla="*/ 1159518 h 6856730"/>
              <a:gd name="connsiteX1517" fmla="*/ 506910 w 4757420"/>
              <a:gd name="connsiteY1517" fmla="*/ 1155288 h 6856730"/>
              <a:gd name="connsiteX1518" fmla="*/ 459322 w 4757420"/>
              <a:gd name="connsiteY1518" fmla="*/ 1166392 h 6856730"/>
              <a:gd name="connsiteX1519" fmla="*/ 506910 w 4757420"/>
              <a:gd name="connsiteY1519" fmla="*/ 1155288 h 6856730"/>
              <a:gd name="connsiteX1520" fmla="*/ 427731 w 4757420"/>
              <a:gd name="connsiteY1520" fmla="*/ 1139704 h 6856730"/>
              <a:gd name="connsiteX1521" fmla="*/ 436701 w 4757420"/>
              <a:gd name="connsiteY1521" fmla="*/ 1140763 h 6856730"/>
              <a:gd name="connsiteX1522" fmla="*/ 448743 w 4757420"/>
              <a:gd name="connsiteY1522" fmla="*/ 1163220 h 6856730"/>
              <a:gd name="connsiteX1523" fmla="*/ 415961 w 4757420"/>
              <a:gd name="connsiteY1523" fmla="*/ 1151586 h 6856730"/>
              <a:gd name="connsiteX1524" fmla="*/ 400367 w 4757420"/>
              <a:gd name="connsiteY1524" fmla="*/ 1148678 h 6856730"/>
              <a:gd name="connsiteX1525" fmla="*/ 412461 w 4757420"/>
              <a:gd name="connsiteY1525" fmla="*/ 1140317 h 6856730"/>
              <a:gd name="connsiteX1526" fmla="*/ 427598 w 4757420"/>
              <a:gd name="connsiteY1526" fmla="*/ 1139688 h 6856730"/>
              <a:gd name="connsiteX1527" fmla="*/ 428121 w 4757420"/>
              <a:gd name="connsiteY1527" fmla="*/ 1139688 h 6856730"/>
              <a:gd name="connsiteX1528" fmla="*/ 427731 w 4757420"/>
              <a:gd name="connsiteY1528" fmla="*/ 1139704 h 6856730"/>
              <a:gd name="connsiteX1529" fmla="*/ 320789 w 4757420"/>
              <a:gd name="connsiteY1529" fmla="*/ 1131063 h 6856730"/>
              <a:gd name="connsiteX1530" fmla="*/ 333481 w 4757420"/>
              <a:gd name="connsiteY1530" fmla="*/ 1137309 h 6856730"/>
              <a:gd name="connsiteX1531" fmla="*/ 332951 w 4757420"/>
              <a:gd name="connsiteY1531" fmla="*/ 1137309 h 6856730"/>
              <a:gd name="connsiteX1532" fmla="*/ 302545 w 4757420"/>
              <a:gd name="connsiteY1532" fmla="*/ 1137309 h 6856730"/>
              <a:gd name="connsiteX1533" fmla="*/ 320789 w 4757420"/>
              <a:gd name="connsiteY1533" fmla="*/ 1131063 h 6856730"/>
              <a:gd name="connsiteX1534" fmla="*/ 267952 w 4757420"/>
              <a:gd name="connsiteY1534" fmla="*/ 1121205 h 6856730"/>
              <a:gd name="connsiteX1535" fmla="*/ 277166 w 4757420"/>
              <a:gd name="connsiteY1535" fmla="*/ 1127526 h 6856730"/>
              <a:gd name="connsiteX1536" fmla="*/ 271086 w 4757420"/>
              <a:gd name="connsiteY1536" fmla="*/ 1130699 h 6856730"/>
              <a:gd name="connsiteX1537" fmla="*/ 259720 w 4757420"/>
              <a:gd name="connsiteY1537" fmla="*/ 1124882 h 6856730"/>
              <a:gd name="connsiteX1538" fmla="*/ 262992 w 4757420"/>
              <a:gd name="connsiteY1538" fmla="*/ 1121445 h 6856730"/>
              <a:gd name="connsiteX1539" fmla="*/ 267917 w 4757420"/>
              <a:gd name="connsiteY1539" fmla="*/ 1121181 h 6856730"/>
              <a:gd name="connsiteX1540" fmla="*/ 268446 w 4757420"/>
              <a:gd name="connsiteY1540" fmla="*/ 1121181 h 6856730"/>
              <a:gd name="connsiteX1541" fmla="*/ 267952 w 4757420"/>
              <a:gd name="connsiteY1541" fmla="*/ 1121205 h 6856730"/>
              <a:gd name="connsiteX1542" fmla="*/ 2985659 w 4757420"/>
              <a:gd name="connsiteY1542" fmla="*/ 1112984 h 6856730"/>
              <a:gd name="connsiteX1543" fmla="*/ 2987505 w 4757420"/>
              <a:gd name="connsiteY1543" fmla="*/ 1133871 h 6856730"/>
              <a:gd name="connsiteX1544" fmla="*/ 2987505 w 4757420"/>
              <a:gd name="connsiteY1544" fmla="*/ 1133607 h 6856730"/>
              <a:gd name="connsiteX1545" fmla="*/ 2982218 w 4757420"/>
              <a:gd name="connsiteY1545" fmla="*/ 1132020 h 6856730"/>
              <a:gd name="connsiteX1546" fmla="*/ 2985659 w 4757420"/>
              <a:gd name="connsiteY1546" fmla="*/ 1112984 h 6856730"/>
              <a:gd name="connsiteX1547" fmla="*/ 4293105 w 4757420"/>
              <a:gd name="connsiteY1547" fmla="*/ 918393 h 6856730"/>
              <a:gd name="connsiteX1548" fmla="*/ 4256489 w 4757420"/>
              <a:gd name="connsiteY1548" fmla="*/ 927115 h 6856730"/>
              <a:gd name="connsiteX1549" fmla="*/ 4028868 w 4757420"/>
              <a:gd name="connsiteY1549" fmla="*/ 1085752 h 6856730"/>
              <a:gd name="connsiteX1550" fmla="*/ 4020142 w 4757420"/>
              <a:gd name="connsiteY1550" fmla="*/ 1117836 h 6856730"/>
              <a:gd name="connsiteX1551" fmla="*/ 4022788 w 4757420"/>
              <a:gd name="connsiteY1551" fmla="*/ 1121710 h 6856730"/>
              <a:gd name="connsiteX1552" fmla="*/ 4107651 w 4757420"/>
              <a:gd name="connsiteY1552" fmla="*/ 1158196 h 6856730"/>
              <a:gd name="connsiteX1553" fmla="*/ 4122457 w 4757420"/>
              <a:gd name="connsiteY1553" fmla="*/ 1158196 h 6856730"/>
              <a:gd name="connsiteX1554" fmla="*/ 4146248 w 4757420"/>
              <a:gd name="connsiteY1554" fmla="*/ 1158461 h 6856730"/>
              <a:gd name="connsiteX1555" fmla="*/ 4163429 w 4757420"/>
              <a:gd name="connsiteY1555" fmla="*/ 1166657 h 6856730"/>
              <a:gd name="connsiteX1556" fmla="*/ 4151799 w 4757420"/>
              <a:gd name="connsiteY1556" fmla="*/ 1190452 h 6856730"/>
              <a:gd name="connsiteX1557" fmla="*/ 4150211 w 4757420"/>
              <a:gd name="connsiteY1557" fmla="*/ 1206052 h 6856730"/>
              <a:gd name="connsiteX1558" fmla="*/ 4132235 w 4757420"/>
              <a:gd name="connsiteY1558" fmla="*/ 1227732 h 6856730"/>
              <a:gd name="connsiteX1559" fmla="*/ 4119546 w 4757420"/>
              <a:gd name="connsiteY1559" fmla="*/ 1234078 h 6856730"/>
              <a:gd name="connsiteX1560" fmla="*/ 4144131 w 4757420"/>
              <a:gd name="connsiteY1560" fmla="*/ 1238044 h 6856730"/>
              <a:gd name="connsiteX1561" fmla="*/ 4144131 w 4757420"/>
              <a:gd name="connsiteY1561" fmla="*/ 1244389 h 6856730"/>
              <a:gd name="connsiteX1562" fmla="*/ 4074075 w 4757420"/>
              <a:gd name="connsiteY1562" fmla="*/ 1492392 h 6856730"/>
              <a:gd name="connsiteX1563" fmla="*/ 4075398 w 4757420"/>
              <a:gd name="connsiteY1563" fmla="*/ 1500059 h 6856730"/>
              <a:gd name="connsiteX1564" fmla="*/ 4101835 w 4757420"/>
              <a:gd name="connsiteY1564" fmla="*/ 1507462 h 6856730"/>
              <a:gd name="connsiteX1565" fmla="*/ 4106327 w 4757420"/>
              <a:gd name="connsiteY1565" fmla="*/ 1509842 h 6856730"/>
              <a:gd name="connsiteX1566" fmla="*/ 4102100 w 4757420"/>
              <a:gd name="connsiteY1566" fmla="*/ 1512486 h 6856730"/>
              <a:gd name="connsiteX1567" fmla="*/ 4096020 w 4757420"/>
              <a:gd name="connsiteY1567" fmla="*/ 1524120 h 6856730"/>
              <a:gd name="connsiteX1568" fmla="*/ 4101306 w 4757420"/>
              <a:gd name="connsiteY1568" fmla="*/ 1563779 h 6856730"/>
              <a:gd name="connsiteX1569" fmla="*/ 4095755 w 4757420"/>
              <a:gd name="connsiteY1569" fmla="*/ 1582551 h 6856730"/>
              <a:gd name="connsiteX1570" fmla="*/ 4095755 w 4757420"/>
              <a:gd name="connsiteY1570" fmla="*/ 1601323 h 6856730"/>
              <a:gd name="connsiteX1571" fmla="*/ 4109238 w 4757420"/>
              <a:gd name="connsiteY1571" fmla="*/ 1598415 h 6856730"/>
              <a:gd name="connsiteX1572" fmla="*/ 4115054 w 4757420"/>
              <a:gd name="connsiteY1572" fmla="*/ 1590218 h 6856730"/>
              <a:gd name="connsiteX1573" fmla="*/ 4119811 w 4757420"/>
              <a:gd name="connsiteY1573" fmla="*/ 1573334 h 6856730"/>
              <a:gd name="connsiteX1574" fmla="*/ 4123774 w 4757420"/>
              <a:gd name="connsiteY1574" fmla="*/ 1571975 h 6856730"/>
              <a:gd name="connsiteX1575" fmla="*/ 4126685 w 4757420"/>
              <a:gd name="connsiteY1575" fmla="*/ 1588368 h 6856730"/>
              <a:gd name="connsiteX1576" fmla="*/ 4122457 w 4757420"/>
              <a:gd name="connsiteY1576" fmla="*/ 1619037 h 6856730"/>
              <a:gd name="connsiteX1577" fmla="*/ 4096020 w 4757420"/>
              <a:gd name="connsiteY1577" fmla="*/ 1643097 h 6856730"/>
              <a:gd name="connsiteX1578" fmla="*/ 4084647 w 4757420"/>
              <a:gd name="connsiteY1578" fmla="*/ 1659754 h 6856730"/>
              <a:gd name="connsiteX1579" fmla="*/ 4039176 w 4757420"/>
              <a:gd name="connsiteY1579" fmla="*/ 1716599 h 6856730"/>
              <a:gd name="connsiteX1580" fmla="*/ 4032831 w 4757420"/>
              <a:gd name="connsiteY1580" fmla="*/ 1728761 h 6856730"/>
              <a:gd name="connsiteX1581" fmla="*/ 4032831 w 4757420"/>
              <a:gd name="connsiteY1581" fmla="*/ 1740924 h 6856730"/>
              <a:gd name="connsiteX1582" fmla="*/ 4015914 w 4757420"/>
              <a:gd name="connsiteY1582" fmla="*/ 1793803 h 6856730"/>
              <a:gd name="connsiteX1583" fmla="*/ 4012739 w 4757420"/>
              <a:gd name="connsiteY1583" fmla="*/ 1805965 h 6856730"/>
              <a:gd name="connsiteX1584" fmla="*/ 3978369 w 4757420"/>
              <a:gd name="connsiteY1584" fmla="*/ 1812046 h 6856730"/>
              <a:gd name="connsiteX1585" fmla="*/ 3975994 w 4757420"/>
              <a:gd name="connsiteY1585" fmla="*/ 1824737 h 6856730"/>
              <a:gd name="connsiteX1586" fmla="*/ 3963040 w 4757420"/>
              <a:gd name="connsiteY1586" fmla="*/ 1836106 h 6856730"/>
              <a:gd name="connsiteX1587" fmla="*/ 3957225 w 4757420"/>
              <a:gd name="connsiteY1587" fmla="*/ 1837692 h 6856730"/>
              <a:gd name="connsiteX1588" fmla="*/ 3926289 w 4757420"/>
              <a:gd name="connsiteY1588" fmla="*/ 1874708 h 6856730"/>
              <a:gd name="connsiteX1589" fmla="*/ 3950351 w 4757420"/>
              <a:gd name="connsiteY1589" fmla="*/ 1830554 h 6856730"/>
              <a:gd name="connsiteX1590" fmla="*/ 3969649 w 4757420"/>
              <a:gd name="connsiteY1590" fmla="*/ 1804114 h 6856730"/>
              <a:gd name="connsiteX1591" fmla="*/ 3977840 w 4757420"/>
              <a:gd name="connsiteY1591" fmla="*/ 1786400 h 6856730"/>
              <a:gd name="connsiteX1592" fmla="*/ 3970701 w 4757420"/>
              <a:gd name="connsiteY1592" fmla="*/ 1786400 h 6856730"/>
              <a:gd name="connsiteX1593" fmla="*/ 3950873 w 4757420"/>
              <a:gd name="connsiteY1593" fmla="*/ 1806229 h 6856730"/>
              <a:gd name="connsiteX1594" fmla="*/ 3919150 w 4757420"/>
              <a:gd name="connsiteY1594" fmla="*/ 1849855 h 6856730"/>
              <a:gd name="connsiteX1595" fmla="*/ 3874738 w 4757420"/>
              <a:gd name="connsiteY1595" fmla="*/ 1920184 h 6856730"/>
              <a:gd name="connsiteX1596" fmla="*/ 3860460 w 4757420"/>
              <a:gd name="connsiteY1596" fmla="*/ 1944508 h 6856730"/>
              <a:gd name="connsiteX1597" fmla="*/ 3836140 w 4757420"/>
              <a:gd name="connsiteY1597" fmla="*/ 1972798 h 6856730"/>
              <a:gd name="connsiteX1598" fmla="*/ 3855174 w 4757420"/>
              <a:gd name="connsiteY1598" fmla="*/ 1937898 h 6856730"/>
              <a:gd name="connsiteX1599" fmla="*/ 3869187 w 4757420"/>
              <a:gd name="connsiteY1599" fmla="*/ 1913310 h 6856730"/>
              <a:gd name="connsiteX1600" fmla="*/ 3912276 w 4757420"/>
              <a:gd name="connsiteY1600" fmla="*/ 1849590 h 6856730"/>
              <a:gd name="connsiteX1601" fmla="*/ 3918886 w 4757420"/>
              <a:gd name="connsiteY1601" fmla="*/ 1831083 h 6856730"/>
              <a:gd name="connsiteX1602" fmla="*/ 3924966 w 4757420"/>
              <a:gd name="connsiteY1602" fmla="*/ 1798826 h 6856730"/>
              <a:gd name="connsiteX1603" fmla="*/ 3866276 w 4757420"/>
              <a:gd name="connsiteY1603" fmla="*/ 1885548 h 6856730"/>
              <a:gd name="connsiteX1604" fmla="*/ 3772164 w 4757420"/>
              <a:gd name="connsiteY1604" fmla="*/ 2011665 h 6856730"/>
              <a:gd name="connsiteX1605" fmla="*/ 3728539 w 4757420"/>
              <a:gd name="connsiteY1605" fmla="*/ 2064544 h 6856730"/>
              <a:gd name="connsiteX1606" fmla="*/ 3716115 w 4757420"/>
              <a:gd name="connsiteY1606" fmla="*/ 2090983 h 6856730"/>
              <a:gd name="connsiteX1607" fmla="*/ 3726158 w 4757420"/>
              <a:gd name="connsiteY1607" fmla="*/ 2119538 h 6856730"/>
              <a:gd name="connsiteX1608" fmla="*/ 3772687 w 4757420"/>
              <a:gd name="connsiteY1608" fmla="*/ 2147828 h 6856730"/>
              <a:gd name="connsiteX1609" fmla="*/ 3851999 w 4757420"/>
              <a:gd name="connsiteY1609" fmla="*/ 2162899 h 6856730"/>
              <a:gd name="connsiteX1610" fmla="*/ 3968326 w 4757420"/>
              <a:gd name="connsiteY1610" fmla="*/ 2104996 h 6856730"/>
              <a:gd name="connsiteX1611" fmla="*/ 4011945 w 4757420"/>
              <a:gd name="connsiteY1611" fmla="*/ 2013780 h 6856730"/>
              <a:gd name="connsiteX1612" fmla="*/ 4032302 w 4757420"/>
              <a:gd name="connsiteY1612" fmla="*/ 1987340 h 6856730"/>
              <a:gd name="connsiteX1613" fmla="*/ 4038382 w 4757420"/>
              <a:gd name="connsiteY1613" fmla="*/ 1963016 h 6856730"/>
              <a:gd name="connsiteX1614" fmla="*/ 4057416 w 4757420"/>
              <a:gd name="connsiteY1614" fmla="*/ 1948474 h 6856730"/>
              <a:gd name="connsiteX1615" fmla="*/ 4057416 w 4757420"/>
              <a:gd name="connsiteY1615" fmla="*/ 1937105 h 6856730"/>
              <a:gd name="connsiteX1616" fmla="*/ 4074075 w 4757420"/>
              <a:gd name="connsiteY1616" fmla="*/ 1910665 h 6856730"/>
              <a:gd name="connsiteX1617" fmla="*/ 4140168 w 4757420"/>
              <a:gd name="connsiteY1617" fmla="*/ 1811782 h 6856730"/>
              <a:gd name="connsiteX1618" fmla="*/ 4158672 w 4757420"/>
              <a:gd name="connsiteY1618" fmla="*/ 1767363 h 6856730"/>
              <a:gd name="connsiteX1619" fmla="*/ 4171097 w 4757420"/>
              <a:gd name="connsiteY1619" fmla="*/ 1748856 h 6856730"/>
              <a:gd name="connsiteX1620" fmla="*/ 4171097 w 4757420"/>
              <a:gd name="connsiteY1620" fmla="*/ 1759167 h 6856730"/>
              <a:gd name="connsiteX1621" fmla="*/ 4171097 w 4757420"/>
              <a:gd name="connsiteY1621" fmla="*/ 1767099 h 6856730"/>
              <a:gd name="connsiteX1622" fmla="*/ 4246710 w 4757420"/>
              <a:gd name="connsiteY1622" fmla="*/ 1676940 h 6856730"/>
              <a:gd name="connsiteX1623" fmla="*/ 4281867 w 4757420"/>
              <a:gd name="connsiteY1623" fmla="*/ 1620359 h 6856730"/>
              <a:gd name="connsiteX1624" fmla="*/ 4286101 w 4757420"/>
              <a:gd name="connsiteY1624" fmla="*/ 1629878 h 6856730"/>
              <a:gd name="connsiteX1625" fmla="*/ 4388145 w 4757420"/>
              <a:gd name="connsiteY1625" fmla="*/ 1513544 h 6856730"/>
              <a:gd name="connsiteX1626" fmla="*/ 4383653 w 4757420"/>
              <a:gd name="connsiteY1626" fmla="*/ 1492656 h 6856730"/>
              <a:gd name="connsiteX1627" fmla="*/ 4456355 w 4757420"/>
              <a:gd name="connsiteY1627" fmla="*/ 1430524 h 6856730"/>
              <a:gd name="connsiteX1628" fmla="*/ 4482792 w 4757420"/>
              <a:gd name="connsiteY1628" fmla="*/ 1411487 h 6856730"/>
              <a:gd name="connsiteX1629" fmla="*/ 4494952 w 4757420"/>
              <a:gd name="connsiteY1629" fmla="*/ 1404084 h 6856730"/>
              <a:gd name="connsiteX1630" fmla="*/ 4526147 w 4757420"/>
              <a:gd name="connsiteY1630" fmla="*/ 1379760 h 6856730"/>
              <a:gd name="connsiteX1631" fmla="*/ 4570301 w 4757420"/>
              <a:gd name="connsiteY1631" fmla="*/ 1336928 h 6856730"/>
              <a:gd name="connsiteX1632" fmla="*/ 4561575 w 4757420"/>
              <a:gd name="connsiteY1632" fmla="*/ 1321593 h 6856730"/>
              <a:gd name="connsiteX1633" fmla="*/ 4558670 w 4757420"/>
              <a:gd name="connsiteY1633" fmla="*/ 1320271 h 6856730"/>
              <a:gd name="connsiteX1634" fmla="*/ 4542011 w 4757420"/>
              <a:gd name="connsiteY1634" fmla="*/ 1316040 h 6856730"/>
              <a:gd name="connsiteX1635" fmla="*/ 4489137 w 4757420"/>
              <a:gd name="connsiteY1635" fmla="*/ 1318949 h 6856730"/>
              <a:gd name="connsiteX1636" fmla="*/ 4466928 w 4757420"/>
              <a:gd name="connsiteY1636" fmla="*/ 1335341 h 6856730"/>
              <a:gd name="connsiteX1637" fmla="*/ 4440490 w 4757420"/>
              <a:gd name="connsiteY1637" fmla="*/ 1340365 h 6856730"/>
              <a:gd name="connsiteX1638" fmla="*/ 4419081 w 4757420"/>
              <a:gd name="connsiteY1638" fmla="*/ 1348032 h 6856730"/>
              <a:gd name="connsiteX1639" fmla="*/ 4369905 w 4757420"/>
              <a:gd name="connsiteY1639" fmla="*/ 1402762 h 6856730"/>
              <a:gd name="connsiteX1640" fmla="*/ 4349548 w 4757420"/>
              <a:gd name="connsiteY1640" fmla="*/ 1405755 h 6856730"/>
              <a:gd name="connsiteX1641" fmla="*/ 4348490 w 4757420"/>
              <a:gd name="connsiteY1641" fmla="*/ 1404877 h 6856730"/>
              <a:gd name="connsiteX1642" fmla="*/ 4355099 w 4757420"/>
              <a:gd name="connsiteY1642" fmla="*/ 1386634 h 6856730"/>
              <a:gd name="connsiteX1643" fmla="*/ 4350607 w 4757420"/>
              <a:gd name="connsiteY1643" fmla="*/ 1379760 h 6856730"/>
              <a:gd name="connsiteX1644" fmla="*/ 4418023 w 4757420"/>
              <a:gd name="connsiteY1644" fmla="*/ 1181727 h 6856730"/>
              <a:gd name="connsiteX1645" fmla="*/ 4544658 w 4757420"/>
              <a:gd name="connsiteY1645" fmla="*/ 1055082 h 6856730"/>
              <a:gd name="connsiteX1646" fmla="*/ 4565279 w 4757420"/>
              <a:gd name="connsiteY1646" fmla="*/ 1055082 h 6856730"/>
              <a:gd name="connsiteX1647" fmla="*/ 4578756 w 4757420"/>
              <a:gd name="connsiteY1647" fmla="*/ 1033402 h 6856730"/>
              <a:gd name="connsiteX1648" fmla="*/ 4565538 w 4757420"/>
              <a:gd name="connsiteY1648" fmla="*/ 1025734 h 6856730"/>
              <a:gd name="connsiteX1649" fmla="*/ 4490460 w 4757420"/>
              <a:gd name="connsiteY1649" fmla="*/ 1029171 h 6856730"/>
              <a:gd name="connsiteX1650" fmla="*/ 4469574 w 4757420"/>
              <a:gd name="connsiteY1650" fmla="*/ 978672 h 6856730"/>
              <a:gd name="connsiteX1651" fmla="*/ 4462700 w 4757420"/>
              <a:gd name="connsiteY1651" fmla="*/ 975499 h 6856730"/>
              <a:gd name="connsiteX1652" fmla="*/ 4443666 w 4757420"/>
              <a:gd name="connsiteY1652" fmla="*/ 965188 h 6856730"/>
              <a:gd name="connsiteX1653" fmla="*/ 4327345 w 4757420"/>
              <a:gd name="connsiteY1653" fmla="*/ 933725 h 6856730"/>
              <a:gd name="connsiteX1654" fmla="*/ 4293105 w 4757420"/>
              <a:gd name="connsiteY1654" fmla="*/ 918393 h 6856730"/>
              <a:gd name="connsiteX1655" fmla="*/ 3059678 w 4757420"/>
              <a:gd name="connsiteY1655" fmla="*/ 878201 h 6856730"/>
              <a:gd name="connsiteX1656" fmla="*/ 3059678 w 4757420"/>
              <a:gd name="connsiteY1656" fmla="*/ 878465 h 6856730"/>
              <a:gd name="connsiteX1657" fmla="*/ 3059585 w 4757420"/>
              <a:gd name="connsiteY1657" fmla="*/ 878287 h 6856730"/>
              <a:gd name="connsiteX1658" fmla="*/ 3056773 w 4757420"/>
              <a:gd name="connsiteY1658" fmla="*/ 872913 h 6856730"/>
              <a:gd name="connsiteX1659" fmla="*/ 3059585 w 4757420"/>
              <a:gd name="connsiteY1659" fmla="*/ 878287 h 6856730"/>
              <a:gd name="connsiteX1660" fmla="*/ 3049899 w 4757420"/>
              <a:gd name="connsiteY1660" fmla="*/ 887190 h 6856730"/>
              <a:gd name="connsiteX1661" fmla="*/ 3048047 w 4757420"/>
              <a:gd name="connsiteY1661" fmla="*/ 879523 h 6856730"/>
              <a:gd name="connsiteX1662" fmla="*/ 3056773 w 4757420"/>
              <a:gd name="connsiteY1662" fmla="*/ 872913 h 6856730"/>
              <a:gd name="connsiteX1663" fmla="*/ 2979376 w 4757420"/>
              <a:gd name="connsiteY1663" fmla="*/ 866607 h 6856730"/>
              <a:gd name="connsiteX1664" fmla="*/ 2999929 w 4757420"/>
              <a:gd name="connsiteY1664" fmla="*/ 872120 h 6856730"/>
              <a:gd name="connsiteX1665" fmla="*/ 2976403 w 4757420"/>
              <a:gd name="connsiteY1665" fmla="*/ 892743 h 6856730"/>
              <a:gd name="connsiteX1666" fmla="*/ 2960009 w 4757420"/>
              <a:gd name="connsiteY1666" fmla="*/ 895651 h 6856730"/>
              <a:gd name="connsiteX1667" fmla="*/ 2960009 w 4757420"/>
              <a:gd name="connsiteY1667" fmla="*/ 875557 h 6856730"/>
              <a:gd name="connsiteX1668" fmla="*/ 2960009 w 4757420"/>
              <a:gd name="connsiteY1668" fmla="*/ 875293 h 6856730"/>
              <a:gd name="connsiteX1669" fmla="*/ 2979376 w 4757420"/>
              <a:gd name="connsiteY1669" fmla="*/ 866607 h 6856730"/>
              <a:gd name="connsiteX1670" fmla="*/ 3020551 w 4757420"/>
              <a:gd name="connsiteY1670" fmla="*/ 824000 h 6856730"/>
              <a:gd name="connsiteX1671" fmla="*/ 3027425 w 4757420"/>
              <a:gd name="connsiteY1671" fmla="*/ 832196 h 6856730"/>
              <a:gd name="connsiteX1672" fmla="*/ 3012354 w 4757420"/>
              <a:gd name="connsiteY1672" fmla="*/ 850175 h 6856730"/>
              <a:gd name="connsiteX1673" fmla="*/ 3000723 w 4757420"/>
              <a:gd name="connsiteY1673" fmla="*/ 836691 h 6856730"/>
              <a:gd name="connsiteX1674" fmla="*/ 3020551 w 4757420"/>
              <a:gd name="connsiteY1674" fmla="*/ 824264 h 6856730"/>
              <a:gd name="connsiteX1675" fmla="*/ 3067081 w 4757420"/>
              <a:gd name="connsiteY1675" fmla="*/ 789364 h 6856730"/>
              <a:gd name="connsiteX1676" fmla="*/ 3067081 w 4757420"/>
              <a:gd name="connsiteY1676" fmla="*/ 797032 h 6856730"/>
              <a:gd name="connsiteX1677" fmla="*/ 3042761 w 4757420"/>
              <a:gd name="connsiteY1677" fmla="*/ 799411 h 6856730"/>
              <a:gd name="connsiteX1678" fmla="*/ 3067081 w 4757420"/>
              <a:gd name="connsiteY1678" fmla="*/ 789364 h 6856730"/>
              <a:gd name="connsiteX1679" fmla="*/ 3194774 w 4757420"/>
              <a:gd name="connsiteY1679" fmla="*/ 736485 h 6856730"/>
              <a:gd name="connsiteX1680" fmla="*/ 3193451 w 4757420"/>
              <a:gd name="connsiteY1680" fmla="*/ 739393 h 6856730"/>
              <a:gd name="connsiteX1681" fmla="*/ 3186577 w 4757420"/>
              <a:gd name="connsiteY1681" fmla="*/ 745739 h 6856730"/>
              <a:gd name="connsiteX1682" fmla="*/ 3174946 w 4757420"/>
              <a:gd name="connsiteY1682" fmla="*/ 772178 h 6856730"/>
              <a:gd name="connsiteX1683" fmla="*/ 3171242 w 4757420"/>
              <a:gd name="connsiteY1683" fmla="*/ 776937 h 6856730"/>
              <a:gd name="connsiteX1684" fmla="*/ 3149568 w 4757420"/>
              <a:gd name="connsiteY1684" fmla="*/ 791744 h 6856730"/>
              <a:gd name="connsiteX1685" fmla="*/ 3136085 w 4757420"/>
              <a:gd name="connsiteY1685" fmla="*/ 805492 h 6856730"/>
              <a:gd name="connsiteX1686" fmla="*/ 3103832 w 4757420"/>
              <a:gd name="connsiteY1686" fmla="*/ 840128 h 6856730"/>
              <a:gd name="connsiteX1687" fmla="*/ 3086909 w 4757420"/>
              <a:gd name="connsiteY1687" fmla="*/ 851232 h 6856730"/>
              <a:gd name="connsiteX1688" fmla="*/ 3104361 w 4757420"/>
              <a:gd name="connsiteY1688" fmla="*/ 827966 h 6856730"/>
              <a:gd name="connsiteX1689" fmla="*/ 3124189 w 4757420"/>
              <a:gd name="connsiteY1689" fmla="*/ 789629 h 6856730"/>
              <a:gd name="connsiteX1690" fmla="*/ 3136349 w 4757420"/>
              <a:gd name="connsiteY1690" fmla="*/ 776937 h 6856730"/>
              <a:gd name="connsiteX1691" fmla="*/ 3148509 w 4757420"/>
              <a:gd name="connsiteY1691" fmla="*/ 764511 h 6856730"/>
              <a:gd name="connsiteX1692" fmla="*/ 3174946 w 4757420"/>
              <a:gd name="connsiteY1692" fmla="*/ 744152 h 6856730"/>
              <a:gd name="connsiteX1693" fmla="*/ 3186313 w 4757420"/>
              <a:gd name="connsiteY1693" fmla="*/ 739129 h 6856730"/>
              <a:gd name="connsiteX1694" fmla="*/ 3193187 w 4757420"/>
              <a:gd name="connsiteY1694" fmla="*/ 739129 h 6856730"/>
              <a:gd name="connsiteX1695" fmla="*/ 2604294 w 4757420"/>
              <a:gd name="connsiteY1695" fmla="*/ 567758 h 6856730"/>
              <a:gd name="connsiteX1696" fmla="*/ 2603372 w 4757420"/>
              <a:gd name="connsiteY1696" fmla="*/ 569388 h 6856730"/>
              <a:gd name="connsiteX1697" fmla="*/ 2603372 w 4757420"/>
              <a:gd name="connsiteY1697" fmla="*/ 568066 h 6856730"/>
              <a:gd name="connsiteX1698" fmla="*/ 2629809 w 4757420"/>
              <a:gd name="connsiteY1698" fmla="*/ 547178 h 6856730"/>
              <a:gd name="connsiteX1699" fmla="*/ 2620359 w 4757420"/>
              <a:gd name="connsiteY1699" fmla="*/ 562382 h 6856730"/>
              <a:gd name="connsiteX1700" fmla="*/ 2604294 w 4757420"/>
              <a:gd name="connsiteY1700" fmla="*/ 567758 h 6856730"/>
              <a:gd name="connsiteX1701" fmla="*/ 2612427 w 4757420"/>
              <a:gd name="connsiteY1701" fmla="*/ 553376 h 6856730"/>
              <a:gd name="connsiteX1702" fmla="*/ 2629809 w 4757420"/>
              <a:gd name="connsiteY1702" fmla="*/ 547178 h 6856730"/>
              <a:gd name="connsiteX1703" fmla="*/ 2880168 w 4757420"/>
              <a:gd name="connsiteY1703" fmla="*/ 528935 h 6856730"/>
              <a:gd name="connsiteX1704" fmla="*/ 2880168 w 4757420"/>
              <a:gd name="connsiteY1704" fmla="*/ 530257 h 6856730"/>
              <a:gd name="connsiteX1705" fmla="*/ 2883079 w 4757420"/>
              <a:gd name="connsiteY1705" fmla="*/ 538454 h 6856730"/>
              <a:gd name="connsiteX1706" fmla="*/ 2850033 w 4757420"/>
              <a:gd name="connsiteY1706" fmla="*/ 543477 h 6856730"/>
              <a:gd name="connsiteX1707" fmla="*/ 2880168 w 4757420"/>
              <a:gd name="connsiteY1707" fmla="*/ 528935 h 6856730"/>
              <a:gd name="connsiteX1708" fmla="*/ 2912427 w 4757420"/>
              <a:gd name="connsiteY1708" fmla="*/ 503024 h 6856730"/>
              <a:gd name="connsiteX1709" fmla="*/ 2912427 w 4757420"/>
              <a:gd name="connsiteY1709" fmla="*/ 504347 h 6856730"/>
              <a:gd name="connsiteX1710" fmla="*/ 2884402 w 4757420"/>
              <a:gd name="connsiteY1710" fmla="*/ 523647 h 6856730"/>
              <a:gd name="connsiteX1711" fmla="*/ 2912427 w 4757420"/>
              <a:gd name="connsiteY1711" fmla="*/ 503024 h 6856730"/>
              <a:gd name="connsiteX1712" fmla="*/ 2677132 w 4757420"/>
              <a:gd name="connsiteY1712" fmla="*/ 500116 h 6856730"/>
              <a:gd name="connsiteX1713" fmla="*/ 2673434 w 4757420"/>
              <a:gd name="connsiteY1713" fmla="*/ 522325 h 6856730"/>
              <a:gd name="connsiteX1714" fmla="*/ 2673434 w 4757420"/>
              <a:gd name="connsiteY1714" fmla="*/ 523647 h 6856730"/>
              <a:gd name="connsiteX1715" fmla="*/ 2654665 w 4757420"/>
              <a:gd name="connsiteY1715" fmla="*/ 537132 h 6856730"/>
              <a:gd name="connsiteX1716" fmla="*/ 2643821 w 4757420"/>
              <a:gd name="connsiteY1716" fmla="*/ 528142 h 6856730"/>
              <a:gd name="connsiteX1717" fmla="*/ 2657305 w 4757420"/>
              <a:gd name="connsiteY1717" fmla="*/ 512278 h 6856730"/>
              <a:gd name="connsiteX1718" fmla="*/ 2677132 w 4757420"/>
              <a:gd name="connsiteY1718" fmla="*/ 500116 h 6856730"/>
              <a:gd name="connsiteX1719" fmla="*/ 3536076 w 4757420"/>
              <a:gd name="connsiteY1719" fmla="*/ 478964 h 6856730"/>
              <a:gd name="connsiteX1720" fmla="*/ 3409705 w 4757420"/>
              <a:gd name="connsiteY1720" fmla="*/ 574146 h 6856730"/>
              <a:gd name="connsiteX1721" fmla="*/ 3390671 w 4757420"/>
              <a:gd name="connsiteY1721" fmla="*/ 592389 h 6856730"/>
              <a:gd name="connsiteX1722" fmla="*/ 3364234 w 4757420"/>
              <a:gd name="connsiteY1722" fmla="*/ 603494 h 6856730"/>
              <a:gd name="connsiteX1723" fmla="*/ 3349170 w 4757420"/>
              <a:gd name="connsiteY1723" fmla="*/ 605874 h 6856730"/>
              <a:gd name="connsiteX1724" fmla="*/ 3302640 w 4757420"/>
              <a:gd name="connsiteY1724" fmla="*/ 650028 h 6856730"/>
              <a:gd name="connsiteX1725" fmla="*/ 3270381 w 4757420"/>
              <a:gd name="connsiteY1725" fmla="*/ 674881 h 6856730"/>
              <a:gd name="connsiteX1726" fmla="*/ 3263772 w 4757420"/>
              <a:gd name="connsiteY1726" fmla="*/ 680169 h 6856730"/>
              <a:gd name="connsiteX1727" fmla="*/ 3225968 w 4757420"/>
              <a:gd name="connsiteY1727" fmla="*/ 712425 h 6856730"/>
              <a:gd name="connsiteX1728" fmla="*/ 3220418 w 4757420"/>
              <a:gd name="connsiteY1728" fmla="*/ 719299 h 6856730"/>
              <a:gd name="connsiteX1729" fmla="*/ 3211427 w 4757420"/>
              <a:gd name="connsiteY1729" fmla="*/ 721943 h 6856730"/>
              <a:gd name="connsiteX1730" fmla="*/ 3213544 w 4757420"/>
              <a:gd name="connsiteY1730" fmla="*/ 712954 h 6856730"/>
              <a:gd name="connsiteX1731" fmla="*/ 3220947 w 4757420"/>
              <a:gd name="connsiteY1731" fmla="*/ 712954 h 6856730"/>
              <a:gd name="connsiteX1732" fmla="*/ 3264036 w 4757420"/>
              <a:gd name="connsiteY1732" fmla="*/ 675410 h 6856730"/>
              <a:gd name="connsiteX1733" fmla="*/ 3269594 w 4757420"/>
              <a:gd name="connsiteY1733" fmla="*/ 668271 h 6856730"/>
              <a:gd name="connsiteX1734" fmla="*/ 3265360 w 4757420"/>
              <a:gd name="connsiteY1734" fmla="*/ 650292 h 6856730"/>
              <a:gd name="connsiteX1735" fmla="*/ 3245267 w 4757420"/>
              <a:gd name="connsiteY1735" fmla="*/ 650292 h 6856730"/>
              <a:gd name="connsiteX1736" fmla="*/ 3232048 w 4757420"/>
              <a:gd name="connsiteY1736" fmla="*/ 667213 h 6856730"/>
              <a:gd name="connsiteX1737" fmla="*/ 3226498 w 4757420"/>
              <a:gd name="connsiteY1737" fmla="*/ 658488 h 6856730"/>
              <a:gd name="connsiteX1738" fmla="*/ 3221212 w 4757420"/>
              <a:gd name="connsiteY1738" fmla="*/ 658488 h 6856730"/>
              <a:gd name="connsiteX1739" fmla="*/ 3215661 w 4757420"/>
              <a:gd name="connsiteY1739" fmla="*/ 660868 h 6856730"/>
              <a:gd name="connsiteX1740" fmla="*/ 3196362 w 4757420"/>
              <a:gd name="connsiteY1740" fmla="*/ 690480 h 6856730"/>
              <a:gd name="connsiteX1741" fmla="*/ 3169925 w 4757420"/>
              <a:gd name="connsiteY1741" fmla="*/ 702642 h 6856730"/>
              <a:gd name="connsiteX1742" fmla="*/ 3162522 w 4757420"/>
              <a:gd name="connsiteY1742" fmla="*/ 710045 h 6856730"/>
              <a:gd name="connsiteX1743" fmla="*/ 3137931 w 4757420"/>
              <a:gd name="connsiteY1743" fmla="*/ 742830 h 6856730"/>
              <a:gd name="connsiteX1744" fmla="*/ 3126564 w 4757420"/>
              <a:gd name="connsiteY1744" fmla="*/ 754993 h 6856730"/>
              <a:gd name="connsiteX1745" fmla="*/ 3101715 w 4757420"/>
              <a:gd name="connsiteY1745" fmla="*/ 765833 h 6856730"/>
              <a:gd name="connsiteX1746" fmla="*/ 3105149 w 4757420"/>
              <a:gd name="connsiteY1746" fmla="*/ 747061 h 6856730"/>
              <a:gd name="connsiteX1747" fmla="*/ 3111235 w 4757420"/>
              <a:gd name="connsiteY1747" fmla="*/ 734634 h 6856730"/>
              <a:gd name="connsiteX1748" fmla="*/ 3099333 w 4757420"/>
              <a:gd name="connsiteY1748" fmla="*/ 729082 h 6856730"/>
              <a:gd name="connsiteX1749" fmla="*/ 3092195 w 4757420"/>
              <a:gd name="connsiteY1749" fmla="*/ 729082 h 6856730"/>
              <a:gd name="connsiteX1750" fmla="*/ 3086379 w 4757420"/>
              <a:gd name="connsiteY1750" fmla="*/ 735163 h 6856730"/>
              <a:gd name="connsiteX1751" fmla="*/ 3010243 w 4757420"/>
              <a:gd name="connsiteY1751" fmla="*/ 798089 h 6856730"/>
              <a:gd name="connsiteX1752" fmla="*/ 2969529 w 4757420"/>
              <a:gd name="connsiteY1752" fmla="*/ 832460 h 6856730"/>
              <a:gd name="connsiteX1753" fmla="*/ 2621354 w 4757420"/>
              <a:gd name="connsiteY1753" fmla="*/ 1161897 h 6856730"/>
              <a:gd name="connsiteX1754" fmla="*/ 2515605 w 4757420"/>
              <a:gd name="connsiteY1754" fmla="*/ 1269242 h 6856730"/>
              <a:gd name="connsiteX1755" fmla="*/ 2491543 w 4757420"/>
              <a:gd name="connsiteY1755" fmla="*/ 1295681 h 6856730"/>
              <a:gd name="connsiteX1756" fmla="*/ 2483088 w 4757420"/>
              <a:gd name="connsiteY1756" fmla="*/ 1306786 h 6856730"/>
              <a:gd name="connsiteX1757" fmla="*/ 2470921 w 4757420"/>
              <a:gd name="connsiteY1757" fmla="*/ 1325558 h 6856730"/>
              <a:gd name="connsiteX1758" fmla="*/ 2465635 w 4757420"/>
              <a:gd name="connsiteY1758" fmla="*/ 1328202 h 6856730"/>
              <a:gd name="connsiteX1759" fmla="*/ 2436823 w 4757420"/>
              <a:gd name="connsiteY1759" fmla="*/ 1360194 h 6856730"/>
              <a:gd name="connsiteX1760" fmla="*/ 2404299 w 4757420"/>
              <a:gd name="connsiteY1760" fmla="*/ 1357550 h 6856730"/>
              <a:gd name="connsiteX1761" fmla="*/ 2382890 w 4757420"/>
              <a:gd name="connsiteY1761" fmla="*/ 1376057 h 6856730"/>
              <a:gd name="connsiteX1762" fmla="*/ 2364385 w 4757420"/>
              <a:gd name="connsiteY1762" fmla="*/ 1363895 h 6856730"/>
              <a:gd name="connsiteX1763" fmla="*/ 2337948 w 4757420"/>
              <a:gd name="connsiteY1763" fmla="*/ 1369712 h 6856730"/>
              <a:gd name="connsiteX1764" fmla="*/ 2326311 w 4757420"/>
              <a:gd name="connsiteY1764" fmla="*/ 1373149 h 6856730"/>
              <a:gd name="connsiteX1765" fmla="*/ 2312298 w 4757420"/>
              <a:gd name="connsiteY1765" fmla="*/ 1401704 h 6856730"/>
              <a:gd name="connsiteX1766" fmla="*/ 2307012 w 4757420"/>
              <a:gd name="connsiteY1766" fmla="*/ 1428143 h 6856730"/>
              <a:gd name="connsiteX1767" fmla="*/ 2261541 w 4757420"/>
              <a:gd name="connsiteY1767" fmla="*/ 1431845 h 6856730"/>
              <a:gd name="connsiteX1768" fmla="*/ 2192544 w 4757420"/>
              <a:gd name="connsiteY1768" fmla="*/ 1639924 h 6856730"/>
              <a:gd name="connsiteX1769" fmla="*/ 2188574 w 4757420"/>
              <a:gd name="connsiteY1769" fmla="*/ 1679848 h 6856730"/>
              <a:gd name="connsiteX1770" fmla="*/ 2191750 w 4757420"/>
              <a:gd name="connsiteY1770" fmla="*/ 1685664 h 6856730"/>
              <a:gd name="connsiteX1771" fmla="*/ 2223738 w 4757420"/>
              <a:gd name="connsiteY1771" fmla="*/ 1718449 h 6856730"/>
              <a:gd name="connsiteX1772" fmla="*/ 2229818 w 4757420"/>
              <a:gd name="connsiteY1772" fmla="*/ 1728496 h 6856730"/>
              <a:gd name="connsiteX1773" fmla="*/ 2280575 w 4757420"/>
              <a:gd name="connsiteY1773" fmla="*/ 1757844 h 6856730"/>
              <a:gd name="connsiteX1774" fmla="*/ 2336890 w 4757420"/>
              <a:gd name="connsiteY1774" fmla="*/ 1781640 h 6856730"/>
              <a:gd name="connsiteX1775" fmla="*/ 2470392 w 4757420"/>
              <a:gd name="connsiteY1775" fmla="*/ 1748326 h 6856730"/>
              <a:gd name="connsiteX1776" fmla="*/ 2562922 w 4757420"/>
              <a:gd name="connsiteY1776" fmla="*/ 1625382 h 6856730"/>
              <a:gd name="connsiteX1777" fmla="*/ 2589359 w 4757420"/>
              <a:gd name="connsiteY1777" fmla="*/ 1602115 h 6856730"/>
              <a:gd name="connsiteX1778" fmla="*/ 2606812 w 4757420"/>
              <a:gd name="connsiteY1778" fmla="*/ 1583079 h 6856730"/>
              <a:gd name="connsiteX1779" fmla="*/ 2623729 w 4757420"/>
              <a:gd name="connsiteY1779" fmla="*/ 1565893 h 6856730"/>
              <a:gd name="connsiteX1780" fmla="*/ 2706745 w 4757420"/>
              <a:gd name="connsiteY1780" fmla="*/ 1498208 h 6856730"/>
              <a:gd name="connsiteX1781" fmla="*/ 2719964 w 4757420"/>
              <a:gd name="connsiteY1781" fmla="*/ 1481816 h 6856730"/>
              <a:gd name="connsiteX1782" fmla="*/ 2769133 w 4757420"/>
              <a:gd name="connsiteY1782" fmla="*/ 1397209 h 6856730"/>
              <a:gd name="connsiteX1783" fmla="*/ 2867743 w 4757420"/>
              <a:gd name="connsiteY1783" fmla="*/ 1296210 h 6856730"/>
              <a:gd name="connsiteX1784" fmla="*/ 2886777 w 4757420"/>
              <a:gd name="connsiteY1784" fmla="*/ 1263689 h 6856730"/>
              <a:gd name="connsiteX1785" fmla="*/ 2911898 w 4757420"/>
              <a:gd name="connsiteY1785" fmla="*/ 1234342 h 6856730"/>
              <a:gd name="connsiteX1786" fmla="*/ 2929344 w 4757420"/>
              <a:gd name="connsiteY1786" fmla="*/ 1200763 h 6856730"/>
              <a:gd name="connsiteX1787" fmla="*/ 2919037 w 4757420"/>
              <a:gd name="connsiteY1787" fmla="*/ 1235928 h 6856730"/>
              <a:gd name="connsiteX1788" fmla="*/ 2963185 w 4757420"/>
              <a:gd name="connsiteY1788" fmla="*/ 1201821 h 6856730"/>
              <a:gd name="connsiteX1789" fmla="*/ 3103567 w 4757420"/>
              <a:gd name="connsiteY1789" fmla="*/ 1031815 h 6856730"/>
              <a:gd name="connsiteX1790" fmla="*/ 3179439 w 4757420"/>
              <a:gd name="connsiteY1790" fmla="*/ 942978 h 6856730"/>
              <a:gd name="connsiteX1791" fmla="*/ 3217771 w 4757420"/>
              <a:gd name="connsiteY1791" fmla="*/ 891949 h 6856730"/>
              <a:gd name="connsiteX1792" fmla="*/ 3247913 w 4757420"/>
              <a:gd name="connsiteY1792" fmla="*/ 859958 h 6856730"/>
              <a:gd name="connsiteX1793" fmla="*/ 3262720 w 4757420"/>
              <a:gd name="connsiteY1793" fmla="*/ 833518 h 6856730"/>
              <a:gd name="connsiteX1794" fmla="*/ 3279637 w 4757420"/>
              <a:gd name="connsiteY1794" fmla="*/ 820563 h 6856730"/>
              <a:gd name="connsiteX1795" fmla="*/ 3299200 w 4757420"/>
              <a:gd name="connsiteY1795" fmla="*/ 807343 h 6856730"/>
              <a:gd name="connsiteX1796" fmla="*/ 3332246 w 4757420"/>
              <a:gd name="connsiteY1796" fmla="*/ 766626 h 6856730"/>
              <a:gd name="connsiteX1797" fmla="*/ 3381687 w 4757420"/>
              <a:gd name="connsiteY1797" fmla="*/ 725380 h 6856730"/>
              <a:gd name="connsiteX1798" fmla="*/ 3420284 w 4757420"/>
              <a:gd name="connsiteY1798" fmla="*/ 688894 h 6856730"/>
              <a:gd name="connsiteX1799" fmla="*/ 3458617 w 4757420"/>
              <a:gd name="connsiteY1799" fmla="*/ 643418 h 6856730"/>
              <a:gd name="connsiteX1800" fmla="*/ 3439054 w 4757420"/>
              <a:gd name="connsiteY1800" fmla="*/ 636808 h 6856730"/>
              <a:gd name="connsiteX1801" fmla="*/ 3421872 w 4757420"/>
              <a:gd name="connsiteY1801" fmla="*/ 636808 h 6856730"/>
              <a:gd name="connsiteX1802" fmla="*/ 3431915 w 4757420"/>
              <a:gd name="connsiteY1802" fmla="*/ 618036 h 6856730"/>
              <a:gd name="connsiteX1803" fmla="*/ 3464432 w 4757420"/>
              <a:gd name="connsiteY1803" fmla="*/ 586044 h 6856730"/>
              <a:gd name="connsiteX1804" fmla="*/ 3490869 w 4757420"/>
              <a:gd name="connsiteY1804" fmla="*/ 573617 h 6856730"/>
              <a:gd name="connsiteX1805" fmla="*/ 3527879 w 4757420"/>
              <a:gd name="connsiteY1805" fmla="*/ 540304 h 6856730"/>
              <a:gd name="connsiteX1806" fmla="*/ 3541627 w 4757420"/>
              <a:gd name="connsiteY1806" fmla="*/ 510427 h 6856730"/>
              <a:gd name="connsiteX1807" fmla="*/ 3541627 w 4757420"/>
              <a:gd name="connsiteY1807" fmla="*/ 483987 h 6856730"/>
              <a:gd name="connsiteX1808" fmla="*/ 2817780 w 4757420"/>
              <a:gd name="connsiteY1808" fmla="*/ 408900 h 6856730"/>
              <a:gd name="connsiteX1809" fmla="*/ 2823860 w 4757420"/>
              <a:gd name="connsiteY1809" fmla="*/ 410301 h 6856730"/>
              <a:gd name="connsiteX1810" fmla="*/ 2824654 w 4757420"/>
              <a:gd name="connsiteY1810" fmla="*/ 412337 h 6856730"/>
              <a:gd name="connsiteX1811" fmla="*/ 2817251 w 4757420"/>
              <a:gd name="connsiteY1811" fmla="*/ 420533 h 6856730"/>
              <a:gd name="connsiteX1812" fmla="*/ 2817780 w 4757420"/>
              <a:gd name="connsiteY1812" fmla="*/ 421855 h 6856730"/>
              <a:gd name="connsiteX1813" fmla="*/ 2811700 w 4757420"/>
              <a:gd name="connsiteY1813" fmla="*/ 417096 h 6856730"/>
              <a:gd name="connsiteX1814" fmla="*/ 2817780 w 4757420"/>
              <a:gd name="connsiteY1814" fmla="*/ 408900 h 6856730"/>
              <a:gd name="connsiteX1815" fmla="*/ 2864310 w 4757420"/>
              <a:gd name="connsiteY1815" fmla="*/ 402819 h 6856730"/>
              <a:gd name="connsiteX1816" fmla="*/ 2864310 w 4757420"/>
              <a:gd name="connsiteY1816" fmla="*/ 404141 h 6856730"/>
              <a:gd name="connsiteX1817" fmla="*/ 2875147 w 4757420"/>
              <a:gd name="connsiteY1817" fmla="*/ 417360 h 6856730"/>
              <a:gd name="connsiteX1818" fmla="*/ 2866162 w 4757420"/>
              <a:gd name="connsiteY1818" fmla="*/ 422120 h 6856730"/>
              <a:gd name="connsiteX1819" fmla="*/ 2858230 w 4757420"/>
              <a:gd name="connsiteY1819" fmla="*/ 410751 h 6856730"/>
              <a:gd name="connsiteX1820" fmla="*/ 2864310 w 4757420"/>
              <a:gd name="connsiteY1820" fmla="*/ 402819 h 6856730"/>
              <a:gd name="connsiteX1821" fmla="*/ 2748247 w 4757420"/>
              <a:gd name="connsiteY1821" fmla="*/ 317419 h 6856730"/>
              <a:gd name="connsiteX1822" fmla="*/ 2755385 w 4757420"/>
              <a:gd name="connsiteY1822" fmla="*/ 323764 h 6856730"/>
              <a:gd name="connsiteX1823" fmla="*/ 2745342 w 4757420"/>
              <a:gd name="connsiteY1823" fmla="*/ 330110 h 6856730"/>
              <a:gd name="connsiteX1824" fmla="*/ 2745342 w 4757420"/>
              <a:gd name="connsiteY1824" fmla="*/ 331432 h 6856730"/>
              <a:gd name="connsiteX1825" fmla="*/ 2738733 w 4757420"/>
              <a:gd name="connsiteY1825" fmla="*/ 324293 h 6856730"/>
              <a:gd name="connsiteX1826" fmla="*/ 2748247 w 4757420"/>
              <a:gd name="connsiteY1826" fmla="*/ 317419 h 6856730"/>
              <a:gd name="connsiteX1827" fmla="*/ 2967677 w 4757420"/>
              <a:gd name="connsiteY1827" fmla="*/ 279082 h 6856730"/>
              <a:gd name="connsiteX1828" fmla="*/ 2967704 w 4757420"/>
              <a:gd name="connsiteY1828" fmla="*/ 280364 h 6856730"/>
              <a:gd name="connsiteX1829" fmla="*/ 2967677 w 4757420"/>
              <a:gd name="connsiteY1829" fmla="*/ 280404 h 6856730"/>
              <a:gd name="connsiteX1830" fmla="*/ 2975345 w 4757420"/>
              <a:gd name="connsiteY1830" fmla="*/ 269035 h 6856730"/>
              <a:gd name="connsiteX1831" fmla="*/ 2980101 w 4757420"/>
              <a:gd name="connsiteY1831" fmla="*/ 283576 h 6856730"/>
              <a:gd name="connsiteX1832" fmla="*/ 2974551 w 4757420"/>
              <a:gd name="connsiteY1832" fmla="*/ 290186 h 6856730"/>
              <a:gd name="connsiteX1833" fmla="*/ 2967844 w 4757420"/>
              <a:gd name="connsiteY1833" fmla="*/ 287014 h 6856730"/>
              <a:gd name="connsiteX1834" fmla="*/ 2967704 w 4757420"/>
              <a:gd name="connsiteY1834" fmla="*/ 280364 h 6856730"/>
              <a:gd name="connsiteX1835" fmla="*/ 2376281 w 4757420"/>
              <a:gd name="connsiteY1835" fmla="*/ 237571 h 6856730"/>
              <a:gd name="connsiteX1836" fmla="*/ 2382361 w 4757420"/>
              <a:gd name="connsiteY1836" fmla="*/ 241801 h 6856730"/>
              <a:gd name="connsiteX1837" fmla="*/ 2371253 w 4757420"/>
              <a:gd name="connsiteY1837" fmla="*/ 249733 h 6856730"/>
              <a:gd name="connsiteX1838" fmla="*/ 2364644 w 4757420"/>
              <a:gd name="connsiteY1838" fmla="*/ 245239 h 6856730"/>
              <a:gd name="connsiteX1839" fmla="*/ 2376281 w 4757420"/>
              <a:gd name="connsiteY1839" fmla="*/ 237571 h 6856730"/>
              <a:gd name="connsiteX1840" fmla="*/ 2249381 w 4757420"/>
              <a:gd name="connsiteY1840" fmla="*/ 177553 h 6856730"/>
              <a:gd name="connsiteX1841" fmla="*/ 2232200 w 4757420"/>
              <a:gd name="connsiteY1841" fmla="*/ 189980 h 6856730"/>
              <a:gd name="connsiteX1842" fmla="*/ 2228760 w 4757420"/>
              <a:gd name="connsiteY1842" fmla="*/ 189980 h 6856730"/>
              <a:gd name="connsiteX1843" fmla="*/ 2212630 w 4757420"/>
              <a:gd name="connsiteY1843" fmla="*/ 205315 h 6856730"/>
              <a:gd name="connsiteX1844" fmla="*/ 2207344 w 4757420"/>
              <a:gd name="connsiteY1844" fmla="*/ 209809 h 6856730"/>
              <a:gd name="connsiteX1845" fmla="*/ 2142574 w 4757420"/>
              <a:gd name="connsiteY1845" fmla="*/ 251055 h 6856730"/>
              <a:gd name="connsiteX1846" fmla="*/ 2107675 w 4757420"/>
              <a:gd name="connsiteY1846" fmla="*/ 277495 h 6856730"/>
              <a:gd name="connsiteX1847" fmla="*/ 2054801 w 4757420"/>
              <a:gd name="connsiteY1847" fmla="*/ 355227 h 6856730"/>
              <a:gd name="connsiteX1848" fmla="*/ 2054801 w 4757420"/>
              <a:gd name="connsiteY1848" fmla="*/ 394357 h 6856730"/>
              <a:gd name="connsiteX1849" fmla="*/ 2065909 w 4757420"/>
              <a:gd name="connsiteY1849" fmla="*/ 394357 h 6856730"/>
              <a:gd name="connsiteX1850" fmla="*/ 2056653 w 4757420"/>
              <a:gd name="connsiteY1850" fmla="*/ 410485 h 6856730"/>
              <a:gd name="connsiteX1851" fmla="*/ 2056653 w 4757420"/>
              <a:gd name="connsiteY1851" fmla="*/ 412072 h 6856730"/>
              <a:gd name="connsiteX1852" fmla="*/ 2060616 w 4757420"/>
              <a:gd name="connsiteY1852" fmla="*/ 435339 h 6856730"/>
              <a:gd name="connsiteX1853" fmla="*/ 2225591 w 4757420"/>
              <a:gd name="connsiteY1853" fmla="*/ 556167 h 6856730"/>
              <a:gd name="connsiteX1854" fmla="*/ 2237751 w 4757420"/>
              <a:gd name="connsiteY1854" fmla="*/ 554052 h 6856730"/>
              <a:gd name="connsiteX1855" fmla="*/ 2350373 w 4757420"/>
              <a:gd name="connsiteY1855" fmla="*/ 491126 h 6856730"/>
              <a:gd name="connsiteX1856" fmla="*/ 2456122 w 4757420"/>
              <a:gd name="connsiteY1856" fmla="*/ 401496 h 6856730"/>
              <a:gd name="connsiteX1857" fmla="*/ 2494454 w 4757420"/>
              <a:gd name="connsiteY1857" fmla="*/ 353112 h 6856730"/>
              <a:gd name="connsiteX1858" fmla="*/ 2497888 w 4757420"/>
              <a:gd name="connsiteY1858" fmla="*/ 353112 h 6856730"/>
              <a:gd name="connsiteX1859" fmla="*/ 2516658 w 4757420"/>
              <a:gd name="connsiteY1859" fmla="*/ 340156 h 6856730"/>
              <a:gd name="connsiteX1860" fmla="*/ 2519568 w 4757420"/>
              <a:gd name="connsiteY1860" fmla="*/ 333282 h 6856730"/>
              <a:gd name="connsiteX1861" fmla="*/ 2670788 w 4757420"/>
              <a:gd name="connsiteY1861" fmla="*/ 223558 h 6856730"/>
              <a:gd name="connsiteX1862" fmla="*/ 2673964 w 4757420"/>
              <a:gd name="connsiteY1862" fmla="*/ 223558 h 6856730"/>
              <a:gd name="connsiteX1863" fmla="*/ 2641711 w 4757420"/>
              <a:gd name="connsiteY1863" fmla="*/ 213246 h 6856730"/>
              <a:gd name="connsiteX1864" fmla="*/ 2650696 w 4757420"/>
              <a:gd name="connsiteY1864" fmla="*/ 195003 h 6856730"/>
              <a:gd name="connsiteX1865" fmla="*/ 2645410 w 4757420"/>
              <a:gd name="connsiteY1865" fmla="*/ 191037 h 6856730"/>
              <a:gd name="connsiteX1866" fmla="*/ 2617385 w 4757420"/>
              <a:gd name="connsiteY1866" fmla="*/ 209016 h 6856730"/>
              <a:gd name="connsiteX1867" fmla="*/ 2593329 w 4757420"/>
              <a:gd name="connsiteY1867" fmla="*/ 201349 h 6856730"/>
              <a:gd name="connsiteX1868" fmla="*/ 2566892 w 4757420"/>
              <a:gd name="connsiteY1868" fmla="*/ 195796 h 6856730"/>
              <a:gd name="connsiteX1869" fmla="*/ 2560283 w 4757420"/>
              <a:gd name="connsiteY1869" fmla="*/ 200027 h 6856730"/>
              <a:gd name="connsiteX1870" fmla="*/ 2467753 w 4757420"/>
              <a:gd name="connsiteY1870" fmla="*/ 212718 h 6856730"/>
              <a:gd name="connsiteX1871" fmla="*/ 2460085 w 4757420"/>
              <a:gd name="connsiteY1871" fmla="*/ 210602 h 6856730"/>
              <a:gd name="connsiteX1872" fmla="*/ 2439463 w 4757420"/>
              <a:gd name="connsiteY1872" fmla="*/ 212453 h 6856730"/>
              <a:gd name="connsiteX1873" fmla="*/ 2433383 w 4757420"/>
              <a:gd name="connsiteY1873" fmla="*/ 212453 h 6856730"/>
              <a:gd name="connsiteX1874" fmla="*/ 2406946 w 4757420"/>
              <a:gd name="connsiteY1874" fmla="*/ 218270 h 6856730"/>
              <a:gd name="connsiteX1875" fmla="*/ 2420164 w 4757420"/>
              <a:gd name="connsiteY1875" fmla="*/ 196589 h 6856730"/>
              <a:gd name="connsiteX1876" fmla="*/ 2417518 w 4757420"/>
              <a:gd name="connsiteY1876" fmla="*/ 196589 h 6856730"/>
              <a:gd name="connsiteX1877" fmla="*/ 2364644 w 4757420"/>
              <a:gd name="connsiteY1877" fmla="*/ 217477 h 6856730"/>
              <a:gd name="connsiteX1878" fmla="*/ 2311770 w 4757420"/>
              <a:gd name="connsiteY1878" fmla="*/ 224087 h 6856730"/>
              <a:gd name="connsiteX1879" fmla="*/ 2306748 w 4757420"/>
              <a:gd name="connsiteY1879" fmla="*/ 219592 h 6856730"/>
              <a:gd name="connsiteX1880" fmla="*/ 2287979 w 4757420"/>
              <a:gd name="connsiteY1880" fmla="*/ 212453 h 6856730"/>
              <a:gd name="connsiteX1881" fmla="*/ 2275025 w 4757420"/>
              <a:gd name="connsiteY1881" fmla="*/ 205579 h 6856730"/>
              <a:gd name="connsiteX1882" fmla="*/ 2262335 w 4757420"/>
              <a:gd name="connsiteY1882" fmla="*/ 186807 h 6856730"/>
              <a:gd name="connsiteX1883" fmla="*/ 2254932 w 4757420"/>
              <a:gd name="connsiteY1883" fmla="*/ 180990 h 6856730"/>
              <a:gd name="connsiteX1884" fmla="*/ 2843688 w 4757420"/>
              <a:gd name="connsiteY1884" fmla="*/ 16537 h 6856730"/>
              <a:gd name="connsiteX1885" fmla="*/ 2806678 w 4757420"/>
              <a:gd name="connsiteY1885" fmla="*/ 61220 h 6856730"/>
              <a:gd name="connsiteX1886" fmla="*/ 2795570 w 4757420"/>
              <a:gd name="connsiteY1886" fmla="*/ 87659 h 6856730"/>
              <a:gd name="connsiteX1887" fmla="*/ 2793989 w 4757420"/>
              <a:gd name="connsiteY1887" fmla="*/ 93476 h 6856730"/>
              <a:gd name="connsiteX1888" fmla="*/ 2785527 w 4757420"/>
              <a:gd name="connsiteY1888" fmla="*/ 105110 h 6856730"/>
              <a:gd name="connsiteX1889" fmla="*/ 2783410 w 4757420"/>
              <a:gd name="connsiteY1889" fmla="*/ 124675 h 6856730"/>
              <a:gd name="connsiteX1890" fmla="*/ 2730536 w 4757420"/>
              <a:gd name="connsiteY1890" fmla="*/ 201349 h 6856730"/>
              <a:gd name="connsiteX1891" fmla="*/ 2699342 w 4757420"/>
              <a:gd name="connsiteY1891" fmla="*/ 232813 h 6856730"/>
              <a:gd name="connsiteX1892" fmla="*/ 2672905 w 4757420"/>
              <a:gd name="connsiteY1892" fmla="*/ 285691 h 6856730"/>
              <a:gd name="connsiteX1893" fmla="*/ 2713090 w 4757420"/>
              <a:gd name="connsiteY1893" fmla="*/ 303406 h 6856730"/>
              <a:gd name="connsiteX1894" fmla="*/ 2691145 w 4757420"/>
              <a:gd name="connsiteY1894" fmla="*/ 315833 h 6856730"/>
              <a:gd name="connsiteX1895" fmla="*/ 2678456 w 4757420"/>
              <a:gd name="connsiteY1895" fmla="*/ 336191 h 6856730"/>
              <a:gd name="connsiteX1896" fmla="*/ 2676603 w 4757420"/>
              <a:gd name="connsiteY1896" fmla="*/ 341214 h 6856730"/>
              <a:gd name="connsiteX1897" fmla="*/ 2676603 w 4757420"/>
              <a:gd name="connsiteY1897" fmla="*/ 346502 h 6856730"/>
              <a:gd name="connsiteX1898" fmla="*/ 2683477 w 4757420"/>
              <a:gd name="connsiteY1898" fmla="*/ 367125 h 6856730"/>
              <a:gd name="connsiteX1899" fmla="*/ 2701717 w 4757420"/>
              <a:gd name="connsiteY1899" fmla="*/ 367125 h 6856730"/>
              <a:gd name="connsiteX1900" fmla="*/ 2715200 w 4757420"/>
              <a:gd name="connsiteY1900" fmla="*/ 348882 h 6856730"/>
              <a:gd name="connsiteX1901" fmla="*/ 2721022 w 4757420"/>
              <a:gd name="connsiteY1901" fmla="*/ 333283 h 6856730"/>
              <a:gd name="connsiteX1902" fmla="*/ 2727367 w 4757420"/>
              <a:gd name="connsiteY1902" fmla="*/ 348882 h 6856730"/>
              <a:gd name="connsiteX1903" fmla="*/ 2709385 w 4757420"/>
              <a:gd name="connsiteY1903" fmla="*/ 375321 h 6856730"/>
              <a:gd name="connsiteX1904" fmla="*/ 2610510 w 4757420"/>
              <a:gd name="connsiteY1904" fmla="*/ 494828 h 6856730"/>
              <a:gd name="connsiteX1905" fmla="*/ 2508731 w 4757420"/>
              <a:gd name="connsiteY1905" fmla="*/ 606403 h 6856730"/>
              <a:gd name="connsiteX1906" fmla="*/ 2410908 w 4757420"/>
              <a:gd name="connsiteY1906" fmla="*/ 673295 h 6856730"/>
              <a:gd name="connsiteX1907" fmla="*/ 2372047 w 4757420"/>
              <a:gd name="connsiteY1907" fmla="*/ 689423 h 6856730"/>
              <a:gd name="connsiteX1908" fmla="*/ 2364643 w 4757420"/>
              <a:gd name="connsiteY1908" fmla="*/ 696297 h 6856730"/>
              <a:gd name="connsiteX1909" fmla="*/ 2308335 w 4757420"/>
              <a:gd name="connsiteY1909" fmla="*/ 741773 h 6856730"/>
              <a:gd name="connsiteX1910" fmla="*/ 2301197 w 4757420"/>
              <a:gd name="connsiteY1910" fmla="*/ 741773 h 6856730"/>
              <a:gd name="connsiteX1911" fmla="*/ 2283751 w 4757420"/>
              <a:gd name="connsiteY1911" fmla="*/ 741773 h 6856730"/>
              <a:gd name="connsiteX1912" fmla="*/ 2276612 w 4757420"/>
              <a:gd name="connsiteY1912" fmla="*/ 736909 h 6856730"/>
              <a:gd name="connsiteX1913" fmla="*/ 2276877 w 4757420"/>
              <a:gd name="connsiteY1913" fmla="*/ 733842 h 6856730"/>
              <a:gd name="connsiteX1914" fmla="*/ 2280310 w 4757420"/>
              <a:gd name="connsiteY1914" fmla="*/ 728818 h 6856730"/>
              <a:gd name="connsiteX1915" fmla="*/ 2255461 w 4757420"/>
              <a:gd name="connsiteY1915" fmla="*/ 738865 h 6856730"/>
              <a:gd name="connsiteX1916" fmla="*/ 2194919 w 4757420"/>
              <a:gd name="connsiteY1916" fmla="*/ 867890 h 6856730"/>
              <a:gd name="connsiteX1917" fmla="*/ 2214217 w 4757420"/>
              <a:gd name="connsiteY1917" fmla="*/ 901997 h 6856730"/>
              <a:gd name="connsiteX1918" fmla="*/ 2214217 w 4757420"/>
              <a:gd name="connsiteY1918" fmla="*/ 884811 h 6856730"/>
              <a:gd name="connsiteX1919" fmla="*/ 2220033 w 4757420"/>
              <a:gd name="connsiteY1919" fmla="*/ 909664 h 6856730"/>
              <a:gd name="connsiteX1920" fmla="*/ 2223473 w 4757420"/>
              <a:gd name="connsiteY1920" fmla="*/ 913102 h 6856730"/>
              <a:gd name="connsiteX1921" fmla="*/ 2407210 w 4757420"/>
              <a:gd name="connsiteY1921" fmla="*/ 992420 h 6856730"/>
              <a:gd name="connsiteX1922" fmla="*/ 2457438 w 4757420"/>
              <a:gd name="connsiteY1922" fmla="*/ 968889 h 6856730"/>
              <a:gd name="connsiteX1923" fmla="*/ 2675809 w 4757420"/>
              <a:gd name="connsiteY1923" fmla="*/ 796503 h 6856730"/>
              <a:gd name="connsiteX1924" fmla="*/ 2989886 w 4757420"/>
              <a:gd name="connsiteY1924" fmla="*/ 535809 h 6856730"/>
              <a:gd name="connsiteX1925" fmla="*/ 3018440 w 4757420"/>
              <a:gd name="connsiteY1925" fmla="*/ 515980 h 6856730"/>
              <a:gd name="connsiteX1926" fmla="*/ 3021610 w 4757420"/>
              <a:gd name="connsiteY1926" fmla="*/ 513071 h 6856730"/>
              <a:gd name="connsiteX1927" fmla="*/ 3008126 w 4757420"/>
              <a:gd name="connsiteY1927" fmla="*/ 509634 h 6856730"/>
              <a:gd name="connsiteX1928" fmla="*/ 3027425 w 4757420"/>
              <a:gd name="connsiteY1928" fmla="*/ 501174 h 6856730"/>
              <a:gd name="connsiteX1929" fmla="*/ 3027425 w 4757420"/>
              <a:gd name="connsiteY1929" fmla="*/ 495886 h 6856730"/>
              <a:gd name="connsiteX1930" fmla="*/ 3045400 w 4757420"/>
              <a:gd name="connsiteY1930" fmla="*/ 475527 h 6856730"/>
              <a:gd name="connsiteX1931" fmla="*/ 3042761 w 4757420"/>
              <a:gd name="connsiteY1931" fmla="*/ 462308 h 6856730"/>
              <a:gd name="connsiteX1932" fmla="*/ 3003105 w 4757420"/>
              <a:gd name="connsiteY1932" fmla="*/ 469975 h 6856730"/>
              <a:gd name="connsiteX1933" fmla="*/ 2980895 w 4757420"/>
              <a:gd name="connsiteY1933" fmla="*/ 482402 h 6856730"/>
              <a:gd name="connsiteX1934" fmla="*/ 2946790 w 4757420"/>
              <a:gd name="connsiteY1934" fmla="*/ 489276 h 6856730"/>
              <a:gd name="connsiteX1935" fmla="*/ 2973227 w 4757420"/>
              <a:gd name="connsiteY1935" fmla="*/ 475263 h 6856730"/>
              <a:gd name="connsiteX1936" fmla="*/ 3011567 w 4757420"/>
              <a:gd name="connsiteY1936" fmla="*/ 450145 h 6856730"/>
              <a:gd name="connsiteX1937" fmla="*/ 2998083 w 4757420"/>
              <a:gd name="connsiteY1937" fmla="*/ 444064 h 6856730"/>
              <a:gd name="connsiteX1938" fmla="*/ 2987505 w 4757420"/>
              <a:gd name="connsiteY1938" fmla="*/ 440363 h 6856730"/>
              <a:gd name="connsiteX1939" fmla="*/ 2984865 w 4757420"/>
              <a:gd name="connsiteY1939" fmla="*/ 441949 h 6856730"/>
              <a:gd name="connsiteX1940" fmla="*/ 2942298 w 4757420"/>
              <a:gd name="connsiteY1940" fmla="*/ 458606 h 6856730"/>
              <a:gd name="connsiteX1941" fmla="*/ 2940181 w 4757420"/>
              <a:gd name="connsiteY1941" fmla="*/ 458606 h 6856730"/>
              <a:gd name="connsiteX1942" fmla="*/ 2932784 w 4757420"/>
              <a:gd name="connsiteY1942" fmla="*/ 461250 h 6856730"/>
              <a:gd name="connsiteX1943" fmla="*/ 2927756 w 4757420"/>
              <a:gd name="connsiteY1943" fmla="*/ 448295 h 6856730"/>
              <a:gd name="connsiteX1944" fmla="*/ 2922735 w 4757420"/>
              <a:gd name="connsiteY1944" fmla="*/ 445122 h 6856730"/>
              <a:gd name="connsiteX1945" fmla="*/ 2906870 w 4757420"/>
              <a:gd name="connsiteY1945" fmla="*/ 445122 h 6856730"/>
              <a:gd name="connsiteX1946" fmla="*/ 2882814 w 4757420"/>
              <a:gd name="connsiteY1946" fmla="*/ 434810 h 6856730"/>
              <a:gd name="connsiteX1947" fmla="*/ 2889688 w 4757420"/>
              <a:gd name="connsiteY1947" fmla="*/ 411808 h 6856730"/>
              <a:gd name="connsiteX1948" fmla="*/ 2954458 w 4757420"/>
              <a:gd name="connsiteY1948" fmla="*/ 343065 h 6856730"/>
              <a:gd name="connsiteX1949" fmla="*/ 3016323 w 4757420"/>
              <a:gd name="connsiteY1949" fmla="*/ 267713 h 6856730"/>
              <a:gd name="connsiteX1950" fmla="*/ 3042761 w 4757420"/>
              <a:gd name="connsiteY1950" fmla="*/ 246297 h 6856730"/>
              <a:gd name="connsiteX1951" fmla="*/ 3160405 w 4757420"/>
              <a:gd name="connsiteY1951" fmla="*/ 211925 h 6856730"/>
              <a:gd name="connsiteX1952" fmla="*/ 3163845 w 4757420"/>
              <a:gd name="connsiteY1952" fmla="*/ 211925 h 6856730"/>
              <a:gd name="connsiteX1953" fmla="*/ 3176270 w 4757420"/>
              <a:gd name="connsiteY1953" fmla="*/ 191567 h 6856730"/>
              <a:gd name="connsiteX1954" fmla="*/ 3163051 w 4757420"/>
              <a:gd name="connsiteY1954" fmla="*/ 178611 h 6856730"/>
              <a:gd name="connsiteX1955" fmla="*/ 3182085 w 4757420"/>
              <a:gd name="connsiteY1955" fmla="*/ 171737 h 6856730"/>
              <a:gd name="connsiteX1956" fmla="*/ 3190547 w 4757420"/>
              <a:gd name="connsiteY1956" fmla="*/ 154287 h 6856730"/>
              <a:gd name="connsiteX1957" fmla="*/ 3190547 w 4757420"/>
              <a:gd name="connsiteY1957" fmla="*/ 151643 h 6856730"/>
              <a:gd name="connsiteX1958" fmla="*/ 3229938 w 4757420"/>
              <a:gd name="connsiteY1958" fmla="*/ 85808 h 6856730"/>
              <a:gd name="connsiteX1959" fmla="*/ 3232313 w 4757420"/>
              <a:gd name="connsiteY1959" fmla="*/ 59369 h 6856730"/>
              <a:gd name="connsiteX1960" fmla="*/ 3219888 w 4757420"/>
              <a:gd name="connsiteY1960" fmla="*/ 59369 h 6856730"/>
              <a:gd name="connsiteX1961" fmla="*/ 3203501 w 4757420"/>
              <a:gd name="connsiteY1961" fmla="*/ 49586 h 6856730"/>
              <a:gd name="connsiteX1962" fmla="*/ 3201119 w 4757420"/>
              <a:gd name="connsiteY1962" fmla="*/ 45092 h 6856730"/>
              <a:gd name="connsiteX1963" fmla="*/ 3201119 w 4757420"/>
              <a:gd name="connsiteY1963" fmla="*/ 38218 h 6856730"/>
              <a:gd name="connsiteX1964" fmla="*/ 3196891 w 4757420"/>
              <a:gd name="connsiteY1964" fmla="*/ 38218 h 6856730"/>
              <a:gd name="connsiteX1965" fmla="*/ 3181291 w 4757420"/>
              <a:gd name="connsiteY1965" fmla="*/ 16537 h 6856730"/>
              <a:gd name="connsiteX1966" fmla="*/ 0 w 4757420"/>
              <a:gd name="connsiteY1966" fmla="*/ 0 h 6856730"/>
              <a:gd name="connsiteX1967" fmla="*/ 4757420 w 4757420"/>
              <a:gd name="connsiteY1967" fmla="*/ 0 h 6856730"/>
              <a:gd name="connsiteX1968" fmla="*/ 4757420 w 4757420"/>
              <a:gd name="connsiteY1968" fmla="*/ 6856730 h 6856730"/>
              <a:gd name="connsiteX1969" fmla="*/ 0 w 4757420"/>
              <a:gd name="connsiteY1969" fmla="*/ 6856730 h 6856730"/>
              <a:gd name="connsiteX1970" fmla="*/ 0 w 4757420"/>
              <a:gd name="connsiteY1970" fmla="*/ 5603300 h 6856730"/>
              <a:gd name="connsiteX1971" fmla="*/ 25090 w 4757420"/>
              <a:gd name="connsiteY1971" fmla="*/ 5595367 h 6856730"/>
              <a:gd name="connsiteX1972" fmla="*/ 54038 w 4757420"/>
              <a:gd name="connsiteY1972" fmla="*/ 5601625 h 6856730"/>
              <a:gd name="connsiteX1973" fmla="*/ 129122 w 4757420"/>
              <a:gd name="connsiteY1973" fmla="*/ 5620925 h 6856730"/>
              <a:gd name="connsiteX1974" fmla="*/ 132026 w 4757420"/>
              <a:gd name="connsiteY1974" fmla="*/ 5620925 h 6856730"/>
              <a:gd name="connsiteX1975" fmla="*/ 162433 w 4757420"/>
              <a:gd name="connsiteY1975" fmla="*/ 5596072 h 6856730"/>
              <a:gd name="connsiteX1976" fmla="*/ 164014 w 4757420"/>
              <a:gd name="connsiteY1976" fmla="*/ 5582059 h 6856730"/>
              <a:gd name="connsiteX1977" fmla="*/ 185430 w 4757420"/>
              <a:gd name="connsiteY1977" fmla="*/ 5592900 h 6856730"/>
              <a:gd name="connsiteX1978" fmla="*/ 201030 w 4757420"/>
              <a:gd name="connsiteY1978" fmla="*/ 5599509 h 6856730"/>
              <a:gd name="connsiteX1979" fmla="*/ 211602 w 4757420"/>
              <a:gd name="connsiteY1979" fmla="*/ 5581002 h 6856730"/>
              <a:gd name="connsiteX1980" fmla="*/ 217682 w 4757420"/>
              <a:gd name="connsiteY1980" fmla="*/ 5567253 h 6856730"/>
              <a:gd name="connsiteX1981" fmla="*/ 222181 w 4757420"/>
              <a:gd name="connsiteY1981" fmla="*/ 5561701 h 6856730"/>
              <a:gd name="connsiteX1982" fmla="*/ 224556 w 4757420"/>
              <a:gd name="connsiteY1982" fmla="*/ 5566989 h 6856730"/>
              <a:gd name="connsiteX1983" fmla="*/ 230901 w 4757420"/>
              <a:gd name="connsiteY1983" fmla="*/ 5598716 h 6856730"/>
              <a:gd name="connsiteX1984" fmla="*/ 236716 w 4757420"/>
              <a:gd name="connsiteY1984" fmla="*/ 5604797 h 6856730"/>
              <a:gd name="connsiteX1985" fmla="*/ 241744 w 4757420"/>
              <a:gd name="connsiteY1985" fmla="*/ 5604797 h 6856730"/>
              <a:gd name="connsiteX1986" fmla="*/ 243855 w 4757420"/>
              <a:gd name="connsiteY1986" fmla="*/ 5586290 h 6856730"/>
              <a:gd name="connsiteX1987" fmla="*/ 270292 w 4757420"/>
              <a:gd name="connsiteY1987" fmla="*/ 5566196 h 6856730"/>
              <a:gd name="connsiteX1988" fmla="*/ 298317 w 4757420"/>
              <a:gd name="connsiteY1988" fmla="*/ 5553505 h 6856730"/>
              <a:gd name="connsiteX1989" fmla="*/ 330834 w 4757420"/>
              <a:gd name="connsiteY1989" fmla="*/ 5559586 h 6856730"/>
              <a:gd name="connsiteX1990" fmla="*/ 353573 w 4757420"/>
              <a:gd name="connsiteY1990" fmla="*/ 5559586 h 6856730"/>
              <a:gd name="connsiteX1991" fmla="*/ 428650 w 4757420"/>
              <a:gd name="connsiteY1991" fmla="*/ 5577829 h 6856730"/>
              <a:gd name="connsiteX1992" fmla="*/ 473863 w 4757420"/>
              <a:gd name="connsiteY1992" fmla="*/ 5584968 h 6856730"/>
              <a:gd name="connsiteX1993" fmla="*/ 517217 w 4757420"/>
              <a:gd name="connsiteY1993" fmla="*/ 5603475 h 6856730"/>
              <a:gd name="connsiteX1994" fmla="*/ 554756 w 4757420"/>
              <a:gd name="connsiteY1994" fmla="*/ 5611672 h 6856730"/>
              <a:gd name="connsiteX1995" fmla="*/ 560307 w 4757420"/>
              <a:gd name="connsiteY1995" fmla="*/ 5611672 h 6856730"/>
              <a:gd name="connsiteX1996" fmla="*/ 566129 w 4757420"/>
              <a:gd name="connsiteY1996" fmla="*/ 5605590 h 6856730"/>
              <a:gd name="connsiteX1997" fmla="*/ 590978 w 4757420"/>
              <a:gd name="connsiteY1997" fmla="*/ 5604004 h 6856730"/>
              <a:gd name="connsiteX1998" fmla="*/ 569827 w 4757420"/>
              <a:gd name="connsiteY1998" fmla="*/ 5584968 h 6856730"/>
              <a:gd name="connsiteX1999" fmla="*/ 565864 w 4757420"/>
              <a:gd name="connsiteY1999" fmla="*/ 5583381 h 6856730"/>
              <a:gd name="connsiteX2000" fmla="*/ 386884 w 4757420"/>
              <a:gd name="connsiteY2000" fmla="*/ 5533146 h 6856730"/>
              <a:gd name="connsiteX2001" fmla="*/ 249935 w 4757420"/>
              <a:gd name="connsiteY2001" fmla="*/ 5497717 h 6856730"/>
              <a:gd name="connsiteX2002" fmla="*/ 75453 w 4757420"/>
              <a:gd name="connsiteY2002" fmla="*/ 5457000 h 6856730"/>
              <a:gd name="connsiteX2003" fmla="*/ 67786 w 4757420"/>
              <a:gd name="connsiteY2003" fmla="*/ 5452241 h 6856730"/>
              <a:gd name="connsiteX2004" fmla="*/ 35004 w 4757420"/>
              <a:gd name="connsiteY2004" fmla="*/ 5439815 h 6856730"/>
              <a:gd name="connsiteX2005" fmla="*/ 14117 w 4757420"/>
              <a:gd name="connsiteY2005" fmla="*/ 5435270 h 6856730"/>
              <a:gd name="connsiteX2006" fmla="*/ 13588 w 4757420"/>
              <a:gd name="connsiteY2006" fmla="*/ 5434262 h 6856730"/>
              <a:gd name="connsiteX2007" fmla="*/ 3280 w 4757420"/>
              <a:gd name="connsiteY2007" fmla="*/ 5431519 h 6856730"/>
              <a:gd name="connsiteX2008" fmla="*/ 0 w 4757420"/>
              <a:gd name="connsiteY2008" fmla="*/ 5435535 h 6856730"/>
              <a:gd name="connsiteX2009" fmla="*/ 0 w 4757420"/>
              <a:gd name="connsiteY2009" fmla="*/ 2294362 h 6856730"/>
              <a:gd name="connsiteX2010" fmla="*/ 15240 w 4757420"/>
              <a:gd name="connsiteY2010" fmla="*/ 2292370 h 6856730"/>
              <a:gd name="connsiteX2011" fmla="*/ 61970 w 4757420"/>
              <a:gd name="connsiteY2011" fmla="*/ 2315719 h 6856730"/>
              <a:gd name="connsiteX2012" fmla="*/ 278489 w 4757420"/>
              <a:gd name="connsiteY2012" fmla="*/ 2419098 h 6856730"/>
              <a:gd name="connsiteX2013" fmla="*/ 516424 w 4757420"/>
              <a:gd name="connsiteY2013" fmla="*/ 2521154 h 6856730"/>
              <a:gd name="connsiteX2014" fmla="*/ 542861 w 4757420"/>
              <a:gd name="connsiteY2014" fmla="*/ 2528293 h 6856730"/>
              <a:gd name="connsiteX2015" fmla="*/ 738235 w 4757420"/>
              <a:gd name="connsiteY2015" fmla="*/ 2577999 h 6856730"/>
              <a:gd name="connsiteX2016" fmla="*/ 1030361 w 4757420"/>
              <a:gd name="connsiteY2016" fmla="*/ 2510314 h 6856730"/>
              <a:gd name="connsiteX2017" fmla="*/ 1085352 w 4757420"/>
              <a:gd name="connsiteY2017" fmla="*/ 2445008 h 6856730"/>
              <a:gd name="connsiteX2018" fmla="*/ 1093020 w 4757420"/>
              <a:gd name="connsiteY2018" fmla="*/ 2437341 h 6856730"/>
              <a:gd name="connsiteX2019" fmla="*/ 1103857 w 4757420"/>
              <a:gd name="connsiteY2019" fmla="*/ 2420155 h 6856730"/>
              <a:gd name="connsiteX2020" fmla="*/ 1123420 w 4757420"/>
              <a:gd name="connsiteY2020" fmla="*/ 2391865 h 6856730"/>
              <a:gd name="connsiteX2021" fmla="*/ 1125537 w 4757420"/>
              <a:gd name="connsiteY2021" fmla="*/ 2383404 h 6856730"/>
              <a:gd name="connsiteX2022" fmla="*/ 1151974 w 4757420"/>
              <a:gd name="connsiteY2022" fmla="*/ 2339514 h 6856730"/>
              <a:gd name="connsiteX2023" fmla="*/ 1163340 w 4757420"/>
              <a:gd name="connsiteY2023" fmla="*/ 2318627 h 6856730"/>
              <a:gd name="connsiteX2024" fmla="*/ 1176824 w 4757420"/>
              <a:gd name="connsiteY2024" fmla="*/ 2285578 h 6856730"/>
              <a:gd name="connsiteX2025" fmla="*/ 1176824 w 4757420"/>
              <a:gd name="connsiteY2025" fmla="*/ 2280290 h 6856730"/>
              <a:gd name="connsiteX2026" fmla="*/ 1169950 w 4757420"/>
              <a:gd name="connsiteY2026" fmla="*/ 2246712 h 6856730"/>
              <a:gd name="connsiteX2027" fmla="*/ 1181058 w 4757420"/>
              <a:gd name="connsiteY2027" fmla="*/ 2226618 h 6856730"/>
              <a:gd name="connsiteX2028" fmla="*/ 1183433 w 4757420"/>
              <a:gd name="connsiteY2028" fmla="*/ 2226618 h 6856730"/>
              <a:gd name="connsiteX2029" fmla="*/ 1183433 w 4757420"/>
              <a:gd name="connsiteY2029" fmla="*/ 2223181 h 6856730"/>
              <a:gd name="connsiteX2030" fmla="*/ 1192689 w 4757420"/>
              <a:gd name="connsiteY2030" fmla="*/ 2205202 h 6856730"/>
              <a:gd name="connsiteX2031" fmla="*/ 1212781 w 4757420"/>
              <a:gd name="connsiteY2031" fmla="*/ 2187487 h 6856730"/>
              <a:gd name="connsiteX2032" fmla="*/ 1210135 w 4757420"/>
              <a:gd name="connsiteY2032" fmla="*/ 2169508 h 6856730"/>
              <a:gd name="connsiteX2033" fmla="*/ 1210135 w 4757420"/>
              <a:gd name="connsiteY2033" fmla="*/ 2160783 h 6856730"/>
              <a:gd name="connsiteX2034" fmla="*/ 1210135 w 4757420"/>
              <a:gd name="connsiteY2034" fmla="*/ 2158668 h 6856730"/>
              <a:gd name="connsiteX2035" fmla="*/ 1176294 w 4757420"/>
              <a:gd name="connsiteY2035" fmla="*/ 2179820 h 6856730"/>
              <a:gd name="connsiteX2036" fmla="*/ 1157790 w 4757420"/>
              <a:gd name="connsiteY2036" fmla="*/ 2206259 h 6856730"/>
              <a:gd name="connsiteX2037" fmla="*/ 1144042 w 4757420"/>
              <a:gd name="connsiteY2037" fmla="*/ 2215778 h 6856730"/>
              <a:gd name="connsiteX2038" fmla="*/ 1149857 w 4757420"/>
              <a:gd name="connsiteY2038" fmla="*/ 2205466 h 6856730"/>
              <a:gd name="connsiteX2039" fmla="*/ 1170744 w 4757420"/>
              <a:gd name="connsiteY2039" fmla="*/ 2179026 h 6856730"/>
              <a:gd name="connsiteX2040" fmla="*/ 1189248 w 4757420"/>
              <a:gd name="connsiteY2040" fmla="*/ 2141218 h 6856730"/>
              <a:gd name="connsiteX2041" fmla="*/ 1179205 w 4757420"/>
              <a:gd name="connsiteY2041" fmla="*/ 2129849 h 6856730"/>
              <a:gd name="connsiteX2042" fmla="*/ 1201673 w 4757420"/>
              <a:gd name="connsiteY2042" fmla="*/ 2114250 h 6856730"/>
              <a:gd name="connsiteX2043" fmla="*/ 1235513 w 4757420"/>
              <a:gd name="connsiteY2043" fmla="*/ 2101294 h 6856730"/>
              <a:gd name="connsiteX2044" fmla="*/ 1240277 w 4757420"/>
              <a:gd name="connsiteY2044" fmla="*/ 2083844 h 6856730"/>
              <a:gd name="connsiteX2045" fmla="*/ 1235513 w 4757420"/>
              <a:gd name="connsiteY2045" fmla="*/ 2047358 h 6856730"/>
              <a:gd name="connsiteX2046" fmla="*/ 1235513 w 4757420"/>
              <a:gd name="connsiteY2046" fmla="*/ 2041277 h 6856730"/>
              <a:gd name="connsiteX2047" fmla="*/ 1267501 w 4757420"/>
              <a:gd name="connsiteY2047" fmla="*/ 1938427 h 6856730"/>
              <a:gd name="connsiteX2048" fmla="*/ 1269354 w 4757420"/>
              <a:gd name="connsiteY2048" fmla="*/ 1935254 h 6856730"/>
              <a:gd name="connsiteX2049" fmla="*/ 1267243 w 4757420"/>
              <a:gd name="connsiteY2049" fmla="*/ 1932610 h 6856730"/>
              <a:gd name="connsiteX2050" fmla="*/ 1240806 w 4757420"/>
              <a:gd name="connsiteY2050" fmla="*/ 1945037 h 6856730"/>
              <a:gd name="connsiteX2051" fmla="*/ 1223353 w 4757420"/>
              <a:gd name="connsiteY2051" fmla="*/ 1978086 h 6856730"/>
              <a:gd name="connsiteX2052" fmla="*/ 1201938 w 4757420"/>
              <a:gd name="connsiteY2052" fmla="*/ 2009549 h 6856730"/>
              <a:gd name="connsiteX2053" fmla="*/ 1214369 w 4757420"/>
              <a:gd name="connsiteY2053" fmla="*/ 1969097 h 6856730"/>
              <a:gd name="connsiteX2054" fmla="*/ 1234720 w 4757420"/>
              <a:gd name="connsiteY2054" fmla="*/ 1938162 h 6856730"/>
              <a:gd name="connsiteX2055" fmla="*/ 1274640 w 4757420"/>
              <a:gd name="connsiteY2055" fmla="*/ 1864132 h 6856730"/>
              <a:gd name="connsiteX2056" fmla="*/ 1274640 w 4757420"/>
              <a:gd name="connsiteY2056" fmla="*/ 1855671 h 6856730"/>
              <a:gd name="connsiteX2057" fmla="*/ 1298437 w 4757420"/>
              <a:gd name="connsiteY2057" fmla="*/ 1795653 h 6856730"/>
              <a:gd name="connsiteX2058" fmla="*/ 1298437 w 4757420"/>
              <a:gd name="connsiteY2058" fmla="*/ 1793009 h 6856730"/>
              <a:gd name="connsiteX2059" fmla="*/ 1291563 w 4757420"/>
              <a:gd name="connsiteY2059" fmla="*/ 1789572 h 6856730"/>
              <a:gd name="connsiteX2060" fmla="*/ 1266979 w 4757420"/>
              <a:gd name="connsiteY2060" fmla="*/ 1800677 h 6856730"/>
              <a:gd name="connsiteX2061" fmla="*/ 1263803 w 4757420"/>
              <a:gd name="connsiteY2061" fmla="*/ 1812046 h 6856730"/>
              <a:gd name="connsiteX2062" fmla="*/ 1255077 w 4757420"/>
              <a:gd name="connsiteY2062" fmla="*/ 1807551 h 6856730"/>
              <a:gd name="connsiteX2063" fmla="*/ 1260634 w 4757420"/>
              <a:gd name="connsiteY2063" fmla="*/ 1792745 h 6856730"/>
              <a:gd name="connsiteX2064" fmla="*/ 1278874 w 4757420"/>
              <a:gd name="connsiteY2064" fmla="*/ 1773180 h 6856730"/>
              <a:gd name="connsiteX2065" fmla="*/ 1286542 w 4757420"/>
              <a:gd name="connsiteY2065" fmla="*/ 1754143 h 6856730"/>
              <a:gd name="connsiteX2066" fmla="*/ 1292357 w 4757420"/>
              <a:gd name="connsiteY2066" fmla="*/ 1742245 h 6856730"/>
              <a:gd name="connsiteX2067" fmla="*/ 1292357 w 4757420"/>
              <a:gd name="connsiteY2067" fmla="*/ 1728761 h 6856730"/>
              <a:gd name="connsiteX2068" fmla="*/ 1292357 w 4757420"/>
              <a:gd name="connsiteY2068" fmla="*/ 1716599 h 6856730"/>
              <a:gd name="connsiteX2069" fmla="*/ 1303459 w 4757420"/>
              <a:gd name="connsiteY2069" fmla="*/ 1710782 h 6856730"/>
              <a:gd name="connsiteX2070" fmla="*/ 1295791 w 4757420"/>
              <a:gd name="connsiteY2070" fmla="*/ 1703379 h 6856730"/>
              <a:gd name="connsiteX2071" fmla="*/ 1293416 w 4757420"/>
              <a:gd name="connsiteY2071" fmla="*/ 1692539 h 6856730"/>
              <a:gd name="connsiteX2072" fmla="*/ 1231021 w 4757420"/>
              <a:gd name="connsiteY2072" fmla="*/ 1806229 h 6856730"/>
              <a:gd name="connsiteX2073" fmla="*/ 1206436 w 4757420"/>
              <a:gd name="connsiteY2073" fmla="*/ 1832669 h 6856730"/>
              <a:gd name="connsiteX2074" fmla="*/ 1204849 w 4757420"/>
              <a:gd name="connsiteY2074" fmla="*/ 1832669 h 6856730"/>
              <a:gd name="connsiteX2075" fmla="*/ 1178411 w 4757420"/>
              <a:gd name="connsiteY2075" fmla="*/ 1879202 h 6856730"/>
              <a:gd name="connsiteX2076" fmla="*/ 1164134 w 4757420"/>
              <a:gd name="connsiteY2076" fmla="*/ 1879202 h 6856730"/>
              <a:gd name="connsiteX2077" fmla="*/ 1142454 w 4757420"/>
              <a:gd name="connsiteY2077" fmla="*/ 1905642 h 6856730"/>
              <a:gd name="connsiteX2078" fmla="*/ 1164399 w 4757420"/>
              <a:gd name="connsiteY2078" fmla="*/ 1877087 h 6856730"/>
              <a:gd name="connsiteX2079" fmla="*/ 1192424 w 4757420"/>
              <a:gd name="connsiteY2079" fmla="*/ 1824208 h 6856730"/>
              <a:gd name="connsiteX2080" fmla="*/ 1197181 w 4757420"/>
              <a:gd name="connsiteY2080" fmla="*/ 1797768 h 6856730"/>
              <a:gd name="connsiteX2081" fmla="*/ 1188984 w 4757420"/>
              <a:gd name="connsiteY2081" fmla="*/ 1797768 h 6856730"/>
              <a:gd name="connsiteX2082" fmla="*/ 1182639 w 4757420"/>
              <a:gd name="connsiteY2082" fmla="*/ 1810459 h 6856730"/>
              <a:gd name="connsiteX2083" fmla="*/ 1161753 w 4757420"/>
              <a:gd name="connsiteY2083" fmla="*/ 1834255 h 6856730"/>
              <a:gd name="connsiteX2084" fmla="*/ 1159907 w 4757420"/>
              <a:gd name="connsiteY2084" fmla="*/ 1814954 h 6856730"/>
              <a:gd name="connsiteX2085" fmla="*/ 1140608 w 4757420"/>
              <a:gd name="connsiteY2085" fmla="*/ 1841394 h 6856730"/>
              <a:gd name="connsiteX2086" fmla="*/ 1067906 w 4757420"/>
              <a:gd name="connsiteY2086" fmla="*/ 1928380 h 6856730"/>
              <a:gd name="connsiteX2087" fmla="*/ 1064995 w 4757420"/>
              <a:gd name="connsiteY2087" fmla="*/ 1932346 h 6856730"/>
              <a:gd name="connsiteX2088" fmla="*/ 1059180 w 4757420"/>
              <a:gd name="connsiteY2088" fmla="*/ 1942393 h 6856730"/>
              <a:gd name="connsiteX2089" fmla="*/ 1056004 w 4757420"/>
              <a:gd name="connsiteY2089" fmla="*/ 1951382 h 6856730"/>
              <a:gd name="connsiteX2090" fmla="*/ 746426 w 4757420"/>
              <a:gd name="connsiteY2090" fmla="*/ 2156817 h 6856730"/>
              <a:gd name="connsiteX2091" fmla="*/ 602345 w 4757420"/>
              <a:gd name="connsiteY2091" fmla="*/ 2165807 h 6856730"/>
              <a:gd name="connsiteX2092" fmla="*/ 589391 w 4757420"/>
              <a:gd name="connsiteY2092" fmla="*/ 2159197 h 6856730"/>
              <a:gd name="connsiteX2093" fmla="*/ 567181 w 4757420"/>
              <a:gd name="connsiteY2093" fmla="*/ 2159197 h 6856730"/>
              <a:gd name="connsiteX2094" fmla="*/ 537310 w 4757420"/>
              <a:gd name="connsiteY2094" fmla="*/ 2153380 h 6856730"/>
              <a:gd name="connsiteX2095" fmla="*/ 567975 w 4757420"/>
              <a:gd name="connsiteY2095" fmla="*/ 2155495 h 6856730"/>
              <a:gd name="connsiteX2096" fmla="*/ 570092 w 4757420"/>
              <a:gd name="connsiteY2096" fmla="*/ 2150207 h 6856730"/>
              <a:gd name="connsiteX2097" fmla="*/ 394287 w 4757420"/>
              <a:gd name="connsiteY2097" fmla="*/ 2103938 h 6856730"/>
              <a:gd name="connsiteX2098" fmla="*/ 354367 w 4757420"/>
              <a:gd name="connsiteY2098" fmla="*/ 2096271 h 6856730"/>
              <a:gd name="connsiteX2099" fmla="*/ 343259 w 4757420"/>
              <a:gd name="connsiteY2099" fmla="*/ 2090190 h 6856730"/>
              <a:gd name="connsiteX2100" fmla="*/ 326607 w 4757420"/>
              <a:gd name="connsiteY2100" fmla="*/ 2081200 h 6856730"/>
              <a:gd name="connsiteX2101" fmla="*/ 301757 w 4757420"/>
              <a:gd name="connsiteY2101" fmla="*/ 2071946 h 6856730"/>
              <a:gd name="connsiteX2102" fmla="*/ 275320 w 4757420"/>
              <a:gd name="connsiteY2102" fmla="*/ 2066130 h 6856730"/>
              <a:gd name="connsiteX2103" fmla="*/ 244120 w 4757420"/>
              <a:gd name="connsiteY2103" fmla="*/ 2062164 h 6856730"/>
              <a:gd name="connsiteX2104" fmla="*/ 217682 w 4757420"/>
              <a:gd name="connsiteY2104" fmla="*/ 2046829 h 6856730"/>
              <a:gd name="connsiteX2105" fmla="*/ 191245 w 4757420"/>
              <a:gd name="connsiteY2105" fmla="*/ 2046829 h 6856730"/>
              <a:gd name="connsiteX2106" fmla="*/ 157405 w 4757420"/>
              <a:gd name="connsiteY2106" fmla="*/ 2034402 h 6856730"/>
              <a:gd name="connsiteX2107" fmla="*/ 137577 w 4757420"/>
              <a:gd name="connsiteY2107" fmla="*/ 2015630 h 6856730"/>
              <a:gd name="connsiteX2108" fmla="*/ 120925 w 4757420"/>
              <a:gd name="connsiteY2108" fmla="*/ 2011135 h 6856730"/>
              <a:gd name="connsiteX2109" fmla="*/ 119602 w 4757420"/>
              <a:gd name="connsiteY2109" fmla="*/ 2011135 h 6856730"/>
              <a:gd name="connsiteX2110" fmla="*/ 90789 w 4757420"/>
              <a:gd name="connsiteY2110" fmla="*/ 2003468 h 6856730"/>
              <a:gd name="connsiteX2111" fmla="*/ 64352 w 4757420"/>
              <a:gd name="connsiteY2111" fmla="*/ 2003468 h 6856730"/>
              <a:gd name="connsiteX2112" fmla="*/ 37915 w 4757420"/>
              <a:gd name="connsiteY2112" fmla="*/ 1983110 h 6856730"/>
              <a:gd name="connsiteX2113" fmla="*/ 34739 w 4757420"/>
              <a:gd name="connsiteY2113" fmla="*/ 1980466 h 6856730"/>
              <a:gd name="connsiteX2114" fmla="*/ 32887 w 4757420"/>
              <a:gd name="connsiteY2114" fmla="*/ 1980466 h 6856730"/>
              <a:gd name="connsiteX2115" fmla="*/ 0 w 4757420"/>
              <a:gd name="connsiteY2115" fmla="*/ 1966403 h 6856730"/>
              <a:gd name="connsiteX2116" fmla="*/ 0 w 4757420"/>
              <a:gd name="connsiteY2116" fmla="*/ 1181225 h 6856730"/>
              <a:gd name="connsiteX2117" fmla="*/ 3544 w 4757420"/>
              <a:gd name="connsiteY2117" fmla="*/ 1176319 h 6856730"/>
              <a:gd name="connsiteX2118" fmla="*/ 19139 w 4757420"/>
              <a:gd name="connsiteY2118" fmla="*/ 1173777 h 6856730"/>
              <a:gd name="connsiteX2119" fmla="*/ 20991 w 4757420"/>
              <a:gd name="connsiteY2119" fmla="*/ 1174324 h 6856730"/>
              <a:gd name="connsiteX2120" fmla="*/ 147627 w 4757420"/>
              <a:gd name="connsiteY2120" fmla="*/ 1174324 h 6856730"/>
              <a:gd name="connsiteX2121" fmla="*/ 146303 w 4757420"/>
              <a:gd name="connsiteY2121" fmla="*/ 1166392 h 6856730"/>
              <a:gd name="connsiteX2122" fmla="*/ 161374 w 4757420"/>
              <a:gd name="connsiteY2122" fmla="*/ 1166392 h 6856730"/>
              <a:gd name="connsiteX2123" fmla="*/ 202883 w 4757420"/>
              <a:gd name="connsiteY2123" fmla="*/ 1170358 h 6856730"/>
              <a:gd name="connsiteX2124" fmla="*/ 235400 w 4757420"/>
              <a:gd name="connsiteY2124" fmla="*/ 1182521 h 6856730"/>
              <a:gd name="connsiteX2125" fmla="*/ 243855 w 4757420"/>
              <a:gd name="connsiteY2125" fmla="*/ 1182521 h 6856730"/>
              <a:gd name="connsiteX2126" fmla="*/ 249412 w 4757420"/>
              <a:gd name="connsiteY2126" fmla="*/ 1182521 h 6856730"/>
              <a:gd name="connsiteX2127" fmla="*/ 257074 w 4757420"/>
              <a:gd name="connsiteY2127" fmla="*/ 1182521 h 6856730"/>
              <a:gd name="connsiteX2128" fmla="*/ 265535 w 4757420"/>
              <a:gd name="connsiteY2128" fmla="*/ 1184107 h 6856730"/>
              <a:gd name="connsiteX2129" fmla="*/ 297788 w 4757420"/>
              <a:gd name="connsiteY2129" fmla="*/ 1190188 h 6856730"/>
              <a:gd name="connsiteX2130" fmla="*/ 299905 w 4757420"/>
              <a:gd name="connsiteY2130" fmla="*/ 1190188 h 6856730"/>
              <a:gd name="connsiteX2131" fmla="*/ 308367 w 4757420"/>
              <a:gd name="connsiteY2131" fmla="*/ 1190188 h 6856730"/>
              <a:gd name="connsiteX2132" fmla="*/ 310477 w 4757420"/>
              <a:gd name="connsiteY2132" fmla="*/ 1190188 h 6856730"/>
              <a:gd name="connsiteX2133" fmla="*/ 356478 w 4757420"/>
              <a:gd name="connsiteY2133" fmla="*/ 1192832 h 6856730"/>
              <a:gd name="connsiteX2134" fmla="*/ 372872 w 4757420"/>
              <a:gd name="connsiteY2134" fmla="*/ 1197062 h 6856730"/>
              <a:gd name="connsiteX2135" fmla="*/ 378952 w 4757420"/>
              <a:gd name="connsiteY2135" fmla="*/ 1193096 h 6856730"/>
              <a:gd name="connsiteX2136" fmla="*/ 405389 w 4757420"/>
              <a:gd name="connsiteY2136" fmla="*/ 1193096 h 6856730"/>
              <a:gd name="connsiteX2137" fmla="*/ 412527 w 4757420"/>
              <a:gd name="connsiteY2137" fmla="*/ 1194947 h 6856730"/>
              <a:gd name="connsiteX2138" fmla="*/ 437906 w 4757420"/>
              <a:gd name="connsiteY2138" fmla="*/ 1199392 h 6856730"/>
              <a:gd name="connsiteX2139" fmla="*/ 438965 w 4757420"/>
              <a:gd name="connsiteY2139" fmla="*/ 1201028 h 6856730"/>
              <a:gd name="connsiteX2140" fmla="*/ 446897 w 4757420"/>
              <a:gd name="connsiteY2140" fmla="*/ 1202615 h 6856730"/>
              <a:gd name="connsiteX2141" fmla="*/ 517747 w 4757420"/>
              <a:gd name="connsiteY2141" fmla="*/ 1219007 h 6856730"/>
              <a:gd name="connsiteX2142" fmla="*/ 523033 w 4757420"/>
              <a:gd name="connsiteY2142" fmla="*/ 1225617 h 6856730"/>
              <a:gd name="connsiteX2143" fmla="*/ 542596 w 4757420"/>
              <a:gd name="connsiteY2143" fmla="*/ 1244125 h 6856730"/>
              <a:gd name="connsiteX2144" fmla="*/ 544184 w 4757420"/>
              <a:gd name="connsiteY2144" fmla="*/ 1244125 h 6856730"/>
              <a:gd name="connsiteX2145" fmla="*/ 601551 w 4757420"/>
              <a:gd name="connsiteY2145" fmla="*/ 1264747 h 6856730"/>
              <a:gd name="connsiteX2146" fmla="*/ 603932 w 4757420"/>
              <a:gd name="connsiteY2146" fmla="*/ 1268449 h 6856730"/>
              <a:gd name="connsiteX2147" fmla="*/ 619791 w 4757420"/>
              <a:gd name="connsiteY2147" fmla="*/ 1276910 h 6856730"/>
              <a:gd name="connsiteX2148" fmla="*/ 626142 w 4757420"/>
              <a:gd name="connsiteY2148" fmla="*/ 1275059 h 6856730"/>
              <a:gd name="connsiteX2149" fmla="*/ 811202 w 4757420"/>
              <a:gd name="connsiteY2149" fmla="*/ 1242010 h 6856730"/>
              <a:gd name="connsiteX2150" fmla="*/ 1082183 w 4757420"/>
              <a:gd name="connsiteY2150" fmla="*/ 1187544 h 6856730"/>
              <a:gd name="connsiteX2151" fmla="*/ 1182904 w 4757420"/>
              <a:gd name="connsiteY2151" fmla="*/ 1182521 h 6856730"/>
              <a:gd name="connsiteX2152" fmla="*/ 1279403 w 4757420"/>
              <a:gd name="connsiteY2152" fmla="*/ 1242803 h 6856730"/>
              <a:gd name="connsiteX2153" fmla="*/ 1265920 w 4757420"/>
              <a:gd name="connsiteY2153" fmla="*/ 1265541 h 6856730"/>
              <a:gd name="connsiteX2154" fmla="*/ 1269618 w 4757420"/>
              <a:gd name="connsiteY2154" fmla="*/ 1268978 h 6856730"/>
              <a:gd name="connsiteX2155" fmla="*/ 1286277 w 4757420"/>
              <a:gd name="connsiteY2155" fmla="*/ 1277703 h 6856730"/>
              <a:gd name="connsiteX2156" fmla="*/ 1281514 w 4757420"/>
              <a:gd name="connsiteY2156" fmla="*/ 1280611 h 6856730"/>
              <a:gd name="connsiteX2157" fmla="*/ 1390438 w 4757420"/>
              <a:gd name="connsiteY2157" fmla="*/ 1289072 h 6856730"/>
              <a:gd name="connsiteX2158" fmla="*/ 1397577 w 4757420"/>
              <a:gd name="connsiteY2158" fmla="*/ 1291451 h 6856730"/>
              <a:gd name="connsiteX2159" fmla="*/ 1402069 w 4757420"/>
              <a:gd name="connsiteY2159" fmla="*/ 1286428 h 6856730"/>
              <a:gd name="connsiteX2160" fmla="*/ 1402069 w 4757420"/>
              <a:gd name="connsiteY2160" fmla="*/ 1284841 h 6856730"/>
              <a:gd name="connsiteX2161" fmla="*/ 1399687 w 4757420"/>
              <a:gd name="connsiteY2161" fmla="*/ 1273737 h 6856730"/>
              <a:gd name="connsiteX2162" fmla="*/ 1399687 w 4757420"/>
              <a:gd name="connsiteY2162" fmla="*/ 1272151 h 6856730"/>
              <a:gd name="connsiteX2163" fmla="*/ 1381182 w 4757420"/>
              <a:gd name="connsiteY2163" fmla="*/ 1261046 h 6856730"/>
              <a:gd name="connsiteX2164" fmla="*/ 1361355 w 4757420"/>
              <a:gd name="connsiteY2164" fmla="*/ 1248355 h 6856730"/>
              <a:gd name="connsiteX2165" fmla="*/ 1382770 w 4757420"/>
              <a:gd name="connsiteY2165" fmla="*/ 1248355 h 6856730"/>
              <a:gd name="connsiteX2166" fmla="*/ 1396783 w 4757420"/>
              <a:gd name="connsiteY2166" fmla="*/ 1243596 h 6856730"/>
              <a:gd name="connsiteX2167" fmla="*/ 1396783 w 4757420"/>
              <a:gd name="connsiteY2167" fmla="*/ 1242010 h 6856730"/>
              <a:gd name="connsiteX2168" fmla="*/ 1389115 w 4757420"/>
              <a:gd name="connsiteY2168" fmla="*/ 1215570 h 6856730"/>
              <a:gd name="connsiteX2169" fmla="*/ 1389115 w 4757420"/>
              <a:gd name="connsiteY2169" fmla="*/ 1213455 h 6856730"/>
              <a:gd name="connsiteX2170" fmla="*/ 1398371 w 4757420"/>
              <a:gd name="connsiteY2170" fmla="*/ 1198120 h 6856730"/>
              <a:gd name="connsiteX2171" fmla="*/ 1391761 w 4757420"/>
              <a:gd name="connsiteY2171" fmla="*/ 1123825 h 6856730"/>
              <a:gd name="connsiteX2172" fmla="*/ 1361090 w 4757420"/>
              <a:gd name="connsiteY2172" fmla="*/ 1021239 h 6856730"/>
              <a:gd name="connsiteX2173" fmla="*/ 1348665 w 4757420"/>
              <a:gd name="connsiteY2173" fmla="*/ 981051 h 6856730"/>
              <a:gd name="connsiteX2174" fmla="*/ 1348665 w 4757420"/>
              <a:gd name="connsiteY2174" fmla="*/ 973648 h 6856730"/>
              <a:gd name="connsiteX2175" fmla="*/ 1348665 w 4757420"/>
              <a:gd name="connsiteY2175" fmla="*/ 960693 h 6856730"/>
              <a:gd name="connsiteX2176" fmla="*/ 1342321 w 4757420"/>
              <a:gd name="connsiteY2176" fmla="*/ 953025 h 6856730"/>
              <a:gd name="connsiteX2177" fmla="*/ 1141925 w 4757420"/>
              <a:gd name="connsiteY2177" fmla="*/ 833254 h 6856730"/>
              <a:gd name="connsiteX2178" fmla="*/ 1091961 w 4757420"/>
              <a:gd name="connsiteY2178" fmla="*/ 840604 h 6856730"/>
              <a:gd name="connsiteX2179" fmla="*/ 1091961 w 4757420"/>
              <a:gd name="connsiteY2179" fmla="*/ 840657 h 6856730"/>
              <a:gd name="connsiteX2180" fmla="*/ 1003924 w 4757420"/>
              <a:gd name="connsiteY2180" fmla="*/ 846236 h 6856730"/>
              <a:gd name="connsiteX2181" fmla="*/ 992557 w 4757420"/>
              <a:gd name="connsiteY2181" fmla="*/ 832990 h 6856730"/>
              <a:gd name="connsiteX2182" fmla="*/ 986742 w 4757420"/>
              <a:gd name="connsiteY2182" fmla="*/ 823736 h 6856730"/>
              <a:gd name="connsiteX2183" fmla="*/ 960305 w 4757420"/>
              <a:gd name="connsiteY2183" fmla="*/ 823736 h 6856730"/>
              <a:gd name="connsiteX2184" fmla="*/ 956342 w 4757420"/>
              <a:gd name="connsiteY2184" fmla="*/ 806550 h 6856730"/>
              <a:gd name="connsiteX2185" fmla="*/ 948409 w 4757420"/>
              <a:gd name="connsiteY2185" fmla="*/ 799676 h 6856730"/>
              <a:gd name="connsiteX2186" fmla="*/ 866452 w 4757420"/>
              <a:gd name="connsiteY2186" fmla="*/ 763454 h 6856730"/>
              <a:gd name="connsiteX2187" fmla="*/ 832611 w 4757420"/>
              <a:gd name="connsiteY2187" fmla="*/ 738601 h 6856730"/>
              <a:gd name="connsiteX2188" fmla="*/ 781060 w 4757420"/>
              <a:gd name="connsiteY2188" fmla="*/ 721415 h 6856730"/>
              <a:gd name="connsiteX2189" fmla="*/ 833934 w 4757420"/>
              <a:gd name="connsiteY2189" fmla="*/ 730933 h 6856730"/>
              <a:gd name="connsiteX2190" fmla="*/ 836051 w 4757420"/>
              <a:gd name="connsiteY2190" fmla="*/ 728554 h 6856730"/>
              <a:gd name="connsiteX2191" fmla="*/ 922237 w 4757420"/>
              <a:gd name="connsiteY2191" fmla="*/ 744417 h 6856730"/>
              <a:gd name="connsiteX2192" fmla="*/ 956606 w 4757420"/>
              <a:gd name="connsiteY2192" fmla="*/ 758166 h 6856730"/>
              <a:gd name="connsiteX2193" fmla="*/ 961628 w 4757420"/>
              <a:gd name="connsiteY2193" fmla="*/ 760281 h 6856730"/>
              <a:gd name="connsiteX2194" fmla="*/ 939948 w 4757420"/>
              <a:gd name="connsiteY2194" fmla="*/ 749705 h 6856730"/>
              <a:gd name="connsiteX2195" fmla="*/ 935455 w 4757420"/>
              <a:gd name="connsiteY2195" fmla="*/ 746532 h 6856730"/>
              <a:gd name="connsiteX2196" fmla="*/ 918267 w 4757420"/>
              <a:gd name="connsiteY2196" fmla="*/ 734635 h 6856730"/>
              <a:gd name="connsiteX2197" fmla="*/ 911658 w 4757420"/>
              <a:gd name="connsiteY2197" fmla="*/ 730404 h 6856730"/>
              <a:gd name="connsiteX2198" fmla="*/ 745897 w 4757420"/>
              <a:gd name="connsiteY2198" fmla="*/ 665363 h 6856730"/>
              <a:gd name="connsiteX2199" fmla="*/ 626400 w 4757420"/>
              <a:gd name="connsiteY2199" fmla="*/ 629670 h 6856730"/>
              <a:gd name="connsiteX2200" fmla="*/ 624025 w 4757420"/>
              <a:gd name="connsiteY2200" fmla="*/ 629670 h 6856730"/>
              <a:gd name="connsiteX2201" fmla="*/ 614505 w 4757420"/>
              <a:gd name="connsiteY2201" fmla="*/ 634059 h 6856730"/>
              <a:gd name="connsiteX2202" fmla="*/ 612394 w 4757420"/>
              <a:gd name="connsiteY2202" fmla="*/ 632843 h 6856730"/>
              <a:gd name="connsiteX2203" fmla="*/ 609483 w 4757420"/>
              <a:gd name="connsiteY2203" fmla="*/ 626391 h 6856730"/>
              <a:gd name="connsiteX2204" fmla="*/ 609483 w 4757420"/>
              <a:gd name="connsiteY2204" fmla="*/ 626233 h 6856730"/>
              <a:gd name="connsiteX2205" fmla="*/ 363616 w 4757420"/>
              <a:gd name="connsiteY2205" fmla="*/ 583136 h 6856730"/>
              <a:gd name="connsiteX2206" fmla="*/ 314182 w 4757420"/>
              <a:gd name="connsiteY2206" fmla="*/ 563571 h 6856730"/>
              <a:gd name="connsiteX2207" fmla="*/ 284040 w 4757420"/>
              <a:gd name="connsiteY2207" fmla="*/ 557754 h 6856730"/>
              <a:gd name="connsiteX2208" fmla="*/ 264212 w 4757420"/>
              <a:gd name="connsiteY2208" fmla="*/ 595827 h 6856730"/>
              <a:gd name="connsiteX2209" fmla="*/ 331893 w 4757420"/>
              <a:gd name="connsiteY2209" fmla="*/ 768477 h 6856730"/>
              <a:gd name="connsiteX2210" fmla="*/ 383444 w 4757420"/>
              <a:gd name="connsiteY2210" fmla="*/ 799940 h 6856730"/>
              <a:gd name="connsiteX2211" fmla="*/ 786875 w 4757420"/>
              <a:gd name="connsiteY2211" fmla="*/ 876879 h 6856730"/>
              <a:gd name="connsiteX2212" fmla="*/ 817017 w 4757420"/>
              <a:gd name="connsiteY2212" fmla="*/ 886133 h 6856730"/>
              <a:gd name="connsiteX2213" fmla="*/ 822833 w 4757420"/>
              <a:gd name="connsiteY2213" fmla="*/ 886133 h 6856730"/>
              <a:gd name="connsiteX2214" fmla="*/ 832082 w 4757420"/>
              <a:gd name="connsiteY2214" fmla="*/ 885393 h 6856730"/>
              <a:gd name="connsiteX2215" fmla="*/ 832876 w 4757420"/>
              <a:gd name="connsiteY2215" fmla="*/ 886133 h 6856730"/>
              <a:gd name="connsiteX2216" fmla="*/ 839485 w 4757420"/>
              <a:gd name="connsiteY2216" fmla="*/ 886133 h 6856730"/>
              <a:gd name="connsiteX2217" fmla="*/ 975640 w 4757420"/>
              <a:gd name="connsiteY2217" fmla="*/ 923942 h 6856730"/>
              <a:gd name="connsiteX2218" fmla="*/ 993881 w 4757420"/>
              <a:gd name="connsiteY2218" fmla="*/ 941921 h 6856730"/>
              <a:gd name="connsiteX2219" fmla="*/ 975111 w 4757420"/>
              <a:gd name="connsiteY2219" fmla="*/ 956462 h 6856730"/>
              <a:gd name="connsiteX2220" fmla="*/ 905049 w 4757420"/>
              <a:gd name="connsiteY2220" fmla="*/ 975763 h 6856730"/>
              <a:gd name="connsiteX2221" fmla="*/ 710210 w 4757420"/>
              <a:gd name="connsiteY2221" fmla="*/ 1028642 h 6856730"/>
              <a:gd name="connsiteX2222" fmla="*/ 574584 w 4757420"/>
              <a:gd name="connsiteY2222" fmla="*/ 1070946 h 6856730"/>
              <a:gd name="connsiteX2223" fmla="*/ 563747 w 4757420"/>
              <a:gd name="connsiteY2223" fmla="*/ 1068830 h 6856730"/>
              <a:gd name="connsiteX2224" fmla="*/ 551852 w 4757420"/>
              <a:gd name="connsiteY2224" fmla="*/ 1072268 h 6856730"/>
              <a:gd name="connsiteX2225" fmla="*/ 550529 w 4757420"/>
              <a:gd name="connsiteY2225" fmla="*/ 1075440 h 6856730"/>
              <a:gd name="connsiteX2226" fmla="*/ 527790 w 4757420"/>
              <a:gd name="connsiteY2226" fmla="*/ 1089189 h 6856730"/>
              <a:gd name="connsiteX2227" fmla="*/ 574849 w 4757420"/>
              <a:gd name="connsiteY2227" fmla="*/ 1085223 h 6856730"/>
              <a:gd name="connsiteX2228" fmla="*/ 574849 w 4757420"/>
              <a:gd name="connsiteY2228" fmla="*/ 1108490 h 6856730"/>
              <a:gd name="connsiteX2229" fmla="*/ 583311 w 4757420"/>
              <a:gd name="connsiteY2229" fmla="*/ 1130170 h 6856730"/>
              <a:gd name="connsiteX2230" fmla="*/ 608160 w 4757420"/>
              <a:gd name="connsiteY2230" fmla="*/ 1128584 h 6856730"/>
              <a:gd name="connsiteX2231" fmla="*/ 624819 w 4757420"/>
              <a:gd name="connsiteY2231" fmla="*/ 1124089 h 6856730"/>
              <a:gd name="connsiteX2232" fmla="*/ 608425 w 4757420"/>
              <a:gd name="connsiteY2232" fmla="*/ 1135458 h 6856730"/>
              <a:gd name="connsiteX2233" fmla="*/ 581987 w 4757420"/>
              <a:gd name="connsiteY2233" fmla="*/ 1135458 h 6856730"/>
              <a:gd name="connsiteX2234" fmla="*/ 569827 w 4757420"/>
              <a:gd name="connsiteY2234" fmla="*/ 1135458 h 6856730"/>
              <a:gd name="connsiteX2235" fmla="*/ 544978 w 4757420"/>
              <a:gd name="connsiteY2235" fmla="*/ 1130435 h 6856730"/>
              <a:gd name="connsiteX2236" fmla="*/ 534135 w 4757420"/>
              <a:gd name="connsiteY2236" fmla="*/ 1130435 h 6856730"/>
              <a:gd name="connsiteX2237" fmla="*/ 515365 w 4757420"/>
              <a:gd name="connsiteY2237" fmla="*/ 1135458 h 6856730"/>
              <a:gd name="connsiteX2238" fmla="*/ 306250 w 4757420"/>
              <a:gd name="connsiteY2238" fmla="*/ 1103202 h 6856730"/>
              <a:gd name="connsiteX2239" fmla="*/ 147627 w 4757420"/>
              <a:gd name="connsiteY2239" fmla="*/ 1079671 h 6856730"/>
              <a:gd name="connsiteX2240" fmla="*/ 134673 w 4757420"/>
              <a:gd name="connsiteY2240" fmla="*/ 1070417 h 6856730"/>
              <a:gd name="connsiteX2241" fmla="*/ 90260 w 4757420"/>
              <a:gd name="connsiteY2241" fmla="*/ 1060370 h 6856730"/>
              <a:gd name="connsiteX2242" fmla="*/ 87878 w 4757420"/>
              <a:gd name="connsiteY2242" fmla="*/ 1030757 h 6856730"/>
              <a:gd name="connsiteX2243" fmla="*/ 91841 w 4757420"/>
              <a:gd name="connsiteY2243" fmla="*/ 1024941 h 6856730"/>
              <a:gd name="connsiteX2244" fmla="*/ 105060 w 4757420"/>
              <a:gd name="connsiteY2244" fmla="*/ 1023090 h 6856730"/>
              <a:gd name="connsiteX2245" fmla="*/ 102420 w 4757420"/>
              <a:gd name="connsiteY2245" fmla="*/ 1023090 h 6856730"/>
              <a:gd name="connsiteX2246" fmla="*/ 88672 w 4757420"/>
              <a:gd name="connsiteY2246" fmla="*/ 1019653 h 6856730"/>
              <a:gd name="connsiteX2247" fmla="*/ 84438 w 4757420"/>
              <a:gd name="connsiteY2247" fmla="*/ 1015423 h 6856730"/>
              <a:gd name="connsiteX2248" fmla="*/ 0 w 4757420"/>
              <a:gd name="connsiteY2248" fmla="*/ 1004774 h 6856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</a:cxnLst>
            <a:rect l="l" t="t" r="r" b="b"/>
            <a:pathLst>
              <a:path w="4757420" h="6856730">
                <a:moveTo>
                  <a:pt x="4160342" y="6665070"/>
                </a:moveTo>
                <a:lnTo>
                  <a:pt x="4161054" y="6665816"/>
                </a:lnTo>
                <a:lnTo>
                  <a:pt x="4160756" y="6665944"/>
                </a:lnTo>
                <a:lnTo>
                  <a:pt x="4160233" y="6665216"/>
                </a:lnTo>
                <a:close/>
                <a:moveTo>
                  <a:pt x="4158937" y="6651803"/>
                </a:moveTo>
                <a:cubicBezTo>
                  <a:pt x="4161584" y="6655240"/>
                  <a:pt x="4164224" y="6657356"/>
                  <a:pt x="4164488" y="6659471"/>
                </a:cubicBezTo>
                <a:lnTo>
                  <a:pt x="4160342" y="6665070"/>
                </a:lnTo>
                <a:lnTo>
                  <a:pt x="4159463" y="6664149"/>
                </a:lnTo>
                <a:lnTo>
                  <a:pt x="4155856" y="6659159"/>
                </a:lnTo>
                <a:close/>
                <a:moveTo>
                  <a:pt x="4256754" y="6648895"/>
                </a:moveTo>
                <a:cubicBezTo>
                  <a:pt x="4265215" y="6648895"/>
                  <a:pt x="4266803" y="6655505"/>
                  <a:pt x="4268384" y="6660000"/>
                </a:cubicBezTo>
                <a:cubicBezTo>
                  <a:pt x="4269972" y="6664494"/>
                  <a:pt x="4263892" y="6667138"/>
                  <a:pt x="4262040" y="6665816"/>
                </a:cubicBezTo>
                <a:lnTo>
                  <a:pt x="4261775" y="6666081"/>
                </a:lnTo>
                <a:cubicBezTo>
                  <a:pt x="4258077" y="6663014"/>
                  <a:pt x="4255166" y="6658995"/>
                  <a:pt x="4253585" y="6654447"/>
                </a:cubicBezTo>
                <a:cubicBezTo>
                  <a:pt x="4253585" y="6652068"/>
                  <a:pt x="4253585" y="6648366"/>
                  <a:pt x="4256754" y="6648895"/>
                </a:cubicBezTo>
                <a:close/>
                <a:moveTo>
                  <a:pt x="4179824" y="6638319"/>
                </a:moveTo>
                <a:cubicBezTo>
                  <a:pt x="4188808" y="6653654"/>
                  <a:pt x="4216039" y="6653390"/>
                  <a:pt x="4213929" y="6677978"/>
                </a:cubicBezTo>
                <a:cubicBezTo>
                  <a:pt x="4225030" y="6685381"/>
                  <a:pt x="4218421" y="6695957"/>
                  <a:pt x="4218421" y="6705211"/>
                </a:cubicBezTo>
                <a:lnTo>
                  <a:pt x="4218421" y="6705476"/>
                </a:lnTo>
                <a:cubicBezTo>
                  <a:pt x="4212341" y="6698866"/>
                  <a:pt x="4204673" y="6693049"/>
                  <a:pt x="4214458" y="6683795"/>
                </a:cubicBezTo>
                <a:cubicBezTo>
                  <a:pt x="4194630" y="6677397"/>
                  <a:pt x="4180618" y="6659233"/>
                  <a:pt x="4179824" y="6638319"/>
                </a:cubicBezTo>
                <a:close/>
                <a:moveTo>
                  <a:pt x="4172421" y="6589935"/>
                </a:moveTo>
                <a:cubicBezTo>
                  <a:pt x="4183787" y="6594958"/>
                  <a:pt x="4191190" y="6605878"/>
                  <a:pt x="4191984" y="6618225"/>
                </a:cubicBezTo>
                <a:cubicBezTo>
                  <a:pt x="4181147" y="6612514"/>
                  <a:pt x="4174008" y="6601965"/>
                  <a:pt x="4172421" y="6589935"/>
                </a:cubicBezTo>
                <a:close/>
                <a:moveTo>
                  <a:pt x="4446835" y="6570634"/>
                </a:moveTo>
                <a:cubicBezTo>
                  <a:pt x="4448952" y="6572485"/>
                  <a:pt x="4452393" y="6574071"/>
                  <a:pt x="4452657" y="6575922"/>
                </a:cubicBezTo>
                <a:cubicBezTo>
                  <a:pt x="4452922" y="6577773"/>
                  <a:pt x="4448952" y="6582532"/>
                  <a:pt x="4444725" y="6582796"/>
                </a:cubicBezTo>
                <a:lnTo>
                  <a:pt x="4444460" y="6583060"/>
                </a:lnTo>
                <a:cubicBezTo>
                  <a:pt x="4441285" y="6583060"/>
                  <a:pt x="4434940" y="6584911"/>
                  <a:pt x="4436528" y="6578301"/>
                </a:cubicBezTo>
                <a:cubicBezTo>
                  <a:pt x="4438115" y="6571691"/>
                  <a:pt x="4442608" y="6573542"/>
                  <a:pt x="4446835" y="6570634"/>
                </a:cubicBezTo>
                <a:close/>
                <a:moveTo>
                  <a:pt x="4120053" y="6543940"/>
                </a:moveTo>
                <a:lnTo>
                  <a:pt x="4120340" y="6544459"/>
                </a:lnTo>
                <a:lnTo>
                  <a:pt x="4118488" y="6545252"/>
                </a:lnTo>
                <a:close/>
                <a:moveTo>
                  <a:pt x="4484116" y="6540493"/>
                </a:moveTo>
                <a:cubicBezTo>
                  <a:pt x="4472750" y="6553448"/>
                  <a:pt x="4471956" y="6570634"/>
                  <a:pt x="4457679" y="6552655"/>
                </a:cubicBezTo>
                <a:close/>
                <a:moveTo>
                  <a:pt x="4115450" y="6530446"/>
                </a:moveTo>
                <a:cubicBezTo>
                  <a:pt x="4116111" y="6529322"/>
                  <a:pt x="4117432" y="6528860"/>
                  <a:pt x="4120075" y="6530446"/>
                </a:cubicBezTo>
                <a:cubicBezTo>
                  <a:pt x="4122715" y="6532667"/>
                  <a:pt x="4125097" y="6535363"/>
                  <a:pt x="4126685" y="6538378"/>
                </a:cubicBezTo>
                <a:lnTo>
                  <a:pt x="4120053" y="6543940"/>
                </a:lnTo>
                <a:lnTo>
                  <a:pt x="4114789" y="6534412"/>
                </a:lnTo>
                <a:cubicBezTo>
                  <a:pt x="4114789" y="6533355"/>
                  <a:pt x="4114789" y="6531570"/>
                  <a:pt x="4115450" y="6530446"/>
                </a:cubicBezTo>
                <a:close/>
                <a:moveTo>
                  <a:pt x="4020624" y="6355586"/>
                </a:moveTo>
                <a:lnTo>
                  <a:pt x="4021201" y="6356209"/>
                </a:lnTo>
                <a:lnTo>
                  <a:pt x="4019348" y="6357003"/>
                </a:lnTo>
                <a:close/>
                <a:moveTo>
                  <a:pt x="4019878" y="6343518"/>
                </a:moveTo>
                <a:cubicBezTo>
                  <a:pt x="4021730" y="6343518"/>
                  <a:pt x="4024105" y="6346691"/>
                  <a:pt x="4026487" y="6349071"/>
                </a:cubicBezTo>
                <a:lnTo>
                  <a:pt x="4020624" y="6355586"/>
                </a:lnTo>
                <a:lnTo>
                  <a:pt x="4014591" y="6349071"/>
                </a:lnTo>
                <a:cubicBezTo>
                  <a:pt x="4015121" y="6345105"/>
                  <a:pt x="4018025" y="6343518"/>
                  <a:pt x="4019878" y="6343518"/>
                </a:cubicBezTo>
                <a:close/>
                <a:moveTo>
                  <a:pt x="1447010" y="6317607"/>
                </a:moveTo>
                <a:cubicBezTo>
                  <a:pt x="1449921" y="6321573"/>
                  <a:pt x="1453090" y="6325539"/>
                  <a:pt x="1455207" y="6328712"/>
                </a:cubicBezTo>
                <a:cubicBezTo>
                  <a:pt x="1452826" y="6335322"/>
                  <a:pt x="1448598" y="6336115"/>
                  <a:pt x="1445164" y="6333735"/>
                </a:cubicBezTo>
                <a:lnTo>
                  <a:pt x="1445164" y="6334000"/>
                </a:lnTo>
                <a:cubicBezTo>
                  <a:pt x="1442253" y="6331884"/>
                  <a:pt x="1438555" y="6327654"/>
                  <a:pt x="1438820" y="6325275"/>
                </a:cubicBezTo>
                <a:cubicBezTo>
                  <a:pt x="1439084" y="6322895"/>
                  <a:pt x="1444106" y="6319987"/>
                  <a:pt x="1447010" y="6317607"/>
                </a:cubicBezTo>
                <a:close/>
                <a:moveTo>
                  <a:pt x="4639299" y="6271603"/>
                </a:moveTo>
                <a:cubicBezTo>
                  <a:pt x="4639299" y="6280063"/>
                  <a:pt x="4646173" y="6288788"/>
                  <a:pt x="4635600" y="6299629"/>
                </a:cubicBezTo>
                <a:cubicBezTo>
                  <a:pt x="4631108" y="6288260"/>
                  <a:pt x="4629785" y="6279799"/>
                  <a:pt x="4639299" y="6271603"/>
                </a:cubicBezTo>
                <a:close/>
                <a:moveTo>
                  <a:pt x="4646966" y="6245163"/>
                </a:moveTo>
                <a:cubicBezTo>
                  <a:pt x="4651459" y="6254499"/>
                  <a:pt x="4648290" y="6265783"/>
                  <a:pt x="4639563" y="6271338"/>
                </a:cubicBezTo>
                <a:lnTo>
                  <a:pt x="4639299" y="6271603"/>
                </a:lnTo>
                <a:cubicBezTo>
                  <a:pt x="4640886" y="6264200"/>
                  <a:pt x="4636923" y="6255475"/>
                  <a:pt x="4646966" y="6245163"/>
                </a:cubicBezTo>
                <a:close/>
                <a:moveTo>
                  <a:pt x="4654105" y="6175892"/>
                </a:moveTo>
                <a:lnTo>
                  <a:pt x="4662302" y="6175892"/>
                </a:lnTo>
                <a:cubicBezTo>
                  <a:pt x="4663890" y="6189899"/>
                  <a:pt x="4658068" y="6203717"/>
                  <a:pt x="4647231" y="6212643"/>
                </a:cubicBezTo>
                <a:lnTo>
                  <a:pt x="4646966" y="6212907"/>
                </a:lnTo>
                <a:close/>
                <a:moveTo>
                  <a:pt x="3969777" y="6165267"/>
                </a:moveTo>
                <a:lnTo>
                  <a:pt x="3969914" y="6165316"/>
                </a:lnTo>
                <a:lnTo>
                  <a:pt x="3968062" y="6166109"/>
                </a:lnTo>
                <a:close/>
                <a:moveTo>
                  <a:pt x="4034222" y="6159483"/>
                </a:moveTo>
                <a:lnTo>
                  <a:pt x="4035742" y="6160821"/>
                </a:lnTo>
                <a:lnTo>
                  <a:pt x="4033361" y="6161614"/>
                </a:lnTo>
                <a:close/>
                <a:moveTo>
                  <a:pt x="3602434" y="6157384"/>
                </a:moveTo>
                <a:cubicBezTo>
                  <a:pt x="3604021" y="6159764"/>
                  <a:pt x="3606932" y="6162143"/>
                  <a:pt x="3606668" y="6163994"/>
                </a:cubicBezTo>
                <a:cubicBezTo>
                  <a:pt x="3602963" y="6179857"/>
                  <a:pt x="3591597" y="6176420"/>
                  <a:pt x="3580753" y="6175098"/>
                </a:cubicBezTo>
                <a:lnTo>
                  <a:pt x="3583135" y="6174305"/>
                </a:lnTo>
                <a:close/>
                <a:moveTo>
                  <a:pt x="3968326" y="6147337"/>
                </a:moveTo>
                <a:cubicBezTo>
                  <a:pt x="3970702" y="6146544"/>
                  <a:pt x="3974142" y="6151567"/>
                  <a:pt x="3975730" y="6157119"/>
                </a:cubicBezTo>
                <a:cubicBezTo>
                  <a:pt x="3976520" y="6159896"/>
                  <a:pt x="3975329" y="6161945"/>
                  <a:pt x="3973578" y="6163399"/>
                </a:cubicBezTo>
                <a:lnTo>
                  <a:pt x="3969777" y="6165267"/>
                </a:lnTo>
                <a:lnTo>
                  <a:pt x="3964459" y="6163333"/>
                </a:lnTo>
                <a:cubicBezTo>
                  <a:pt x="3963502" y="6161614"/>
                  <a:pt x="3963305" y="6159235"/>
                  <a:pt x="3963570" y="6157384"/>
                </a:cubicBezTo>
                <a:cubicBezTo>
                  <a:pt x="3964092" y="6153682"/>
                  <a:pt x="3965945" y="6148130"/>
                  <a:pt x="3968326" y="6147337"/>
                </a:cubicBezTo>
                <a:close/>
                <a:moveTo>
                  <a:pt x="4032567" y="6144693"/>
                </a:moveTo>
                <a:cubicBezTo>
                  <a:pt x="4036007" y="6142049"/>
                  <a:pt x="4038382" y="6146544"/>
                  <a:pt x="4038382" y="6149188"/>
                </a:cubicBezTo>
                <a:lnTo>
                  <a:pt x="4034222" y="6159483"/>
                </a:lnTo>
                <a:lnTo>
                  <a:pt x="4029133" y="6155004"/>
                </a:lnTo>
                <a:cubicBezTo>
                  <a:pt x="4026222" y="6150510"/>
                  <a:pt x="4029133" y="6147337"/>
                  <a:pt x="4032567" y="6144693"/>
                </a:cubicBezTo>
                <a:close/>
                <a:moveTo>
                  <a:pt x="3991853" y="6120633"/>
                </a:moveTo>
                <a:cubicBezTo>
                  <a:pt x="4015385" y="6132531"/>
                  <a:pt x="4012210" y="6156591"/>
                  <a:pt x="4018290" y="6175363"/>
                </a:cubicBezTo>
                <a:cubicBezTo>
                  <a:pt x="4020142" y="6183559"/>
                  <a:pt x="4019878" y="6193342"/>
                  <a:pt x="4011416" y="6195192"/>
                </a:cubicBezTo>
                <a:cubicBezTo>
                  <a:pt x="4002961" y="6197043"/>
                  <a:pt x="4006924" y="6188054"/>
                  <a:pt x="4004807" y="6183030"/>
                </a:cubicBezTo>
                <a:lnTo>
                  <a:pt x="4006659" y="6182237"/>
                </a:lnTo>
                <a:cubicBezTo>
                  <a:pt x="3992911" y="6164893"/>
                  <a:pt x="3987360" y="6142348"/>
                  <a:pt x="3991853" y="6120633"/>
                </a:cubicBezTo>
                <a:close/>
                <a:moveTo>
                  <a:pt x="3426629" y="6102125"/>
                </a:moveTo>
                <a:cubicBezTo>
                  <a:pt x="3425306" y="6112172"/>
                  <a:pt x="3425306" y="6121162"/>
                  <a:pt x="3416580" y="6121162"/>
                </a:cubicBezTo>
                <a:cubicBezTo>
                  <a:pt x="3409706" y="6121162"/>
                  <a:pt x="3412617" y="6113230"/>
                  <a:pt x="3416580" y="6109264"/>
                </a:cubicBezTo>
                <a:cubicBezTo>
                  <a:pt x="3420549" y="6105298"/>
                  <a:pt x="3421343" y="6105562"/>
                  <a:pt x="3426629" y="6102125"/>
                </a:cubicBezTo>
                <a:close/>
                <a:moveTo>
                  <a:pt x="523562" y="6086261"/>
                </a:moveTo>
                <a:cubicBezTo>
                  <a:pt x="530965" y="6089698"/>
                  <a:pt x="531494" y="6088641"/>
                  <a:pt x="530965" y="6093664"/>
                </a:cubicBezTo>
                <a:cubicBezTo>
                  <a:pt x="530436" y="6098688"/>
                  <a:pt x="524620" y="6100803"/>
                  <a:pt x="519070" y="6100010"/>
                </a:cubicBezTo>
                <a:lnTo>
                  <a:pt x="519070" y="6100274"/>
                </a:lnTo>
                <a:cubicBezTo>
                  <a:pt x="514836" y="6100274"/>
                  <a:pt x="510608" y="6098423"/>
                  <a:pt x="513519" y="6093400"/>
                </a:cubicBezTo>
                <a:cubicBezTo>
                  <a:pt x="516423" y="6088376"/>
                  <a:pt x="516159" y="6082824"/>
                  <a:pt x="523562" y="6086261"/>
                </a:cubicBezTo>
                <a:close/>
                <a:moveTo>
                  <a:pt x="410940" y="6073703"/>
                </a:moveTo>
                <a:cubicBezTo>
                  <a:pt x="417020" y="6073306"/>
                  <a:pt x="423629" y="6075553"/>
                  <a:pt x="431296" y="6083617"/>
                </a:cubicBezTo>
                <a:lnTo>
                  <a:pt x="393758" y="6079651"/>
                </a:lnTo>
                <a:cubicBezTo>
                  <a:pt x="399309" y="6077140"/>
                  <a:pt x="404860" y="6074099"/>
                  <a:pt x="410940" y="6073703"/>
                </a:cubicBezTo>
                <a:close/>
                <a:moveTo>
                  <a:pt x="3431942" y="6070326"/>
                </a:moveTo>
                <a:lnTo>
                  <a:pt x="3430592" y="6072513"/>
                </a:lnTo>
                <a:lnTo>
                  <a:pt x="3430063" y="6071191"/>
                </a:lnTo>
                <a:close/>
                <a:moveTo>
                  <a:pt x="3950992" y="6044740"/>
                </a:moveTo>
                <a:lnTo>
                  <a:pt x="3952462" y="6046602"/>
                </a:lnTo>
                <a:lnTo>
                  <a:pt x="3950874" y="6047396"/>
                </a:lnTo>
                <a:close/>
                <a:moveTo>
                  <a:pt x="3448045" y="6044223"/>
                </a:moveTo>
                <a:cubicBezTo>
                  <a:pt x="3449891" y="6046338"/>
                  <a:pt x="3453596" y="6048189"/>
                  <a:pt x="3453860" y="6050304"/>
                </a:cubicBezTo>
                <a:cubicBezTo>
                  <a:pt x="3453993" y="6055856"/>
                  <a:pt x="3452142" y="6059690"/>
                  <a:pt x="3448209" y="6062830"/>
                </a:cubicBezTo>
                <a:lnTo>
                  <a:pt x="3431942" y="6070326"/>
                </a:lnTo>
                <a:close/>
                <a:moveTo>
                  <a:pt x="3457259" y="6021839"/>
                </a:moveTo>
                <a:lnTo>
                  <a:pt x="3457029" y="6025186"/>
                </a:lnTo>
                <a:lnTo>
                  <a:pt x="3455177" y="6023864"/>
                </a:lnTo>
                <a:close/>
                <a:moveTo>
                  <a:pt x="3937397" y="6011173"/>
                </a:moveTo>
                <a:cubicBezTo>
                  <a:pt x="3944532" y="6016726"/>
                  <a:pt x="3949423" y="6021683"/>
                  <a:pt x="3951769" y="6027302"/>
                </a:cubicBezTo>
                <a:lnTo>
                  <a:pt x="3950992" y="6044740"/>
                </a:lnTo>
                <a:lnTo>
                  <a:pt x="3941062" y="6032160"/>
                </a:lnTo>
                <a:cubicBezTo>
                  <a:pt x="3938914" y="6026443"/>
                  <a:pt x="3938055" y="6019634"/>
                  <a:pt x="3937397" y="6011173"/>
                </a:cubicBezTo>
                <a:close/>
                <a:moveTo>
                  <a:pt x="296994" y="5993459"/>
                </a:moveTo>
                <a:cubicBezTo>
                  <a:pt x="300963" y="5993723"/>
                  <a:pt x="305985" y="5993459"/>
                  <a:pt x="304926" y="5999539"/>
                </a:cubicBezTo>
                <a:cubicBezTo>
                  <a:pt x="303867" y="6005621"/>
                  <a:pt x="299375" y="6004034"/>
                  <a:pt x="290649" y="6003505"/>
                </a:cubicBezTo>
                <a:lnTo>
                  <a:pt x="290649" y="6003770"/>
                </a:lnTo>
                <a:cubicBezTo>
                  <a:pt x="289855" y="6002461"/>
                  <a:pt x="289326" y="6001031"/>
                  <a:pt x="289068" y="5999539"/>
                </a:cubicBezTo>
                <a:cubicBezTo>
                  <a:pt x="289068" y="5993723"/>
                  <a:pt x="293031" y="5993194"/>
                  <a:pt x="296994" y="5993459"/>
                </a:cubicBezTo>
                <a:close/>
                <a:moveTo>
                  <a:pt x="3467079" y="5989493"/>
                </a:moveTo>
                <a:cubicBezTo>
                  <a:pt x="3469458" y="5998483"/>
                  <a:pt x="3470184" y="6005423"/>
                  <a:pt x="3468464" y="6010942"/>
                </a:cubicBezTo>
                <a:lnTo>
                  <a:pt x="3457259" y="6021839"/>
                </a:lnTo>
                <a:lnTo>
                  <a:pt x="3458188" y="6008331"/>
                </a:lnTo>
                <a:cubicBezTo>
                  <a:pt x="3460535" y="6002911"/>
                  <a:pt x="3464171" y="5997161"/>
                  <a:pt x="3467079" y="5989493"/>
                </a:cubicBezTo>
                <a:close/>
                <a:moveTo>
                  <a:pt x="3412881" y="5933177"/>
                </a:moveTo>
                <a:cubicBezTo>
                  <a:pt x="3421078" y="5932648"/>
                  <a:pt x="3420020" y="5942959"/>
                  <a:pt x="3421608" y="5949040"/>
                </a:cubicBezTo>
                <a:cubicBezTo>
                  <a:pt x="3426100" y="5949040"/>
                  <a:pt x="3432974" y="5949040"/>
                  <a:pt x="3430857" y="5956708"/>
                </a:cubicBezTo>
                <a:cubicBezTo>
                  <a:pt x="3428740" y="5964375"/>
                  <a:pt x="3421608" y="5959881"/>
                  <a:pt x="3416050" y="5961203"/>
                </a:cubicBezTo>
                <a:lnTo>
                  <a:pt x="3416580" y="5962524"/>
                </a:lnTo>
                <a:lnTo>
                  <a:pt x="3416580" y="5973365"/>
                </a:lnTo>
                <a:cubicBezTo>
                  <a:pt x="3431651" y="5983147"/>
                  <a:pt x="3412352" y="5990815"/>
                  <a:pt x="3414998" y="5999804"/>
                </a:cubicBezTo>
                <a:cubicBezTo>
                  <a:pt x="3413940" y="6008191"/>
                  <a:pt x="3406537" y="6014216"/>
                  <a:pt x="3398075" y="6013288"/>
                </a:cubicBezTo>
                <a:cubicBezTo>
                  <a:pt x="3407860" y="6031003"/>
                  <a:pt x="3405743" y="6044223"/>
                  <a:pt x="3384856" y="6050833"/>
                </a:cubicBezTo>
                <a:cubicBezTo>
                  <a:pt x="3381687" y="6059293"/>
                  <a:pt x="3389084" y="6070662"/>
                  <a:pt x="3378247" y="6077272"/>
                </a:cubicBezTo>
                <a:cubicBezTo>
                  <a:pt x="3373755" y="6083089"/>
                  <a:pt x="3385915" y="6099481"/>
                  <a:pt x="3368204" y="6095780"/>
                </a:cubicBezTo>
                <a:cubicBezTo>
                  <a:pt x="3355250" y="6093136"/>
                  <a:pt x="3362389" y="6083618"/>
                  <a:pt x="3365822" y="6076479"/>
                </a:cubicBezTo>
                <a:cubicBezTo>
                  <a:pt x="3360801" y="6074099"/>
                  <a:pt x="3345465" y="6076479"/>
                  <a:pt x="3352604" y="6069340"/>
                </a:cubicBezTo>
                <a:cubicBezTo>
                  <a:pt x="3359742" y="6062202"/>
                  <a:pt x="3357625" y="6040521"/>
                  <a:pt x="3370579" y="6032061"/>
                </a:cubicBezTo>
                <a:lnTo>
                  <a:pt x="3372167" y="6024922"/>
                </a:lnTo>
                <a:cubicBezTo>
                  <a:pt x="3371373" y="6023436"/>
                  <a:pt x="3371373" y="6021649"/>
                  <a:pt x="3372167" y="6020163"/>
                </a:cubicBezTo>
                <a:lnTo>
                  <a:pt x="3383269" y="6006679"/>
                </a:lnTo>
                <a:cubicBezTo>
                  <a:pt x="3377718" y="6004034"/>
                  <a:pt x="3378247" y="6001919"/>
                  <a:pt x="3383269" y="6000333"/>
                </a:cubicBezTo>
                <a:cubicBezTo>
                  <a:pt x="3383269" y="5995838"/>
                  <a:pt x="3383269" y="5990286"/>
                  <a:pt x="3389878" y="5989493"/>
                </a:cubicBezTo>
                <a:cubicBezTo>
                  <a:pt x="3388826" y="5983528"/>
                  <a:pt x="3390936" y="5977492"/>
                  <a:pt x="3395435" y="5973365"/>
                </a:cubicBezTo>
                <a:cubicBezTo>
                  <a:pt x="3395435" y="5965433"/>
                  <a:pt x="3395435" y="5957237"/>
                  <a:pt x="3395435" y="5949305"/>
                </a:cubicBezTo>
                <a:cubicBezTo>
                  <a:pt x="3395435" y="5936349"/>
                  <a:pt x="3404684" y="5933705"/>
                  <a:pt x="3412881" y="5933177"/>
                </a:cubicBezTo>
                <a:close/>
                <a:moveTo>
                  <a:pt x="675840" y="5917313"/>
                </a:moveTo>
                <a:lnTo>
                  <a:pt x="675974" y="5917332"/>
                </a:lnTo>
                <a:lnTo>
                  <a:pt x="675576" y="5917577"/>
                </a:lnTo>
                <a:close/>
                <a:moveTo>
                  <a:pt x="687772" y="5910042"/>
                </a:moveTo>
                <a:cubicBezTo>
                  <a:pt x="692300" y="5909844"/>
                  <a:pt x="697389" y="5911100"/>
                  <a:pt x="703336" y="5911232"/>
                </a:cubicBezTo>
                <a:cubicBezTo>
                  <a:pt x="698576" y="5918767"/>
                  <a:pt x="693619" y="5919758"/>
                  <a:pt x="688894" y="5919130"/>
                </a:cubicBezTo>
                <a:lnTo>
                  <a:pt x="675974" y="5917332"/>
                </a:lnTo>
                <a:close/>
                <a:moveTo>
                  <a:pt x="743485" y="5902342"/>
                </a:moveTo>
                <a:cubicBezTo>
                  <a:pt x="746690" y="5901317"/>
                  <a:pt x="749863" y="5901581"/>
                  <a:pt x="753035" y="5905150"/>
                </a:cubicBezTo>
                <a:cubicBezTo>
                  <a:pt x="754093" y="5907760"/>
                  <a:pt x="753829" y="5910737"/>
                  <a:pt x="752241" y="5913082"/>
                </a:cubicBezTo>
                <a:lnTo>
                  <a:pt x="752241" y="5913347"/>
                </a:lnTo>
                <a:cubicBezTo>
                  <a:pt x="744050" y="5920750"/>
                  <a:pt x="740345" y="5908588"/>
                  <a:pt x="733736" y="5907266"/>
                </a:cubicBezTo>
                <a:cubicBezTo>
                  <a:pt x="737041" y="5905680"/>
                  <a:pt x="740279" y="5903366"/>
                  <a:pt x="743485" y="5902342"/>
                </a:cubicBezTo>
                <a:close/>
                <a:moveTo>
                  <a:pt x="3713469" y="5877389"/>
                </a:moveTo>
                <a:cubicBezTo>
                  <a:pt x="3719290" y="5885321"/>
                  <a:pt x="3708447" y="5888494"/>
                  <a:pt x="3709506" y="5894839"/>
                </a:cubicBezTo>
                <a:cubicBezTo>
                  <a:pt x="3722724" y="5900392"/>
                  <a:pt x="3744934" y="5900392"/>
                  <a:pt x="3719290" y="5922865"/>
                </a:cubicBezTo>
                <a:lnTo>
                  <a:pt x="3721666" y="5922072"/>
                </a:lnTo>
                <a:cubicBezTo>
                  <a:pt x="3715850" y="5932912"/>
                  <a:pt x="3713733" y="5946132"/>
                  <a:pt x="3703161" y="5954064"/>
                </a:cubicBezTo>
                <a:cubicBezTo>
                  <a:pt x="3703161" y="5960674"/>
                  <a:pt x="3703161" y="5967548"/>
                  <a:pt x="3697875" y="5972307"/>
                </a:cubicBezTo>
                <a:cubicBezTo>
                  <a:pt x="3694964" y="5978388"/>
                  <a:pt x="3691795" y="5984469"/>
                  <a:pt x="3688619" y="5990550"/>
                </a:cubicBezTo>
                <a:lnTo>
                  <a:pt x="3683333" y="6004034"/>
                </a:lnTo>
                <a:cubicBezTo>
                  <a:pt x="3680157" y="6010909"/>
                  <a:pt x="3679893" y="6019634"/>
                  <a:pt x="3671702" y="6023600"/>
                </a:cubicBezTo>
                <a:cubicBezTo>
                  <a:pt x="3670379" y="6030210"/>
                  <a:pt x="3676194" y="6038670"/>
                  <a:pt x="3666151" y="6043165"/>
                </a:cubicBezTo>
                <a:lnTo>
                  <a:pt x="3646059" y="6061673"/>
                </a:lnTo>
                <a:cubicBezTo>
                  <a:pt x="3646059" y="6061673"/>
                  <a:pt x="3646059" y="6064581"/>
                  <a:pt x="3646059" y="6065903"/>
                </a:cubicBezTo>
                <a:lnTo>
                  <a:pt x="3646059" y="6067489"/>
                </a:lnTo>
                <a:cubicBezTo>
                  <a:pt x="3651080" y="6067489"/>
                  <a:pt x="3652933" y="6070662"/>
                  <a:pt x="3652404" y="6074892"/>
                </a:cubicBezTo>
                <a:cubicBezTo>
                  <a:pt x="3651874" y="6079123"/>
                  <a:pt x="3648169" y="6077272"/>
                  <a:pt x="3645794" y="6078330"/>
                </a:cubicBezTo>
                <a:lnTo>
                  <a:pt x="3643148" y="6078330"/>
                </a:lnTo>
                <a:lnTo>
                  <a:pt x="3640502" y="6078330"/>
                </a:lnTo>
                <a:lnTo>
                  <a:pt x="3640502" y="6104769"/>
                </a:lnTo>
                <a:cubicBezTo>
                  <a:pt x="3640502" y="6114023"/>
                  <a:pt x="3640502" y="6123012"/>
                  <a:pt x="3627018" y="6122748"/>
                </a:cubicBezTo>
                <a:cubicBezTo>
                  <a:pt x="3621468" y="6117460"/>
                  <a:pt x="3612748" y="6135439"/>
                  <a:pt x="3608778" y="6120633"/>
                </a:cubicBezTo>
                <a:cubicBezTo>
                  <a:pt x="3606139" y="6110586"/>
                  <a:pt x="3613012" y="6108471"/>
                  <a:pt x="3621203" y="6108471"/>
                </a:cubicBezTo>
                <a:lnTo>
                  <a:pt x="3614858" y="6100275"/>
                </a:lnTo>
                <a:cubicBezTo>
                  <a:pt x="3617240" y="6089434"/>
                  <a:pt x="3626496" y="6083353"/>
                  <a:pt x="3633105" y="6075421"/>
                </a:cubicBezTo>
                <a:cubicBezTo>
                  <a:pt x="3633105" y="6069340"/>
                  <a:pt x="3633105" y="6064581"/>
                  <a:pt x="3640766" y="6062995"/>
                </a:cubicBezTo>
                <a:lnTo>
                  <a:pt x="3646324" y="6059558"/>
                </a:lnTo>
                <a:cubicBezTo>
                  <a:pt x="3638920" y="6049593"/>
                  <a:pt x="3639450" y="6035855"/>
                  <a:pt x="3647640" y="6026508"/>
                </a:cubicBezTo>
                <a:cubicBezTo>
                  <a:pt x="3647640" y="6013553"/>
                  <a:pt x="3645265" y="6000069"/>
                  <a:pt x="3664034" y="5996896"/>
                </a:cubicBezTo>
                <a:cubicBezTo>
                  <a:pt x="3670908" y="5991608"/>
                  <a:pt x="3650816" y="5978917"/>
                  <a:pt x="3669585" y="5976802"/>
                </a:cubicBezTo>
                <a:lnTo>
                  <a:pt x="3671438" y="5959087"/>
                </a:lnTo>
                <a:lnTo>
                  <a:pt x="3681745" y="5939786"/>
                </a:lnTo>
                <a:cubicBezTo>
                  <a:pt x="3682539" y="5927151"/>
                  <a:pt x="3687825" y="5915235"/>
                  <a:pt x="3696816" y="5906208"/>
                </a:cubicBezTo>
                <a:lnTo>
                  <a:pt x="3703690" y="5900920"/>
                </a:lnTo>
                <a:cubicBezTo>
                  <a:pt x="3699198" y="5893631"/>
                  <a:pt x="3701308" y="5883999"/>
                  <a:pt x="3708712" y="5879409"/>
                </a:cubicBezTo>
                <a:cubicBezTo>
                  <a:pt x="3710035" y="5878463"/>
                  <a:pt x="3711623" y="5877778"/>
                  <a:pt x="3713469" y="5877389"/>
                </a:cubicBezTo>
                <a:close/>
                <a:moveTo>
                  <a:pt x="3969914" y="5809968"/>
                </a:moveTo>
                <a:cubicBezTo>
                  <a:pt x="3978369" y="5806531"/>
                  <a:pt x="3981016" y="5811555"/>
                  <a:pt x="3981016" y="5818958"/>
                </a:cubicBezTo>
                <a:cubicBezTo>
                  <a:pt x="3992382" y="5827418"/>
                  <a:pt x="3986567" y="5840638"/>
                  <a:pt x="3990271" y="5850950"/>
                </a:cubicBezTo>
                <a:cubicBezTo>
                  <a:pt x="3999520" y="5871837"/>
                  <a:pt x="3984979" y="5865491"/>
                  <a:pt x="3975200" y="5864434"/>
                </a:cubicBezTo>
                <a:cubicBezTo>
                  <a:pt x="3958012" y="5853594"/>
                  <a:pt x="3965680" y="5834557"/>
                  <a:pt x="3960129" y="5819751"/>
                </a:cubicBezTo>
                <a:cubicBezTo>
                  <a:pt x="3956960" y="5814728"/>
                  <a:pt x="3964622" y="5812612"/>
                  <a:pt x="3968856" y="5810762"/>
                </a:cubicBezTo>
                <a:close/>
                <a:moveTo>
                  <a:pt x="3476481" y="5792091"/>
                </a:moveTo>
                <a:lnTo>
                  <a:pt x="3477916" y="5793576"/>
                </a:lnTo>
                <a:lnTo>
                  <a:pt x="3476063" y="5792254"/>
                </a:lnTo>
                <a:close/>
                <a:moveTo>
                  <a:pt x="3475799" y="5782471"/>
                </a:moveTo>
                <a:lnTo>
                  <a:pt x="3486907" y="5788024"/>
                </a:lnTo>
                <a:lnTo>
                  <a:pt x="3476481" y="5792091"/>
                </a:lnTo>
                <a:lnTo>
                  <a:pt x="3470248" y="5785644"/>
                </a:lnTo>
                <a:cubicBezTo>
                  <a:pt x="3470248" y="5782471"/>
                  <a:pt x="3472365" y="5780885"/>
                  <a:pt x="3475799" y="5782471"/>
                </a:cubicBezTo>
                <a:close/>
                <a:moveTo>
                  <a:pt x="3561719" y="5778241"/>
                </a:moveTo>
                <a:cubicBezTo>
                  <a:pt x="3570975" y="5774804"/>
                  <a:pt x="3560403" y="5786966"/>
                  <a:pt x="3564101" y="5790403"/>
                </a:cubicBezTo>
                <a:lnTo>
                  <a:pt x="3565953" y="5789610"/>
                </a:lnTo>
                <a:cubicBezTo>
                  <a:pt x="3565953" y="5789610"/>
                  <a:pt x="3564366" y="5794633"/>
                  <a:pt x="3561719" y="5801508"/>
                </a:cubicBezTo>
                <a:cubicBezTo>
                  <a:pt x="3555639" y="5790139"/>
                  <a:pt x="3554058" y="5780356"/>
                  <a:pt x="3561719" y="5778241"/>
                </a:cubicBezTo>
                <a:close/>
                <a:moveTo>
                  <a:pt x="3482143" y="5767401"/>
                </a:moveTo>
                <a:lnTo>
                  <a:pt x="3485038" y="5768282"/>
                </a:lnTo>
                <a:lnTo>
                  <a:pt x="3483996" y="5768723"/>
                </a:lnTo>
                <a:close/>
                <a:moveTo>
                  <a:pt x="3781943" y="5759469"/>
                </a:moveTo>
                <a:cubicBezTo>
                  <a:pt x="3770842" y="5805209"/>
                  <a:pt x="3770842" y="5805209"/>
                  <a:pt x="3739906" y="5781149"/>
                </a:cubicBezTo>
                <a:lnTo>
                  <a:pt x="3741493" y="5780356"/>
                </a:lnTo>
                <a:cubicBezTo>
                  <a:pt x="3764497" y="5785380"/>
                  <a:pt x="3767931" y="5766079"/>
                  <a:pt x="3781943" y="5759469"/>
                </a:cubicBezTo>
                <a:close/>
                <a:moveTo>
                  <a:pt x="3978899" y="5758676"/>
                </a:moveTo>
                <a:cubicBezTo>
                  <a:pt x="3983133" y="5777448"/>
                  <a:pt x="3981545" y="5787230"/>
                  <a:pt x="3959600" y="5787495"/>
                </a:cubicBezTo>
                <a:cubicBezTo>
                  <a:pt x="3962776" y="5776501"/>
                  <a:pt x="3969120" y="5766713"/>
                  <a:pt x="3977840" y="5759469"/>
                </a:cubicBezTo>
                <a:close/>
                <a:moveTo>
                  <a:pt x="3518630" y="5745192"/>
                </a:moveTo>
                <a:cubicBezTo>
                  <a:pt x="3518630" y="5745192"/>
                  <a:pt x="3519953" y="5745192"/>
                  <a:pt x="3522328" y="5748893"/>
                </a:cubicBezTo>
                <a:cubicBezTo>
                  <a:pt x="3515590" y="5757420"/>
                  <a:pt x="3514795" y="5772937"/>
                  <a:pt x="3500988" y="5773135"/>
                </a:cubicBezTo>
                <a:lnTo>
                  <a:pt x="3485038" y="5768282"/>
                </a:lnTo>
                <a:lnTo>
                  <a:pt x="3504980" y="5759833"/>
                </a:lnTo>
                <a:cubicBezTo>
                  <a:pt x="3509771" y="5754909"/>
                  <a:pt x="3513341" y="5749026"/>
                  <a:pt x="3518630" y="5745192"/>
                </a:cubicBezTo>
                <a:close/>
                <a:moveTo>
                  <a:pt x="3767931" y="5720074"/>
                </a:moveTo>
                <a:cubicBezTo>
                  <a:pt x="3773746" y="5727477"/>
                  <a:pt x="3782472" y="5733558"/>
                  <a:pt x="3772423" y="5739375"/>
                </a:cubicBezTo>
                <a:cubicBezTo>
                  <a:pt x="3769783" y="5739774"/>
                  <a:pt x="3767137" y="5739774"/>
                  <a:pt x="3764497" y="5739375"/>
                </a:cubicBezTo>
                <a:close/>
                <a:moveTo>
                  <a:pt x="3968856" y="5716901"/>
                </a:moveTo>
                <a:cubicBezTo>
                  <a:pt x="3972819" y="5726684"/>
                  <a:pt x="3980486" y="5731178"/>
                  <a:pt x="3975994" y="5738846"/>
                </a:cubicBezTo>
                <a:cubicBezTo>
                  <a:pt x="3974142" y="5740694"/>
                  <a:pt x="3971496" y="5741487"/>
                  <a:pt x="3968856" y="5740961"/>
                </a:cubicBezTo>
                <a:cubicBezTo>
                  <a:pt x="3957748" y="5736202"/>
                  <a:pt x="3961452" y="5728799"/>
                  <a:pt x="3967268" y="5717694"/>
                </a:cubicBezTo>
                <a:close/>
                <a:moveTo>
                  <a:pt x="3591861" y="5703153"/>
                </a:moveTo>
                <a:cubicBezTo>
                  <a:pt x="3599529" y="5721925"/>
                  <a:pt x="3586840" y="5729592"/>
                  <a:pt x="3583400" y="5739375"/>
                </a:cubicBezTo>
                <a:cubicBezTo>
                  <a:pt x="3577584" y="5727490"/>
                  <a:pt x="3579966" y="5713205"/>
                  <a:pt x="3589480" y="5703946"/>
                </a:cubicBezTo>
                <a:close/>
                <a:moveTo>
                  <a:pt x="3533172" y="5656355"/>
                </a:moveTo>
                <a:cubicBezTo>
                  <a:pt x="3538987" y="5666930"/>
                  <a:pt x="3547449" y="5675920"/>
                  <a:pt x="3545332" y="5680679"/>
                </a:cubicBezTo>
                <a:cubicBezTo>
                  <a:pt x="3538458" y="5692841"/>
                  <a:pt x="3537135" y="5710291"/>
                  <a:pt x="3521270" y="5715579"/>
                </a:cubicBezTo>
                <a:lnTo>
                  <a:pt x="3523122" y="5715844"/>
                </a:lnTo>
                <a:cubicBezTo>
                  <a:pt x="3518630" y="5717430"/>
                  <a:pt x="3508051" y="5720867"/>
                  <a:pt x="3506999" y="5714257"/>
                </a:cubicBezTo>
                <a:cubicBezTo>
                  <a:pt x="3506470" y="5701706"/>
                  <a:pt x="3510168" y="5689333"/>
                  <a:pt x="3517836" y="5679357"/>
                </a:cubicBezTo>
                <a:cubicBezTo>
                  <a:pt x="3522064" y="5672218"/>
                  <a:pt x="3526827" y="5665609"/>
                  <a:pt x="3533172" y="5656355"/>
                </a:cubicBezTo>
                <a:close/>
                <a:moveTo>
                  <a:pt x="3996881" y="5641284"/>
                </a:moveTo>
                <a:cubicBezTo>
                  <a:pt x="4003748" y="5641284"/>
                  <a:pt x="4000579" y="5649480"/>
                  <a:pt x="4001373" y="5654240"/>
                </a:cubicBezTo>
                <a:cubicBezTo>
                  <a:pt x="4005071" y="5661378"/>
                  <a:pt x="4021465" y="5654240"/>
                  <a:pt x="4018554" y="5666666"/>
                </a:cubicBezTo>
                <a:cubicBezTo>
                  <a:pt x="4015650" y="5679093"/>
                  <a:pt x="4006394" y="5666666"/>
                  <a:pt x="4000314" y="5666666"/>
                </a:cubicBezTo>
                <a:cubicBezTo>
                  <a:pt x="3987625" y="5666666"/>
                  <a:pt x="3994499" y="5655561"/>
                  <a:pt x="3992382" y="5649745"/>
                </a:cubicBezTo>
                <a:cubicBezTo>
                  <a:pt x="3990271" y="5643928"/>
                  <a:pt x="3990530" y="5641284"/>
                  <a:pt x="3995293" y="5642077"/>
                </a:cubicBezTo>
                <a:close/>
                <a:moveTo>
                  <a:pt x="1076890" y="5627006"/>
                </a:moveTo>
                <a:cubicBezTo>
                  <a:pt x="1061296" y="5627006"/>
                  <a:pt x="1057062" y="5635996"/>
                  <a:pt x="1059444" y="5650009"/>
                </a:cubicBezTo>
                <a:cubicBezTo>
                  <a:pt x="1064730" y="5653710"/>
                  <a:pt x="1071075" y="5656883"/>
                  <a:pt x="1068435" y="5666666"/>
                </a:cubicBezTo>
                <a:cubicBezTo>
                  <a:pt x="1062613" y="5666103"/>
                  <a:pt x="1057327" y="5663689"/>
                  <a:pt x="1053099" y="5659791"/>
                </a:cubicBezTo>
                <a:cubicBezTo>
                  <a:pt x="1042527" y="5670896"/>
                  <a:pt x="1047284" y="5686231"/>
                  <a:pt x="1047019" y="5697864"/>
                </a:cubicBezTo>
                <a:cubicBezTo>
                  <a:pt x="1047019" y="5737259"/>
                  <a:pt x="1036970" y="5744134"/>
                  <a:pt x="1000754" y="5730914"/>
                </a:cubicBezTo>
                <a:cubicBezTo>
                  <a:pt x="997579" y="5729494"/>
                  <a:pt x="994145" y="5728344"/>
                  <a:pt x="990705" y="5727477"/>
                </a:cubicBezTo>
                <a:cubicBezTo>
                  <a:pt x="1028250" y="5735311"/>
                  <a:pt x="1053628" y="5770803"/>
                  <a:pt x="1048607" y="5808910"/>
                </a:cubicBezTo>
                <a:cubicBezTo>
                  <a:pt x="1050453" y="5829964"/>
                  <a:pt x="1055216" y="5850635"/>
                  <a:pt x="1063142" y="5870250"/>
                </a:cubicBezTo>
                <a:cubicBezTo>
                  <a:pt x="1068699" y="5889551"/>
                  <a:pt x="1059973" y="5896690"/>
                  <a:pt x="1043314" y="5902242"/>
                </a:cubicBezTo>
                <a:cubicBezTo>
                  <a:pt x="1038293" y="5903900"/>
                  <a:pt x="1033007" y="5904791"/>
                  <a:pt x="1027720" y="5904886"/>
                </a:cubicBezTo>
                <a:cubicBezTo>
                  <a:pt x="976169" y="5905156"/>
                  <a:pt x="925141" y="5898305"/>
                  <a:pt x="875442" y="5884528"/>
                </a:cubicBezTo>
                <a:lnTo>
                  <a:pt x="873854" y="5884528"/>
                </a:lnTo>
                <a:cubicBezTo>
                  <a:pt x="873854" y="5906472"/>
                  <a:pt x="858254" y="5901449"/>
                  <a:pt x="844506" y="5900920"/>
                </a:cubicBezTo>
                <a:cubicBezTo>
                  <a:pt x="842660" y="5904048"/>
                  <a:pt x="840014" y="5906747"/>
                  <a:pt x="837110" y="5908852"/>
                </a:cubicBezTo>
                <a:cubicBezTo>
                  <a:pt x="817282" y="5908852"/>
                  <a:pt x="794014" y="5922601"/>
                  <a:pt x="780266" y="5895368"/>
                </a:cubicBezTo>
                <a:cubicBezTo>
                  <a:pt x="780266" y="5892724"/>
                  <a:pt x="776038" y="5895368"/>
                  <a:pt x="774186" y="5895368"/>
                </a:cubicBezTo>
                <a:cubicBezTo>
                  <a:pt x="729244" y="5907266"/>
                  <a:pt x="682185" y="5901978"/>
                  <a:pt x="637508" y="5914404"/>
                </a:cubicBezTo>
                <a:cubicBezTo>
                  <a:pt x="634332" y="5914661"/>
                  <a:pt x="630898" y="5914661"/>
                  <a:pt x="627723" y="5914404"/>
                </a:cubicBezTo>
                <a:cubicBezTo>
                  <a:pt x="620849" y="5923129"/>
                  <a:pt x="615563" y="5934234"/>
                  <a:pt x="601286" y="5927360"/>
                </a:cubicBezTo>
                <a:cubicBezTo>
                  <a:pt x="589126" y="5934763"/>
                  <a:pt x="588067" y="5927360"/>
                  <a:pt x="585692" y="5919428"/>
                </a:cubicBezTo>
                <a:lnTo>
                  <a:pt x="577759" y="5921014"/>
                </a:lnTo>
                <a:lnTo>
                  <a:pt x="573525" y="5921014"/>
                </a:lnTo>
                <a:cubicBezTo>
                  <a:pt x="571944" y="5928417"/>
                  <a:pt x="570621" y="5935820"/>
                  <a:pt x="557667" y="5932119"/>
                </a:cubicBezTo>
                <a:cubicBezTo>
                  <a:pt x="545242" y="5936878"/>
                  <a:pt x="536251" y="5936613"/>
                  <a:pt x="538368" y="5921543"/>
                </a:cubicBezTo>
                <a:cubicBezTo>
                  <a:pt x="536516" y="5920266"/>
                  <a:pt x="534928" y="5918754"/>
                  <a:pt x="533347" y="5917048"/>
                </a:cubicBezTo>
                <a:cubicBezTo>
                  <a:pt x="527260" y="5917048"/>
                  <a:pt x="520916" y="5920221"/>
                  <a:pt x="515629" y="5914933"/>
                </a:cubicBezTo>
                <a:cubicBezTo>
                  <a:pt x="514306" y="5917302"/>
                  <a:pt x="512725" y="5919597"/>
                  <a:pt x="511137" y="5921807"/>
                </a:cubicBezTo>
                <a:cubicBezTo>
                  <a:pt x="499771" y="5929491"/>
                  <a:pt x="486023" y="5933459"/>
                  <a:pt x="472275" y="5933176"/>
                </a:cubicBezTo>
                <a:cubicBezTo>
                  <a:pt x="421776" y="5933176"/>
                  <a:pt x="371813" y="5943488"/>
                  <a:pt x="321320" y="5940579"/>
                </a:cubicBezTo>
                <a:cubicBezTo>
                  <a:pt x="318145" y="5939971"/>
                  <a:pt x="314711" y="5939971"/>
                  <a:pt x="311535" y="5940579"/>
                </a:cubicBezTo>
                <a:cubicBezTo>
                  <a:pt x="301492" y="5950098"/>
                  <a:pt x="288274" y="5955121"/>
                  <a:pt x="277695" y="5963846"/>
                </a:cubicBezTo>
                <a:cubicBezTo>
                  <a:pt x="272673" y="5968870"/>
                  <a:pt x="277695" y="5986055"/>
                  <a:pt x="261043" y="5978124"/>
                </a:cubicBezTo>
                <a:cubicBezTo>
                  <a:pt x="262630" y="5984205"/>
                  <a:pt x="263947" y="5990550"/>
                  <a:pt x="265270" y="5996896"/>
                </a:cubicBezTo>
                <a:cubicBezTo>
                  <a:pt x="259984" y="6035762"/>
                  <a:pt x="236193" y="6007207"/>
                  <a:pt x="220858" y="6009058"/>
                </a:cubicBezTo>
                <a:cubicBezTo>
                  <a:pt x="219534" y="6012231"/>
                  <a:pt x="220858" y="6017254"/>
                  <a:pt x="217417" y="6019369"/>
                </a:cubicBezTo>
                <a:cubicBezTo>
                  <a:pt x="213984" y="6021484"/>
                  <a:pt x="217417" y="6021484"/>
                  <a:pt x="217417" y="6022806"/>
                </a:cubicBezTo>
                <a:cubicBezTo>
                  <a:pt x="198913" y="6032994"/>
                  <a:pt x="178291" y="6038017"/>
                  <a:pt x="157140" y="6037348"/>
                </a:cubicBezTo>
                <a:lnTo>
                  <a:pt x="154765" y="6037348"/>
                </a:lnTo>
                <a:lnTo>
                  <a:pt x="158728" y="6041050"/>
                </a:lnTo>
                <a:lnTo>
                  <a:pt x="170623" y="6046338"/>
                </a:lnTo>
                <a:cubicBezTo>
                  <a:pt x="183319" y="6033594"/>
                  <a:pt x="202618" y="6029929"/>
                  <a:pt x="219270" y="6037084"/>
                </a:cubicBezTo>
                <a:cubicBezTo>
                  <a:pt x="207374" y="6048981"/>
                  <a:pt x="192833" y="6041578"/>
                  <a:pt x="183319" y="6046338"/>
                </a:cubicBezTo>
                <a:cubicBezTo>
                  <a:pt x="186223" y="6050185"/>
                  <a:pt x="188605" y="6054584"/>
                  <a:pt x="189928" y="6059293"/>
                </a:cubicBezTo>
                <a:cubicBezTo>
                  <a:pt x="196273" y="6056623"/>
                  <a:pt x="203405" y="6055359"/>
                  <a:pt x="210279" y="6055591"/>
                </a:cubicBezTo>
                <a:lnTo>
                  <a:pt x="215836" y="6058235"/>
                </a:lnTo>
                <a:cubicBezTo>
                  <a:pt x="230107" y="6055856"/>
                  <a:pt x="242273" y="6055591"/>
                  <a:pt x="249935" y="6070662"/>
                </a:cubicBezTo>
                <a:cubicBezTo>
                  <a:pt x="254963" y="6069480"/>
                  <a:pt x="260249" y="6069480"/>
                  <a:pt x="265270" y="6070662"/>
                </a:cubicBezTo>
                <a:lnTo>
                  <a:pt x="267652" y="6071984"/>
                </a:lnTo>
                <a:lnTo>
                  <a:pt x="302809" y="6059028"/>
                </a:lnTo>
                <a:cubicBezTo>
                  <a:pt x="309418" y="6060879"/>
                  <a:pt x="321056" y="6054005"/>
                  <a:pt x="320262" y="6068018"/>
                </a:cubicBezTo>
                <a:cubicBezTo>
                  <a:pt x="320262" y="6073041"/>
                  <a:pt x="315505" y="6077536"/>
                  <a:pt x="309948" y="6071191"/>
                </a:cubicBezTo>
                <a:lnTo>
                  <a:pt x="287215" y="6078065"/>
                </a:lnTo>
                <a:cubicBezTo>
                  <a:pt x="289855" y="6080122"/>
                  <a:pt x="291707" y="6082874"/>
                  <a:pt x="292766" y="6085997"/>
                </a:cubicBezTo>
                <a:lnTo>
                  <a:pt x="335068" y="6091549"/>
                </a:lnTo>
                <a:lnTo>
                  <a:pt x="341942" y="6091549"/>
                </a:lnTo>
                <a:lnTo>
                  <a:pt x="367056" y="6091549"/>
                </a:lnTo>
                <a:cubicBezTo>
                  <a:pt x="368902" y="6090076"/>
                  <a:pt x="370754" y="6088752"/>
                  <a:pt x="372871" y="6087583"/>
                </a:cubicBezTo>
                <a:cubicBezTo>
                  <a:pt x="385296" y="6083440"/>
                  <a:pt x="398779" y="6085611"/>
                  <a:pt x="409352" y="6093400"/>
                </a:cubicBezTo>
                <a:lnTo>
                  <a:pt x="414115" y="6098423"/>
                </a:lnTo>
                <a:cubicBezTo>
                  <a:pt x="437906" y="6100010"/>
                  <a:pt x="463284" y="6095515"/>
                  <a:pt x="483112" y="6114551"/>
                </a:cubicBezTo>
                <a:cubicBezTo>
                  <a:pt x="484171" y="6113156"/>
                  <a:pt x="485229" y="6111649"/>
                  <a:pt x="486023" y="6110057"/>
                </a:cubicBezTo>
                <a:cubicBezTo>
                  <a:pt x="495008" y="6098545"/>
                  <a:pt x="511666" y="6096496"/>
                  <a:pt x="523033" y="6105480"/>
                </a:cubicBezTo>
                <a:cubicBezTo>
                  <a:pt x="523297" y="6105594"/>
                  <a:pt x="523297" y="6105710"/>
                  <a:pt x="523562" y="6105827"/>
                </a:cubicBezTo>
                <a:cubicBezTo>
                  <a:pt x="525150" y="6107056"/>
                  <a:pt x="526208" y="6108859"/>
                  <a:pt x="526473" y="6110850"/>
                </a:cubicBezTo>
                <a:cubicBezTo>
                  <a:pt x="534399" y="6115345"/>
                  <a:pt x="542861" y="6110850"/>
                  <a:pt x="551058" y="6110850"/>
                </a:cubicBezTo>
                <a:cubicBezTo>
                  <a:pt x="559255" y="6110850"/>
                  <a:pt x="572738" y="6110850"/>
                  <a:pt x="575642" y="6121955"/>
                </a:cubicBezTo>
                <a:cubicBezTo>
                  <a:pt x="578024" y="6120757"/>
                  <a:pt x="580664" y="6119784"/>
                  <a:pt x="583310" y="6119046"/>
                </a:cubicBezTo>
                <a:cubicBezTo>
                  <a:pt x="584369" y="6116939"/>
                  <a:pt x="586221" y="6115458"/>
                  <a:pt x="588596" y="6115080"/>
                </a:cubicBezTo>
                <a:cubicBezTo>
                  <a:pt x="593353" y="6109264"/>
                  <a:pt x="579612" y="6093664"/>
                  <a:pt x="598910" y="6095779"/>
                </a:cubicBezTo>
                <a:cubicBezTo>
                  <a:pt x="618209" y="6097895"/>
                  <a:pt x="607101" y="6112436"/>
                  <a:pt x="608424" y="6122219"/>
                </a:cubicBezTo>
                <a:cubicBezTo>
                  <a:pt x="610277" y="6121825"/>
                  <a:pt x="612129" y="6121825"/>
                  <a:pt x="613975" y="6122219"/>
                </a:cubicBezTo>
                <a:cubicBezTo>
                  <a:pt x="629046" y="6114551"/>
                  <a:pt x="644117" y="6104769"/>
                  <a:pt x="659711" y="6122219"/>
                </a:cubicBezTo>
                <a:lnTo>
                  <a:pt x="665268" y="6127507"/>
                </a:lnTo>
                <a:cubicBezTo>
                  <a:pt x="681920" y="6131473"/>
                  <a:pt x="702277" y="6119311"/>
                  <a:pt x="715496" y="6138083"/>
                </a:cubicBezTo>
                <a:lnTo>
                  <a:pt x="721576" y="6138083"/>
                </a:lnTo>
                <a:cubicBezTo>
                  <a:pt x="725281" y="6134381"/>
                  <a:pt x="730567" y="6138083"/>
                  <a:pt x="734530" y="6135968"/>
                </a:cubicBezTo>
                <a:cubicBezTo>
                  <a:pt x="739816" y="6130717"/>
                  <a:pt x="747749" y="6128705"/>
                  <a:pt x="754887" y="6130680"/>
                </a:cubicBezTo>
                <a:cubicBezTo>
                  <a:pt x="759379" y="6129331"/>
                  <a:pt x="764143" y="6128533"/>
                  <a:pt x="768900" y="6128300"/>
                </a:cubicBezTo>
                <a:cubicBezTo>
                  <a:pt x="791897" y="6126811"/>
                  <a:pt x="814635" y="6134619"/>
                  <a:pt x="831817" y="6149981"/>
                </a:cubicBezTo>
                <a:cubicBezTo>
                  <a:pt x="832346" y="6152233"/>
                  <a:pt x="832346" y="6154605"/>
                  <a:pt x="831817" y="6156855"/>
                </a:cubicBezTo>
                <a:lnTo>
                  <a:pt x="861959" y="6160292"/>
                </a:lnTo>
                <a:cubicBezTo>
                  <a:pt x="863547" y="6158846"/>
                  <a:pt x="864863" y="6157148"/>
                  <a:pt x="865922" y="6155268"/>
                </a:cubicBezTo>
                <a:cubicBezTo>
                  <a:pt x="902673" y="6150282"/>
                  <a:pt x="940212" y="6154459"/>
                  <a:pt x="975111" y="6167431"/>
                </a:cubicBezTo>
                <a:cubicBezTo>
                  <a:pt x="976957" y="6169723"/>
                  <a:pt x="977751" y="6172684"/>
                  <a:pt x="977486" y="6175627"/>
                </a:cubicBezTo>
                <a:lnTo>
                  <a:pt x="986742" y="6180122"/>
                </a:lnTo>
                <a:cubicBezTo>
                  <a:pt x="998372" y="6171896"/>
                  <a:pt x="1014237" y="6171896"/>
                  <a:pt x="1025868" y="6180122"/>
                </a:cubicBezTo>
                <a:cubicBezTo>
                  <a:pt x="1036970" y="6178028"/>
                  <a:pt x="1048607" y="6180399"/>
                  <a:pt x="1058121" y="6186731"/>
                </a:cubicBezTo>
                <a:cubicBezTo>
                  <a:pt x="1093020" y="6198629"/>
                  <a:pt x="1130558" y="6186731"/>
                  <a:pt x="1163869" y="6198365"/>
                </a:cubicBezTo>
                <a:cubicBezTo>
                  <a:pt x="1165192" y="6199586"/>
                  <a:pt x="1167045" y="6200247"/>
                  <a:pt x="1168891" y="6200216"/>
                </a:cubicBezTo>
                <a:cubicBezTo>
                  <a:pt x="1182639" y="6197572"/>
                  <a:pt x="1189777" y="6213171"/>
                  <a:pt x="1202731" y="6212642"/>
                </a:cubicBezTo>
                <a:cubicBezTo>
                  <a:pt x="1213310" y="6212642"/>
                  <a:pt x="1225999" y="6207619"/>
                  <a:pt x="1231815" y="6225333"/>
                </a:cubicBezTo>
                <a:cubicBezTo>
                  <a:pt x="1222294" y="6229035"/>
                  <a:pt x="1217008" y="6214229"/>
                  <a:pt x="1208282" y="6219516"/>
                </a:cubicBezTo>
                <a:cubicBezTo>
                  <a:pt x="1206965" y="6222689"/>
                  <a:pt x="1205642" y="6226126"/>
                  <a:pt x="1204584" y="6229564"/>
                </a:cubicBezTo>
                <a:cubicBezTo>
                  <a:pt x="1213045" y="6229074"/>
                  <a:pt x="1221501" y="6230058"/>
                  <a:pt x="1229433" y="6232472"/>
                </a:cubicBezTo>
                <a:cubicBezTo>
                  <a:pt x="1232079" y="6233997"/>
                  <a:pt x="1234719" y="6235864"/>
                  <a:pt x="1236836" y="6238024"/>
                </a:cubicBezTo>
                <a:cubicBezTo>
                  <a:pt x="1245563" y="6238024"/>
                  <a:pt x="1254812" y="6234587"/>
                  <a:pt x="1258252" y="6247014"/>
                </a:cubicBezTo>
                <a:lnTo>
                  <a:pt x="1261686" y="6247014"/>
                </a:lnTo>
                <a:cubicBezTo>
                  <a:pt x="1310862" y="6259263"/>
                  <a:pt x="1356597" y="6282194"/>
                  <a:pt x="1395724" y="6314170"/>
                </a:cubicBezTo>
                <a:cubicBezTo>
                  <a:pt x="1422161" y="6333524"/>
                  <a:pt x="1443047" y="6359514"/>
                  <a:pt x="1456001" y="6389523"/>
                </a:cubicBezTo>
                <a:cubicBezTo>
                  <a:pt x="1454149" y="6396133"/>
                  <a:pt x="1456001" y="6401421"/>
                  <a:pt x="1461023" y="6404329"/>
                </a:cubicBezTo>
                <a:cubicBezTo>
                  <a:pt x="1469749" y="6405466"/>
                  <a:pt x="1478740" y="6406629"/>
                  <a:pt x="1487460" y="6407766"/>
                </a:cubicBezTo>
                <a:cubicBezTo>
                  <a:pt x="1494334" y="6410939"/>
                  <a:pt x="1499620" y="6415962"/>
                  <a:pt x="1511787" y="6422043"/>
                </a:cubicBezTo>
                <a:cubicBezTo>
                  <a:pt x="1498826" y="6390580"/>
                  <a:pt x="1498826" y="6359117"/>
                  <a:pt x="1478998" y="6334000"/>
                </a:cubicBezTo>
                <a:cubicBezTo>
                  <a:pt x="1466044" y="6317607"/>
                  <a:pt x="1467897" y="6303330"/>
                  <a:pt x="1488783" y="6298571"/>
                </a:cubicBezTo>
                <a:cubicBezTo>
                  <a:pt x="1509670" y="6293812"/>
                  <a:pt x="1515220" y="6277419"/>
                  <a:pt x="1533990" y="6277684"/>
                </a:cubicBezTo>
                <a:cubicBezTo>
                  <a:pt x="1537165" y="6277554"/>
                  <a:pt x="1540070" y="6275296"/>
                  <a:pt x="1540864" y="6272131"/>
                </a:cubicBezTo>
                <a:cubicBezTo>
                  <a:pt x="1540864" y="6265786"/>
                  <a:pt x="1542716" y="6259440"/>
                  <a:pt x="1543775" y="6253095"/>
                </a:cubicBezTo>
                <a:cubicBezTo>
                  <a:pt x="1544833" y="6246749"/>
                  <a:pt x="1540864" y="6247278"/>
                  <a:pt x="1539276" y="6243841"/>
                </a:cubicBezTo>
                <a:lnTo>
                  <a:pt x="1544833" y="6245956"/>
                </a:lnTo>
                <a:cubicBezTo>
                  <a:pt x="1548267" y="6227911"/>
                  <a:pt x="1545356" y="6209258"/>
                  <a:pt x="1536636" y="6193077"/>
                </a:cubicBezTo>
                <a:cubicBezTo>
                  <a:pt x="1528439" y="6179331"/>
                  <a:pt x="1527645" y="6162399"/>
                  <a:pt x="1534254" y="6147865"/>
                </a:cubicBezTo>
                <a:lnTo>
                  <a:pt x="1537165" y="6145750"/>
                </a:lnTo>
                <a:cubicBezTo>
                  <a:pt x="1537165" y="6143635"/>
                  <a:pt x="1537165" y="6141520"/>
                  <a:pt x="1537165" y="6139405"/>
                </a:cubicBezTo>
                <a:cubicBezTo>
                  <a:pt x="1531873" y="6130680"/>
                  <a:pt x="1531614" y="6124334"/>
                  <a:pt x="1539276" y="6121161"/>
                </a:cubicBezTo>
                <a:cubicBezTo>
                  <a:pt x="1532137" y="6106958"/>
                  <a:pt x="1531614" y="6090476"/>
                  <a:pt x="1537165" y="6075685"/>
                </a:cubicBezTo>
                <a:cubicBezTo>
                  <a:pt x="1538482" y="6075048"/>
                  <a:pt x="1539540" y="6074247"/>
                  <a:pt x="1540599" y="6073306"/>
                </a:cubicBezTo>
                <a:lnTo>
                  <a:pt x="1537694" y="6056385"/>
                </a:lnTo>
                <a:cubicBezTo>
                  <a:pt x="1542451" y="6056385"/>
                  <a:pt x="1545620" y="6057707"/>
                  <a:pt x="1545885" y="6062994"/>
                </a:cubicBezTo>
                <a:cubicBezTo>
                  <a:pt x="1546679" y="6061593"/>
                  <a:pt x="1547738" y="6060340"/>
                  <a:pt x="1548796" y="6059293"/>
                </a:cubicBezTo>
                <a:cubicBezTo>
                  <a:pt x="1549855" y="6055062"/>
                  <a:pt x="1559104" y="6065374"/>
                  <a:pt x="1556728" y="6056649"/>
                </a:cubicBezTo>
                <a:cubicBezTo>
                  <a:pt x="1554347" y="6047659"/>
                  <a:pt x="1547473" y="6038406"/>
                  <a:pt x="1549855" y="6030209"/>
                </a:cubicBezTo>
                <a:cubicBezTo>
                  <a:pt x="1562544" y="5982883"/>
                  <a:pt x="1527116" y="5963846"/>
                  <a:pt x="1500679" y="5935820"/>
                </a:cubicBezTo>
                <a:cubicBezTo>
                  <a:pt x="1435115" y="5866549"/>
                  <a:pt x="1349194" y="5820808"/>
                  <a:pt x="1287329" y="5749157"/>
                </a:cubicBezTo>
                <a:cubicBezTo>
                  <a:pt x="1241064" y="5696278"/>
                  <a:pt x="1177088" y="5674069"/>
                  <a:pt x="1122626" y="5635731"/>
                </a:cubicBezTo>
                <a:cubicBezTo>
                  <a:pt x="1108878" y="5627527"/>
                  <a:pt x="1092755" y="5624437"/>
                  <a:pt x="1076890" y="5627006"/>
                </a:cubicBezTo>
                <a:close/>
                <a:moveTo>
                  <a:pt x="3553264" y="5612465"/>
                </a:moveTo>
                <a:cubicBezTo>
                  <a:pt x="3555639" y="5612465"/>
                  <a:pt x="3560926" y="5612465"/>
                  <a:pt x="3558550" y="5618810"/>
                </a:cubicBezTo>
                <a:cubicBezTo>
                  <a:pt x="3556169" y="5625156"/>
                  <a:pt x="3552735" y="5632824"/>
                  <a:pt x="3542685" y="5630708"/>
                </a:cubicBezTo>
                <a:lnTo>
                  <a:pt x="3544538" y="5630973"/>
                </a:lnTo>
                <a:cubicBezTo>
                  <a:pt x="3541098" y="5630973"/>
                  <a:pt x="3532113" y="5633088"/>
                  <a:pt x="3539252" y="5623570"/>
                </a:cubicBezTo>
                <a:cubicBezTo>
                  <a:pt x="3543215" y="5618810"/>
                  <a:pt x="3539252" y="5606913"/>
                  <a:pt x="3553264" y="5612465"/>
                </a:cubicBezTo>
                <a:close/>
                <a:moveTo>
                  <a:pt x="4015650" y="5598188"/>
                </a:moveTo>
                <a:cubicBezTo>
                  <a:pt x="4024899" y="5624627"/>
                  <a:pt x="4005865" y="5618282"/>
                  <a:pt x="4000050" y="5624627"/>
                </a:cubicBezTo>
                <a:cubicBezTo>
                  <a:pt x="3995293" y="5610086"/>
                  <a:pt x="4012210" y="5613523"/>
                  <a:pt x="4014062" y="5598981"/>
                </a:cubicBezTo>
                <a:close/>
                <a:moveTo>
                  <a:pt x="3601375" y="5550861"/>
                </a:moveTo>
                <a:cubicBezTo>
                  <a:pt x="3610366" y="5550597"/>
                  <a:pt x="3605874" y="5556942"/>
                  <a:pt x="3601640" y="5560644"/>
                </a:cubicBezTo>
                <a:lnTo>
                  <a:pt x="3604021" y="5560908"/>
                </a:lnTo>
                <a:cubicBezTo>
                  <a:pt x="3602169" y="5563023"/>
                  <a:pt x="3600581" y="5565403"/>
                  <a:pt x="3599000" y="5567518"/>
                </a:cubicBezTo>
                <a:cubicBezTo>
                  <a:pt x="3596618" y="5561437"/>
                  <a:pt x="3597677" y="5551390"/>
                  <a:pt x="3601375" y="5550861"/>
                </a:cubicBezTo>
                <a:close/>
                <a:moveTo>
                  <a:pt x="4013798" y="5550597"/>
                </a:moveTo>
                <a:cubicBezTo>
                  <a:pt x="4019878" y="5554793"/>
                  <a:pt x="4023053" y="5562272"/>
                  <a:pt x="4021730" y="5569633"/>
                </a:cubicBezTo>
                <a:cubicBezTo>
                  <a:pt x="4019878" y="5570447"/>
                  <a:pt x="4018025" y="5570447"/>
                  <a:pt x="4016179" y="5569633"/>
                </a:cubicBezTo>
                <a:cubicBezTo>
                  <a:pt x="4009570" y="5565138"/>
                  <a:pt x="4011151" y="5559057"/>
                  <a:pt x="4012210" y="5551390"/>
                </a:cubicBezTo>
                <a:close/>
                <a:moveTo>
                  <a:pt x="3658484" y="5548746"/>
                </a:moveTo>
                <a:cubicBezTo>
                  <a:pt x="3669585" y="5565667"/>
                  <a:pt x="3653456" y="5570955"/>
                  <a:pt x="3656367" y="5581002"/>
                </a:cubicBezTo>
                <a:lnTo>
                  <a:pt x="3647376" y="5578622"/>
                </a:lnTo>
                <a:close/>
                <a:moveTo>
                  <a:pt x="234870" y="5528123"/>
                </a:moveTo>
                <a:cubicBezTo>
                  <a:pt x="233018" y="5544780"/>
                  <a:pt x="226938" y="5551654"/>
                  <a:pt x="215836" y="5554562"/>
                </a:cubicBezTo>
                <a:cubicBezTo>
                  <a:pt x="213984" y="5554562"/>
                  <a:pt x="209227" y="5549803"/>
                  <a:pt x="209756" y="5548746"/>
                </a:cubicBezTo>
                <a:cubicBezTo>
                  <a:pt x="213719" y="5538170"/>
                  <a:pt x="222710" y="5534204"/>
                  <a:pt x="234870" y="5528123"/>
                </a:cubicBezTo>
                <a:close/>
                <a:moveTo>
                  <a:pt x="3684921" y="5510408"/>
                </a:moveTo>
                <a:cubicBezTo>
                  <a:pt x="3688619" y="5512809"/>
                  <a:pt x="3692059" y="5515554"/>
                  <a:pt x="3695228" y="5518605"/>
                </a:cubicBezTo>
                <a:cubicBezTo>
                  <a:pt x="3685715" y="5521249"/>
                  <a:pt x="3677518" y="5524686"/>
                  <a:pt x="3674871" y="5518605"/>
                </a:cubicBezTo>
                <a:cubicBezTo>
                  <a:pt x="3672231" y="5512524"/>
                  <a:pt x="3675665" y="5507764"/>
                  <a:pt x="3682539" y="5511202"/>
                </a:cubicBezTo>
                <a:close/>
                <a:moveTo>
                  <a:pt x="3694699" y="5477359"/>
                </a:moveTo>
                <a:cubicBezTo>
                  <a:pt x="3705543" y="5489521"/>
                  <a:pt x="3694699" y="5494809"/>
                  <a:pt x="3686502" y="5503798"/>
                </a:cubicBezTo>
                <a:cubicBezTo>
                  <a:pt x="3682804" y="5494888"/>
                  <a:pt x="3685185" y="5484556"/>
                  <a:pt x="3692324" y="5478152"/>
                </a:cubicBezTo>
                <a:close/>
                <a:moveTo>
                  <a:pt x="3643942" y="5442194"/>
                </a:moveTo>
                <a:cubicBezTo>
                  <a:pt x="3656631" y="5446953"/>
                  <a:pt x="3651345" y="5457001"/>
                  <a:pt x="3650287" y="5464139"/>
                </a:cubicBezTo>
                <a:cubicBezTo>
                  <a:pt x="3647640" y="5471836"/>
                  <a:pt x="3643677" y="5479001"/>
                  <a:pt x="3638656" y="5485291"/>
                </a:cubicBezTo>
                <a:cubicBezTo>
                  <a:pt x="3635480" y="5493752"/>
                  <a:pt x="3638656" y="5504856"/>
                  <a:pt x="3627283" y="5510144"/>
                </a:cubicBezTo>
                <a:cubicBezTo>
                  <a:pt x="3627283" y="5523628"/>
                  <a:pt x="3624908" y="5536583"/>
                  <a:pt x="3605874" y="5528652"/>
                </a:cubicBezTo>
                <a:cubicBezTo>
                  <a:pt x="3605874" y="5537377"/>
                  <a:pt x="3599529" y="5541872"/>
                  <a:pt x="3591332" y="5540285"/>
                </a:cubicBezTo>
                <a:cubicBezTo>
                  <a:pt x="3588421" y="5540285"/>
                  <a:pt x="3586840" y="5533940"/>
                  <a:pt x="3584458" y="5530502"/>
                </a:cubicBezTo>
                <a:lnTo>
                  <a:pt x="3601640" y="5528652"/>
                </a:lnTo>
                <a:cubicBezTo>
                  <a:pt x="3597941" y="5515961"/>
                  <a:pt x="3583664" y="5500361"/>
                  <a:pt x="3610895" y="5496660"/>
                </a:cubicBezTo>
                <a:cubicBezTo>
                  <a:pt x="3613012" y="5487935"/>
                  <a:pt x="3603757" y="5478681"/>
                  <a:pt x="3613012" y="5470220"/>
                </a:cubicBezTo>
                <a:cubicBezTo>
                  <a:pt x="3614858" y="5463346"/>
                  <a:pt x="3621203" y="5460967"/>
                  <a:pt x="3626496" y="5457529"/>
                </a:cubicBezTo>
                <a:cubicBezTo>
                  <a:pt x="3628606" y="5448011"/>
                  <a:pt x="3631253" y="5437435"/>
                  <a:pt x="3643942" y="5442194"/>
                </a:cubicBezTo>
                <a:close/>
                <a:moveTo>
                  <a:pt x="3724577" y="5409674"/>
                </a:moveTo>
                <a:cubicBezTo>
                  <a:pt x="3724577" y="5409674"/>
                  <a:pt x="3731186" y="5412053"/>
                  <a:pt x="3731980" y="5414168"/>
                </a:cubicBezTo>
                <a:cubicBezTo>
                  <a:pt x="3734620" y="5423422"/>
                  <a:pt x="3725635" y="5426860"/>
                  <a:pt x="3722195" y="5437700"/>
                </a:cubicBezTo>
                <a:cubicBezTo>
                  <a:pt x="3712681" y="5424480"/>
                  <a:pt x="3713998" y="5416548"/>
                  <a:pt x="3722195" y="5410467"/>
                </a:cubicBezTo>
                <a:close/>
                <a:moveTo>
                  <a:pt x="2258372" y="5092399"/>
                </a:moveTo>
                <a:cubicBezTo>
                  <a:pt x="2256784" y="5108792"/>
                  <a:pt x="2253344" y="5121218"/>
                  <a:pt x="2235633" y="5123598"/>
                </a:cubicBezTo>
                <a:cubicBezTo>
                  <a:pt x="2234310" y="5132058"/>
                  <a:pt x="2230082" y="5143956"/>
                  <a:pt x="2222150" y="5138404"/>
                </a:cubicBezTo>
                <a:cubicBezTo>
                  <a:pt x="2214218" y="5132851"/>
                  <a:pt x="2222150" y="5123069"/>
                  <a:pt x="2229289" y="5116723"/>
                </a:cubicBezTo>
                <a:cubicBezTo>
                  <a:pt x="2235104" y="5104767"/>
                  <a:pt x="2245676" y="5095886"/>
                  <a:pt x="2258372" y="5092399"/>
                </a:cubicBezTo>
                <a:close/>
                <a:moveTo>
                  <a:pt x="3892781" y="4986675"/>
                </a:moveTo>
                <a:cubicBezTo>
                  <a:pt x="3886437" y="4984460"/>
                  <a:pt x="3877778" y="4988095"/>
                  <a:pt x="3867070" y="4997481"/>
                </a:cubicBezTo>
                <a:cubicBezTo>
                  <a:pt x="3848301" y="5011304"/>
                  <a:pt x="3835082" y="5031353"/>
                  <a:pt x="3829531" y="5054062"/>
                </a:cubicBezTo>
                <a:cubicBezTo>
                  <a:pt x="3823981" y="5083674"/>
                  <a:pt x="3796749" y="5102711"/>
                  <a:pt x="3783531" y="5129415"/>
                </a:cubicBezTo>
                <a:cubicBezTo>
                  <a:pt x="3790140" y="5126771"/>
                  <a:pt x="3794103" y="5119368"/>
                  <a:pt x="3800977" y="5117252"/>
                </a:cubicBezTo>
                <a:cubicBezTo>
                  <a:pt x="3805734" y="5102975"/>
                  <a:pt x="3817900" y="5095836"/>
                  <a:pt x="3828737" y="5087111"/>
                </a:cubicBezTo>
                <a:cubicBezTo>
                  <a:pt x="3835082" y="5075742"/>
                  <a:pt x="3845125" y="5073099"/>
                  <a:pt x="3861519" y="5073892"/>
                </a:cubicBezTo>
                <a:cubicBezTo>
                  <a:pt x="3850682" y="5085789"/>
                  <a:pt x="3846184" y="5098216"/>
                  <a:pt x="3832700" y="5103240"/>
                </a:cubicBezTo>
                <a:cubicBezTo>
                  <a:pt x="3819217" y="5108263"/>
                  <a:pt x="3821599" y="5133645"/>
                  <a:pt x="3800448" y="5129679"/>
                </a:cubicBezTo>
                <a:lnTo>
                  <a:pt x="3795426" y="5141841"/>
                </a:lnTo>
                <a:cubicBezTo>
                  <a:pt x="3798337" y="5144485"/>
                  <a:pt x="3804153" y="5147922"/>
                  <a:pt x="3803888" y="5149773"/>
                </a:cubicBezTo>
                <a:cubicBezTo>
                  <a:pt x="3803888" y="5156119"/>
                  <a:pt x="3797543" y="5149773"/>
                  <a:pt x="3794103" y="5151624"/>
                </a:cubicBezTo>
                <a:cubicBezTo>
                  <a:pt x="3790669" y="5153475"/>
                  <a:pt x="3782737" y="5153739"/>
                  <a:pt x="3789346" y="5160878"/>
                </a:cubicBezTo>
                <a:cubicBezTo>
                  <a:pt x="3802829" y="5169338"/>
                  <a:pt x="3786435" y="5177006"/>
                  <a:pt x="3789346" y="5184938"/>
                </a:cubicBezTo>
                <a:cubicBezTo>
                  <a:pt x="3785906" y="5200537"/>
                  <a:pt x="3779032" y="5206354"/>
                  <a:pt x="3765814" y="5192870"/>
                </a:cubicBezTo>
                <a:cubicBezTo>
                  <a:pt x="3762909" y="5205561"/>
                  <a:pt x="3771371" y="5219309"/>
                  <a:pt x="3759469" y="5231207"/>
                </a:cubicBezTo>
                <a:cubicBezTo>
                  <a:pt x="3759469" y="5239932"/>
                  <a:pt x="3759469" y="5249715"/>
                  <a:pt x="3751014" y="5256060"/>
                </a:cubicBezTo>
                <a:lnTo>
                  <a:pt x="3695493" y="5365255"/>
                </a:lnTo>
                <a:cubicBezTo>
                  <a:pt x="3693905" y="5371601"/>
                  <a:pt x="3697875" y="5380061"/>
                  <a:pt x="3688884" y="5383763"/>
                </a:cubicBezTo>
                <a:lnTo>
                  <a:pt x="3669585" y="5413375"/>
                </a:lnTo>
                <a:cubicBezTo>
                  <a:pt x="3669585" y="5420778"/>
                  <a:pt x="3667997" y="5430032"/>
                  <a:pt x="3660594" y="5432676"/>
                </a:cubicBezTo>
                <a:cubicBezTo>
                  <a:pt x="3653197" y="5435320"/>
                  <a:pt x="3660594" y="5420778"/>
                  <a:pt x="3651345" y="5420778"/>
                </a:cubicBezTo>
                <a:cubicBezTo>
                  <a:pt x="3650022" y="5425273"/>
                  <a:pt x="3647376" y="5427653"/>
                  <a:pt x="3642883" y="5425009"/>
                </a:cubicBezTo>
                <a:cubicBezTo>
                  <a:pt x="3633370" y="5419721"/>
                  <a:pt x="3641296" y="5413111"/>
                  <a:pt x="3642883" y="5407294"/>
                </a:cubicBezTo>
                <a:cubicBezTo>
                  <a:pt x="3640766" y="5392753"/>
                  <a:pt x="3639714" y="5378740"/>
                  <a:pt x="3659013" y="5375038"/>
                </a:cubicBezTo>
                <a:cubicBezTo>
                  <a:pt x="3659013" y="5369750"/>
                  <a:pt x="3657160" y="5364726"/>
                  <a:pt x="3662447" y="5361025"/>
                </a:cubicBezTo>
                <a:cubicBezTo>
                  <a:pt x="3662711" y="5359629"/>
                  <a:pt x="3662711" y="5358191"/>
                  <a:pt x="3662447" y="5356795"/>
                </a:cubicBezTo>
                <a:lnTo>
                  <a:pt x="3655837" y="5349656"/>
                </a:lnTo>
                <a:lnTo>
                  <a:pt x="3647905" y="5345426"/>
                </a:lnTo>
                <a:cubicBezTo>
                  <a:pt x="3633370" y="5380590"/>
                  <a:pt x="3609572" y="5410996"/>
                  <a:pt x="3593185" y="5445367"/>
                </a:cubicBezTo>
                <a:cubicBezTo>
                  <a:pt x="3592391" y="5446924"/>
                  <a:pt x="3591332" y="5448426"/>
                  <a:pt x="3590274" y="5449862"/>
                </a:cubicBezTo>
                <a:cubicBezTo>
                  <a:pt x="3590274" y="5467048"/>
                  <a:pt x="3588157" y="5482647"/>
                  <a:pt x="3568064" y="5486613"/>
                </a:cubicBezTo>
                <a:lnTo>
                  <a:pt x="3568064" y="5488464"/>
                </a:lnTo>
                <a:cubicBezTo>
                  <a:pt x="3564895" y="5516125"/>
                  <a:pt x="3552470" y="5541885"/>
                  <a:pt x="3532642" y="5561437"/>
                </a:cubicBezTo>
                <a:cubicBezTo>
                  <a:pt x="3530525" y="5563298"/>
                  <a:pt x="3528673" y="5565432"/>
                  <a:pt x="3527092" y="5567782"/>
                </a:cubicBezTo>
                <a:cubicBezTo>
                  <a:pt x="3530525" y="5573335"/>
                  <a:pt x="3536341" y="5578887"/>
                  <a:pt x="3525768" y="5583910"/>
                </a:cubicBezTo>
                <a:cubicBezTo>
                  <a:pt x="3521799" y="5589463"/>
                  <a:pt x="3519688" y="5596866"/>
                  <a:pt x="3515454" y="5602418"/>
                </a:cubicBezTo>
                <a:cubicBezTo>
                  <a:pt x="3515454" y="5604266"/>
                  <a:pt x="3515454" y="5606122"/>
                  <a:pt x="3515454" y="5607970"/>
                </a:cubicBezTo>
                <a:cubicBezTo>
                  <a:pt x="3515454" y="5629122"/>
                  <a:pt x="3500390" y="5643928"/>
                  <a:pt x="3491928" y="5660849"/>
                </a:cubicBezTo>
                <a:cubicBezTo>
                  <a:pt x="3499331" y="5668517"/>
                  <a:pt x="3496420" y="5676978"/>
                  <a:pt x="3490605" y="5684909"/>
                </a:cubicBezTo>
                <a:cubicBezTo>
                  <a:pt x="3480827" y="5694933"/>
                  <a:pt x="3472630" y="5706444"/>
                  <a:pt x="3466549" y="5719016"/>
                </a:cubicBezTo>
                <a:lnTo>
                  <a:pt x="3464697" y="5719016"/>
                </a:lnTo>
                <a:cubicBezTo>
                  <a:pt x="3463639" y="5721190"/>
                  <a:pt x="3462580" y="5723231"/>
                  <a:pt x="3460999" y="5725098"/>
                </a:cubicBezTo>
                <a:cubicBezTo>
                  <a:pt x="3471836" y="5735938"/>
                  <a:pt x="3460999" y="5737788"/>
                  <a:pt x="3452272" y="5740961"/>
                </a:cubicBezTo>
                <a:cubicBezTo>
                  <a:pt x="3451214" y="5743999"/>
                  <a:pt x="3450420" y="5747087"/>
                  <a:pt x="3449626" y="5750215"/>
                </a:cubicBezTo>
                <a:cubicBezTo>
                  <a:pt x="3432445" y="5809175"/>
                  <a:pt x="3400192" y="5861790"/>
                  <a:pt x="3380629" y="5919693"/>
                </a:cubicBezTo>
                <a:lnTo>
                  <a:pt x="3380629" y="5921808"/>
                </a:lnTo>
                <a:cubicBezTo>
                  <a:pt x="3392524" y="5930797"/>
                  <a:pt x="3390407" y="5940315"/>
                  <a:pt x="3376924" y="5950627"/>
                </a:cubicBezTo>
                <a:cubicBezTo>
                  <a:pt x="3372696" y="5958030"/>
                  <a:pt x="3379570" y="5969134"/>
                  <a:pt x="3369256" y="5974951"/>
                </a:cubicBezTo>
                <a:cubicBezTo>
                  <a:pt x="3370844" y="5984998"/>
                  <a:pt x="3360801" y="5987907"/>
                  <a:pt x="3356567" y="5994252"/>
                </a:cubicBezTo>
                <a:cubicBezTo>
                  <a:pt x="3354985" y="6024570"/>
                  <a:pt x="3343877" y="6053614"/>
                  <a:pt x="3324843" y="6077272"/>
                </a:cubicBezTo>
                <a:cubicBezTo>
                  <a:pt x="3319557" y="6080181"/>
                  <a:pt x="3316382" y="6086790"/>
                  <a:pt x="3310566" y="6088906"/>
                </a:cubicBezTo>
                <a:lnTo>
                  <a:pt x="3310566" y="6091550"/>
                </a:lnTo>
                <a:cubicBezTo>
                  <a:pt x="3292062" y="6111379"/>
                  <a:pt x="3290209" y="6139669"/>
                  <a:pt x="3274880" y="6161614"/>
                </a:cubicBezTo>
                <a:cubicBezTo>
                  <a:pt x="3256640" y="6189799"/>
                  <a:pt x="3223852" y="6205094"/>
                  <a:pt x="3190547" y="6201009"/>
                </a:cubicBezTo>
                <a:cubicBezTo>
                  <a:pt x="3158288" y="6198101"/>
                  <a:pt x="3126300" y="6201009"/>
                  <a:pt x="3088497" y="6197836"/>
                </a:cubicBezTo>
                <a:cubicBezTo>
                  <a:pt x="3131586" y="6233593"/>
                  <a:pt x="3181291" y="6260543"/>
                  <a:pt x="3234695" y="6277155"/>
                </a:cubicBezTo>
                <a:cubicBezTo>
                  <a:pt x="3307926" y="6293193"/>
                  <a:pt x="3382475" y="6301268"/>
                  <a:pt x="3457294" y="6301215"/>
                </a:cubicBezTo>
                <a:cubicBezTo>
                  <a:pt x="3492457" y="6301215"/>
                  <a:pt x="3530790" y="6308883"/>
                  <a:pt x="3564895" y="6289053"/>
                </a:cubicBezTo>
                <a:cubicBezTo>
                  <a:pt x="3596354" y="6274831"/>
                  <a:pt x="3618563" y="6245539"/>
                  <a:pt x="3623585" y="6211321"/>
                </a:cubicBezTo>
                <a:lnTo>
                  <a:pt x="3625437" y="6207090"/>
                </a:lnTo>
                <a:cubicBezTo>
                  <a:pt x="3621732" y="6207090"/>
                  <a:pt x="3618563" y="6205504"/>
                  <a:pt x="3619357" y="6201274"/>
                </a:cubicBezTo>
                <a:cubicBezTo>
                  <a:pt x="3620151" y="6194122"/>
                  <a:pt x="3624908" y="6188062"/>
                  <a:pt x="3631782" y="6185674"/>
                </a:cubicBezTo>
                <a:cubicBezTo>
                  <a:pt x="3632046" y="6183921"/>
                  <a:pt x="3632046" y="6182139"/>
                  <a:pt x="3631782" y="6180386"/>
                </a:cubicBezTo>
                <a:cubicBezTo>
                  <a:pt x="3630723" y="6167010"/>
                  <a:pt x="3636009" y="6153944"/>
                  <a:pt x="3646059" y="6144957"/>
                </a:cubicBezTo>
                <a:lnTo>
                  <a:pt x="3652139" y="6140463"/>
                </a:lnTo>
                <a:cubicBezTo>
                  <a:pt x="3652933" y="6134532"/>
                  <a:pt x="3655308" y="6128898"/>
                  <a:pt x="3658748" y="6124070"/>
                </a:cubicBezTo>
                <a:cubicBezTo>
                  <a:pt x="3658219" y="6122759"/>
                  <a:pt x="3657425" y="6121516"/>
                  <a:pt x="3656631" y="6120369"/>
                </a:cubicBezTo>
                <a:cubicBezTo>
                  <a:pt x="3658219" y="6095180"/>
                  <a:pt x="3667997" y="6071239"/>
                  <a:pt x="3684921" y="6052419"/>
                </a:cubicBezTo>
                <a:cubicBezTo>
                  <a:pt x="3684921" y="6052419"/>
                  <a:pt x="3684921" y="6052419"/>
                  <a:pt x="3684921" y="6050833"/>
                </a:cubicBezTo>
                <a:lnTo>
                  <a:pt x="3687561" y="6047660"/>
                </a:lnTo>
                <a:cubicBezTo>
                  <a:pt x="3688619" y="6046758"/>
                  <a:pt x="3689678" y="6045785"/>
                  <a:pt x="3690472" y="6044751"/>
                </a:cubicBezTo>
                <a:cubicBezTo>
                  <a:pt x="3689678" y="6034593"/>
                  <a:pt x="3692853" y="6024528"/>
                  <a:pt x="3699462" y="6016726"/>
                </a:cubicBezTo>
                <a:cubicBezTo>
                  <a:pt x="3699462" y="6013024"/>
                  <a:pt x="3699462" y="6009323"/>
                  <a:pt x="3699462" y="6004563"/>
                </a:cubicBezTo>
                <a:cubicBezTo>
                  <a:pt x="3701573" y="5988419"/>
                  <a:pt x="3708447" y="5973280"/>
                  <a:pt x="3719290" y="5961203"/>
                </a:cubicBezTo>
                <a:lnTo>
                  <a:pt x="3724577" y="5956708"/>
                </a:lnTo>
                <a:cubicBezTo>
                  <a:pt x="3724577" y="5948247"/>
                  <a:pt x="3732509" y="5943488"/>
                  <a:pt x="3737001" y="5936878"/>
                </a:cubicBezTo>
                <a:cubicBezTo>
                  <a:pt x="3734355" y="5920750"/>
                  <a:pt x="3744404" y="5907795"/>
                  <a:pt x="3748897" y="5893517"/>
                </a:cubicBezTo>
                <a:cubicBezTo>
                  <a:pt x="3751808" y="5884792"/>
                  <a:pt x="3757358" y="5884263"/>
                  <a:pt x="3763174" y="5888229"/>
                </a:cubicBezTo>
                <a:cubicBezTo>
                  <a:pt x="3763703" y="5884657"/>
                  <a:pt x="3764232" y="5881122"/>
                  <a:pt x="3765291" y="5877654"/>
                </a:cubicBezTo>
                <a:lnTo>
                  <a:pt x="3766872" y="5874481"/>
                </a:lnTo>
                <a:cubicBezTo>
                  <a:pt x="3766872" y="5854916"/>
                  <a:pt x="3768989" y="5848041"/>
                  <a:pt x="3778245" y="5850685"/>
                </a:cubicBezTo>
                <a:cubicBezTo>
                  <a:pt x="3778245" y="5850685"/>
                  <a:pt x="3778245" y="5850685"/>
                  <a:pt x="3778245" y="5849363"/>
                </a:cubicBezTo>
                <a:cubicBezTo>
                  <a:pt x="3775069" y="5830990"/>
                  <a:pt x="3781414" y="5812234"/>
                  <a:pt x="3795162" y="5799657"/>
                </a:cubicBezTo>
                <a:lnTo>
                  <a:pt x="3802300" y="5794898"/>
                </a:lnTo>
                <a:cubicBezTo>
                  <a:pt x="3811291" y="5789203"/>
                  <a:pt x="3818430" y="5780909"/>
                  <a:pt x="3822657" y="5771102"/>
                </a:cubicBezTo>
                <a:cubicBezTo>
                  <a:pt x="3835611" y="5735938"/>
                  <a:pt x="3851476" y="5702095"/>
                  <a:pt x="3864166" y="5665344"/>
                </a:cubicBezTo>
                <a:cubicBezTo>
                  <a:pt x="3868393" y="5643164"/>
                  <a:pt x="3881082" y="5623564"/>
                  <a:pt x="3899852" y="5610879"/>
                </a:cubicBezTo>
                <a:cubicBezTo>
                  <a:pt x="3897477" y="5597659"/>
                  <a:pt x="3914129" y="5598452"/>
                  <a:pt x="3917040" y="5585761"/>
                </a:cubicBezTo>
                <a:cubicBezTo>
                  <a:pt x="3923649" y="5599806"/>
                  <a:pt x="3926554" y="5615254"/>
                  <a:pt x="3925495" y="5630708"/>
                </a:cubicBezTo>
                <a:cubicBezTo>
                  <a:pt x="3927348" y="5638640"/>
                  <a:pt x="3927612" y="5647365"/>
                  <a:pt x="3928935" y="5657148"/>
                </a:cubicBezTo>
                <a:cubicBezTo>
                  <a:pt x="3930258" y="5714006"/>
                  <a:pt x="3927612" y="5770885"/>
                  <a:pt x="3921532" y="5827418"/>
                </a:cubicBezTo>
                <a:cubicBezTo>
                  <a:pt x="3912012" y="5920750"/>
                  <a:pt x="3937655" y="6008265"/>
                  <a:pt x="3947969" y="6098159"/>
                </a:cubicBezTo>
                <a:cubicBezTo>
                  <a:pt x="3960923" y="6211849"/>
                  <a:pt x="4000844" y="6318930"/>
                  <a:pt x="4032567" y="6428389"/>
                </a:cubicBezTo>
                <a:cubicBezTo>
                  <a:pt x="4032832" y="6433043"/>
                  <a:pt x="4032832" y="6437749"/>
                  <a:pt x="4032567" y="6442402"/>
                </a:cubicBezTo>
                <a:cubicBezTo>
                  <a:pt x="4034949" y="6446633"/>
                  <a:pt x="4032567" y="6452449"/>
                  <a:pt x="4034949" y="6456944"/>
                </a:cubicBezTo>
                <a:lnTo>
                  <a:pt x="4047903" y="6475980"/>
                </a:lnTo>
                <a:cubicBezTo>
                  <a:pt x="4062709" y="6465405"/>
                  <a:pt x="4067466" y="6477567"/>
                  <a:pt x="4074340" y="6487085"/>
                </a:cubicBezTo>
                <a:cubicBezTo>
                  <a:pt x="4082008" y="6493536"/>
                  <a:pt x="4085971" y="6503530"/>
                  <a:pt x="4084647" y="6513525"/>
                </a:cubicBezTo>
                <a:cubicBezTo>
                  <a:pt x="4102887" y="6516433"/>
                  <a:pt x="4101835" y="6535205"/>
                  <a:pt x="4111085" y="6545781"/>
                </a:cubicBezTo>
                <a:cubicBezTo>
                  <a:pt x="4111085" y="6555828"/>
                  <a:pt x="4121399" y="6563495"/>
                  <a:pt x="4118488" y="6574600"/>
                </a:cubicBezTo>
                <a:cubicBezTo>
                  <a:pt x="4110555" y="6574600"/>
                  <a:pt x="4109239" y="6567725"/>
                  <a:pt x="4104740" y="6564024"/>
                </a:cubicBezTo>
                <a:cubicBezTo>
                  <a:pt x="4102629" y="6565716"/>
                  <a:pt x="4101306" y="6568201"/>
                  <a:pt x="4101042" y="6570898"/>
                </a:cubicBezTo>
                <a:cubicBezTo>
                  <a:pt x="4102629" y="6574600"/>
                  <a:pt x="4103946" y="6578301"/>
                  <a:pt x="4105798" y="6582003"/>
                </a:cubicBezTo>
                <a:cubicBezTo>
                  <a:pt x="4113135" y="6597008"/>
                  <a:pt x="4121761" y="6611120"/>
                  <a:pt x="4131026" y="6624802"/>
                </a:cubicBezTo>
                <a:lnTo>
                  <a:pt x="4155856" y="6659159"/>
                </a:lnTo>
                <a:lnTo>
                  <a:pt x="4155504" y="6660000"/>
                </a:lnTo>
                <a:lnTo>
                  <a:pt x="4159463" y="6664149"/>
                </a:lnTo>
                <a:lnTo>
                  <a:pt x="4160095" y="6665023"/>
                </a:lnTo>
                <a:lnTo>
                  <a:pt x="4160233" y="6665216"/>
                </a:lnTo>
                <a:lnTo>
                  <a:pt x="4159202" y="6666609"/>
                </a:lnTo>
                <a:lnTo>
                  <a:pt x="4160756" y="6665944"/>
                </a:lnTo>
                <a:lnTo>
                  <a:pt x="4189114" y="6705443"/>
                </a:lnTo>
                <a:cubicBezTo>
                  <a:pt x="4198346" y="6719257"/>
                  <a:pt x="4206922" y="6733567"/>
                  <a:pt x="4214193" y="6748836"/>
                </a:cubicBezTo>
                <a:cubicBezTo>
                  <a:pt x="4218421" y="6758355"/>
                  <a:pt x="4226618" y="6766286"/>
                  <a:pt x="4222913" y="6778184"/>
                </a:cubicBezTo>
                <a:cubicBezTo>
                  <a:pt x="4222913" y="6778184"/>
                  <a:pt x="4220803" y="6778184"/>
                  <a:pt x="4219744" y="6780299"/>
                </a:cubicBezTo>
                <a:cubicBezTo>
                  <a:pt x="4243535" y="6807109"/>
                  <a:pt x="4269178" y="6832306"/>
                  <a:pt x="4296409" y="6855652"/>
                </a:cubicBezTo>
                <a:cubicBezTo>
                  <a:pt x="4438115" y="6855652"/>
                  <a:pt x="4579815" y="6855652"/>
                  <a:pt x="4721521" y="6855652"/>
                </a:cubicBezTo>
                <a:cubicBezTo>
                  <a:pt x="4743201" y="6855652"/>
                  <a:pt x="4747958" y="6851422"/>
                  <a:pt x="4747958" y="6829213"/>
                </a:cubicBezTo>
                <a:cubicBezTo>
                  <a:pt x="4742937" y="6436136"/>
                  <a:pt x="4740820" y="6040873"/>
                  <a:pt x="4741084" y="5643399"/>
                </a:cubicBezTo>
                <a:cubicBezTo>
                  <a:pt x="4732623" y="5686496"/>
                  <a:pt x="4741084" y="5731443"/>
                  <a:pt x="4728395" y="5775597"/>
                </a:cubicBezTo>
                <a:cubicBezTo>
                  <a:pt x="4725749" y="5785380"/>
                  <a:pt x="4727072" y="5797013"/>
                  <a:pt x="4716764" y="5803887"/>
                </a:cubicBezTo>
                <a:cubicBezTo>
                  <a:pt x="4714118" y="5804987"/>
                  <a:pt x="4712001" y="5807348"/>
                  <a:pt x="4711207" y="5810233"/>
                </a:cubicBezTo>
                <a:cubicBezTo>
                  <a:pt x="4717816" y="5838523"/>
                  <a:pt x="4704598" y="5866020"/>
                  <a:pt x="4703810" y="5894046"/>
                </a:cubicBezTo>
                <a:cubicBezTo>
                  <a:pt x="4705392" y="5921194"/>
                  <a:pt x="4700635" y="5948350"/>
                  <a:pt x="4690062" y="5973365"/>
                </a:cubicBezTo>
                <a:cubicBezTo>
                  <a:pt x="4695613" y="5990989"/>
                  <a:pt x="4687416" y="6010071"/>
                  <a:pt x="4670764" y="6018048"/>
                </a:cubicBezTo>
                <a:lnTo>
                  <a:pt x="4668117" y="6018048"/>
                </a:lnTo>
                <a:lnTo>
                  <a:pt x="4665736" y="6016461"/>
                </a:lnTo>
                <a:cubicBezTo>
                  <a:pt x="4667059" y="6025839"/>
                  <a:pt x="4664677" y="6035360"/>
                  <a:pt x="4658862" y="6042901"/>
                </a:cubicBezTo>
                <a:cubicBezTo>
                  <a:pt x="4658862" y="6052948"/>
                  <a:pt x="4663625" y="6066696"/>
                  <a:pt x="4646173" y="6067754"/>
                </a:cubicBezTo>
                <a:cubicBezTo>
                  <a:pt x="4653311" y="6076558"/>
                  <a:pt x="4657281" y="6087398"/>
                  <a:pt x="4657810" y="6098688"/>
                </a:cubicBezTo>
                <a:cubicBezTo>
                  <a:pt x="4652782" y="6105827"/>
                  <a:pt x="4648025" y="6112965"/>
                  <a:pt x="4642739" y="6120897"/>
                </a:cubicBezTo>
                <a:cubicBezTo>
                  <a:pt x="4636394" y="6113759"/>
                  <a:pt x="4640357" y="6106091"/>
                  <a:pt x="4640357" y="6098688"/>
                </a:cubicBezTo>
                <a:cubicBezTo>
                  <a:pt x="4648290" y="6089434"/>
                  <a:pt x="4632689" y="6075686"/>
                  <a:pt x="4645908" y="6067225"/>
                </a:cubicBezTo>
                <a:cubicBezTo>
                  <a:pt x="4637982" y="6059293"/>
                  <a:pt x="4645908" y="6050304"/>
                  <a:pt x="4644327" y="6040786"/>
                </a:cubicBezTo>
                <a:lnTo>
                  <a:pt x="4647231" y="6010644"/>
                </a:lnTo>
                <a:cubicBezTo>
                  <a:pt x="4651201" y="6001655"/>
                  <a:pt x="4662831" y="5996103"/>
                  <a:pt x="4658862" y="5984205"/>
                </a:cubicBezTo>
                <a:cubicBezTo>
                  <a:pt x="4658862" y="5973893"/>
                  <a:pt x="4643268" y="5970985"/>
                  <a:pt x="4648025" y="5957765"/>
                </a:cubicBezTo>
                <a:cubicBezTo>
                  <a:pt x="4641945" y="5950098"/>
                  <a:pt x="4650407" y="5945074"/>
                  <a:pt x="4651723" y="5938465"/>
                </a:cubicBezTo>
                <a:lnTo>
                  <a:pt x="4645643" y="5938465"/>
                </a:lnTo>
                <a:cubicBezTo>
                  <a:pt x="4643268" y="5953006"/>
                  <a:pt x="4649083" y="5969134"/>
                  <a:pt x="4635865" y="5981032"/>
                </a:cubicBezTo>
                <a:lnTo>
                  <a:pt x="4630579" y="5984469"/>
                </a:lnTo>
                <a:lnTo>
                  <a:pt x="4626609" y="6008529"/>
                </a:lnTo>
                <a:cubicBezTo>
                  <a:pt x="4622117" y="6025030"/>
                  <a:pt x="4620265" y="6042224"/>
                  <a:pt x="4621852" y="6059293"/>
                </a:cubicBezTo>
                <a:cubicBezTo>
                  <a:pt x="4627139" y="6065903"/>
                  <a:pt x="4631631" y="6072513"/>
                  <a:pt x="4621852" y="6078594"/>
                </a:cubicBezTo>
                <a:cubicBezTo>
                  <a:pt x="4621852" y="6088906"/>
                  <a:pt x="4621852" y="6099481"/>
                  <a:pt x="4621852" y="6110057"/>
                </a:cubicBezTo>
                <a:cubicBezTo>
                  <a:pt x="4622646" y="6115149"/>
                  <a:pt x="4620265" y="6120236"/>
                  <a:pt x="4616037" y="6123012"/>
                </a:cubicBezTo>
                <a:lnTo>
                  <a:pt x="4616037" y="6147866"/>
                </a:lnTo>
                <a:cubicBezTo>
                  <a:pt x="4618154" y="6157186"/>
                  <a:pt x="4615772" y="6166981"/>
                  <a:pt x="4609692" y="6174305"/>
                </a:cubicBezTo>
                <a:cubicBezTo>
                  <a:pt x="4609692" y="6188583"/>
                  <a:pt x="4615508" y="6206297"/>
                  <a:pt x="4591452" y="6207090"/>
                </a:cubicBezTo>
                <a:lnTo>
                  <a:pt x="4591452" y="6213700"/>
                </a:lnTo>
                <a:cubicBezTo>
                  <a:pt x="4591452" y="6216608"/>
                  <a:pt x="4591452" y="6219517"/>
                  <a:pt x="4586954" y="6218195"/>
                </a:cubicBezTo>
                <a:cubicBezTo>
                  <a:pt x="4582461" y="6216873"/>
                  <a:pt x="4586954" y="6214758"/>
                  <a:pt x="4585630" y="6213171"/>
                </a:cubicBezTo>
                <a:lnTo>
                  <a:pt x="4583784" y="6213171"/>
                </a:lnTo>
                <a:lnTo>
                  <a:pt x="4582197" y="6213171"/>
                </a:lnTo>
                <a:cubicBezTo>
                  <a:pt x="4580874" y="6211968"/>
                  <a:pt x="4579815" y="6210638"/>
                  <a:pt x="4579021" y="6209205"/>
                </a:cubicBezTo>
                <a:cubicBezTo>
                  <a:pt x="4577969" y="6208177"/>
                  <a:pt x="4577969" y="6206532"/>
                  <a:pt x="4579021" y="6205504"/>
                </a:cubicBezTo>
                <a:cubicBezTo>
                  <a:pt x="4572941" y="6195192"/>
                  <a:pt x="4562104" y="6183559"/>
                  <a:pt x="4585895" y="6181708"/>
                </a:cubicBezTo>
                <a:lnTo>
                  <a:pt x="4597003" y="6175363"/>
                </a:lnTo>
                <a:cubicBezTo>
                  <a:pt x="4597003" y="6169546"/>
                  <a:pt x="4585108" y="6167960"/>
                  <a:pt x="4590394" y="6159499"/>
                </a:cubicBezTo>
                <a:cubicBezTo>
                  <a:pt x="4590394" y="6156855"/>
                  <a:pt x="4590394" y="6154211"/>
                  <a:pt x="4590394" y="6151567"/>
                </a:cubicBezTo>
                <a:cubicBezTo>
                  <a:pt x="4586160" y="6151567"/>
                  <a:pt x="4585895" y="6147601"/>
                  <a:pt x="4585630" y="6144164"/>
                </a:cubicBezTo>
                <a:cubicBezTo>
                  <a:pt x="4574529" y="6137819"/>
                  <a:pt x="4579021" y="6127772"/>
                  <a:pt x="4579286" y="6117725"/>
                </a:cubicBezTo>
                <a:cubicBezTo>
                  <a:pt x="4571889" y="6112437"/>
                  <a:pt x="4582197" y="6109264"/>
                  <a:pt x="4580874" y="6104505"/>
                </a:cubicBezTo>
                <a:cubicBezTo>
                  <a:pt x="4579550" y="6099746"/>
                  <a:pt x="4580874" y="6096309"/>
                  <a:pt x="4579021" y="6092343"/>
                </a:cubicBezTo>
                <a:lnTo>
                  <a:pt x="4575058" y="6092343"/>
                </a:lnTo>
                <a:cubicBezTo>
                  <a:pt x="4574264" y="6109782"/>
                  <a:pt x="4568978" y="6126719"/>
                  <a:pt x="4559723" y="6141520"/>
                </a:cubicBezTo>
                <a:cubicBezTo>
                  <a:pt x="4556818" y="6142522"/>
                  <a:pt x="4554436" y="6144254"/>
                  <a:pt x="4552319" y="6146544"/>
                </a:cubicBezTo>
                <a:cubicBezTo>
                  <a:pt x="4552319" y="6154476"/>
                  <a:pt x="4556289" y="6163729"/>
                  <a:pt x="4548886" y="6170868"/>
                </a:cubicBezTo>
                <a:cubicBezTo>
                  <a:pt x="4553113" y="6175358"/>
                  <a:pt x="4554701" y="6181534"/>
                  <a:pt x="4553642" y="6187525"/>
                </a:cubicBezTo>
                <a:lnTo>
                  <a:pt x="4556289" y="6187525"/>
                </a:lnTo>
                <a:cubicBezTo>
                  <a:pt x="4553642" y="6204716"/>
                  <a:pt x="4548092" y="6221336"/>
                  <a:pt x="4539895" y="6236703"/>
                </a:cubicBezTo>
                <a:cubicBezTo>
                  <a:pt x="4539895" y="6236703"/>
                  <a:pt x="4539895" y="6238818"/>
                  <a:pt x="4538049" y="6239875"/>
                </a:cubicBezTo>
                <a:cubicBezTo>
                  <a:pt x="4560516" y="6254681"/>
                  <a:pt x="4534873" y="6277948"/>
                  <a:pt x="4543599" y="6295663"/>
                </a:cubicBezTo>
                <a:cubicBezTo>
                  <a:pt x="4545710" y="6299893"/>
                  <a:pt x="4541747" y="6307296"/>
                  <a:pt x="4540689" y="6313377"/>
                </a:cubicBezTo>
                <a:cubicBezTo>
                  <a:pt x="4529852" y="6330060"/>
                  <a:pt x="4523242" y="6349097"/>
                  <a:pt x="4521390" y="6368900"/>
                </a:cubicBezTo>
                <a:cubicBezTo>
                  <a:pt x="4522713" y="6369508"/>
                  <a:pt x="4524036" y="6370407"/>
                  <a:pt x="4525095" y="6371544"/>
                </a:cubicBezTo>
                <a:cubicBezTo>
                  <a:pt x="4530381" y="6403351"/>
                  <a:pt x="4526411" y="6436057"/>
                  <a:pt x="4513722" y="6465669"/>
                </a:cubicBezTo>
                <a:cubicBezTo>
                  <a:pt x="4511612" y="6467705"/>
                  <a:pt x="4509759" y="6469899"/>
                  <a:pt x="4508171" y="6472279"/>
                </a:cubicBezTo>
                <a:cubicBezTo>
                  <a:pt x="4508171" y="6482855"/>
                  <a:pt x="4511082" y="6496074"/>
                  <a:pt x="4490725" y="6493959"/>
                </a:cubicBezTo>
                <a:lnTo>
                  <a:pt x="4488608" y="6493959"/>
                </a:lnTo>
                <a:cubicBezTo>
                  <a:pt x="4478565" y="6499009"/>
                  <a:pt x="4471956" y="6509136"/>
                  <a:pt x="4471426" y="6520399"/>
                </a:cubicBezTo>
                <a:cubicBezTo>
                  <a:pt x="4469309" y="6530181"/>
                  <a:pt x="4471426" y="6541022"/>
                  <a:pt x="4463229" y="6549218"/>
                </a:cubicBezTo>
                <a:cubicBezTo>
                  <a:pt x="4461642" y="6550223"/>
                  <a:pt x="4459531" y="6550857"/>
                  <a:pt x="4457679" y="6551069"/>
                </a:cubicBezTo>
                <a:cubicBezTo>
                  <a:pt x="4457679" y="6551069"/>
                  <a:pt x="4457679" y="6551069"/>
                  <a:pt x="4457679" y="6552655"/>
                </a:cubicBezTo>
                <a:cubicBezTo>
                  <a:pt x="4437586" y="6541022"/>
                  <a:pt x="4423574" y="6552655"/>
                  <a:pt x="4412472" y="6566932"/>
                </a:cubicBezTo>
                <a:cubicBezTo>
                  <a:pt x="4404275" y="6580522"/>
                  <a:pt x="4390792" y="6590093"/>
                  <a:pt x="4375192" y="6593372"/>
                </a:cubicBezTo>
                <a:cubicBezTo>
                  <a:pt x="4380220" y="6599717"/>
                  <a:pt x="4383389" y="6605798"/>
                  <a:pt x="4370170" y="6608178"/>
                </a:cubicBezTo>
                <a:cubicBezTo>
                  <a:pt x="4362767" y="6608178"/>
                  <a:pt x="4355364" y="6608178"/>
                  <a:pt x="4358275" y="6597338"/>
                </a:cubicBezTo>
                <a:cubicBezTo>
                  <a:pt x="4358275" y="6593901"/>
                  <a:pt x="4359598" y="6590463"/>
                  <a:pt x="4360127" y="6586762"/>
                </a:cubicBezTo>
                <a:cubicBezTo>
                  <a:pt x="4358804" y="6584567"/>
                  <a:pt x="4358275" y="6582135"/>
                  <a:pt x="4358010" y="6579623"/>
                </a:cubicBezTo>
                <a:cubicBezTo>
                  <a:pt x="4353253" y="6582003"/>
                  <a:pt x="4347696" y="6581368"/>
                  <a:pt x="4343468" y="6578037"/>
                </a:cubicBezTo>
                <a:cubicBezTo>
                  <a:pt x="4343468" y="6592050"/>
                  <a:pt x="4343468" y="6606856"/>
                  <a:pt x="4329456" y="6616374"/>
                </a:cubicBezTo>
                <a:cubicBezTo>
                  <a:pt x="4320736" y="6639112"/>
                  <a:pt x="4312274" y="6618490"/>
                  <a:pt x="4303019" y="6616374"/>
                </a:cubicBezTo>
                <a:cubicBezTo>
                  <a:pt x="4294034" y="6625893"/>
                  <a:pt x="4285308" y="6636997"/>
                  <a:pt x="4271560" y="6622720"/>
                </a:cubicBezTo>
                <a:lnTo>
                  <a:pt x="4271560" y="6604212"/>
                </a:lnTo>
                <a:cubicBezTo>
                  <a:pt x="4262834" y="6604212"/>
                  <a:pt x="4255166" y="6601304"/>
                  <a:pt x="4253320" y="6590728"/>
                </a:cubicBezTo>
                <a:cubicBezTo>
                  <a:pt x="4251203" y="6588613"/>
                  <a:pt x="4249086" y="6586233"/>
                  <a:pt x="4246711" y="6584118"/>
                </a:cubicBezTo>
                <a:lnTo>
                  <a:pt x="4233492" y="6584118"/>
                </a:lnTo>
                <a:cubicBezTo>
                  <a:pt x="4227412" y="6590463"/>
                  <a:pt x="4221332" y="6596280"/>
                  <a:pt x="4214193" y="6584118"/>
                </a:cubicBezTo>
                <a:lnTo>
                  <a:pt x="4196211" y="6557678"/>
                </a:lnTo>
                <a:cubicBezTo>
                  <a:pt x="4172421" y="6569841"/>
                  <a:pt x="4188021" y="6539964"/>
                  <a:pt x="4176384" y="6539171"/>
                </a:cubicBezTo>
                <a:cubicBezTo>
                  <a:pt x="4147836" y="6532561"/>
                  <a:pt x="4166605" y="6510881"/>
                  <a:pt x="4162636" y="6496603"/>
                </a:cubicBezTo>
                <a:cubicBezTo>
                  <a:pt x="4161054" y="6494224"/>
                  <a:pt x="4159467" y="6491580"/>
                  <a:pt x="4157614" y="6489200"/>
                </a:cubicBezTo>
                <a:cubicBezTo>
                  <a:pt x="4146777" y="6474473"/>
                  <a:pt x="4134617" y="6460698"/>
                  <a:pt x="4121399" y="6447954"/>
                </a:cubicBezTo>
                <a:cubicBezTo>
                  <a:pt x="4102365" y="6432091"/>
                  <a:pt x="4119282" y="6416227"/>
                  <a:pt x="4124832" y="6400892"/>
                </a:cubicBezTo>
                <a:lnTo>
                  <a:pt x="4113466" y="6387937"/>
                </a:lnTo>
                <a:cubicBezTo>
                  <a:pt x="4113466" y="6370222"/>
                  <a:pt x="4115054" y="6351450"/>
                  <a:pt x="4100248" y="6337173"/>
                </a:cubicBezTo>
                <a:cubicBezTo>
                  <a:pt x="4100248" y="6324217"/>
                  <a:pt x="4085441" y="6310733"/>
                  <a:pt x="4102629" y="6298571"/>
                </a:cubicBezTo>
                <a:lnTo>
                  <a:pt x="4099718" y="6291432"/>
                </a:lnTo>
                <a:cubicBezTo>
                  <a:pt x="4098395" y="6289999"/>
                  <a:pt x="4097072" y="6288500"/>
                  <a:pt x="4096020" y="6286938"/>
                </a:cubicBezTo>
                <a:cubicBezTo>
                  <a:pt x="4089934" y="6287506"/>
                  <a:pt x="4084647" y="6283136"/>
                  <a:pt x="4084118" y="6277176"/>
                </a:cubicBezTo>
                <a:cubicBezTo>
                  <a:pt x="4083853" y="6274863"/>
                  <a:pt x="4084383" y="6272536"/>
                  <a:pt x="4085706" y="6270545"/>
                </a:cubicBezTo>
                <a:cubicBezTo>
                  <a:pt x="4089411" y="6261291"/>
                  <a:pt x="4095226" y="6273453"/>
                  <a:pt x="4100512" y="6270545"/>
                </a:cubicBezTo>
                <a:lnTo>
                  <a:pt x="4099189" y="6268694"/>
                </a:lnTo>
                <a:lnTo>
                  <a:pt x="4099189" y="6266315"/>
                </a:lnTo>
                <a:cubicBezTo>
                  <a:pt x="4097072" y="6262349"/>
                  <a:pt x="4094961" y="6258118"/>
                  <a:pt x="4092580" y="6254153"/>
                </a:cubicBezTo>
                <a:cubicBezTo>
                  <a:pt x="4050807" y="6254153"/>
                  <a:pt x="4078303" y="6230886"/>
                  <a:pt x="4079890" y="6216344"/>
                </a:cubicBezTo>
                <a:cubicBezTo>
                  <a:pt x="4081478" y="6201802"/>
                  <a:pt x="4089934" y="6194928"/>
                  <a:pt x="4079890" y="6184617"/>
                </a:cubicBezTo>
                <a:cubicBezTo>
                  <a:pt x="4075927" y="6180122"/>
                  <a:pt x="4071164" y="6175627"/>
                  <a:pt x="4079890" y="6170339"/>
                </a:cubicBezTo>
                <a:cubicBezTo>
                  <a:pt x="4079890" y="6155269"/>
                  <a:pt x="4065349" y="6146279"/>
                  <a:pt x="4063232" y="6132002"/>
                </a:cubicBezTo>
                <a:cubicBezTo>
                  <a:pt x="4039705" y="6122219"/>
                  <a:pt x="4048696" y="6099481"/>
                  <a:pt x="4043404" y="6082296"/>
                </a:cubicBezTo>
                <a:cubicBezTo>
                  <a:pt x="4041558" y="6085997"/>
                  <a:pt x="4038118" y="6089699"/>
                  <a:pt x="4038647" y="6093136"/>
                </a:cubicBezTo>
                <a:cubicBezTo>
                  <a:pt x="4042087" y="6122484"/>
                  <a:pt x="4030450" y="6127772"/>
                  <a:pt x="4006130" y="6114288"/>
                </a:cubicBezTo>
                <a:cubicBezTo>
                  <a:pt x="3996351" y="6109528"/>
                  <a:pt x="4001108" y="6100275"/>
                  <a:pt x="3999256" y="6092871"/>
                </a:cubicBezTo>
                <a:cubicBezTo>
                  <a:pt x="3967533" y="6042636"/>
                  <a:pt x="3972819" y="5985527"/>
                  <a:pt x="3969120" y="5930268"/>
                </a:cubicBezTo>
                <a:cubicBezTo>
                  <a:pt x="3969120" y="5921543"/>
                  <a:pt x="3977840" y="5913347"/>
                  <a:pt x="3969120" y="5903829"/>
                </a:cubicBezTo>
                <a:cubicBezTo>
                  <a:pt x="3966209" y="5898276"/>
                  <a:pt x="3965415" y="5888229"/>
                  <a:pt x="3969120" y="5887965"/>
                </a:cubicBezTo>
                <a:cubicBezTo>
                  <a:pt x="3972819" y="5887701"/>
                  <a:pt x="3979163" y="5895897"/>
                  <a:pt x="3977053" y="5903829"/>
                </a:cubicBezTo>
                <a:lnTo>
                  <a:pt x="3977053" y="5935027"/>
                </a:lnTo>
                <a:lnTo>
                  <a:pt x="3978369" y="5935027"/>
                </a:lnTo>
                <a:lnTo>
                  <a:pt x="3983397" y="5935027"/>
                </a:lnTo>
                <a:cubicBezTo>
                  <a:pt x="3986831" y="5924452"/>
                  <a:pt x="3991588" y="5913876"/>
                  <a:pt x="3983397" y="5903035"/>
                </a:cubicBezTo>
                <a:cubicBezTo>
                  <a:pt x="3981545" y="5876596"/>
                  <a:pt x="3993970" y="5865491"/>
                  <a:pt x="4020407" y="5870779"/>
                </a:cubicBezTo>
                <a:lnTo>
                  <a:pt x="4027810" y="5864170"/>
                </a:lnTo>
                <a:cubicBezTo>
                  <a:pt x="4031773" y="5848041"/>
                  <a:pt x="4013004" y="5837730"/>
                  <a:pt x="4018290" y="5820808"/>
                </a:cubicBezTo>
                <a:cubicBezTo>
                  <a:pt x="4018290" y="5816843"/>
                  <a:pt x="4020407" y="5812612"/>
                  <a:pt x="4021201" y="5808382"/>
                </a:cubicBezTo>
                <a:cubicBezTo>
                  <a:pt x="4011416" y="5788714"/>
                  <a:pt x="4016444" y="5764833"/>
                  <a:pt x="4033625" y="5751008"/>
                </a:cubicBezTo>
                <a:cubicBezTo>
                  <a:pt x="4035478" y="5743870"/>
                  <a:pt x="4046579" y="5741226"/>
                  <a:pt x="4042616" y="5731443"/>
                </a:cubicBezTo>
                <a:cubicBezTo>
                  <a:pt x="4039441" y="5729264"/>
                  <a:pt x="4037059" y="5726102"/>
                  <a:pt x="4036007" y="5722454"/>
                </a:cubicBezTo>
                <a:lnTo>
                  <a:pt x="4033625" y="5722454"/>
                </a:lnTo>
                <a:cubicBezTo>
                  <a:pt x="4029927" y="5716552"/>
                  <a:pt x="4028869" y="5709302"/>
                  <a:pt x="4030979" y="5702624"/>
                </a:cubicBezTo>
                <a:cubicBezTo>
                  <a:pt x="4025693" y="5702624"/>
                  <a:pt x="4020936" y="5700244"/>
                  <a:pt x="4020671" y="5694428"/>
                </a:cubicBezTo>
                <a:cubicBezTo>
                  <a:pt x="4020407" y="5688611"/>
                  <a:pt x="4026752" y="5689668"/>
                  <a:pt x="4031508" y="5689404"/>
                </a:cubicBezTo>
                <a:cubicBezTo>
                  <a:pt x="4031508" y="5688526"/>
                  <a:pt x="4031508" y="5687638"/>
                  <a:pt x="4031508" y="5686760"/>
                </a:cubicBezTo>
                <a:cubicBezTo>
                  <a:pt x="4033361" y="5681718"/>
                  <a:pt x="4036795" y="5677382"/>
                  <a:pt x="4041293" y="5674334"/>
                </a:cubicBezTo>
                <a:cubicBezTo>
                  <a:pt x="4034155" y="5657716"/>
                  <a:pt x="4038647" y="5638405"/>
                  <a:pt x="4052130" y="5626478"/>
                </a:cubicBezTo>
                <a:lnTo>
                  <a:pt x="4063232" y="5622776"/>
                </a:lnTo>
                <a:cubicBezTo>
                  <a:pt x="4062974" y="5621721"/>
                  <a:pt x="4062974" y="5620659"/>
                  <a:pt x="4063232" y="5619604"/>
                </a:cubicBezTo>
                <a:cubicBezTo>
                  <a:pt x="4064026" y="5616954"/>
                  <a:pt x="4065349" y="5614390"/>
                  <a:pt x="4066672" y="5611936"/>
                </a:cubicBezTo>
                <a:cubicBezTo>
                  <a:pt x="4067466" y="5610609"/>
                  <a:pt x="4068260" y="5609192"/>
                  <a:pt x="4068789" y="5607706"/>
                </a:cubicBezTo>
                <a:cubicBezTo>
                  <a:pt x="4063496" y="5599245"/>
                  <a:pt x="4056364" y="5591049"/>
                  <a:pt x="4068789" y="5581266"/>
                </a:cubicBezTo>
                <a:lnTo>
                  <a:pt x="4065613" y="5568311"/>
                </a:lnTo>
                <a:lnTo>
                  <a:pt x="4044462" y="5549539"/>
                </a:lnTo>
                <a:lnTo>
                  <a:pt x="4044462" y="5534204"/>
                </a:lnTo>
                <a:lnTo>
                  <a:pt x="4025958" y="5528652"/>
                </a:lnTo>
                <a:cubicBezTo>
                  <a:pt x="4021995" y="5547952"/>
                  <a:pt x="4005336" y="5532882"/>
                  <a:pt x="3996616" y="5539756"/>
                </a:cubicBezTo>
                <a:cubicBezTo>
                  <a:pt x="3989213" y="5530238"/>
                  <a:pt x="3984449" y="5520456"/>
                  <a:pt x="3993440" y="5509087"/>
                </a:cubicBezTo>
                <a:cubicBezTo>
                  <a:pt x="3985508" y="5484498"/>
                  <a:pt x="4013798" y="5500361"/>
                  <a:pt x="4016967" y="5488464"/>
                </a:cubicBezTo>
                <a:cubicBezTo>
                  <a:pt x="4034155" y="5493223"/>
                  <a:pt x="4019348" y="5502212"/>
                  <a:pt x="4019878" y="5509087"/>
                </a:cubicBezTo>
                <a:cubicBezTo>
                  <a:pt x="4019878" y="5511466"/>
                  <a:pt x="4023318" y="5513581"/>
                  <a:pt x="4024899" y="5515961"/>
                </a:cubicBezTo>
                <a:lnTo>
                  <a:pt x="4043668" y="5515961"/>
                </a:lnTo>
                <a:cubicBezTo>
                  <a:pt x="4041823" y="5505649"/>
                  <a:pt x="4035213" y="5495867"/>
                  <a:pt x="4038647" y="5484498"/>
                </a:cubicBezTo>
                <a:cubicBezTo>
                  <a:pt x="4036272" y="5470902"/>
                  <a:pt x="4037853" y="5456879"/>
                  <a:pt x="4043668" y="5444310"/>
                </a:cubicBezTo>
                <a:cubicBezTo>
                  <a:pt x="4043668" y="5441137"/>
                  <a:pt x="4043668" y="5437964"/>
                  <a:pt x="4043668" y="5434791"/>
                </a:cubicBezTo>
                <a:cubicBezTo>
                  <a:pt x="4035742" y="5417870"/>
                  <a:pt x="4037059" y="5404122"/>
                  <a:pt x="4055570" y="5395925"/>
                </a:cubicBezTo>
                <a:cubicBezTo>
                  <a:pt x="4047109" y="5364869"/>
                  <a:pt x="4047109" y="5332063"/>
                  <a:pt x="4055570" y="5301007"/>
                </a:cubicBezTo>
                <a:cubicBezTo>
                  <a:pt x="4045256" y="5285937"/>
                  <a:pt x="4060327" y="5280913"/>
                  <a:pt x="4067201" y="5272717"/>
                </a:cubicBezTo>
                <a:lnTo>
                  <a:pt x="4074340" y="5249715"/>
                </a:lnTo>
                <a:cubicBezTo>
                  <a:pt x="4071693" y="5240196"/>
                  <a:pt x="4069318" y="5230678"/>
                  <a:pt x="4081214" y="5224861"/>
                </a:cubicBezTo>
                <a:lnTo>
                  <a:pt x="4079097" y="5224861"/>
                </a:lnTo>
                <a:cubicBezTo>
                  <a:pt x="4075398" y="5217723"/>
                  <a:pt x="4076192" y="5206089"/>
                  <a:pt x="4082008" y="5206883"/>
                </a:cubicBezTo>
                <a:cubicBezTo>
                  <a:pt x="4099718" y="5208998"/>
                  <a:pt x="4091786" y="5191548"/>
                  <a:pt x="4099454" y="5187053"/>
                </a:cubicBezTo>
                <a:cubicBezTo>
                  <a:pt x="4100512" y="5185974"/>
                  <a:pt x="4101571" y="5184827"/>
                  <a:pt x="4102629" y="5183616"/>
                </a:cubicBezTo>
                <a:cubicBezTo>
                  <a:pt x="4098660" y="5174362"/>
                  <a:pt x="4095755" y="5165637"/>
                  <a:pt x="4109497" y="5162464"/>
                </a:cubicBezTo>
                <a:cubicBezTo>
                  <a:pt x="4113466" y="5136075"/>
                  <a:pt x="4109761" y="5109112"/>
                  <a:pt x="4098924" y="5084732"/>
                </a:cubicBezTo>
                <a:cubicBezTo>
                  <a:pt x="4098395" y="5083658"/>
                  <a:pt x="4097601" y="5082677"/>
                  <a:pt x="4096807" y="5081823"/>
                </a:cubicBezTo>
                <a:cubicBezTo>
                  <a:pt x="4092051" y="5082064"/>
                  <a:pt x="4087558" y="5080335"/>
                  <a:pt x="4084383" y="5077064"/>
                </a:cubicBezTo>
                <a:lnTo>
                  <a:pt x="4076980" y="5077064"/>
                </a:lnTo>
                <a:cubicBezTo>
                  <a:pt x="4050542" y="5070983"/>
                  <a:pt x="4056100" y="5054855"/>
                  <a:pt x="4062444" y="5036347"/>
                </a:cubicBezTo>
                <a:cubicBezTo>
                  <a:pt x="4068789" y="5017840"/>
                  <a:pt x="4095755" y="5003298"/>
                  <a:pt x="4083589" y="4991665"/>
                </a:cubicBezTo>
                <a:cubicBezTo>
                  <a:pt x="4071429" y="4980031"/>
                  <a:pt x="4055570" y="5009644"/>
                  <a:pt x="4038118" y="5015196"/>
                </a:cubicBezTo>
                <a:cubicBezTo>
                  <a:pt x="4032567" y="5018236"/>
                  <a:pt x="4026487" y="5019527"/>
                  <a:pt x="4020142" y="5018897"/>
                </a:cubicBezTo>
                <a:lnTo>
                  <a:pt x="4017761" y="5015460"/>
                </a:lnTo>
                <a:cubicBezTo>
                  <a:pt x="4013798" y="5020748"/>
                  <a:pt x="4010099" y="5019426"/>
                  <a:pt x="4006130" y="5017575"/>
                </a:cubicBezTo>
                <a:cubicBezTo>
                  <a:pt x="4005071" y="5019548"/>
                  <a:pt x="4003225" y="5021113"/>
                  <a:pt x="4001108" y="5022070"/>
                </a:cubicBezTo>
                <a:cubicBezTo>
                  <a:pt x="3984449" y="5032117"/>
                  <a:pt x="3968326" y="5046130"/>
                  <a:pt x="3948234" y="5027622"/>
                </a:cubicBezTo>
                <a:cubicBezTo>
                  <a:pt x="3943477" y="5022863"/>
                  <a:pt x="3938714" y="5026036"/>
                  <a:pt x="3934221" y="5028944"/>
                </a:cubicBezTo>
                <a:cubicBezTo>
                  <a:pt x="3922326" y="5036083"/>
                  <a:pt x="3915452" y="5037141"/>
                  <a:pt x="3911218" y="5033175"/>
                </a:cubicBezTo>
                <a:cubicBezTo>
                  <a:pt x="3906726" y="5026663"/>
                  <a:pt x="3904351" y="5018882"/>
                  <a:pt x="3904609" y="5010966"/>
                </a:cubicBezTo>
                <a:cubicBezTo>
                  <a:pt x="3903157" y="4996953"/>
                  <a:pt x="3899126" y="4988889"/>
                  <a:pt x="3892781" y="4986675"/>
                </a:cubicBezTo>
                <a:close/>
                <a:moveTo>
                  <a:pt x="3750220" y="4882744"/>
                </a:moveTo>
                <a:cubicBezTo>
                  <a:pt x="3750485" y="4882879"/>
                  <a:pt x="3751014" y="4883051"/>
                  <a:pt x="3751278" y="4883262"/>
                </a:cubicBezTo>
                <a:cubicBezTo>
                  <a:pt x="3753389" y="4883262"/>
                  <a:pt x="3754712" y="4887228"/>
                  <a:pt x="3756035" y="4889079"/>
                </a:cubicBezTo>
                <a:cubicBezTo>
                  <a:pt x="3753124" y="4893838"/>
                  <a:pt x="3749426" y="4895424"/>
                  <a:pt x="3745728" y="4893309"/>
                </a:cubicBezTo>
                <a:cubicBezTo>
                  <a:pt x="3742023" y="4891194"/>
                  <a:pt x="3741229" y="4888550"/>
                  <a:pt x="3741758" y="4886964"/>
                </a:cubicBezTo>
                <a:cubicBezTo>
                  <a:pt x="3742817" y="4883495"/>
                  <a:pt x="3746515" y="4881607"/>
                  <a:pt x="3750220" y="4882744"/>
                </a:cubicBezTo>
                <a:close/>
                <a:moveTo>
                  <a:pt x="2412433" y="4832399"/>
                </a:moveTo>
                <a:cubicBezTo>
                  <a:pt x="2407344" y="4832895"/>
                  <a:pt x="2400075" y="4836597"/>
                  <a:pt x="2396109" y="4835407"/>
                </a:cubicBezTo>
                <a:lnTo>
                  <a:pt x="2347197" y="4893309"/>
                </a:lnTo>
                <a:cubicBezTo>
                  <a:pt x="2328693" y="4920727"/>
                  <a:pt x="2307542" y="4946392"/>
                  <a:pt x="2284280" y="4969984"/>
                </a:cubicBezTo>
                <a:lnTo>
                  <a:pt x="2238280" y="5038727"/>
                </a:lnTo>
                <a:lnTo>
                  <a:pt x="2224002" y="5063315"/>
                </a:lnTo>
                <a:cubicBezTo>
                  <a:pt x="2219239" y="5076004"/>
                  <a:pt x="2211578" y="5087288"/>
                  <a:pt x="2201264" y="5096101"/>
                </a:cubicBezTo>
                <a:cubicBezTo>
                  <a:pt x="2196507" y="5109043"/>
                  <a:pt x="2187516" y="5120139"/>
                  <a:pt x="2176150" y="5127828"/>
                </a:cubicBezTo>
                <a:cubicBezTo>
                  <a:pt x="2176150" y="5134752"/>
                  <a:pt x="2172974" y="5141275"/>
                  <a:pt x="2167423" y="5145542"/>
                </a:cubicBezTo>
                <a:cubicBezTo>
                  <a:pt x="2164254" y="5160084"/>
                  <a:pt x="2153675" y="5168016"/>
                  <a:pt x="2139140" y="5179385"/>
                </a:cubicBezTo>
                <a:cubicBezTo>
                  <a:pt x="2139669" y="5161634"/>
                  <a:pt x="2148125" y="5145019"/>
                  <a:pt x="2161873" y="5133909"/>
                </a:cubicBezTo>
                <a:lnTo>
                  <a:pt x="2168217" y="5127299"/>
                </a:lnTo>
                <a:cubicBezTo>
                  <a:pt x="2174297" y="5116459"/>
                  <a:pt x="2180377" y="5105354"/>
                  <a:pt x="2186722" y="5094514"/>
                </a:cubicBezTo>
                <a:cubicBezTo>
                  <a:pt x="2186722" y="5087640"/>
                  <a:pt x="2183288" y="5083145"/>
                  <a:pt x="2175885" y="5083410"/>
                </a:cubicBezTo>
                <a:lnTo>
                  <a:pt x="2168482" y="5089755"/>
                </a:lnTo>
                <a:cubicBezTo>
                  <a:pt x="2162402" y="5098216"/>
                  <a:pt x="2161608" y="5110642"/>
                  <a:pt x="2149977" y="5116195"/>
                </a:cubicBezTo>
                <a:lnTo>
                  <a:pt x="2136494" y="5134967"/>
                </a:lnTo>
                <a:lnTo>
                  <a:pt x="2129620" y="5146864"/>
                </a:lnTo>
                <a:cubicBezTo>
                  <a:pt x="2120629" y="5158498"/>
                  <a:pt x="2112174" y="5149244"/>
                  <a:pt x="2113490" y="5142899"/>
                </a:cubicBezTo>
                <a:cubicBezTo>
                  <a:pt x="2120629" y="5111964"/>
                  <a:pt x="2101595" y="5137082"/>
                  <a:pt x="2096309" y="5134173"/>
                </a:cubicBezTo>
                <a:cubicBezTo>
                  <a:pt x="2085737" y="5140889"/>
                  <a:pt x="2076481" y="5149926"/>
                  <a:pt x="2069872" y="5160613"/>
                </a:cubicBezTo>
                <a:cubicBezTo>
                  <a:pt x="2062204" y="5169867"/>
                  <a:pt x="2058770" y="5167487"/>
                  <a:pt x="2046610" y="5163786"/>
                </a:cubicBezTo>
                <a:cubicBezTo>
                  <a:pt x="2010123" y="5152681"/>
                  <a:pt x="1986068" y="5124655"/>
                  <a:pt x="1950111" y="5103504"/>
                </a:cubicBezTo>
                <a:cubicBezTo>
                  <a:pt x="1947471" y="5145606"/>
                  <a:pt x="1942443" y="5187528"/>
                  <a:pt x="1935040" y="5229091"/>
                </a:cubicBezTo>
                <a:cubicBezTo>
                  <a:pt x="1927114" y="5279855"/>
                  <a:pt x="1925526" y="5331412"/>
                  <a:pt x="1921034" y="5382705"/>
                </a:cubicBezTo>
                <a:cubicBezTo>
                  <a:pt x="1921034" y="5396982"/>
                  <a:pt x="1923938" y="5411524"/>
                  <a:pt x="1909926" y="5421571"/>
                </a:cubicBezTo>
                <a:cubicBezTo>
                  <a:pt x="1894596" y="5457793"/>
                  <a:pt x="1922350" y="5482382"/>
                  <a:pt x="1942443" y="5497981"/>
                </a:cubicBezTo>
                <a:cubicBezTo>
                  <a:pt x="1961219" y="5511246"/>
                  <a:pt x="1982892" y="5519773"/>
                  <a:pt x="2005631" y="5522835"/>
                </a:cubicBezTo>
                <a:cubicBezTo>
                  <a:pt x="2067225" y="5531295"/>
                  <a:pt x="2096838" y="5520455"/>
                  <a:pt x="2116931" y="5458322"/>
                </a:cubicBezTo>
                <a:cubicBezTo>
                  <a:pt x="2126186" y="5432668"/>
                  <a:pt x="2137817" y="5407894"/>
                  <a:pt x="2151565" y="5384292"/>
                </a:cubicBezTo>
                <a:cubicBezTo>
                  <a:pt x="2161079" y="5366841"/>
                  <a:pt x="2170070" y="5369485"/>
                  <a:pt x="2181171" y="5391959"/>
                </a:cubicBezTo>
                <a:cubicBezTo>
                  <a:pt x="2184611" y="5327446"/>
                  <a:pt x="2230347" y="5286201"/>
                  <a:pt x="2244889" y="5231207"/>
                </a:cubicBezTo>
                <a:cubicBezTo>
                  <a:pt x="2244889" y="5208543"/>
                  <a:pt x="2259160" y="5188337"/>
                  <a:pt x="2280575" y="5180971"/>
                </a:cubicBezTo>
                <a:cubicBezTo>
                  <a:pt x="2278987" y="5175683"/>
                  <a:pt x="2278723" y="5170131"/>
                  <a:pt x="2272907" y="5167223"/>
                </a:cubicBezTo>
                <a:cubicBezTo>
                  <a:pt x="2268415" y="5168545"/>
                  <a:pt x="2262335" y="5175948"/>
                  <a:pt x="2260218" y="5171453"/>
                </a:cubicBezTo>
                <a:cubicBezTo>
                  <a:pt x="2254403" y="5159555"/>
                  <a:pt x="2267621" y="5155325"/>
                  <a:pt x="2272907" y="5147922"/>
                </a:cubicBezTo>
                <a:lnTo>
                  <a:pt x="2291154" y="5121482"/>
                </a:lnTo>
                <a:cubicBezTo>
                  <a:pt x="2291941" y="5109944"/>
                  <a:pt x="2297234" y="5099212"/>
                  <a:pt x="2306218" y="5091870"/>
                </a:cubicBezTo>
                <a:cubicBezTo>
                  <a:pt x="2291419" y="5086053"/>
                  <a:pt x="2272113" y="5094779"/>
                  <a:pt x="2260747" y="5077593"/>
                </a:cubicBezTo>
                <a:cubicBezTo>
                  <a:pt x="2260747" y="5064373"/>
                  <a:pt x="2272378" y="5056706"/>
                  <a:pt x="2277671" y="5045865"/>
                </a:cubicBezTo>
                <a:cubicBezTo>
                  <a:pt x="2282957" y="5035025"/>
                  <a:pt x="2289037" y="5021277"/>
                  <a:pt x="2304108" y="5019426"/>
                </a:cubicBezTo>
                <a:cubicBezTo>
                  <a:pt x="2312298" y="5000918"/>
                  <a:pt x="2324730" y="5007528"/>
                  <a:pt x="2337154" y="5013874"/>
                </a:cubicBezTo>
                <a:lnTo>
                  <a:pt x="2342705" y="5001183"/>
                </a:lnTo>
                <a:cubicBezTo>
                  <a:pt x="2336625" y="4991929"/>
                  <a:pt x="2320760" y="5008321"/>
                  <a:pt x="2316268" y="4991929"/>
                </a:cubicBezTo>
                <a:cubicBezTo>
                  <a:pt x="2311769" y="4975536"/>
                  <a:pt x="2330280" y="4985054"/>
                  <a:pt x="2333979" y="4977916"/>
                </a:cubicBezTo>
                <a:cubicBezTo>
                  <a:pt x="2334508" y="4974854"/>
                  <a:pt x="2334508" y="4971724"/>
                  <a:pt x="2333979" y="4968662"/>
                </a:cubicBezTo>
                <a:cubicBezTo>
                  <a:pt x="2333185" y="4955096"/>
                  <a:pt x="2341382" y="4942643"/>
                  <a:pt x="2354336" y="4938256"/>
                </a:cubicBezTo>
                <a:lnTo>
                  <a:pt x="2378921" y="4899390"/>
                </a:lnTo>
                <a:cubicBezTo>
                  <a:pt x="2384736" y="4892781"/>
                  <a:pt x="2390558" y="4885906"/>
                  <a:pt x="2396638" y="4879296"/>
                </a:cubicBezTo>
                <a:cubicBezTo>
                  <a:pt x="2398749" y="4871756"/>
                  <a:pt x="2403247" y="4865141"/>
                  <a:pt x="2409592" y="4860524"/>
                </a:cubicBezTo>
                <a:lnTo>
                  <a:pt x="2415672" y="4853914"/>
                </a:lnTo>
                <a:cubicBezTo>
                  <a:pt x="2415407" y="4852161"/>
                  <a:pt x="2415407" y="4850379"/>
                  <a:pt x="2415672" y="4848626"/>
                </a:cubicBezTo>
                <a:cubicBezTo>
                  <a:pt x="2420429" y="4834613"/>
                  <a:pt x="2417521" y="4831903"/>
                  <a:pt x="2412433" y="4832399"/>
                </a:cubicBezTo>
                <a:close/>
                <a:moveTo>
                  <a:pt x="397721" y="4781734"/>
                </a:moveTo>
                <a:lnTo>
                  <a:pt x="403801" y="4789137"/>
                </a:lnTo>
                <a:cubicBezTo>
                  <a:pt x="401684" y="4790459"/>
                  <a:pt x="399309" y="4793896"/>
                  <a:pt x="397192" y="4792310"/>
                </a:cubicBezTo>
                <a:cubicBezTo>
                  <a:pt x="395075" y="4792310"/>
                  <a:pt x="393229" y="4789137"/>
                  <a:pt x="391377" y="4787286"/>
                </a:cubicBezTo>
                <a:close/>
                <a:moveTo>
                  <a:pt x="3146393" y="4760318"/>
                </a:moveTo>
                <a:cubicBezTo>
                  <a:pt x="3150098" y="4758996"/>
                  <a:pt x="3151943" y="4760318"/>
                  <a:pt x="3153531" y="4764284"/>
                </a:cubicBezTo>
                <a:cubicBezTo>
                  <a:pt x="3151414" y="4766970"/>
                  <a:pt x="3148774" y="4769292"/>
                  <a:pt x="3145863" y="4771158"/>
                </a:cubicBezTo>
                <a:cubicBezTo>
                  <a:pt x="3144282" y="4771158"/>
                  <a:pt x="3139519" y="4771158"/>
                  <a:pt x="3139254" y="4768250"/>
                </a:cubicBezTo>
                <a:cubicBezTo>
                  <a:pt x="3138990" y="4765342"/>
                  <a:pt x="3142694" y="4761640"/>
                  <a:pt x="3146393" y="4760318"/>
                </a:cubicBezTo>
                <a:close/>
                <a:moveTo>
                  <a:pt x="3860196" y="4685759"/>
                </a:moveTo>
                <a:cubicBezTo>
                  <a:pt x="3861784" y="4685759"/>
                  <a:pt x="3865747" y="4685759"/>
                  <a:pt x="3868658" y="4685759"/>
                </a:cubicBezTo>
                <a:cubicBezTo>
                  <a:pt x="3867335" y="4693162"/>
                  <a:pt x="3866276" y="4700829"/>
                  <a:pt x="3863901" y="4716164"/>
                </a:cubicBezTo>
                <a:cubicBezTo>
                  <a:pt x="3856233" y="4701887"/>
                  <a:pt x="3850682" y="4693955"/>
                  <a:pt x="3860196" y="4685759"/>
                </a:cubicBezTo>
                <a:close/>
                <a:moveTo>
                  <a:pt x="429709" y="4641869"/>
                </a:moveTo>
                <a:cubicBezTo>
                  <a:pt x="420989" y="4639725"/>
                  <a:pt x="412263" y="4644997"/>
                  <a:pt x="410146" y="4653642"/>
                </a:cubicBezTo>
                <a:cubicBezTo>
                  <a:pt x="410146" y="4653685"/>
                  <a:pt x="410146" y="4653724"/>
                  <a:pt x="410146" y="4653767"/>
                </a:cubicBezTo>
                <a:cubicBezTo>
                  <a:pt x="410146" y="4664078"/>
                  <a:pt x="400897" y="4666722"/>
                  <a:pt x="396133" y="4672803"/>
                </a:cubicBezTo>
                <a:cubicBezTo>
                  <a:pt x="360712" y="4711778"/>
                  <a:pt x="322637" y="4748180"/>
                  <a:pt x="281930" y="4781734"/>
                </a:cubicBezTo>
                <a:cubicBezTo>
                  <a:pt x="273203" y="4790459"/>
                  <a:pt x="257338" y="4795747"/>
                  <a:pt x="261837" y="4815048"/>
                </a:cubicBezTo>
                <a:cubicBezTo>
                  <a:pt x="268711" y="4843603"/>
                  <a:pt x="257868" y="4871364"/>
                  <a:pt x="268711" y="4903620"/>
                </a:cubicBezTo>
                <a:cubicBezTo>
                  <a:pt x="279548" y="4935877"/>
                  <a:pt x="295148" y="4970248"/>
                  <a:pt x="302545" y="5004884"/>
                </a:cubicBezTo>
                <a:cubicBezTo>
                  <a:pt x="309948" y="5039520"/>
                  <a:pt x="308896" y="5045865"/>
                  <a:pt x="277695" y="5054326"/>
                </a:cubicBezTo>
                <a:lnTo>
                  <a:pt x="256280" y="5060407"/>
                </a:lnTo>
                <a:cubicBezTo>
                  <a:pt x="247295" y="5069132"/>
                  <a:pt x="235400" y="5063051"/>
                  <a:pt x="225086" y="5066752"/>
                </a:cubicBezTo>
                <a:cubicBezTo>
                  <a:pt x="224292" y="5068325"/>
                  <a:pt x="223763" y="5070026"/>
                  <a:pt x="223498" y="5071776"/>
                </a:cubicBezTo>
                <a:lnTo>
                  <a:pt x="233018" y="5073627"/>
                </a:lnTo>
                <a:cubicBezTo>
                  <a:pt x="243855" y="5079708"/>
                  <a:pt x="257868" y="5068867"/>
                  <a:pt x="268182" y="5079708"/>
                </a:cubicBezTo>
                <a:cubicBezTo>
                  <a:pt x="277960" y="5069925"/>
                  <a:pt x="282982" y="5076006"/>
                  <a:pt x="287216" y="5085260"/>
                </a:cubicBezTo>
                <a:cubicBezTo>
                  <a:pt x="294354" y="5083645"/>
                  <a:pt x="301493" y="5088108"/>
                  <a:pt x="303074" y="5095228"/>
                </a:cubicBezTo>
                <a:cubicBezTo>
                  <a:pt x="303339" y="5097081"/>
                  <a:pt x="303339" y="5099001"/>
                  <a:pt x="303074" y="5100859"/>
                </a:cubicBezTo>
                <a:cubicBezTo>
                  <a:pt x="299905" y="5109584"/>
                  <a:pt x="289856" y="5112228"/>
                  <a:pt x="281400" y="5103239"/>
                </a:cubicBezTo>
                <a:lnTo>
                  <a:pt x="261837" y="5103239"/>
                </a:lnTo>
                <a:lnTo>
                  <a:pt x="255492" y="5109584"/>
                </a:lnTo>
                <a:cubicBezTo>
                  <a:pt x="255492" y="5114608"/>
                  <a:pt x="255492" y="5119367"/>
                  <a:pt x="255492" y="5124390"/>
                </a:cubicBezTo>
                <a:cubicBezTo>
                  <a:pt x="265271" y="5123069"/>
                  <a:pt x="272939" y="5124390"/>
                  <a:pt x="275585" y="5136024"/>
                </a:cubicBezTo>
                <a:lnTo>
                  <a:pt x="275585" y="5137610"/>
                </a:lnTo>
                <a:lnTo>
                  <a:pt x="332951" y="5142369"/>
                </a:lnTo>
                <a:cubicBezTo>
                  <a:pt x="315241" y="5152681"/>
                  <a:pt x="304397" y="5162992"/>
                  <a:pt x="289591" y="5148979"/>
                </a:cubicBezTo>
                <a:cubicBezTo>
                  <a:pt x="283511" y="5153503"/>
                  <a:pt x="276637" y="5156985"/>
                  <a:pt x="269240" y="5159291"/>
                </a:cubicBezTo>
                <a:cubicBezTo>
                  <a:pt x="217153" y="5165618"/>
                  <a:pt x="165867" y="5179142"/>
                  <a:pt x="117485" y="5199479"/>
                </a:cubicBezTo>
                <a:cubicBezTo>
                  <a:pt x="121190" y="5208468"/>
                  <a:pt x="143922" y="5206089"/>
                  <a:pt x="131762" y="5224068"/>
                </a:cubicBezTo>
                <a:lnTo>
                  <a:pt x="155294" y="5226447"/>
                </a:lnTo>
                <a:lnTo>
                  <a:pt x="174858" y="5231471"/>
                </a:lnTo>
                <a:lnTo>
                  <a:pt x="179085" y="5226183"/>
                </a:lnTo>
                <a:cubicBezTo>
                  <a:pt x="187812" y="5223010"/>
                  <a:pt x="194421" y="5229091"/>
                  <a:pt x="202089" y="5230677"/>
                </a:cubicBezTo>
                <a:cubicBezTo>
                  <a:pt x="206316" y="5219573"/>
                  <a:pt x="214778" y="5214021"/>
                  <a:pt x="222975" y="5223803"/>
                </a:cubicBezTo>
                <a:cubicBezTo>
                  <a:pt x="231166" y="5233586"/>
                  <a:pt x="226144" y="5241782"/>
                  <a:pt x="212926" y="5243368"/>
                </a:cubicBezTo>
                <a:lnTo>
                  <a:pt x="201824" y="5256588"/>
                </a:lnTo>
                <a:cubicBezTo>
                  <a:pt x="198913" y="5261083"/>
                  <a:pt x="195744" y="5265313"/>
                  <a:pt x="192569" y="5269808"/>
                </a:cubicBezTo>
                <a:cubicBezTo>
                  <a:pt x="203405" y="5273509"/>
                  <a:pt x="215572" y="5273774"/>
                  <a:pt x="224027" y="5283028"/>
                </a:cubicBezTo>
                <a:cubicBezTo>
                  <a:pt x="228791" y="5260818"/>
                  <a:pt x="240421" y="5280648"/>
                  <a:pt x="248354" y="5279062"/>
                </a:cubicBezTo>
                <a:cubicBezTo>
                  <a:pt x="259191" y="5263573"/>
                  <a:pt x="280342" y="5259708"/>
                  <a:pt x="295677" y="5270429"/>
                </a:cubicBezTo>
                <a:cubicBezTo>
                  <a:pt x="297788" y="5271791"/>
                  <a:pt x="299640" y="5273354"/>
                  <a:pt x="301228" y="5275096"/>
                </a:cubicBezTo>
                <a:cubicBezTo>
                  <a:pt x="306779" y="5283292"/>
                  <a:pt x="316557" y="5281177"/>
                  <a:pt x="320791" y="5288580"/>
                </a:cubicBezTo>
                <a:cubicBezTo>
                  <a:pt x="327665" y="5288072"/>
                  <a:pt x="334539" y="5290685"/>
                  <a:pt x="339561" y="5295719"/>
                </a:cubicBezTo>
                <a:lnTo>
                  <a:pt x="370490" y="5283557"/>
                </a:lnTo>
                <a:cubicBezTo>
                  <a:pt x="388466" y="5285143"/>
                  <a:pt x="387149" y="5299685"/>
                  <a:pt x="381334" y="5307881"/>
                </a:cubicBezTo>
                <a:cubicBezTo>
                  <a:pt x="375512" y="5316077"/>
                  <a:pt x="368380" y="5298363"/>
                  <a:pt x="359124" y="5302064"/>
                </a:cubicBezTo>
                <a:cubicBezTo>
                  <a:pt x="354367" y="5309996"/>
                  <a:pt x="343259" y="5314755"/>
                  <a:pt x="346435" y="5326653"/>
                </a:cubicBezTo>
                <a:cubicBezTo>
                  <a:pt x="374989" y="5325630"/>
                  <a:pt x="403801" y="5327488"/>
                  <a:pt x="432091" y="5332205"/>
                </a:cubicBezTo>
                <a:cubicBezTo>
                  <a:pt x="452713" y="5337229"/>
                  <a:pt x="482848" y="5326917"/>
                  <a:pt x="502676" y="5332205"/>
                </a:cubicBezTo>
                <a:cubicBezTo>
                  <a:pt x="543390" y="5341724"/>
                  <a:pt x="585163" y="5342781"/>
                  <a:pt x="625613" y="5354943"/>
                </a:cubicBezTo>
                <a:cubicBezTo>
                  <a:pt x="681127" y="5371336"/>
                  <a:pt x="739023" y="5379797"/>
                  <a:pt x="795867" y="5391959"/>
                </a:cubicBezTo>
                <a:cubicBezTo>
                  <a:pt x="803799" y="5386406"/>
                  <a:pt x="812519" y="5378210"/>
                  <a:pt x="812519" y="5397247"/>
                </a:cubicBezTo>
                <a:cubicBezTo>
                  <a:pt x="815694" y="5403592"/>
                  <a:pt x="818599" y="5410202"/>
                  <a:pt x="821774" y="5416547"/>
                </a:cubicBezTo>
                <a:cubicBezTo>
                  <a:pt x="821774" y="5437435"/>
                  <a:pt x="840015" y="5430825"/>
                  <a:pt x="850593" y="5434791"/>
                </a:cubicBezTo>
                <a:cubicBezTo>
                  <a:pt x="869627" y="5442194"/>
                  <a:pt x="899498" y="5433204"/>
                  <a:pt x="898175" y="5468898"/>
                </a:cubicBezTo>
                <a:cubicBezTo>
                  <a:pt x="898175" y="5473657"/>
                  <a:pt x="901351" y="5474979"/>
                  <a:pt x="906637" y="5474450"/>
                </a:cubicBezTo>
                <a:cubicBezTo>
                  <a:pt x="931486" y="5473559"/>
                  <a:pt x="956342" y="5477974"/>
                  <a:pt x="979604" y="5487405"/>
                </a:cubicBezTo>
                <a:cubicBezTo>
                  <a:pt x="987007" y="5490049"/>
                  <a:pt x="995998" y="5489520"/>
                  <a:pt x="999696" y="5498510"/>
                </a:cubicBezTo>
                <a:cubicBezTo>
                  <a:pt x="1011856" y="5505022"/>
                  <a:pt x="1025604" y="5506994"/>
                  <a:pt x="1039087" y="5504062"/>
                </a:cubicBezTo>
                <a:cubicBezTo>
                  <a:pt x="1031155" y="5485026"/>
                  <a:pt x="1034860" y="5459908"/>
                  <a:pt x="1006305" y="5455413"/>
                </a:cubicBezTo>
                <a:cubicBezTo>
                  <a:pt x="1002872" y="5455413"/>
                  <a:pt x="1000490" y="5455413"/>
                  <a:pt x="1001284" y="5447746"/>
                </a:cubicBezTo>
                <a:cubicBezTo>
                  <a:pt x="1004982" y="5421307"/>
                  <a:pt x="1003924" y="5423950"/>
                  <a:pt x="983044" y="5419191"/>
                </a:cubicBezTo>
                <a:cubicBezTo>
                  <a:pt x="962157" y="5414432"/>
                  <a:pt x="932015" y="5419191"/>
                  <a:pt x="909018" y="5404650"/>
                </a:cubicBezTo>
                <a:cubicBezTo>
                  <a:pt x="885750" y="5404650"/>
                  <a:pt x="861166" y="5404650"/>
                  <a:pt x="859842" y="5372393"/>
                </a:cubicBezTo>
                <a:cubicBezTo>
                  <a:pt x="852175" y="5370014"/>
                  <a:pt x="842396" y="5372393"/>
                  <a:pt x="835522" y="5362346"/>
                </a:cubicBezTo>
                <a:cubicBezTo>
                  <a:pt x="846624" y="5362346"/>
                  <a:pt x="855350" y="5355472"/>
                  <a:pt x="866187" y="5359438"/>
                </a:cubicBezTo>
                <a:lnTo>
                  <a:pt x="886544" y="5365783"/>
                </a:lnTo>
                <a:cubicBezTo>
                  <a:pt x="903468" y="5368163"/>
                  <a:pt x="922502" y="5365783"/>
                  <a:pt x="930169" y="5387993"/>
                </a:cubicBezTo>
                <a:cubicBezTo>
                  <a:pt x="934662" y="5389843"/>
                  <a:pt x="938889" y="5386406"/>
                  <a:pt x="944175" y="5387993"/>
                </a:cubicBezTo>
                <a:cubicBezTo>
                  <a:pt x="972730" y="5393545"/>
                  <a:pt x="970613" y="5384555"/>
                  <a:pt x="992293" y="5375831"/>
                </a:cubicBezTo>
                <a:cubicBezTo>
                  <a:pt x="1020582" y="5364462"/>
                  <a:pt x="1029832" y="5331148"/>
                  <a:pt x="1063407" y="5326653"/>
                </a:cubicBezTo>
                <a:cubicBezTo>
                  <a:pt x="1032213" y="5313433"/>
                  <a:pt x="1021112" y="5285672"/>
                  <a:pt x="1002872" y="5264784"/>
                </a:cubicBezTo>
                <a:cubicBezTo>
                  <a:pt x="988330" y="5248128"/>
                  <a:pt x="991499" y="5224068"/>
                  <a:pt x="974053" y="5208733"/>
                </a:cubicBezTo>
                <a:cubicBezTo>
                  <a:pt x="968767" y="5203973"/>
                  <a:pt x="979604" y="5200272"/>
                  <a:pt x="985684" y="5199214"/>
                </a:cubicBezTo>
                <a:cubicBezTo>
                  <a:pt x="984096" y="5192605"/>
                  <a:pt x="975641" y="5187845"/>
                  <a:pt x="980927" y="5179649"/>
                </a:cubicBezTo>
                <a:cubicBezTo>
                  <a:pt x="984360" y="5166694"/>
                  <a:pt x="957659" y="5159555"/>
                  <a:pt x="972994" y="5145542"/>
                </a:cubicBezTo>
                <a:cubicBezTo>
                  <a:pt x="983567" y="5136024"/>
                  <a:pt x="999431" y="5153474"/>
                  <a:pt x="1016090" y="5136553"/>
                </a:cubicBezTo>
                <a:cubicBezTo>
                  <a:pt x="980662" y="5136553"/>
                  <a:pt x="973524" y="5110113"/>
                  <a:pt x="970877" y="5087640"/>
                </a:cubicBezTo>
                <a:cubicBezTo>
                  <a:pt x="969561" y="5054815"/>
                  <a:pt x="941800" y="5029343"/>
                  <a:pt x="909018" y="5030747"/>
                </a:cubicBezTo>
                <a:cubicBezTo>
                  <a:pt x="908489" y="5030760"/>
                  <a:pt x="908225" y="5030776"/>
                  <a:pt x="907960" y="5030794"/>
                </a:cubicBezTo>
                <a:cubicBezTo>
                  <a:pt x="905049" y="5030794"/>
                  <a:pt x="902409" y="5027622"/>
                  <a:pt x="899498" y="5026300"/>
                </a:cubicBezTo>
                <a:cubicBezTo>
                  <a:pt x="807497" y="4979502"/>
                  <a:pt x="707035" y="4953855"/>
                  <a:pt x="612130" y="4914461"/>
                </a:cubicBezTo>
                <a:cubicBezTo>
                  <a:pt x="576701" y="4899654"/>
                  <a:pt x="524621" y="4906000"/>
                  <a:pt x="513255" y="4851799"/>
                </a:cubicBezTo>
                <a:lnTo>
                  <a:pt x="509285" y="4856294"/>
                </a:lnTo>
                <a:cubicBezTo>
                  <a:pt x="509285" y="4861846"/>
                  <a:pt x="514042" y="4868720"/>
                  <a:pt x="506645" y="4871628"/>
                </a:cubicBezTo>
                <a:cubicBezTo>
                  <a:pt x="503999" y="4871628"/>
                  <a:pt x="493956" y="4871628"/>
                  <a:pt x="497125" y="4862903"/>
                </a:cubicBezTo>
                <a:cubicBezTo>
                  <a:pt x="486818" y="4852328"/>
                  <a:pt x="491839" y="4839372"/>
                  <a:pt x="492368" y="4827210"/>
                </a:cubicBezTo>
                <a:cubicBezTo>
                  <a:pt x="492898" y="4815048"/>
                  <a:pt x="497125" y="4805265"/>
                  <a:pt x="490251" y="4798127"/>
                </a:cubicBezTo>
                <a:cubicBezTo>
                  <a:pt x="469630" y="4776219"/>
                  <a:pt x="457999" y="4747302"/>
                  <a:pt x="457999" y="4717222"/>
                </a:cubicBezTo>
                <a:cubicBezTo>
                  <a:pt x="452448" y="4717222"/>
                  <a:pt x="444251" y="4724096"/>
                  <a:pt x="441605" y="4715900"/>
                </a:cubicBezTo>
                <a:cubicBezTo>
                  <a:pt x="439229" y="4706397"/>
                  <a:pt x="443457" y="4696430"/>
                  <a:pt x="452183" y="4691840"/>
                </a:cubicBezTo>
                <a:cubicBezTo>
                  <a:pt x="452183" y="4679942"/>
                  <a:pt x="430238" y="4678356"/>
                  <a:pt x="439229" y="4661434"/>
                </a:cubicBezTo>
                <a:cubicBezTo>
                  <a:pt x="442928" y="4655559"/>
                  <a:pt x="441340" y="4647699"/>
                  <a:pt x="435525" y="4643876"/>
                </a:cubicBezTo>
                <a:cubicBezTo>
                  <a:pt x="433679" y="4642741"/>
                  <a:pt x="431826" y="4642051"/>
                  <a:pt x="429709" y="4641869"/>
                </a:cubicBezTo>
                <a:close/>
                <a:moveTo>
                  <a:pt x="3596089" y="4427709"/>
                </a:moveTo>
                <a:cubicBezTo>
                  <a:pt x="3563837" y="4430117"/>
                  <a:pt x="3532907" y="4440572"/>
                  <a:pt x="3505676" y="4458114"/>
                </a:cubicBezTo>
                <a:cubicBezTo>
                  <a:pt x="3469983" y="4484554"/>
                  <a:pt x="3452802" y="4528443"/>
                  <a:pt x="3417903" y="4556734"/>
                </a:cubicBezTo>
                <a:cubicBezTo>
                  <a:pt x="3371373" y="4593485"/>
                  <a:pt x="3324844" y="4629971"/>
                  <a:pt x="3279372" y="4668044"/>
                </a:cubicBezTo>
                <a:cubicBezTo>
                  <a:pt x="3234431" y="4705837"/>
                  <a:pt x="3183673" y="4735703"/>
                  <a:pt x="3128682" y="4756352"/>
                </a:cubicBezTo>
                <a:cubicBezTo>
                  <a:pt x="3089555" y="4771158"/>
                  <a:pt x="3049370" y="4782792"/>
                  <a:pt x="3009185" y="4795483"/>
                </a:cubicBezTo>
                <a:cubicBezTo>
                  <a:pt x="3006010" y="4803150"/>
                  <a:pt x="3002841" y="4810553"/>
                  <a:pt x="2993585" y="4812933"/>
                </a:cubicBezTo>
                <a:lnTo>
                  <a:pt x="2991210" y="4801564"/>
                </a:lnTo>
                <a:cubicBezTo>
                  <a:pt x="2969000" y="4804472"/>
                  <a:pt x="2984336" y="4831705"/>
                  <a:pt x="2964773" y="4836728"/>
                </a:cubicBezTo>
                <a:cubicBezTo>
                  <a:pt x="2991210" y="4851535"/>
                  <a:pt x="3017647" y="4838315"/>
                  <a:pt x="3040644" y="4849684"/>
                </a:cubicBezTo>
                <a:cubicBezTo>
                  <a:pt x="3033505" y="4864754"/>
                  <a:pt x="3019493" y="4855236"/>
                  <a:pt x="3009450" y="4859731"/>
                </a:cubicBezTo>
                <a:cubicBezTo>
                  <a:pt x="3009450" y="4868720"/>
                  <a:pt x="3030336" y="4863697"/>
                  <a:pt x="3022139" y="4878238"/>
                </a:cubicBezTo>
                <a:cubicBezTo>
                  <a:pt x="3033770" y="4897539"/>
                  <a:pt x="3053333" y="4890665"/>
                  <a:pt x="3071838" y="4891458"/>
                </a:cubicBezTo>
                <a:cubicBezTo>
                  <a:pt x="3047783" y="4912610"/>
                  <a:pt x="3045401" y="4922921"/>
                  <a:pt x="3059943" y="4928738"/>
                </a:cubicBezTo>
                <a:cubicBezTo>
                  <a:pt x="3114405" y="4950154"/>
                  <a:pt x="3163845" y="4984790"/>
                  <a:pt x="3223329" y="4993515"/>
                </a:cubicBezTo>
                <a:cubicBezTo>
                  <a:pt x="3243680" y="4990342"/>
                  <a:pt x="3236018" y="5005413"/>
                  <a:pt x="3237335" y="5015460"/>
                </a:cubicBezTo>
                <a:cubicBezTo>
                  <a:pt x="3237070" y="5017218"/>
                  <a:pt x="3237070" y="5018989"/>
                  <a:pt x="3237335" y="5020748"/>
                </a:cubicBezTo>
                <a:cubicBezTo>
                  <a:pt x="3255317" y="5003562"/>
                  <a:pt x="3252141" y="5031588"/>
                  <a:pt x="3261132" y="5032910"/>
                </a:cubicBezTo>
                <a:lnTo>
                  <a:pt x="3267477" y="5035554"/>
                </a:lnTo>
                <a:cubicBezTo>
                  <a:pt x="3268271" y="5035818"/>
                  <a:pt x="3269329" y="5035818"/>
                  <a:pt x="3270117" y="5035554"/>
                </a:cubicBezTo>
                <a:cubicBezTo>
                  <a:pt x="3275939" y="5032910"/>
                  <a:pt x="3278314" y="5020748"/>
                  <a:pt x="3286511" y="5028415"/>
                </a:cubicBezTo>
                <a:cubicBezTo>
                  <a:pt x="3296554" y="5035964"/>
                  <a:pt x="3298936" y="5049940"/>
                  <a:pt x="3292062" y="5060407"/>
                </a:cubicBezTo>
                <a:lnTo>
                  <a:pt x="3293650" y="5060407"/>
                </a:lnTo>
                <a:lnTo>
                  <a:pt x="3299465" y="5068074"/>
                </a:lnTo>
                <a:cubicBezTo>
                  <a:pt x="3308721" y="5068074"/>
                  <a:pt x="3312948" y="5060143"/>
                  <a:pt x="3317970" y="5053797"/>
                </a:cubicBezTo>
                <a:cubicBezTo>
                  <a:pt x="3320087" y="5032910"/>
                  <a:pt x="3340708" y="5044279"/>
                  <a:pt x="3349958" y="5035554"/>
                </a:cubicBezTo>
                <a:cubicBezTo>
                  <a:pt x="3357890" y="5022070"/>
                  <a:pt x="3374549" y="5033174"/>
                  <a:pt x="3384063" y="5022334"/>
                </a:cubicBezTo>
                <a:cubicBezTo>
                  <a:pt x="3382739" y="5032645"/>
                  <a:pt x="3379041" y="5040049"/>
                  <a:pt x="3369521" y="5042692"/>
                </a:cubicBezTo>
                <a:lnTo>
                  <a:pt x="3355250" y="5069132"/>
                </a:lnTo>
                <a:cubicBezTo>
                  <a:pt x="3356832" y="5073098"/>
                  <a:pt x="3368204" y="5075477"/>
                  <a:pt x="3356832" y="5081294"/>
                </a:cubicBezTo>
                <a:cubicBezTo>
                  <a:pt x="3360007" y="5093721"/>
                  <a:pt x="3349428" y="5102181"/>
                  <a:pt x="3348112" y="5113550"/>
                </a:cubicBezTo>
                <a:cubicBezTo>
                  <a:pt x="3348112" y="5113550"/>
                  <a:pt x="3346259" y="5113550"/>
                  <a:pt x="3345730" y="5113550"/>
                </a:cubicBezTo>
                <a:cubicBezTo>
                  <a:pt x="3345201" y="5113550"/>
                  <a:pt x="3345995" y="5111171"/>
                  <a:pt x="3345995" y="5111171"/>
                </a:cubicBezTo>
                <a:cubicBezTo>
                  <a:pt x="3330394" y="5111171"/>
                  <a:pt x="3337004" y="5128621"/>
                  <a:pt x="3327754" y="5136024"/>
                </a:cubicBezTo>
                <a:cubicBezTo>
                  <a:pt x="3298406" y="5158476"/>
                  <a:pt x="3273822" y="5186621"/>
                  <a:pt x="3255582" y="5218780"/>
                </a:cubicBezTo>
                <a:cubicBezTo>
                  <a:pt x="3269329" y="5218780"/>
                  <a:pt x="3278049" y="5222746"/>
                  <a:pt x="3276203" y="5238345"/>
                </a:cubicBezTo>
                <a:lnTo>
                  <a:pt x="3284659" y="5238345"/>
                </a:lnTo>
                <a:lnTo>
                  <a:pt x="3295767" y="5230942"/>
                </a:lnTo>
                <a:cubicBezTo>
                  <a:pt x="3317970" y="5217873"/>
                  <a:pt x="3337004" y="5200306"/>
                  <a:pt x="3351810" y="5179385"/>
                </a:cubicBezTo>
                <a:cubicBezTo>
                  <a:pt x="3351810" y="5174626"/>
                  <a:pt x="3346524" y="5170395"/>
                  <a:pt x="3351810" y="5165108"/>
                </a:cubicBezTo>
                <a:cubicBezTo>
                  <a:pt x="3357096" y="5159820"/>
                  <a:pt x="3360272" y="5168545"/>
                  <a:pt x="3365029" y="5166694"/>
                </a:cubicBezTo>
                <a:cubicBezTo>
                  <a:pt x="3369785" y="5164843"/>
                  <a:pt x="3365029" y="5158233"/>
                  <a:pt x="3371903" y="5161142"/>
                </a:cubicBezTo>
                <a:lnTo>
                  <a:pt x="3384592" y="5154532"/>
                </a:lnTo>
                <a:cubicBezTo>
                  <a:pt x="3382475" y="5145616"/>
                  <a:pt x="3385121" y="5136209"/>
                  <a:pt x="3391466" y="5129679"/>
                </a:cubicBezTo>
                <a:cubicBezTo>
                  <a:pt x="3399398" y="5119859"/>
                  <a:pt x="3410235" y="5112818"/>
                  <a:pt x="3422395" y="5109584"/>
                </a:cubicBezTo>
                <a:cubicBezTo>
                  <a:pt x="3433503" y="5099009"/>
                  <a:pt x="3444075" y="5104825"/>
                  <a:pt x="3454390" y="5111435"/>
                </a:cubicBezTo>
                <a:lnTo>
                  <a:pt x="3460470" y="5111435"/>
                </a:lnTo>
                <a:cubicBezTo>
                  <a:pt x="3472894" y="5114872"/>
                  <a:pt x="3470513" y="5123069"/>
                  <a:pt x="3467608" y="5131529"/>
                </a:cubicBezTo>
                <a:cubicBezTo>
                  <a:pt x="3484525" y="5128885"/>
                  <a:pt x="3494045" y="5110642"/>
                  <a:pt x="3511756" y="5109849"/>
                </a:cubicBezTo>
                <a:cubicBezTo>
                  <a:pt x="3514661" y="5105883"/>
                  <a:pt x="3517836" y="5102181"/>
                  <a:pt x="3521012" y="5098480"/>
                </a:cubicBezTo>
                <a:cubicBezTo>
                  <a:pt x="3521799" y="5088933"/>
                  <a:pt x="3529467" y="5081392"/>
                  <a:pt x="3538987" y="5080765"/>
                </a:cubicBezTo>
                <a:cubicBezTo>
                  <a:pt x="3538987" y="5088277"/>
                  <a:pt x="3536076" y="5095487"/>
                  <a:pt x="3530526" y="5100595"/>
                </a:cubicBezTo>
                <a:lnTo>
                  <a:pt x="3538723" y="5105354"/>
                </a:lnTo>
                <a:lnTo>
                  <a:pt x="3547972" y="5103768"/>
                </a:lnTo>
                <a:lnTo>
                  <a:pt x="3587105" y="5064373"/>
                </a:lnTo>
                <a:cubicBezTo>
                  <a:pt x="3595825" y="5042957"/>
                  <a:pt x="3606933" y="5049567"/>
                  <a:pt x="3618563" y="5061993"/>
                </a:cubicBezTo>
                <a:cubicBezTo>
                  <a:pt x="3629400" y="5037140"/>
                  <a:pt x="3641296" y="5059085"/>
                  <a:pt x="3652668" y="5061993"/>
                </a:cubicBezTo>
                <a:lnTo>
                  <a:pt x="3682275" y="5032645"/>
                </a:lnTo>
                <a:lnTo>
                  <a:pt x="3694964" y="5022598"/>
                </a:lnTo>
                <a:cubicBezTo>
                  <a:pt x="3700250" y="5011372"/>
                  <a:pt x="3709241" y="5002126"/>
                  <a:pt x="3720078" y="4996159"/>
                </a:cubicBezTo>
                <a:cubicBezTo>
                  <a:pt x="3752860" y="4967543"/>
                  <a:pt x="3782737" y="4935747"/>
                  <a:pt x="3809174" y="4901241"/>
                </a:cubicBezTo>
                <a:cubicBezTo>
                  <a:pt x="3809174" y="4891458"/>
                  <a:pt x="3811821" y="4883791"/>
                  <a:pt x="3823187" y="4887228"/>
                </a:cubicBezTo>
                <a:cubicBezTo>
                  <a:pt x="3823981" y="4886300"/>
                  <a:pt x="3824775" y="4885499"/>
                  <a:pt x="3825827" y="4884848"/>
                </a:cubicBezTo>
                <a:lnTo>
                  <a:pt x="3827150" y="4884848"/>
                </a:lnTo>
                <a:cubicBezTo>
                  <a:pt x="3830325" y="4873601"/>
                  <a:pt x="3841956" y="4867044"/>
                  <a:pt x="3853322" y="4870204"/>
                </a:cubicBezTo>
                <a:cubicBezTo>
                  <a:pt x="3853322" y="4870235"/>
                  <a:pt x="3853587" y="4870272"/>
                  <a:pt x="3853587" y="4870307"/>
                </a:cubicBezTo>
                <a:cubicBezTo>
                  <a:pt x="3855969" y="4862110"/>
                  <a:pt x="3858608" y="4853914"/>
                  <a:pt x="3861255" y="4845718"/>
                </a:cubicBezTo>
                <a:cubicBezTo>
                  <a:pt x="3858344" y="4840959"/>
                  <a:pt x="3870510" y="4839637"/>
                  <a:pt x="3862843" y="4831440"/>
                </a:cubicBezTo>
                <a:cubicBezTo>
                  <a:pt x="3849359" y="4816899"/>
                  <a:pt x="3866012" y="4821129"/>
                  <a:pt x="3872621" y="4819543"/>
                </a:cubicBezTo>
                <a:cubicBezTo>
                  <a:pt x="3877120" y="4813197"/>
                  <a:pt x="3881876" y="4807116"/>
                  <a:pt x="3886633" y="4801035"/>
                </a:cubicBezTo>
                <a:cubicBezTo>
                  <a:pt x="3873679" y="4805001"/>
                  <a:pt x="3872092" y="4795747"/>
                  <a:pt x="3869981" y="4787022"/>
                </a:cubicBezTo>
                <a:cubicBezTo>
                  <a:pt x="3866012" y="4777890"/>
                  <a:pt x="3869981" y="4767259"/>
                  <a:pt x="3878966" y="4762962"/>
                </a:cubicBezTo>
                <a:cubicBezTo>
                  <a:pt x="3887957" y="4747667"/>
                  <a:pt x="3893507" y="4730619"/>
                  <a:pt x="3895095" y="4712991"/>
                </a:cubicBezTo>
                <a:cubicBezTo>
                  <a:pt x="3895624" y="4686967"/>
                  <a:pt x="3892184" y="4661011"/>
                  <a:pt x="3884781" y="4636052"/>
                </a:cubicBezTo>
                <a:cubicBezTo>
                  <a:pt x="3875796" y="4631558"/>
                  <a:pt x="3880024" y="4623361"/>
                  <a:pt x="3879759" y="4616487"/>
                </a:cubicBezTo>
                <a:cubicBezTo>
                  <a:pt x="3879495" y="4609613"/>
                  <a:pt x="3873150" y="4606704"/>
                  <a:pt x="3873944" y="4602739"/>
                </a:cubicBezTo>
                <a:cubicBezTo>
                  <a:pt x="3878436" y="4579207"/>
                  <a:pt x="3865482" y="4571540"/>
                  <a:pt x="3845919" y="4572333"/>
                </a:cubicBezTo>
                <a:cubicBezTo>
                  <a:pt x="3827150" y="4571989"/>
                  <a:pt x="3809439" y="4563843"/>
                  <a:pt x="3797014" y="4549859"/>
                </a:cubicBezTo>
                <a:cubicBezTo>
                  <a:pt x="3790934" y="4544307"/>
                  <a:pt x="3787229" y="4536640"/>
                  <a:pt x="3782737" y="4546158"/>
                </a:cubicBezTo>
                <a:cubicBezTo>
                  <a:pt x="3768195" y="4575506"/>
                  <a:pt x="3759734" y="4555147"/>
                  <a:pt x="3752595" y="4542721"/>
                </a:cubicBezTo>
                <a:cubicBezTo>
                  <a:pt x="3745986" y="4532412"/>
                  <a:pt x="3737531" y="4523438"/>
                  <a:pt x="3727746" y="4516281"/>
                </a:cubicBezTo>
                <a:cubicBezTo>
                  <a:pt x="3722724" y="4516281"/>
                  <a:pt x="3717173" y="4516281"/>
                  <a:pt x="3714263" y="4510993"/>
                </a:cubicBezTo>
                <a:cubicBezTo>
                  <a:pt x="3703426" y="4514959"/>
                  <a:pt x="3695758" y="4509143"/>
                  <a:pt x="3686502" y="4503855"/>
                </a:cubicBezTo>
                <a:cubicBezTo>
                  <a:pt x="3671173" y="4494865"/>
                  <a:pt x="3662976" y="4477415"/>
                  <a:pt x="3644736" y="4472392"/>
                </a:cubicBezTo>
                <a:cubicBezTo>
                  <a:pt x="3635216" y="4472392"/>
                  <a:pt x="3636539" y="4466046"/>
                  <a:pt x="3638127" y="4459965"/>
                </a:cubicBezTo>
                <a:cubicBezTo>
                  <a:pt x="3632576" y="4461060"/>
                  <a:pt x="3626760" y="4459497"/>
                  <a:pt x="3622526" y="4455735"/>
                </a:cubicBezTo>
                <a:cubicBezTo>
                  <a:pt x="3611954" y="4447010"/>
                  <a:pt x="3603228" y="4426916"/>
                  <a:pt x="3596089" y="4427709"/>
                </a:cubicBezTo>
                <a:close/>
                <a:moveTo>
                  <a:pt x="1859433" y="4025035"/>
                </a:moveTo>
                <a:cubicBezTo>
                  <a:pt x="1865513" y="4019482"/>
                  <a:pt x="1872122" y="4020540"/>
                  <a:pt x="1881378" y="4025035"/>
                </a:cubicBezTo>
                <a:cubicBezTo>
                  <a:pt x="1872651" y="4032173"/>
                  <a:pt x="1867365" y="4038519"/>
                  <a:pt x="1859433" y="4032438"/>
                </a:cubicBezTo>
                <a:cubicBezTo>
                  <a:pt x="1857316" y="4031306"/>
                  <a:pt x="1856522" y="4028734"/>
                  <a:pt x="1857845" y="4026687"/>
                </a:cubicBezTo>
                <a:cubicBezTo>
                  <a:pt x="1858110" y="4025992"/>
                  <a:pt x="1858639" y="4025421"/>
                  <a:pt x="1859433" y="4025035"/>
                </a:cubicBezTo>
                <a:close/>
                <a:moveTo>
                  <a:pt x="4630579" y="3832026"/>
                </a:moveTo>
                <a:cubicBezTo>
                  <a:pt x="4632690" y="3835351"/>
                  <a:pt x="4634542" y="3838895"/>
                  <a:pt x="4636130" y="3842602"/>
                </a:cubicBezTo>
                <a:cubicBezTo>
                  <a:pt x="4637717" y="3849741"/>
                  <a:pt x="4631373" y="3846833"/>
                  <a:pt x="4628197" y="3848154"/>
                </a:cubicBezTo>
                <a:cubicBezTo>
                  <a:pt x="4625816" y="3846039"/>
                  <a:pt x="4618412" y="3850005"/>
                  <a:pt x="4621059" y="3842867"/>
                </a:cubicBezTo>
                <a:cubicBezTo>
                  <a:pt x="4623705" y="3835728"/>
                  <a:pt x="4627403" y="3835728"/>
                  <a:pt x="4630579" y="3832026"/>
                </a:cubicBezTo>
                <a:close/>
                <a:moveTo>
                  <a:pt x="4621059" y="3815105"/>
                </a:moveTo>
                <a:cubicBezTo>
                  <a:pt x="4626345" y="3818013"/>
                  <a:pt x="4624234" y="3819335"/>
                  <a:pt x="4623705" y="3820129"/>
                </a:cubicBezTo>
                <a:cubicBezTo>
                  <a:pt x="4621588" y="3822851"/>
                  <a:pt x="4619206" y="3825414"/>
                  <a:pt x="4616831" y="3827796"/>
                </a:cubicBezTo>
                <a:cubicBezTo>
                  <a:pt x="4611016" y="3825945"/>
                  <a:pt x="4611280" y="3823037"/>
                  <a:pt x="4612862" y="3820393"/>
                </a:cubicBezTo>
                <a:cubicBezTo>
                  <a:pt x="4614449" y="3817749"/>
                  <a:pt x="4615773" y="3812197"/>
                  <a:pt x="4621059" y="3815105"/>
                </a:cubicBezTo>
                <a:close/>
                <a:moveTo>
                  <a:pt x="4516369" y="3791045"/>
                </a:moveTo>
                <a:cubicBezTo>
                  <a:pt x="4535138" y="3791045"/>
                  <a:pt x="4542806" y="3793689"/>
                  <a:pt x="4548356" y="3804265"/>
                </a:cubicBezTo>
                <a:cubicBezTo>
                  <a:pt x="4535667" y="3809024"/>
                  <a:pt x="4530646" y="3797391"/>
                  <a:pt x="4516369" y="3791045"/>
                </a:cubicBezTo>
                <a:close/>
                <a:moveTo>
                  <a:pt x="4479786" y="3721014"/>
                </a:moveTo>
                <a:cubicBezTo>
                  <a:pt x="4483587" y="3719460"/>
                  <a:pt x="4487288" y="3719923"/>
                  <a:pt x="4490725" y="3727061"/>
                </a:cubicBezTo>
                <a:cubicBezTo>
                  <a:pt x="4492578" y="3731821"/>
                  <a:pt x="4497335" y="3740281"/>
                  <a:pt x="4488344" y="3743190"/>
                </a:cubicBezTo>
                <a:cubicBezTo>
                  <a:pt x="4475125" y="3747155"/>
                  <a:pt x="4469574" y="3738959"/>
                  <a:pt x="4468251" y="3727061"/>
                </a:cubicBezTo>
                <a:cubicBezTo>
                  <a:pt x="4472085" y="3726136"/>
                  <a:pt x="4475985" y="3722567"/>
                  <a:pt x="4479786" y="3721014"/>
                </a:cubicBezTo>
                <a:close/>
                <a:moveTo>
                  <a:pt x="4449746" y="3714370"/>
                </a:moveTo>
                <a:cubicBezTo>
                  <a:pt x="4461377" y="3711726"/>
                  <a:pt x="4465347" y="3718601"/>
                  <a:pt x="4468251" y="3727061"/>
                </a:cubicBezTo>
                <a:cubicBezTo>
                  <a:pt x="4460054" y="3729030"/>
                  <a:pt x="4452128" y="3724070"/>
                  <a:pt x="4450011" y="3715982"/>
                </a:cubicBezTo>
                <a:cubicBezTo>
                  <a:pt x="4450011" y="3715451"/>
                  <a:pt x="4449746" y="3714913"/>
                  <a:pt x="4449746" y="3714370"/>
                </a:cubicBezTo>
                <a:close/>
                <a:moveTo>
                  <a:pt x="4408503" y="3698242"/>
                </a:moveTo>
                <a:cubicBezTo>
                  <a:pt x="4414318" y="3698381"/>
                  <a:pt x="4419082" y="3703227"/>
                  <a:pt x="4418817" y="3709066"/>
                </a:cubicBezTo>
                <a:cubicBezTo>
                  <a:pt x="4418817" y="3709160"/>
                  <a:pt x="4418817" y="3709253"/>
                  <a:pt x="4418817" y="3709347"/>
                </a:cubicBezTo>
                <a:cubicBezTo>
                  <a:pt x="4418552" y="3715428"/>
                  <a:pt x="4415377" y="3719394"/>
                  <a:pt x="4407444" y="3720187"/>
                </a:cubicBezTo>
                <a:cubicBezTo>
                  <a:pt x="4400570" y="3720187"/>
                  <a:pt x="4397931" y="3718336"/>
                  <a:pt x="4398195" y="3711726"/>
                </a:cubicBezTo>
                <a:cubicBezTo>
                  <a:pt x="4398460" y="3705117"/>
                  <a:pt x="4400835" y="3698507"/>
                  <a:pt x="4408503" y="3698242"/>
                </a:cubicBezTo>
                <a:close/>
                <a:moveTo>
                  <a:pt x="4346245" y="3676298"/>
                </a:moveTo>
                <a:cubicBezTo>
                  <a:pt x="4350938" y="3674976"/>
                  <a:pt x="4357084" y="3676694"/>
                  <a:pt x="4363826" y="3681585"/>
                </a:cubicBezTo>
                <a:cubicBezTo>
                  <a:pt x="4370699" y="3683701"/>
                  <a:pt x="4378897" y="3685551"/>
                  <a:pt x="4376515" y="3695334"/>
                </a:cubicBezTo>
                <a:cubicBezTo>
                  <a:pt x="4374133" y="3705117"/>
                  <a:pt x="4366207" y="3701944"/>
                  <a:pt x="4360127" y="3701415"/>
                </a:cubicBezTo>
                <a:cubicBezTo>
                  <a:pt x="4349284" y="3703001"/>
                  <a:pt x="4335536" y="3703795"/>
                  <a:pt x="4337388" y="3689253"/>
                </a:cubicBezTo>
                <a:cubicBezTo>
                  <a:pt x="4338315" y="3681982"/>
                  <a:pt x="4341553" y="3677620"/>
                  <a:pt x="4346245" y="3676298"/>
                </a:cubicBezTo>
                <a:close/>
                <a:moveTo>
                  <a:pt x="2539032" y="3658958"/>
                </a:moveTo>
                <a:cubicBezTo>
                  <a:pt x="2543162" y="3657457"/>
                  <a:pt x="2547854" y="3657533"/>
                  <a:pt x="2552085" y="3659541"/>
                </a:cubicBezTo>
                <a:cubicBezTo>
                  <a:pt x="2552615" y="3659734"/>
                  <a:pt x="2553144" y="3659944"/>
                  <a:pt x="2553408" y="3660169"/>
                </a:cubicBezTo>
                <a:cubicBezTo>
                  <a:pt x="2550762" y="3668511"/>
                  <a:pt x="2541778" y="3673104"/>
                  <a:pt x="2533581" y="3670426"/>
                </a:cubicBezTo>
                <a:cubicBezTo>
                  <a:pt x="2531728" y="3669857"/>
                  <a:pt x="2530140" y="3668981"/>
                  <a:pt x="2528559" y="3667837"/>
                </a:cubicBezTo>
                <a:lnTo>
                  <a:pt x="2529353" y="3667837"/>
                </a:lnTo>
                <a:cubicBezTo>
                  <a:pt x="2531334" y="3663538"/>
                  <a:pt x="2534902" y="3660459"/>
                  <a:pt x="2539032" y="3658958"/>
                </a:cubicBezTo>
                <a:close/>
                <a:moveTo>
                  <a:pt x="1393669" y="3647997"/>
                </a:moveTo>
                <a:lnTo>
                  <a:pt x="1393872" y="3649065"/>
                </a:lnTo>
                <a:lnTo>
                  <a:pt x="1393607" y="3648007"/>
                </a:lnTo>
                <a:close/>
                <a:moveTo>
                  <a:pt x="1403326" y="3633036"/>
                </a:moveTo>
                <a:cubicBezTo>
                  <a:pt x="1407621" y="3633796"/>
                  <a:pt x="1412115" y="3635713"/>
                  <a:pt x="1416081" y="3635052"/>
                </a:cubicBezTo>
                <a:cubicBezTo>
                  <a:pt x="1413174" y="3639679"/>
                  <a:pt x="1410068" y="3643579"/>
                  <a:pt x="1406432" y="3645991"/>
                </a:cubicBezTo>
                <a:lnTo>
                  <a:pt x="1393669" y="3647997"/>
                </a:lnTo>
                <a:lnTo>
                  <a:pt x="1391761" y="3637960"/>
                </a:lnTo>
                <a:cubicBezTo>
                  <a:pt x="1394934" y="3632673"/>
                  <a:pt x="1399031" y="3632276"/>
                  <a:pt x="1403326" y="3633036"/>
                </a:cubicBezTo>
                <a:close/>
                <a:moveTo>
                  <a:pt x="4310951" y="3591691"/>
                </a:moveTo>
                <a:cubicBezTo>
                  <a:pt x="4322317" y="3587196"/>
                  <a:pt x="4321788" y="3601209"/>
                  <a:pt x="4330250" y="3603324"/>
                </a:cubicBezTo>
                <a:cubicBezTo>
                  <a:pt x="4317561" y="3609670"/>
                  <a:pt x="4313068" y="3599358"/>
                  <a:pt x="4305665" y="3598036"/>
                </a:cubicBezTo>
                <a:cubicBezTo>
                  <a:pt x="4307253" y="3595921"/>
                  <a:pt x="4308570" y="3592749"/>
                  <a:pt x="4310951" y="3591691"/>
                </a:cubicBezTo>
                <a:close/>
                <a:moveTo>
                  <a:pt x="1400578" y="3565783"/>
                </a:moveTo>
                <a:lnTo>
                  <a:pt x="1425369" y="3565825"/>
                </a:lnTo>
                <a:cubicBezTo>
                  <a:pt x="1433597" y="3568832"/>
                  <a:pt x="1440802" y="3574644"/>
                  <a:pt x="1445429" y="3582702"/>
                </a:cubicBezTo>
                <a:cubicBezTo>
                  <a:pt x="1435909" y="3580190"/>
                  <a:pt x="1427515" y="3579793"/>
                  <a:pt x="1419882" y="3577976"/>
                </a:cubicBezTo>
                <a:close/>
                <a:moveTo>
                  <a:pt x="1398900" y="3564723"/>
                </a:moveTo>
                <a:lnTo>
                  <a:pt x="1400578" y="3565783"/>
                </a:lnTo>
                <a:lnTo>
                  <a:pt x="1399164" y="3565780"/>
                </a:lnTo>
                <a:close/>
                <a:moveTo>
                  <a:pt x="1378807" y="3554411"/>
                </a:moveTo>
                <a:cubicBezTo>
                  <a:pt x="1381447" y="3554676"/>
                  <a:pt x="1385152" y="3555733"/>
                  <a:pt x="1383035" y="3559964"/>
                </a:cubicBezTo>
                <a:cubicBezTo>
                  <a:pt x="1380389" y="3564459"/>
                  <a:pt x="1378013" y="3570011"/>
                  <a:pt x="1371404" y="3568689"/>
                </a:cubicBezTo>
                <a:cubicBezTo>
                  <a:pt x="1369287" y="3568689"/>
                  <a:pt x="1367699" y="3564987"/>
                  <a:pt x="1366118" y="3563401"/>
                </a:cubicBezTo>
                <a:cubicBezTo>
                  <a:pt x="1367699" y="3557860"/>
                  <a:pt x="1372992" y="3554161"/>
                  <a:pt x="1378807" y="3554411"/>
                </a:cubicBezTo>
                <a:close/>
                <a:moveTo>
                  <a:pt x="1423054" y="3535970"/>
                </a:moveTo>
                <a:cubicBezTo>
                  <a:pt x="1425929" y="3535970"/>
                  <a:pt x="1429168" y="3537887"/>
                  <a:pt x="1432211" y="3540134"/>
                </a:cubicBezTo>
                <a:cubicBezTo>
                  <a:pt x="1433263" y="3542652"/>
                  <a:pt x="1433263" y="3545548"/>
                  <a:pt x="1432211" y="3548066"/>
                </a:cubicBezTo>
                <a:cubicBezTo>
                  <a:pt x="1425602" y="3552032"/>
                  <a:pt x="1421632" y="3546480"/>
                  <a:pt x="1416875" y="3543307"/>
                </a:cubicBezTo>
                <a:cubicBezTo>
                  <a:pt x="1413700" y="3564459"/>
                  <a:pt x="1402069" y="3549388"/>
                  <a:pt x="1390438" y="3551768"/>
                </a:cubicBezTo>
                <a:cubicBezTo>
                  <a:pt x="1398635" y="3538812"/>
                  <a:pt x="1407884" y="3544364"/>
                  <a:pt x="1416081" y="3543307"/>
                </a:cubicBezTo>
                <a:cubicBezTo>
                  <a:pt x="1417669" y="3537887"/>
                  <a:pt x="1420180" y="3535970"/>
                  <a:pt x="1423054" y="3535970"/>
                </a:cubicBezTo>
                <a:close/>
                <a:moveTo>
                  <a:pt x="1483497" y="3514752"/>
                </a:moveTo>
                <a:lnTo>
                  <a:pt x="1485113" y="3514898"/>
                </a:lnTo>
                <a:lnTo>
                  <a:pt x="1483762" y="3515810"/>
                </a:lnTo>
                <a:close/>
                <a:moveTo>
                  <a:pt x="4070900" y="3512637"/>
                </a:moveTo>
                <a:lnTo>
                  <a:pt x="4059004" y="3516074"/>
                </a:lnTo>
                <a:cubicBezTo>
                  <a:pt x="4055041" y="3524270"/>
                  <a:pt x="4059004" y="3532731"/>
                  <a:pt x="4060857" y="3540927"/>
                </a:cubicBezTo>
                <a:lnTo>
                  <a:pt x="4065349" y="3543042"/>
                </a:lnTo>
                <a:cubicBezTo>
                  <a:pt x="4090198" y="3557753"/>
                  <a:pt x="4116635" y="3569385"/>
                  <a:pt x="4144131" y="3577678"/>
                </a:cubicBezTo>
                <a:cubicBezTo>
                  <a:pt x="4154445" y="3580420"/>
                  <a:pt x="4163165" y="3586819"/>
                  <a:pt x="4168981" y="3595657"/>
                </a:cubicBezTo>
                <a:cubicBezTo>
                  <a:pt x="4170568" y="3598082"/>
                  <a:pt x="4172685" y="3600224"/>
                  <a:pt x="4175067" y="3602002"/>
                </a:cubicBezTo>
                <a:cubicBezTo>
                  <a:pt x="4189602" y="3603138"/>
                  <a:pt x="4202556" y="3612013"/>
                  <a:pt x="4208901" y="3625269"/>
                </a:cubicBezTo>
                <a:cubicBezTo>
                  <a:pt x="4247769" y="3632185"/>
                  <a:pt x="4284514" y="3648223"/>
                  <a:pt x="4315973" y="3672067"/>
                </a:cubicBezTo>
                <a:cubicBezTo>
                  <a:pt x="4324170" y="3674447"/>
                  <a:pt x="4331838" y="3679999"/>
                  <a:pt x="4326816" y="3687931"/>
                </a:cubicBezTo>
                <a:cubicBezTo>
                  <a:pt x="4321788" y="3695863"/>
                  <a:pt x="4313598" y="3692426"/>
                  <a:pt x="4310157" y="3682907"/>
                </a:cubicBezTo>
                <a:cubicBezTo>
                  <a:pt x="4287160" y="3688195"/>
                  <a:pt x="4269178" y="3666515"/>
                  <a:pt x="4246446" y="3670745"/>
                </a:cubicBezTo>
                <a:lnTo>
                  <a:pt x="4246446" y="3683436"/>
                </a:lnTo>
                <a:cubicBezTo>
                  <a:pt x="4246446" y="3684758"/>
                  <a:pt x="4246446" y="3686345"/>
                  <a:pt x="4246446" y="3687931"/>
                </a:cubicBezTo>
                <a:cubicBezTo>
                  <a:pt x="4257283" y="3681850"/>
                  <a:pt x="4264951" y="3687931"/>
                  <a:pt x="4272883" y="3695070"/>
                </a:cubicBezTo>
                <a:cubicBezTo>
                  <a:pt x="4292976" y="3692161"/>
                  <a:pt x="4299320" y="3721509"/>
                  <a:pt x="4321524" y="3715428"/>
                </a:cubicBezTo>
                <a:cubicBezTo>
                  <a:pt x="4332102" y="3713313"/>
                  <a:pt x="4333425" y="3725475"/>
                  <a:pt x="4340822" y="3728119"/>
                </a:cubicBezTo>
                <a:cubicBezTo>
                  <a:pt x="4347696" y="3726533"/>
                  <a:pt x="4353253" y="3728119"/>
                  <a:pt x="4353783" y="3736051"/>
                </a:cubicBezTo>
                <a:cubicBezTo>
                  <a:pt x="4367789" y="3734681"/>
                  <a:pt x="4381801" y="3738440"/>
                  <a:pt x="4393174" y="3746627"/>
                </a:cubicBezTo>
                <a:cubicBezTo>
                  <a:pt x="4394755" y="3745604"/>
                  <a:pt x="4396607" y="3745604"/>
                  <a:pt x="4398195" y="3746627"/>
                </a:cubicBezTo>
                <a:cubicBezTo>
                  <a:pt x="4400048" y="3746225"/>
                  <a:pt x="4401894" y="3746225"/>
                  <a:pt x="4403746" y="3746627"/>
                </a:cubicBezTo>
                <a:cubicBezTo>
                  <a:pt x="4413524" y="3746627"/>
                  <a:pt x="4409826" y="3753501"/>
                  <a:pt x="4411678" y="3757731"/>
                </a:cubicBezTo>
                <a:cubicBezTo>
                  <a:pt x="4413266" y="3758139"/>
                  <a:pt x="4415112" y="3758669"/>
                  <a:pt x="4416700" y="3759318"/>
                </a:cubicBezTo>
                <a:cubicBezTo>
                  <a:pt x="4423045" y="3757467"/>
                  <a:pt x="4429918" y="3754294"/>
                  <a:pt x="4434146" y="3763019"/>
                </a:cubicBezTo>
                <a:cubicBezTo>
                  <a:pt x="4438380" y="3763019"/>
                  <a:pt x="4442079" y="3765663"/>
                  <a:pt x="4442872" y="3770687"/>
                </a:cubicBezTo>
                <a:cubicBezTo>
                  <a:pt x="4455297" y="3769100"/>
                  <a:pt x="4469310" y="3761168"/>
                  <a:pt x="4474860" y="3781262"/>
                </a:cubicBezTo>
                <a:cubicBezTo>
                  <a:pt x="4467193" y="3786657"/>
                  <a:pt x="4456885" y="3787464"/>
                  <a:pt x="4448423" y="3783378"/>
                </a:cubicBezTo>
                <a:lnTo>
                  <a:pt x="4442079" y="3783378"/>
                </a:lnTo>
                <a:lnTo>
                  <a:pt x="4442079" y="3794482"/>
                </a:lnTo>
                <a:cubicBezTo>
                  <a:pt x="4450276" y="3797919"/>
                  <a:pt x="4444989" y="3801357"/>
                  <a:pt x="4442079" y="3805058"/>
                </a:cubicBezTo>
                <a:cubicBezTo>
                  <a:pt x="4444196" y="3805393"/>
                  <a:pt x="4446048" y="3805393"/>
                  <a:pt x="4448159" y="3805058"/>
                </a:cubicBezTo>
                <a:cubicBezTo>
                  <a:pt x="4493100" y="3823037"/>
                  <a:pt x="4541218" y="3831498"/>
                  <a:pt x="4585108" y="3853178"/>
                </a:cubicBezTo>
                <a:cubicBezTo>
                  <a:pt x="4587748" y="3855098"/>
                  <a:pt x="4590394" y="3856779"/>
                  <a:pt x="4593298" y="3858202"/>
                </a:cubicBezTo>
                <a:cubicBezTo>
                  <a:pt x="4601760" y="3857672"/>
                  <a:pt x="4610222" y="3860310"/>
                  <a:pt x="4616831" y="3865605"/>
                </a:cubicBezTo>
                <a:lnTo>
                  <a:pt x="4627139" y="3867984"/>
                </a:lnTo>
                <a:cubicBezTo>
                  <a:pt x="4656222" y="3875968"/>
                  <a:pt x="4684770" y="3885680"/>
                  <a:pt x="4712795" y="3897068"/>
                </a:cubicBezTo>
                <a:cubicBezTo>
                  <a:pt x="4723638" y="3900374"/>
                  <a:pt x="4733152" y="3907506"/>
                  <a:pt x="4739232" y="3917162"/>
                </a:cubicBezTo>
                <a:lnTo>
                  <a:pt x="4739232" y="3663871"/>
                </a:lnTo>
                <a:cubicBezTo>
                  <a:pt x="4731035" y="3658583"/>
                  <a:pt x="4716500" y="3665986"/>
                  <a:pt x="4709097" y="3652766"/>
                </a:cubicBezTo>
                <a:lnTo>
                  <a:pt x="4631373" y="3633201"/>
                </a:lnTo>
                <a:lnTo>
                  <a:pt x="4481205" y="3600680"/>
                </a:lnTo>
                <a:lnTo>
                  <a:pt x="4481205" y="3602531"/>
                </a:lnTo>
                <a:cubicBezTo>
                  <a:pt x="4471427" y="3613371"/>
                  <a:pt x="4463494" y="3602531"/>
                  <a:pt x="4454768" y="3600416"/>
                </a:cubicBezTo>
                <a:lnTo>
                  <a:pt x="4287425" y="3543835"/>
                </a:lnTo>
                <a:lnTo>
                  <a:pt x="4282662" y="3546744"/>
                </a:lnTo>
                <a:cubicBezTo>
                  <a:pt x="4260459" y="3546744"/>
                  <a:pt x="4244858" y="3528500"/>
                  <a:pt x="4223443" y="3527972"/>
                </a:cubicBezTo>
                <a:lnTo>
                  <a:pt x="4220803" y="3527972"/>
                </a:lnTo>
                <a:cubicBezTo>
                  <a:pt x="4213400" y="3530351"/>
                  <a:pt x="4204409" y="3529822"/>
                  <a:pt x="4202292" y="3539869"/>
                </a:cubicBezTo>
                <a:cubicBezTo>
                  <a:pt x="4199652" y="3554676"/>
                  <a:pt x="4221067" y="3539869"/>
                  <a:pt x="4220009" y="3557055"/>
                </a:cubicBezTo>
                <a:cubicBezTo>
                  <a:pt x="4206790" y="3559861"/>
                  <a:pt x="4193042" y="3557290"/>
                  <a:pt x="4181941" y="3549916"/>
                </a:cubicBezTo>
                <a:cubicBezTo>
                  <a:pt x="4160525" y="3555901"/>
                  <a:pt x="4138051" y="3545321"/>
                  <a:pt x="4129067" y="3525063"/>
                </a:cubicBezTo>
                <a:cubicBezTo>
                  <a:pt x="4112143" y="3523622"/>
                  <a:pt x="4095491" y="3519425"/>
                  <a:pt x="4079891" y="3512637"/>
                </a:cubicBezTo>
                <a:cubicBezTo>
                  <a:pt x="4076980" y="3511705"/>
                  <a:pt x="4073811" y="3511705"/>
                  <a:pt x="4070900" y="3512637"/>
                </a:cubicBezTo>
                <a:close/>
                <a:moveTo>
                  <a:pt x="1514427" y="3501532"/>
                </a:moveTo>
                <a:cubicBezTo>
                  <a:pt x="1507292" y="3513232"/>
                  <a:pt x="1505508" y="3516157"/>
                  <a:pt x="1496027" y="3515884"/>
                </a:cubicBezTo>
                <a:lnTo>
                  <a:pt x="1485113" y="3514898"/>
                </a:lnTo>
                <a:lnTo>
                  <a:pt x="1498003" y="3506193"/>
                </a:lnTo>
                <a:cubicBezTo>
                  <a:pt x="1502199" y="3501797"/>
                  <a:pt x="1506759" y="3498228"/>
                  <a:pt x="1514427" y="3501532"/>
                </a:cubicBezTo>
                <a:close/>
                <a:moveTo>
                  <a:pt x="3185653" y="3474365"/>
                </a:moveTo>
                <a:cubicBezTo>
                  <a:pt x="3187107" y="3473308"/>
                  <a:pt x="3189485" y="3473771"/>
                  <a:pt x="3191599" y="3475621"/>
                </a:cubicBezTo>
                <a:cubicBezTo>
                  <a:pt x="3200061" y="3482760"/>
                  <a:pt x="3213015" y="3475621"/>
                  <a:pt x="3219888" y="3485668"/>
                </a:cubicBezTo>
                <a:cubicBezTo>
                  <a:pt x="3224645" y="3484082"/>
                  <a:pt x="3229673" y="3481174"/>
                  <a:pt x="3233636" y="3486990"/>
                </a:cubicBezTo>
                <a:cubicBezTo>
                  <a:pt x="3233636" y="3486990"/>
                  <a:pt x="3233636" y="3491485"/>
                  <a:pt x="3233636" y="3491485"/>
                </a:cubicBezTo>
                <a:cubicBezTo>
                  <a:pt x="3226233" y="3491485"/>
                  <a:pt x="3217242" y="3498095"/>
                  <a:pt x="3212750" y="3486461"/>
                </a:cubicBezTo>
                <a:cubicBezTo>
                  <a:pt x="3205876" y="3490779"/>
                  <a:pt x="3197944" y="3492901"/>
                  <a:pt x="3189753" y="3492543"/>
                </a:cubicBezTo>
                <a:cubicBezTo>
                  <a:pt x="3180497" y="3492543"/>
                  <a:pt x="3186313" y="3485668"/>
                  <a:pt x="3185254" y="3482231"/>
                </a:cubicBezTo>
                <a:cubicBezTo>
                  <a:pt x="3183670" y="3478001"/>
                  <a:pt x="3184199" y="3475423"/>
                  <a:pt x="3185653" y="3474365"/>
                </a:cubicBezTo>
                <a:close/>
                <a:moveTo>
                  <a:pt x="2445543" y="3412960"/>
                </a:moveTo>
                <a:cubicBezTo>
                  <a:pt x="2434706" y="3431467"/>
                  <a:pt x="2420693" y="3445480"/>
                  <a:pt x="2397167" y="3442307"/>
                </a:cubicBezTo>
                <a:close/>
                <a:moveTo>
                  <a:pt x="1776681" y="3353735"/>
                </a:moveTo>
                <a:cubicBezTo>
                  <a:pt x="1761088" y="3348183"/>
                  <a:pt x="1748398" y="3358759"/>
                  <a:pt x="1736761" y="3364047"/>
                </a:cubicBezTo>
                <a:cubicBezTo>
                  <a:pt x="1687592" y="3387049"/>
                  <a:pt x="1631012" y="3388636"/>
                  <a:pt x="1585012" y="3416926"/>
                </a:cubicBezTo>
                <a:cubicBezTo>
                  <a:pt x="1532138" y="3448918"/>
                  <a:pt x="1469750" y="3456321"/>
                  <a:pt x="1415817" y="3483554"/>
                </a:cubicBezTo>
                <a:cubicBezTo>
                  <a:pt x="1383829" y="3499946"/>
                  <a:pt x="1346555" y="3503912"/>
                  <a:pt x="1318265" y="3522684"/>
                </a:cubicBezTo>
                <a:cubicBezTo>
                  <a:pt x="1289446" y="3539441"/>
                  <a:pt x="1258252" y="3551071"/>
                  <a:pt x="1225470" y="3557055"/>
                </a:cubicBezTo>
                <a:cubicBezTo>
                  <a:pt x="1209076" y="3566309"/>
                  <a:pt x="1199033" y="3593278"/>
                  <a:pt x="1172596" y="3574241"/>
                </a:cubicBezTo>
                <a:cubicBezTo>
                  <a:pt x="1169685" y="3594864"/>
                  <a:pt x="1142454" y="3581644"/>
                  <a:pt x="1137697" y="3600681"/>
                </a:cubicBezTo>
                <a:cubicBezTo>
                  <a:pt x="1118663" y="3591427"/>
                  <a:pt x="1114436" y="3623419"/>
                  <a:pt x="1093814" y="3616280"/>
                </a:cubicBezTo>
                <a:cubicBezTo>
                  <a:pt x="1087204" y="3613900"/>
                  <a:pt x="1074780" y="3624212"/>
                  <a:pt x="1067377" y="3631086"/>
                </a:cubicBezTo>
                <a:cubicBezTo>
                  <a:pt x="1059973" y="3637960"/>
                  <a:pt x="1059180" y="3627120"/>
                  <a:pt x="1054952" y="3628971"/>
                </a:cubicBezTo>
                <a:cubicBezTo>
                  <a:pt x="1050718" y="3630822"/>
                  <a:pt x="1052835" y="3638754"/>
                  <a:pt x="1045167" y="3635845"/>
                </a:cubicBezTo>
                <a:cubicBezTo>
                  <a:pt x="1037499" y="3632937"/>
                  <a:pt x="1028515" y="3662285"/>
                  <a:pt x="1018730" y="3642455"/>
                </a:cubicBezTo>
                <a:cubicBezTo>
                  <a:pt x="1014767" y="3633730"/>
                  <a:pt x="1034066" y="3623419"/>
                  <a:pt x="1048607" y="3622626"/>
                </a:cubicBezTo>
                <a:cubicBezTo>
                  <a:pt x="1059180" y="3606497"/>
                  <a:pt x="1078214" y="3602267"/>
                  <a:pt x="1092491" y="3591162"/>
                </a:cubicBezTo>
                <a:cubicBezTo>
                  <a:pt x="1098835" y="3576356"/>
                  <a:pt x="1082706" y="3572655"/>
                  <a:pt x="1078743" y="3563137"/>
                </a:cubicBezTo>
                <a:cubicBezTo>
                  <a:pt x="1051512" y="3570337"/>
                  <a:pt x="1025868" y="3582725"/>
                  <a:pt x="1003130" y="3599623"/>
                </a:cubicBezTo>
                <a:cubicBezTo>
                  <a:pt x="990176" y="3611521"/>
                  <a:pt x="969296" y="3603325"/>
                  <a:pt x="959246" y="3595393"/>
                </a:cubicBezTo>
                <a:cubicBezTo>
                  <a:pt x="949203" y="3587461"/>
                  <a:pt x="969560" y="3590634"/>
                  <a:pt x="970348" y="3582966"/>
                </a:cubicBezTo>
                <a:cubicBezTo>
                  <a:pt x="972465" y="3565252"/>
                  <a:pt x="985154" y="3566838"/>
                  <a:pt x="998373" y="3561815"/>
                </a:cubicBezTo>
                <a:cubicBezTo>
                  <a:pt x="1020318" y="3556746"/>
                  <a:pt x="1039881" y="3544676"/>
                  <a:pt x="1054158" y="3527443"/>
                </a:cubicBezTo>
                <a:cubicBezTo>
                  <a:pt x="1052306" y="3523213"/>
                  <a:pt x="1050189" y="3518983"/>
                  <a:pt x="1048078" y="3514752"/>
                </a:cubicBezTo>
                <a:cubicBezTo>
                  <a:pt x="1027192" y="3522948"/>
                  <a:pt x="1006305" y="3532995"/>
                  <a:pt x="985419" y="3539077"/>
                </a:cubicBezTo>
                <a:cubicBezTo>
                  <a:pt x="954225" y="3548330"/>
                  <a:pt x="930957" y="3573977"/>
                  <a:pt x="896064" y="3576092"/>
                </a:cubicBezTo>
                <a:cubicBezTo>
                  <a:pt x="874384" y="3577534"/>
                  <a:pt x="853498" y="3584548"/>
                  <a:pt x="835522" y="3596450"/>
                </a:cubicBezTo>
                <a:cubicBezTo>
                  <a:pt x="795866" y="3622890"/>
                  <a:pt x="792426" y="3654353"/>
                  <a:pt x="828648" y="3679206"/>
                </a:cubicBezTo>
                <a:cubicBezTo>
                  <a:pt x="838162" y="3685552"/>
                  <a:pt x="846094" y="3687931"/>
                  <a:pt x="838427" y="3705646"/>
                </a:cubicBezTo>
                <a:cubicBezTo>
                  <a:pt x="830765" y="3723360"/>
                  <a:pt x="833670" y="3741075"/>
                  <a:pt x="861165" y="3732085"/>
                </a:cubicBezTo>
                <a:cubicBezTo>
                  <a:pt x="872002" y="3728384"/>
                  <a:pt x="877030" y="3729970"/>
                  <a:pt x="876766" y="3742132"/>
                </a:cubicBezTo>
                <a:cubicBezTo>
                  <a:pt x="876766" y="3773595"/>
                  <a:pt x="884692" y="3797126"/>
                  <a:pt x="922501" y="3796333"/>
                </a:cubicBezTo>
                <a:cubicBezTo>
                  <a:pt x="928052" y="3796333"/>
                  <a:pt x="926729" y="3802679"/>
                  <a:pt x="929111" y="3805587"/>
                </a:cubicBezTo>
                <a:cubicBezTo>
                  <a:pt x="958717" y="3847890"/>
                  <a:pt x="1008422" y="3858466"/>
                  <a:pt x="1049924" y="3884906"/>
                </a:cubicBezTo>
                <a:cubicBezTo>
                  <a:pt x="1054687" y="3887814"/>
                  <a:pt x="1059444" y="3880940"/>
                  <a:pt x="1063936" y="3879882"/>
                </a:cubicBezTo>
                <a:cubicBezTo>
                  <a:pt x="1072133" y="3876069"/>
                  <a:pt x="1081389" y="3875138"/>
                  <a:pt x="1090374" y="3877238"/>
                </a:cubicBezTo>
                <a:cubicBezTo>
                  <a:pt x="1112848" y="3886011"/>
                  <a:pt x="1138491" y="3876311"/>
                  <a:pt x="1149593" y="3854765"/>
                </a:cubicBezTo>
                <a:cubicBezTo>
                  <a:pt x="1160436" y="3835464"/>
                  <a:pt x="1176030" y="3820393"/>
                  <a:pt x="1189248" y="3801886"/>
                </a:cubicBezTo>
                <a:cubicBezTo>
                  <a:pt x="1195328" y="3791839"/>
                  <a:pt x="1208812" y="3779148"/>
                  <a:pt x="1221236" y="3782849"/>
                </a:cubicBezTo>
                <a:cubicBezTo>
                  <a:pt x="1232344" y="3785351"/>
                  <a:pt x="1243710" y="3781092"/>
                  <a:pt x="1250320" y="3772009"/>
                </a:cubicBezTo>
                <a:cubicBezTo>
                  <a:pt x="1263538" y="3748213"/>
                  <a:pt x="1288388" y="3748742"/>
                  <a:pt x="1309274" y="3742397"/>
                </a:cubicBezTo>
                <a:cubicBezTo>
                  <a:pt x="1314560" y="3740810"/>
                  <a:pt x="1322757" y="3747420"/>
                  <a:pt x="1324080" y="3736316"/>
                </a:cubicBezTo>
                <a:cubicBezTo>
                  <a:pt x="1326462" y="3717808"/>
                  <a:pt x="1341262" y="3721509"/>
                  <a:pt x="1352899" y="3719659"/>
                </a:cubicBezTo>
                <a:cubicBezTo>
                  <a:pt x="1359773" y="3708290"/>
                  <a:pt x="1366641" y="3698507"/>
                  <a:pt x="1372463" y="3719659"/>
                </a:cubicBezTo>
                <a:cubicBezTo>
                  <a:pt x="1387792" y="3718072"/>
                  <a:pt x="1386469" y="3693219"/>
                  <a:pt x="1405774" y="3696392"/>
                </a:cubicBezTo>
                <a:cubicBezTo>
                  <a:pt x="1425072" y="3699565"/>
                  <a:pt x="1432211" y="3685816"/>
                  <a:pt x="1441195" y="3675240"/>
                </a:cubicBezTo>
                <a:cubicBezTo>
                  <a:pt x="1450186" y="3664664"/>
                  <a:pt x="1451245" y="3648801"/>
                  <a:pt x="1467632" y="3662549"/>
                </a:cubicBezTo>
                <a:lnTo>
                  <a:pt x="1480322" y="3650651"/>
                </a:lnTo>
                <a:cubicBezTo>
                  <a:pt x="1480322" y="3642191"/>
                  <a:pt x="1480322" y="3633995"/>
                  <a:pt x="1480322" y="3625534"/>
                </a:cubicBezTo>
                <a:cubicBezTo>
                  <a:pt x="1472654" y="3622361"/>
                  <a:pt x="1460759" y="3635845"/>
                  <a:pt x="1457060" y="3621304"/>
                </a:cubicBezTo>
                <a:cubicBezTo>
                  <a:pt x="1453355" y="3606762"/>
                  <a:pt x="1464728" y="3607291"/>
                  <a:pt x="1474242" y="3607026"/>
                </a:cubicBezTo>
                <a:cubicBezTo>
                  <a:pt x="1478211" y="3604118"/>
                  <a:pt x="1477153" y="3601738"/>
                  <a:pt x="1467632" y="3593013"/>
                </a:cubicBezTo>
                <a:cubicBezTo>
                  <a:pt x="1472389" y="3585875"/>
                  <a:pt x="1471337" y="3573448"/>
                  <a:pt x="1482439" y="3572390"/>
                </a:cubicBezTo>
                <a:cubicBezTo>
                  <a:pt x="1488784" y="3572390"/>
                  <a:pt x="1497774" y="3574241"/>
                  <a:pt x="1493540" y="3585346"/>
                </a:cubicBezTo>
                <a:lnTo>
                  <a:pt x="1499356" y="3587990"/>
                </a:lnTo>
                <a:cubicBezTo>
                  <a:pt x="1515750" y="3583495"/>
                  <a:pt x="1530292" y="3582966"/>
                  <a:pt x="1531873" y="3605704"/>
                </a:cubicBezTo>
                <a:lnTo>
                  <a:pt x="1544569" y="3605704"/>
                </a:lnTo>
                <a:cubicBezTo>
                  <a:pt x="1541393" y="3595084"/>
                  <a:pt x="1543246" y="3583588"/>
                  <a:pt x="1549590" y="3574506"/>
                </a:cubicBezTo>
                <a:cubicBezTo>
                  <a:pt x="1539012" y="3566309"/>
                  <a:pt x="1546150" y="3563137"/>
                  <a:pt x="1553553" y="3559964"/>
                </a:cubicBezTo>
                <a:cubicBezTo>
                  <a:pt x="1560956" y="3556791"/>
                  <a:pt x="1575763" y="3553090"/>
                  <a:pt x="1581843" y="3567896"/>
                </a:cubicBezTo>
                <a:lnTo>
                  <a:pt x="1599289" y="3567896"/>
                </a:lnTo>
                <a:cubicBezTo>
                  <a:pt x="1601671" y="3555733"/>
                  <a:pt x="1616742" y="3559171"/>
                  <a:pt x="1621499" y="3549652"/>
                </a:cubicBezTo>
                <a:cubicBezTo>
                  <a:pt x="1620175" y="3548092"/>
                  <a:pt x="1619646" y="3546116"/>
                  <a:pt x="1619646" y="3544100"/>
                </a:cubicBezTo>
                <a:cubicBezTo>
                  <a:pt x="1610926" y="3524799"/>
                  <a:pt x="1601141" y="3509464"/>
                  <a:pt x="1581578" y="3511579"/>
                </a:cubicBezTo>
                <a:cubicBezTo>
                  <a:pt x="1580255" y="3511579"/>
                  <a:pt x="1563603" y="3515545"/>
                  <a:pt x="1574175" y="3504441"/>
                </a:cubicBezTo>
                <a:cubicBezTo>
                  <a:pt x="1592151" y="3485404"/>
                  <a:pt x="1564919" y="3485933"/>
                  <a:pt x="1563338" y="3473242"/>
                </a:cubicBezTo>
                <a:cubicBezTo>
                  <a:pt x="1636834" y="3440721"/>
                  <a:pt x="1714823" y="3418248"/>
                  <a:pt x="1791488" y="3393924"/>
                </a:cubicBezTo>
                <a:lnTo>
                  <a:pt x="1829556" y="3373036"/>
                </a:lnTo>
                <a:close/>
                <a:moveTo>
                  <a:pt x="2571119" y="2997528"/>
                </a:moveTo>
                <a:cubicBezTo>
                  <a:pt x="2551490" y="2993761"/>
                  <a:pt x="2531463" y="2992439"/>
                  <a:pt x="2510577" y="2998123"/>
                </a:cubicBezTo>
                <a:cubicBezTo>
                  <a:pt x="2475685" y="3004410"/>
                  <a:pt x="2440257" y="3007596"/>
                  <a:pt x="2404829" y="3007641"/>
                </a:cubicBezTo>
                <a:cubicBezTo>
                  <a:pt x="2375752" y="3010285"/>
                  <a:pt x="2343764" y="3007641"/>
                  <a:pt x="2322083" y="3034081"/>
                </a:cubicBezTo>
                <a:cubicBezTo>
                  <a:pt x="2312828" y="3045186"/>
                  <a:pt x="2305954" y="3059198"/>
                  <a:pt x="2290095" y="3063958"/>
                </a:cubicBezTo>
                <a:cubicBezTo>
                  <a:pt x="2309923" y="3075855"/>
                  <a:pt x="2333714" y="3072683"/>
                  <a:pt x="2351690" y="3090397"/>
                </a:cubicBezTo>
                <a:cubicBezTo>
                  <a:pt x="2335037" y="3097007"/>
                  <a:pt x="2314945" y="3090397"/>
                  <a:pt x="2304902" y="3108376"/>
                </a:cubicBezTo>
                <a:cubicBezTo>
                  <a:pt x="2337154" y="3113135"/>
                  <a:pt x="2347991" y="3144334"/>
                  <a:pt x="2355659" y="3162577"/>
                </a:cubicBezTo>
                <a:cubicBezTo>
                  <a:pt x="2368348" y="3193247"/>
                  <a:pt x="2331339" y="3189017"/>
                  <a:pt x="2312298" y="3196420"/>
                </a:cubicBezTo>
                <a:lnTo>
                  <a:pt x="2312298" y="3214399"/>
                </a:lnTo>
                <a:cubicBezTo>
                  <a:pt x="2326840" y="3213801"/>
                  <a:pt x="2341117" y="3211945"/>
                  <a:pt x="2355394" y="3208846"/>
                </a:cubicBezTo>
                <a:cubicBezTo>
                  <a:pt x="2371253" y="3202556"/>
                  <a:pt x="2389499" y="3209280"/>
                  <a:pt x="2397432" y="3224446"/>
                </a:cubicBezTo>
                <a:cubicBezTo>
                  <a:pt x="2424921" y="3262500"/>
                  <a:pt x="2459820" y="3294754"/>
                  <a:pt x="2499740" y="3319364"/>
                </a:cubicBezTo>
                <a:cubicBezTo>
                  <a:pt x="2486257" y="3328882"/>
                  <a:pt x="2477795" y="3345803"/>
                  <a:pt x="2460614" y="3355850"/>
                </a:cubicBezTo>
                <a:cubicBezTo>
                  <a:pt x="2417518" y="3382290"/>
                  <a:pt x="2368348" y="3401591"/>
                  <a:pt x="2331597" y="3438870"/>
                </a:cubicBezTo>
                <a:cubicBezTo>
                  <a:pt x="2313622" y="3457114"/>
                  <a:pt x="2316003" y="3465310"/>
                  <a:pt x="2341382" y="3476150"/>
                </a:cubicBezTo>
                <a:cubicBezTo>
                  <a:pt x="2360416" y="3484346"/>
                  <a:pt x="2367819" y="3506555"/>
                  <a:pt x="2353807" y="3517131"/>
                </a:cubicBezTo>
                <a:cubicBezTo>
                  <a:pt x="2300932" y="3558377"/>
                  <a:pt x="2248058" y="3600151"/>
                  <a:pt x="2193596" y="3639018"/>
                </a:cubicBezTo>
                <a:cubicBezTo>
                  <a:pt x="2160814" y="3659720"/>
                  <a:pt x="2130678" y="3684020"/>
                  <a:pt x="2103447" y="3711462"/>
                </a:cubicBezTo>
                <a:cubicBezTo>
                  <a:pt x="2089964" y="3729289"/>
                  <a:pt x="2071459" y="3742868"/>
                  <a:pt x="2050573" y="3750592"/>
                </a:cubicBezTo>
                <a:cubicBezTo>
                  <a:pt x="2034444" y="3752784"/>
                  <a:pt x="2019379" y="3760763"/>
                  <a:pt x="2008536" y="3773066"/>
                </a:cubicBezTo>
                <a:cubicBezTo>
                  <a:pt x="1990296" y="3795275"/>
                  <a:pt x="1967563" y="3813254"/>
                  <a:pt x="1947471" y="3833348"/>
                </a:cubicBezTo>
                <a:cubicBezTo>
                  <a:pt x="1920240" y="3854709"/>
                  <a:pt x="1895384" y="3878808"/>
                  <a:pt x="1873181" y="3905264"/>
                </a:cubicBezTo>
                <a:cubicBezTo>
                  <a:pt x="1855205" y="3931703"/>
                  <a:pt x="1824269" y="3943865"/>
                  <a:pt x="1805235" y="3968719"/>
                </a:cubicBezTo>
                <a:cubicBezTo>
                  <a:pt x="1773777" y="4012722"/>
                  <a:pt x="1736761" y="4052683"/>
                  <a:pt x="1695524" y="4087697"/>
                </a:cubicBezTo>
                <a:cubicBezTo>
                  <a:pt x="1697634" y="4092226"/>
                  <a:pt x="1702398" y="4095026"/>
                  <a:pt x="1707419" y="4094835"/>
                </a:cubicBezTo>
                <a:cubicBezTo>
                  <a:pt x="1712441" y="4087961"/>
                  <a:pt x="1717198" y="4080558"/>
                  <a:pt x="1727512" y="4082937"/>
                </a:cubicBezTo>
                <a:cubicBezTo>
                  <a:pt x="1731210" y="4072994"/>
                  <a:pt x="1740201" y="4066132"/>
                  <a:pt x="1750773" y="4065487"/>
                </a:cubicBezTo>
                <a:cubicBezTo>
                  <a:pt x="1745487" y="4076063"/>
                  <a:pt x="1739936" y="4083202"/>
                  <a:pt x="1729099" y="4083466"/>
                </a:cubicBezTo>
                <a:cubicBezTo>
                  <a:pt x="1728041" y="4083546"/>
                  <a:pt x="1726982" y="4084125"/>
                  <a:pt x="1726188" y="4085053"/>
                </a:cubicBezTo>
                <a:lnTo>
                  <a:pt x="1724601" y="4096157"/>
                </a:lnTo>
                <a:lnTo>
                  <a:pt x="1733327" y="4096157"/>
                </a:lnTo>
                <a:lnTo>
                  <a:pt x="1753155" y="4104089"/>
                </a:lnTo>
                <a:cubicBezTo>
                  <a:pt x="1758970" y="4077650"/>
                  <a:pt x="1785143" y="4072362"/>
                  <a:pt x="1803118" y="4058613"/>
                </a:cubicBezTo>
                <a:cubicBezTo>
                  <a:pt x="1804971" y="4051739"/>
                  <a:pt x="1810786" y="4052532"/>
                  <a:pt x="1815814" y="4052003"/>
                </a:cubicBezTo>
                <a:cubicBezTo>
                  <a:pt x="1825857" y="4043807"/>
                  <a:pt x="1836165" y="4036933"/>
                  <a:pt x="1847537" y="4050417"/>
                </a:cubicBezTo>
                <a:cubicBezTo>
                  <a:pt x="1852824" y="4057132"/>
                  <a:pt x="1862867" y="4058203"/>
                  <a:pt x="1869476" y="4052807"/>
                </a:cubicBezTo>
                <a:cubicBezTo>
                  <a:pt x="1869476" y="4052804"/>
                  <a:pt x="1869476" y="4052799"/>
                  <a:pt x="1869476" y="4052796"/>
                </a:cubicBezTo>
                <a:cubicBezTo>
                  <a:pt x="1886399" y="4042220"/>
                  <a:pt x="1904639" y="4034289"/>
                  <a:pt x="1922350" y="4024242"/>
                </a:cubicBezTo>
                <a:cubicBezTo>
                  <a:pt x="1990825" y="3983324"/>
                  <a:pt x="2061410" y="3946166"/>
                  <a:pt x="2133848" y="3912931"/>
                </a:cubicBezTo>
                <a:cubicBezTo>
                  <a:pt x="2137023" y="3902620"/>
                  <a:pt x="2143103" y="3899183"/>
                  <a:pt x="2152888" y="3905264"/>
                </a:cubicBezTo>
                <a:cubicBezTo>
                  <a:pt x="2152359" y="3903198"/>
                  <a:pt x="2152359" y="3900983"/>
                  <a:pt x="2152888" y="3898918"/>
                </a:cubicBezTo>
                <a:cubicBezTo>
                  <a:pt x="2159755" y="3889032"/>
                  <a:pt x="2171657" y="3884150"/>
                  <a:pt x="2183553" y="3886492"/>
                </a:cubicBezTo>
                <a:cubicBezTo>
                  <a:pt x="2183553" y="3873536"/>
                  <a:pt x="2195184" y="3873007"/>
                  <a:pt x="2203381" y="3868513"/>
                </a:cubicBezTo>
                <a:cubicBezTo>
                  <a:pt x="2211578" y="3864018"/>
                  <a:pt x="2213953" y="3859788"/>
                  <a:pt x="2221621" y="3861374"/>
                </a:cubicBezTo>
                <a:lnTo>
                  <a:pt x="2248058" y="3843924"/>
                </a:lnTo>
                <a:cubicBezTo>
                  <a:pt x="2258895" y="3833613"/>
                  <a:pt x="2277406" y="3837050"/>
                  <a:pt x="2286126" y="3823301"/>
                </a:cubicBezTo>
                <a:cubicBezTo>
                  <a:pt x="2277406" y="3805851"/>
                  <a:pt x="2290625" y="3811139"/>
                  <a:pt x="2298551" y="3811139"/>
                </a:cubicBezTo>
                <a:lnTo>
                  <a:pt x="2311511" y="3811139"/>
                </a:lnTo>
                <a:lnTo>
                  <a:pt x="2330280" y="3802943"/>
                </a:lnTo>
                <a:cubicBezTo>
                  <a:pt x="2335567" y="3795011"/>
                  <a:pt x="2337419" y="3783906"/>
                  <a:pt x="2350373" y="3785493"/>
                </a:cubicBezTo>
                <a:cubicBezTo>
                  <a:pt x="2387382" y="3764108"/>
                  <a:pt x="2427567" y="3748925"/>
                  <a:pt x="2469605" y="3740545"/>
                </a:cubicBezTo>
                <a:cubicBezTo>
                  <a:pt x="2476743" y="3732533"/>
                  <a:pt x="2485992" y="3726519"/>
                  <a:pt x="2496042" y="3723095"/>
                </a:cubicBezTo>
                <a:lnTo>
                  <a:pt x="2589889" y="3673389"/>
                </a:lnTo>
                <a:cubicBezTo>
                  <a:pt x="2604960" y="3662948"/>
                  <a:pt x="2621883" y="3655827"/>
                  <a:pt x="2639859" y="3652502"/>
                </a:cubicBezTo>
                <a:cubicBezTo>
                  <a:pt x="2652283" y="3647743"/>
                  <a:pt x="2661010" y="3632143"/>
                  <a:pt x="2677662" y="3638489"/>
                </a:cubicBezTo>
                <a:cubicBezTo>
                  <a:pt x="2682154" y="3621303"/>
                  <a:pt x="2696431" y="3621567"/>
                  <a:pt x="2709914" y="3620245"/>
                </a:cubicBezTo>
                <a:lnTo>
                  <a:pt x="2733183" y="3605704"/>
                </a:lnTo>
                <a:cubicBezTo>
                  <a:pt x="2741902" y="3601473"/>
                  <a:pt x="2747982" y="3591162"/>
                  <a:pt x="2759620" y="3595128"/>
                </a:cubicBezTo>
                <a:lnTo>
                  <a:pt x="2775214" y="3593542"/>
                </a:lnTo>
                <a:cubicBezTo>
                  <a:pt x="2771515" y="3572390"/>
                  <a:pt x="2791608" y="3581379"/>
                  <a:pt x="2799275" y="3574505"/>
                </a:cubicBezTo>
                <a:cubicBezTo>
                  <a:pt x="2806149" y="3566115"/>
                  <a:pt x="2815399" y="3560096"/>
                  <a:pt x="2825713" y="3557319"/>
                </a:cubicBezTo>
                <a:cubicBezTo>
                  <a:pt x="2831263" y="3572390"/>
                  <a:pt x="2816722" y="3573448"/>
                  <a:pt x="2812229" y="3580851"/>
                </a:cubicBezTo>
                <a:lnTo>
                  <a:pt x="2863251" y="3582437"/>
                </a:lnTo>
                <a:cubicBezTo>
                  <a:pt x="2889689" y="3576885"/>
                  <a:pt x="2904495" y="3548066"/>
                  <a:pt x="2931991" y="3543571"/>
                </a:cubicBezTo>
                <a:cubicBezTo>
                  <a:pt x="2938600" y="3534317"/>
                  <a:pt x="2945209" y="3545157"/>
                  <a:pt x="2951554" y="3543571"/>
                </a:cubicBezTo>
                <a:cubicBezTo>
                  <a:pt x="2957898" y="3541984"/>
                  <a:pt x="2965566" y="3537225"/>
                  <a:pt x="2971646" y="3534581"/>
                </a:cubicBezTo>
                <a:cubicBezTo>
                  <a:pt x="3002311" y="3521890"/>
                  <a:pt x="3035093" y="3532995"/>
                  <a:pt x="3066816" y="3520568"/>
                </a:cubicBezTo>
                <a:cubicBezTo>
                  <a:pt x="3095900" y="3511291"/>
                  <a:pt x="3127358" y="3511291"/>
                  <a:pt x="3156442" y="3520568"/>
                </a:cubicBezTo>
                <a:cubicBezTo>
                  <a:pt x="3166220" y="3523477"/>
                  <a:pt x="3159876" y="3535375"/>
                  <a:pt x="3172300" y="3534846"/>
                </a:cubicBezTo>
                <a:cubicBezTo>
                  <a:pt x="3193981" y="3534717"/>
                  <a:pt x="3215661" y="3536042"/>
                  <a:pt x="3237335" y="3538812"/>
                </a:cubicBezTo>
                <a:cubicBezTo>
                  <a:pt x="3248443" y="3542513"/>
                  <a:pt x="3230725" y="3556791"/>
                  <a:pt x="3245002" y="3559170"/>
                </a:cubicBezTo>
                <a:cubicBezTo>
                  <a:pt x="3274351" y="3542249"/>
                  <a:pt x="3311095" y="3552825"/>
                  <a:pt x="3343613" y="3535375"/>
                </a:cubicBezTo>
                <a:cubicBezTo>
                  <a:pt x="3292061" y="3513430"/>
                  <a:pt x="3268006" y="3456056"/>
                  <a:pt x="3208787" y="3452090"/>
                </a:cubicBezTo>
                <a:cubicBezTo>
                  <a:pt x="3225704" y="3447860"/>
                  <a:pt x="3235224" y="3442836"/>
                  <a:pt x="3210110" y="3428823"/>
                </a:cubicBezTo>
                <a:lnTo>
                  <a:pt x="3262984" y="3428823"/>
                </a:lnTo>
                <a:lnTo>
                  <a:pt x="3262984" y="3423007"/>
                </a:lnTo>
                <a:lnTo>
                  <a:pt x="3236547" y="3423007"/>
                </a:lnTo>
                <a:cubicBezTo>
                  <a:pt x="3227027" y="3388900"/>
                  <a:pt x="3260867" y="3384405"/>
                  <a:pt x="3270910" y="3363253"/>
                </a:cubicBezTo>
                <a:cubicBezTo>
                  <a:pt x="3258221" y="3353735"/>
                  <a:pt x="3241569" y="3350298"/>
                  <a:pt x="3230990" y="3336814"/>
                </a:cubicBezTo>
                <a:cubicBezTo>
                  <a:pt x="3242892" y="3335227"/>
                  <a:pt x="3253464" y="3324387"/>
                  <a:pt x="3264301" y="3338664"/>
                </a:cubicBezTo>
                <a:cubicBezTo>
                  <a:pt x="3268006" y="3343424"/>
                  <a:pt x="3278049" y="3342630"/>
                  <a:pt x="3284394" y="3336814"/>
                </a:cubicBezTo>
                <a:cubicBezTo>
                  <a:pt x="3279372" y="3331526"/>
                  <a:pt x="3281754" y="3319628"/>
                  <a:pt x="3269064" y="3321214"/>
                </a:cubicBezTo>
                <a:cubicBezTo>
                  <a:pt x="3226762" y="3325973"/>
                  <a:pt x="3208522" y="3281555"/>
                  <a:pt x="3172565" y="3273359"/>
                </a:cubicBezTo>
                <a:cubicBezTo>
                  <a:pt x="3182614" y="3254851"/>
                  <a:pt x="3130534" y="3246919"/>
                  <a:pt x="3164632" y="3223388"/>
                </a:cubicBezTo>
                <a:cubicBezTo>
                  <a:pt x="3169660" y="3219951"/>
                  <a:pt x="3163051" y="3215985"/>
                  <a:pt x="3158817" y="3212548"/>
                </a:cubicBezTo>
                <a:cubicBezTo>
                  <a:pt x="3141635" y="3198799"/>
                  <a:pt x="3118367" y="3186108"/>
                  <a:pt x="3112023" y="3168658"/>
                </a:cubicBezTo>
                <a:cubicBezTo>
                  <a:pt x="3107531" y="3156496"/>
                  <a:pt x="3098017" y="3159404"/>
                  <a:pt x="3094577" y="3154116"/>
                </a:cubicBezTo>
                <a:cubicBezTo>
                  <a:pt x="3109118" y="3137195"/>
                  <a:pt x="3132115" y="3158611"/>
                  <a:pt x="3147451" y="3139839"/>
                </a:cubicBezTo>
                <a:cubicBezTo>
                  <a:pt x="3118367" y="3134485"/>
                  <a:pt x="3094047" y="3114510"/>
                  <a:pt x="3082946" y="3086960"/>
                </a:cubicBezTo>
                <a:cubicBezTo>
                  <a:pt x="3076866" y="3071625"/>
                  <a:pt x="3063647" y="3043070"/>
                  <a:pt x="3038533" y="3050473"/>
                </a:cubicBezTo>
                <a:cubicBezTo>
                  <a:pt x="3009450" y="3056142"/>
                  <a:pt x="2979572" y="3054323"/>
                  <a:pt x="2951554" y="3045186"/>
                </a:cubicBezTo>
                <a:cubicBezTo>
                  <a:pt x="2893387" y="3034649"/>
                  <a:pt x="2834433" y="3027500"/>
                  <a:pt x="2775478" y="3023769"/>
                </a:cubicBezTo>
                <a:cubicBezTo>
                  <a:pt x="2726573" y="3023003"/>
                  <a:pt x="2677662" y="3018939"/>
                  <a:pt x="2629280" y="3011607"/>
                </a:cubicBezTo>
                <a:cubicBezTo>
                  <a:pt x="2609981" y="3007509"/>
                  <a:pt x="2590749" y="3001296"/>
                  <a:pt x="2571119" y="2997528"/>
                </a:cubicBezTo>
                <a:close/>
                <a:moveTo>
                  <a:pt x="3906725" y="2601530"/>
                </a:moveTo>
                <a:cubicBezTo>
                  <a:pt x="3905402" y="2602855"/>
                  <a:pt x="3903821" y="2603775"/>
                  <a:pt x="3901968" y="2604174"/>
                </a:cubicBezTo>
                <a:cubicBezTo>
                  <a:pt x="3881876" y="2609991"/>
                  <a:pt x="3860196" y="2604174"/>
                  <a:pt x="3837199" y="2612370"/>
                </a:cubicBezTo>
                <a:cubicBezTo>
                  <a:pt x="3849094" y="2628993"/>
                  <a:pt x="3867334" y="2639923"/>
                  <a:pt x="3887427" y="2642511"/>
                </a:cubicBezTo>
                <a:cubicBezTo>
                  <a:pt x="3979428" y="2666571"/>
                  <a:pt x="4072487" y="2684021"/>
                  <a:pt x="4166076" y="2700149"/>
                </a:cubicBezTo>
                <a:cubicBezTo>
                  <a:pt x="4254378" y="2715484"/>
                  <a:pt x="4342409" y="2731877"/>
                  <a:pt x="4430447" y="2744832"/>
                </a:cubicBezTo>
                <a:cubicBezTo>
                  <a:pt x="4454767" y="2746186"/>
                  <a:pt x="4478829" y="2749010"/>
                  <a:pt x="4502620" y="2753293"/>
                </a:cubicBezTo>
                <a:cubicBezTo>
                  <a:pt x="4504737" y="2755635"/>
                  <a:pt x="4507112" y="2757603"/>
                  <a:pt x="4509759" y="2759110"/>
                </a:cubicBezTo>
                <a:cubicBezTo>
                  <a:pt x="4515045" y="2758969"/>
                  <a:pt x="4520331" y="2759501"/>
                  <a:pt x="4525359" y="2760696"/>
                </a:cubicBezTo>
                <a:cubicBezTo>
                  <a:pt x="4530645" y="2759530"/>
                  <a:pt x="4535931" y="2758028"/>
                  <a:pt x="4540953" y="2756201"/>
                </a:cubicBezTo>
                <a:cubicBezTo>
                  <a:pt x="4608369" y="2760019"/>
                  <a:pt x="4675256" y="2770917"/>
                  <a:pt x="4740555" y="2788722"/>
                </a:cubicBezTo>
                <a:lnTo>
                  <a:pt x="4740555" y="2623739"/>
                </a:lnTo>
                <a:cubicBezTo>
                  <a:pt x="4711207" y="2628223"/>
                  <a:pt x="4681336" y="2627597"/>
                  <a:pt x="4652252" y="2621888"/>
                </a:cubicBezTo>
                <a:lnTo>
                  <a:pt x="4506319" y="2616600"/>
                </a:lnTo>
                <a:cubicBezTo>
                  <a:pt x="4483322" y="2618234"/>
                  <a:pt x="4460053" y="2617349"/>
                  <a:pt x="4437056" y="2613956"/>
                </a:cubicBezTo>
                <a:cubicBezTo>
                  <a:pt x="4432829" y="2615278"/>
                  <a:pt x="4427272" y="2612106"/>
                  <a:pt x="4422515" y="2611313"/>
                </a:cubicBezTo>
                <a:cubicBezTo>
                  <a:pt x="4383918" y="2615104"/>
                  <a:pt x="4344791" y="2613859"/>
                  <a:pt x="4306458" y="2607611"/>
                </a:cubicBezTo>
                <a:cubicBezTo>
                  <a:pt x="4304871" y="2608967"/>
                  <a:pt x="4302754" y="2610120"/>
                  <a:pt x="4300908" y="2611048"/>
                </a:cubicBezTo>
                <a:cubicBezTo>
                  <a:pt x="4295615" y="2613264"/>
                  <a:pt x="4290064" y="2614345"/>
                  <a:pt x="4284249" y="2614221"/>
                </a:cubicBezTo>
                <a:cubicBezTo>
                  <a:pt x="4284249" y="2623210"/>
                  <a:pt x="4281080" y="2633786"/>
                  <a:pt x="4270501" y="2627176"/>
                </a:cubicBezTo>
                <a:cubicBezTo>
                  <a:pt x="4249085" y="2613163"/>
                  <a:pt x="4228205" y="2627176"/>
                  <a:pt x="4207319" y="2622417"/>
                </a:cubicBezTo>
                <a:cubicBezTo>
                  <a:pt x="4203085" y="2620038"/>
                  <a:pt x="4192248" y="2631142"/>
                  <a:pt x="4194365" y="2616072"/>
                </a:cubicBezTo>
                <a:lnTo>
                  <a:pt x="4188550" y="2610255"/>
                </a:lnTo>
                <a:lnTo>
                  <a:pt x="4163958" y="2610255"/>
                </a:lnTo>
                <a:cubicBezTo>
                  <a:pt x="4153122" y="2617653"/>
                  <a:pt x="4138580" y="2615963"/>
                  <a:pt x="4129589" y="2606289"/>
                </a:cubicBezTo>
                <a:lnTo>
                  <a:pt x="4127214" y="2608140"/>
                </a:lnTo>
                <a:cubicBezTo>
                  <a:pt x="4106063" y="2620302"/>
                  <a:pt x="4083588" y="2608140"/>
                  <a:pt x="4062179" y="2611841"/>
                </a:cubicBezTo>
                <a:cubicBezTo>
                  <a:pt x="4062179" y="2614485"/>
                  <a:pt x="4058739" y="2616072"/>
                  <a:pt x="4053453" y="2615014"/>
                </a:cubicBezTo>
                <a:cubicBezTo>
                  <a:pt x="4043145" y="2613163"/>
                  <a:pt x="4033360" y="2610519"/>
                  <a:pt x="4023053" y="2608140"/>
                </a:cubicBezTo>
                <a:cubicBezTo>
                  <a:pt x="4011945" y="2607550"/>
                  <a:pt x="4001108" y="2605324"/>
                  <a:pt x="3990529" y="2601530"/>
                </a:cubicBezTo>
                <a:lnTo>
                  <a:pt x="3984184" y="2604703"/>
                </a:lnTo>
                <a:cubicBezTo>
                  <a:pt x="3974935" y="2606027"/>
                  <a:pt x="3965415" y="2606027"/>
                  <a:pt x="3956166" y="2604703"/>
                </a:cubicBezTo>
                <a:lnTo>
                  <a:pt x="3952990" y="2604703"/>
                </a:lnTo>
                <a:cubicBezTo>
                  <a:pt x="3949292" y="2611841"/>
                  <a:pt x="3940566" y="2602059"/>
                  <a:pt x="3935280" y="2604703"/>
                </a:cubicBezTo>
                <a:cubicBezTo>
                  <a:pt x="3925759" y="2607151"/>
                  <a:pt x="3915452" y="2606022"/>
                  <a:pt x="3906725" y="2601530"/>
                </a:cubicBezTo>
                <a:close/>
                <a:moveTo>
                  <a:pt x="1149328" y="2283991"/>
                </a:moveTo>
                <a:cubicBezTo>
                  <a:pt x="1154356" y="2284520"/>
                  <a:pt x="1156996" y="2294039"/>
                  <a:pt x="1151180" y="2300384"/>
                </a:cubicBezTo>
                <a:cubicBezTo>
                  <a:pt x="1145365" y="2306730"/>
                  <a:pt x="1154091" y="2317834"/>
                  <a:pt x="1142983" y="2314926"/>
                </a:cubicBezTo>
                <a:cubicBezTo>
                  <a:pt x="1131882" y="2312017"/>
                  <a:pt x="1143513" y="2305143"/>
                  <a:pt x="1144306" y="2299855"/>
                </a:cubicBezTo>
                <a:cubicBezTo>
                  <a:pt x="1144306" y="2293774"/>
                  <a:pt x="1144306" y="2283463"/>
                  <a:pt x="1149328" y="2283991"/>
                </a:cubicBezTo>
                <a:close/>
                <a:moveTo>
                  <a:pt x="1057592" y="2033873"/>
                </a:moveTo>
                <a:lnTo>
                  <a:pt x="1060238" y="2035989"/>
                </a:lnTo>
                <a:cubicBezTo>
                  <a:pt x="1057063" y="2044896"/>
                  <a:pt x="1048607" y="2050639"/>
                  <a:pt x="1039087" y="2050002"/>
                </a:cubicBezTo>
                <a:cubicBezTo>
                  <a:pt x="1044373" y="2040483"/>
                  <a:pt x="1048078" y="2033345"/>
                  <a:pt x="1057592" y="2033873"/>
                </a:cubicBezTo>
                <a:close/>
                <a:moveTo>
                  <a:pt x="4210489" y="2005054"/>
                </a:moveTo>
                <a:cubicBezTo>
                  <a:pt x="4212341" y="2006640"/>
                  <a:pt x="4216304" y="2007962"/>
                  <a:pt x="4216569" y="2010077"/>
                </a:cubicBezTo>
                <a:cubicBezTo>
                  <a:pt x="4218421" y="2017745"/>
                  <a:pt x="4212341" y="2020918"/>
                  <a:pt x="4206790" y="2023033"/>
                </a:cubicBezTo>
                <a:lnTo>
                  <a:pt x="4206261" y="2023033"/>
                </a:lnTo>
                <a:cubicBezTo>
                  <a:pt x="4202556" y="2024884"/>
                  <a:pt x="4201769" y="2020653"/>
                  <a:pt x="4201769" y="2017481"/>
                </a:cubicBezTo>
                <a:cubicBezTo>
                  <a:pt x="4201769" y="2011939"/>
                  <a:pt x="4205203" y="2007010"/>
                  <a:pt x="4210489" y="2005054"/>
                </a:cubicBezTo>
                <a:close/>
                <a:moveTo>
                  <a:pt x="3884258" y="1934197"/>
                </a:moveTo>
                <a:lnTo>
                  <a:pt x="3887162" y="1939220"/>
                </a:lnTo>
                <a:cubicBezTo>
                  <a:pt x="3885045" y="1942129"/>
                  <a:pt x="3883464" y="1946359"/>
                  <a:pt x="3880288" y="1947681"/>
                </a:cubicBezTo>
                <a:cubicBezTo>
                  <a:pt x="3876590" y="1949532"/>
                  <a:pt x="3875267" y="1945566"/>
                  <a:pt x="3877119" y="1942657"/>
                </a:cubicBezTo>
                <a:cubicBezTo>
                  <a:pt x="3879230" y="1939543"/>
                  <a:pt x="3881611" y="1936701"/>
                  <a:pt x="3884258" y="1934197"/>
                </a:cubicBezTo>
                <a:close/>
                <a:moveTo>
                  <a:pt x="1134528" y="1855407"/>
                </a:moveTo>
                <a:cubicBezTo>
                  <a:pt x="1145894" y="1870477"/>
                  <a:pt x="1137697" y="1874972"/>
                  <a:pt x="1132146" y="1883432"/>
                </a:cubicBezTo>
                <a:cubicBezTo>
                  <a:pt x="1127390" y="1871799"/>
                  <a:pt x="1133999" y="1866776"/>
                  <a:pt x="1134528" y="1855407"/>
                </a:cubicBezTo>
                <a:close/>
                <a:moveTo>
                  <a:pt x="4391321" y="1758109"/>
                </a:moveTo>
                <a:cubicBezTo>
                  <a:pt x="4391321" y="1760224"/>
                  <a:pt x="4394490" y="1763132"/>
                  <a:pt x="4393697" y="1765512"/>
                </a:cubicBezTo>
                <a:cubicBezTo>
                  <a:pt x="4392644" y="1769446"/>
                  <a:pt x="4388940" y="1771992"/>
                  <a:pt x="4384977" y="1771328"/>
                </a:cubicBezTo>
                <a:lnTo>
                  <a:pt x="4384447" y="1771328"/>
                </a:lnTo>
                <a:cubicBezTo>
                  <a:pt x="4383389" y="1769919"/>
                  <a:pt x="4382860" y="1768092"/>
                  <a:pt x="4383124" y="1766305"/>
                </a:cubicBezTo>
                <a:cubicBezTo>
                  <a:pt x="4384977" y="1763132"/>
                  <a:pt x="4384447" y="1757844"/>
                  <a:pt x="4391321" y="1758109"/>
                </a:cubicBezTo>
                <a:close/>
                <a:moveTo>
                  <a:pt x="4101196" y="1681408"/>
                </a:moveTo>
                <a:lnTo>
                  <a:pt x="4100247" y="1683285"/>
                </a:lnTo>
                <a:lnTo>
                  <a:pt x="4100247" y="1681964"/>
                </a:lnTo>
                <a:close/>
                <a:moveTo>
                  <a:pt x="4123509" y="1658697"/>
                </a:moveTo>
                <a:cubicBezTo>
                  <a:pt x="4121925" y="1664326"/>
                  <a:pt x="4118951" y="1669340"/>
                  <a:pt x="4114952" y="1673349"/>
                </a:cubicBezTo>
                <a:lnTo>
                  <a:pt x="4101196" y="1681408"/>
                </a:lnTo>
                <a:lnTo>
                  <a:pt x="4107616" y="1668711"/>
                </a:lnTo>
                <a:cubicBezTo>
                  <a:pt x="4110953" y="1664315"/>
                  <a:pt x="4115712" y="1660680"/>
                  <a:pt x="4123509" y="1658697"/>
                </a:cubicBezTo>
                <a:close/>
                <a:moveTo>
                  <a:pt x="4128832" y="1548223"/>
                </a:moveTo>
                <a:lnTo>
                  <a:pt x="4128537" y="1551088"/>
                </a:lnTo>
                <a:lnTo>
                  <a:pt x="4128537" y="1548444"/>
                </a:lnTo>
                <a:close/>
                <a:moveTo>
                  <a:pt x="4142020" y="1528350"/>
                </a:moveTo>
                <a:cubicBezTo>
                  <a:pt x="4142414" y="1532854"/>
                  <a:pt x="4141223" y="1537182"/>
                  <a:pt x="4138844" y="1540732"/>
                </a:cubicBezTo>
                <a:lnTo>
                  <a:pt x="4128832" y="1548223"/>
                </a:lnTo>
                <a:lnTo>
                  <a:pt x="4129922" y="1537637"/>
                </a:lnTo>
                <a:cubicBezTo>
                  <a:pt x="4132103" y="1533969"/>
                  <a:pt x="4136069" y="1530994"/>
                  <a:pt x="4142020" y="1528350"/>
                </a:cubicBezTo>
                <a:close/>
                <a:moveTo>
                  <a:pt x="4744783" y="1501116"/>
                </a:moveTo>
                <a:cubicBezTo>
                  <a:pt x="4696143" y="1496939"/>
                  <a:pt x="4647231" y="1505598"/>
                  <a:pt x="4602819" y="1526234"/>
                </a:cubicBezTo>
                <a:lnTo>
                  <a:pt x="4594886" y="1528878"/>
                </a:lnTo>
                <a:cubicBezTo>
                  <a:pt x="4594886" y="1539189"/>
                  <a:pt x="4588012" y="1543155"/>
                  <a:pt x="4577440" y="1540511"/>
                </a:cubicBezTo>
                <a:cubicBezTo>
                  <a:pt x="4576381" y="1541439"/>
                  <a:pt x="4575323" y="1542505"/>
                  <a:pt x="4574529" y="1543684"/>
                </a:cubicBezTo>
                <a:cubicBezTo>
                  <a:pt x="4557612" y="1560785"/>
                  <a:pt x="4538314" y="1575385"/>
                  <a:pt x="4517162" y="1587045"/>
                </a:cubicBezTo>
                <a:lnTo>
                  <a:pt x="4511082" y="1592068"/>
                </a:lnTo>
                <a:cubicBezTo>
                  <a:pt x="4510024" y="1602612"/>
                  <a:pt x="4502091" y="1611131"/>
                  <a:pt x="4491519" y="1612956"/>
                </a:cubicBezTo>
                <a:cubicBezTo>
                  <a:pt x="4489931" y="1615600"/>
                  <a:pt x="4488344" y="1617979"/>
                  <a:pt x="4487020" y="1620623"/>
                </a:cubicBezTo>
                <a:cubicBezTo>
                  <a:pt x="4440226" y="1657638"/>
                  <a:pt x="4407709" y="1708138"/>
                  <a:pt x="4366472" y="1750177"/>
                </a:cubicBezTo>
                <a:cubicBezTo>
                  <a:pt x="4364619" y="1752292"/>
                  <a:pt x="4363032" y="1754672"/>
                  <a:pt x="4361179" y="1757051"/>
                </a:cubicBezTo>
                <a:cubicBezTo>
                  <a:pt x="4360650" y="1764240"/>
                  <a:pt x="4355629" y="1770332"/>
                  <a:pt x="4348755" y="1772386"/>
                </a:cubicBezTo>
                <a:cubicBezTo>
                  <a:pt x="4347961" y="1773594"/>
                  <a:pt x="4347173" y="1774744"/>
                  <a:pt x="4346115" y="1775823"/>
                </a:cubicBezTo>
                <a:cubicBezTo>
                  <a:pt x="4342145" y="1783755"/>
                  <a:pt x="4339241" y="1792744"/>
                  <a:pt x="4331308" y="1796710"/>
                </a:cubicBezTo>
                <a:lnTo>
                  <a:pt x="4327081" y="1804113"/>
                </a:lnTo>
                <a:cubicBezTo>
                  <a:pt x="4286631" y="1855583"/>
                  <a:pt x="4248557" y="1908462"/>
                  <a:pt x="4213135" y="1962751"/>
                </a:cubicBezTo>
                <a:lnTo>
                  <a:pt x="4211547" y="1965659"/>
                </a:lnTo>
                <a:cubicBezTo>
                  <a:pt x="4213929" y="1968369"/>
                  <a:pt x="4213929" y="1972467"/>
                  <a:pt x="4211547" y="1975177"/>
                </a:cubicBezTo>
                <a:cubicBezTo>
                  <a:pt x="4209959" y="1977573"/>
                  <a:pt x="4207320" y="1978977"/>
                  <a:pt x="4204409" y="1978879"/>
                </a:cubicBezTo>
                <a:cubicBezTo>
                  <a:pt x="4204144" y="1979725"/>
                  <a:pt x="4203615" y="1980523"/>
                  <a:pt x="4203086" y="1981258"/>
                </a:cubicBezTo>
                <a:cubicBezTo>
                  <a:pt x="4174802" y="2025148"/>
                  <a:pt x="4148630" y="2070360"/>
                  <a:pt x="4118753" y="2113456"/>
                </a:cubicBezTo>
                <a:cubicBezTo>
                  <a:pt x="4115319" y="2118987"/>
                  <a:pt x="4109762" y="2122826"/>
                  <a:pt x="4103417" y="2124032"/>
                </a:cubicBezTo>
                <a:lnTo>
                  <a:pt x="4101836" y="2124032"/>
                </a:lnTo>
                <a:cubicBezTo>
                  <a:pt x="4098395" y="2137780"/>
                  <a:pt x="4084383" y="2140424"/>
                  <a:pt x="4075398" y="2148885"/>
                </a:cubicBezTo>
                <a:cubicBezTo>
                  <a:pt x="4075398" y="2151000"/>
                  <a:pt x="4075398" y="2153380"/>
                  <a:pt x="4075398" y="2155495"/>
                </a:cubicBezTo>
                <a:cubicBezTo>
                  <a:pt x="4079891" y="2172681"/>
                  <a:pt x="4071164" y="2181934"/>
                  <a:pt x="4056364" y="2187222"/>
                </a:cubicBezTo>
                <a:cubicBezTo>
                  <a:pt x="4056364" y="2189102"/>
                  <a:pt x="4055835" y="2190942"/>
                  <a:pt x="4054777" y="2192510"/>
                </a:cubicBezTo>
                <a:cubicBezTo>
                  <a:pt x="4054777" y="2202557"/>
                  <a:pt x="4061915" y="2215777"/>
                  <a:pt x="4049226" y="2220801"/>
                </a:cubicBezTo>
                <a:cubicBezTo>
                  <a:pt x="4049226" y="2222207"/>
                  <a:pt x="4049226" y="2223624"/>
                  <a:pt x="4049226" y="2225031"/>
                </a:cubicBezTo>
                <a:cubicBezTo>
                  <a:pt x="4045256" y="2260579"/>
                  <a:pt x="4034155" y="2294948"/>
                  <a:pt x="4016444" y="2326030"/>
                </a:cubicBezTo>
                <a:cubicBezTo>
                  <a:pt x="4014592" y="2327894"/>
                  <a:pt x="4013004" y="2330033"/>
                  <a:pt x="4011681" y="2332375"/>
                </a:cubicBezTo>
                <a:cubicBezTo>
                  <a:pt x="4011681" y="2338192"/>
                  <a:pt x="4013798" y="2344009"/>
                  <a:pt x="4005865" y="2344802"/>
                </a:cubicBezTo>
                <a:cubicBezTo>
                  <a:pt x="4005865" y="2345590"/>
                  <a:pt x="4005865" y="2346391"/>
                  <a:pt x="4005865" y="2347181"/>
                </a:cubicBezTo>
                <a:cubicBezTo>
                  <a:pt x="4000050" y="2377119"/>
                  <a:pt x="3989213" y="2405835"/>
                  <a:pt x="3973613" y="2432052"/>
                </a:cubicBezTo>
                <a:cubicBezTo>
                  <a:pt x="3964622" y="2448445"/>
                  <a:pt x="3964622" y="2458492"/>
                  <a:pt x="3988154" y="2460607"/>
                </a:cubicBezTo>
                <a:cubicBezTo>
                  <a:pt x="4031773" y="2468499"/>
                  <a:pt x="4076715" y="2468499"/>
                  <a:pt x="4120340" y="2460607"/>
                </a:cubicBezTo>
                <a:cubicBezTo>
                  <a:pt x="4157879" y="2452411"/>
                  <a:pt x="4189602" y="2436811"/>
                  <a:pt x="4195160" y="2392922"/>
                </a:cubicBezTo>
                <a:lnTo>
                  <a:pt x="4198064" y="2391071"/>
                </a:lnTo>
                <a:cubicBezTo>
                  <a:pt x="4198064" y="2386841"/>
                  <a:pt x="4201240" y="2383668"/>
                  <a:pt x="4204144" y="2380760"/>
                </a:cubicBezTo>
                <a:cubicBezTo>
                  <a:pt x="4197535" y="2365425"/>
                  <a:pt x="4189073" y="2349297"/>
                  <a:pt x="4218157" y="2350354"/>
                </a:cubicBezTo>
                <a:lnTo>
                  <a:pt x="4220538" y="2350354"/>
                </a:lnTo>
                <a:cubicBezTo>
                  <a:pt x="4220538" y="2349474"/>
                  <a:pt x="4220538" y="2348591"/>
                  <a:pt x="4220538" y="2347710"/>
                </a:cubicBezTo>
                <a:cubicBezTo>
                  <a:pt x="4231375" y="2333433"/>
                  <a:pt x="4227677" y="2311752"/>
                  <a:pt x="4244329" y="2300383"/>
                </a:cubicBezTo>
                <a:cubicBezTo>
                  <a:pt x="4244329" y="2300383"/>
                  <a:pt x="4244329" y="2300383"/>
                  <a:pt x="4246446" y="2300383"/>
                </a:cubicBezTo>
                <a:cubicBezTo>
                  <a:pt x="4243271" y="2294038"/>
                  <a:pt x="4243271" y="2289014"/>
                  <a:pt x="4253585" y="2288486"/>
                </a:cubicBezTo>
                <a:cubicBezTo>
                  <a:pt x="4253849" y="2287055"/>
                  <a:pt x="4254379" y="2285696"/>
                  <a:pt x="4255166" y="2284520"/>
                </a:cubicBezTo>
                <a:cubicBezTo>
                  <a:pt x="4281603" y="2244861"/>
                  <a:pt x="4292447" y="2198591"/>
                  <a:pt x="4316767" y="2158403"/>
                </a:cubicBezTo>
                <a:cubicBezTo>
                  <a:pt x="4322582" y="2148621"/>
                  <a:pt x="4325493" y="2137252"/>
                  <a:pt x="4332367" y="2127733"/>
                </a:cubicBezTo>
                <a:cubicBezTo>
                  <a:pt x="4334478" y="2124561"/>
                  <a:pt x="4336330" y="2121123"/>
                  <a:pt x="4338447" y="2117686"/>
                </a:cubicBezTo>
                <a:cubicBezTo>
                  <a:pt x="4337653" y="2112684"/>
                  <a:pt x="4340299" y="2107766"/>
                  <a:pt x="4344792" y="2105524"/>
                </a:cubicBezTo>
                <a:cubicBezTo>
                  <a:pt x="4345586" y="2103988"/>
                  <a:pt x="4346379" y="2102399"/>
                  <a:pt x="4346909" y="2100765"/>
                </a:cubicBezTo>
                <a:cubicBezTo>
                  <a:pt x="4430977" y="1955697"/>
                  <a:pt x="4528264" y="1818766"/>
                  <a:pt x="4637718" y="1691745"/>
                </a:cubicBezTo>
                <a:cubicBezTo>
                  <a:pt x="4661773" y="1666662"/>
                  <a:pt x="4687152" y="1643086"/>
                  <a:pt x="4714118" y="1621152"/>
                </a:cubicBezTo>
                <a:cubicBezTo>
                  <a:pt x="4722315" y="1613749"/>
                  <a:pt x="4731300" y="1604759"/>
                  <a:pt x="4744783" y="1608990"/>
                </a:cubicBezTo>
                <a:close/>
                <a:moveTo>
                  <a:pt x="2292470" y="1452732"/>
                </a:moveTo>
                <a:cubicBezTo>
                  <a:pt x="2294323" y="1452732"/>
                  <a:pt x="2296440" y="1455640"/>
                  <a:pt x="2298815" y="1457756"/>
                </a:cubicBezTo>
                <a:cubicBezTo>
                  <a:pt x="2296969" y="1460928"/>
                  <a:pt x="2295911" y="1464630"/>
                  <a:pt x="2294058" y="1465159"/>
                </a:cubicBezTo>
                <a:cubicBezTo>
                  <a:pt x="2292206" y="1465687"/>
                  <a:pt x="2286920" y="1462515"/>
                  <a:pt x="2287449" y="1458284"/>
                </a:cubicBezTo>
                <a:cubicBezTo>
                  <a:pt x="2288243" y="1455833"/>
                  <a:pt x="2290095" y="1453877"/>
                  <a:pt x="2292470" y="1452996"/>
                </a:cubicBezTo>
                <a:close/>
                <a:moveTo>
                  <a:pt x="4332631" y="1431845"/>
                </a:moveTo>
                <a:lnTo>
                  <a:pt x="4332631" y="1434489"/>
                </a:lnTo>
                <a:cubicBezTo>
                  <a:pt x="4327603" y="1444536"/>
                  <a:pt x="4322846" y="1447974"/>
                  <a:pt x="4314649" y="1443743"/>
                </a:cubicBezTo>
                <a:cubicBezTo>
                  <a:pt x="4317560" y="1436076"/>
                  <a:pt x="4324169" y="1433432"/>
                  <a:pt x="4332631" y="1431845"/>
                </a:cubicBezTo>
                <a:close/>
                <a:moveTo>
                  <a:pt x="2333425" y="1387975"/>
                </a:moveTo>
                <a:lnTo>
                  <a:pt x="2332426" y="1399556"/>
                </a:lnTo>
                <a:cubicBezTo>
                  <a:pt x="2329551" y="1402497"/>
                  <a:pt x="2324197" y="1404745"/>
                  <a:pt x="2316532" y="1407256"/>
                </a:cubicBezTo>
                <a:cubicBezTo>
                  <a:pt x="2320499" y="1402497"/>
                  <a:pt x="2322679" y="1398201"/>
                  <a:pt x="2324892" y="1394830"/>
                </a:cubicBezTo>
                <a:close/>
                <a:moveTo>
                  <a:pt x="2333449" y="1387691"/>
                </a:moveTo>
                <a:lnTo>
                  <a:pt x="2333449" y="1387955"/>
                </a:lnTo>
                <a:lnTo>
                  <a:pt x="2333425" y="1387975"/>
                </a:lnTo>
                <a:close/>
                <a:moveTo>
                  <a:pt x="4016708" y="1267127"/>
                </a:moveTo>
                <a:cubicBezTo>
                  <a:pt x="4021730" y="1268851"/>
                  <a:pt x="4024634" y="1273856"/>
                  <a:pt x="4023840" y="1279025"/>
                </a:cubicBezTo>
                <a:cubicBezTo>
                  <a:pt x="4023840" y="1283520"/>
                  <a:pt x="4023840" y="1290923"/>
                  <a:pt x="4016444" y="1289072"/>
                </a:cubicBezTo>
                <a:cubicBezTo>
                  <a:pt x="4009040" y="1287221"/>
                  <a:pt x="4010357" y="1281405"/>
                  <a:pt x="4009305" y="1276910"/>
                </a:cubicBezTo>
                <a:cubicBezTo>
                  <a:pt x="4008246" y="1272415"/>
                  <a:pt x="4010886" y="1265805"/>
                  <a:pt x="4016708" y="1267127"/>
                </a:cubicBezTo>
                <a:close/>
                <a:moveTo>
                  <a:pt x="4084118" y="1175911"/>
                </a:moveTo>
                <a:cubicBezTo>
                  <a:pt x="4055305" y="1191526"/>
                  <a:pt x="4028604" y="1211007"/>
                  <a:pt x="4004806" y="1233813"/>
                </a:cubicBezTo>
                <a:cubicBezTo>
                  <a:pt x="3979163" y="1261710"/>
                  <a:pt x="3951138" y="1287198"/>
                  <a:pt x="3921003" y="1309959"/>
                </a:cubicBezTo>
                <a:cubicBezTo>
                  <a:pt x="3921003" y="1316040"/>
                  <a:pt x="3915716" y="1317098"/>
                  <a:pt x="3910430" y="1316834"/>
                </a:cubicBezTo>
                <a:cubicBezTo>
                  <a:pt x="3905402" y="1328996"/>
                  <a:pt x="3892713" y="1333226"/>
                  <a:pt x="3883993" y="1343273"/>
                </a:cubicBezTo>
                <a:cubicBezTo>
                  <a:pt x="3883993" y="1353584"/>
                  <a:pt x="3876325" y="1357286"/>
                  <a:pt x="3869187" y="1361252"/>
                </a:cubicBezTo>
                <a:cubicBezTo>
                  <a:pt x="3851999" y="1383990"/>
                  <a:pt x="3825561" y="1398267"/>
                  <a:pt x="3812343" y="1424442"/>
                </a:cubicBezTo>
                <a:cubicBezTo>
                  <a:pt x="3809968" y="1430455"/>
                  <a:pt x="3803358" y="1433487"/>
                  <a:pt x="3797278" y="1431219"/>
                </a:cubicBezTo>
                <a:cubicBezTo>
                  <a:pt x="3795161" y="1430405"/>
                  <a:pt x="3793309" y="1428966"/>
                  <a:pt x="3791992" y="1427087"/>
                </a:cubicBezTo>
                <a:cubicBezTo>
                  <a:pt x="3780884" y="1415453"/>
                  <a:pt x="3766872" y="1421005"/>
                  <a:pt x="3754447" y="1418097"/>
                </a:cubicBezTo>
                <a:cubicBezTo>
                  <a:pt x="3747838" y="1434490"/>
                  <a:pt x="3730656" y="1438191"/>
                  <a:pt x="3718496" y="1447709"/>
                </a:cubicBezTo>
                <a:cubicBezTo>
                  <a:pt x="3706330" y="1457228"/>
                  <a:pt x="3710564" y="1435547"/>
                  <a:pt x="3696287" y="1445330"/>
                </a:cubicBezTo>
                <a:cubicBezTo>
                  <a:pt x="3660594" y="1469654"/>
                  <a:pt x="3641295" y="1467010"/>
                  <a:pt x="3602698" y="1452997"/>
                </a:cubicBezTo>
                <a:cubicBezTo>
                  <a:pt x="3600846" y="1452820"/>
                  <a:pt x="3599264" y="1453190"/>
                  <a:pt x="3597676" y="1454055"/>
                </a:cubicBezTo>
                <a:cubicBezTo>
                  <a:pt x="3590538" y="1467803"/>
                  <a:pt x="3573356" y="1482081"/>
                  <a:pt x="3599264" y="1494507"/>
                </a:cubicBezTo>
                <a:cubicBezTo>
                  <a:pt x="3610895" y="1485253"/>
                  <a:pt x="3621732" y="1478379"/>
                  <a:pt x="3623849" y="1501646"/>
                </a:cubicBezTo>
                <a:cubicBezTo>
                  <a:pt x="3622261" y="1518832"/>
                  <a:pt x="3607984" y="1510635"/>
                  <a:pt x="3599529" y="1513808"/>
                </a:cubicBezTo>
                <a:cubicBezTo>
                  <a:pt x="3599264" y="1515643"/>
                  <a:pt x="3598735" y="1517428"/>
                  <a:pt x="3597941" y="1519096"/>
                </a:cubicBezTo>
                <a:cubicBezTo>
                  <a:pt x="3615123" y="1527557"/>
                  <a:pt x="3610630" y="1536017"/>
                  <a:pt x="3597941" y="1545536"/>
                </a:cubicBezTo>
                <a:cubicBezTo>
                  <a:pt x="3586840" y="1560128"/>
                  <a:pt x="3579701" y="1577334"/>
                  <a:pt x="3577055" y="1595506"/>
                </a:cubicBezTo>
                <a:cubicBezTo>
                  <a:pt x="3593972" y="1611140"/>
                  <a:pt x="3613800" y="1623511"/>
                  <a:pt x="3635215" y="1631993"/>
                </a:cubicBezTo>
                <a:cubicBezTo>
                  <a:pt x="3639979" y="1631993"/>
                  <a:pt x="3645000" y="1623268"/>
                  <a:pt x="3648434" y="1629878"/>
                </a:cubicBezTo>
                <a:cubicBezTo>
                  <a:pt x="3663505" y="1658697"/>
                  <a:pt x="3693905" y="1648121"/>
                  <a:pt x="3716644" y="1654731"/>
                </a:cubicBezTo>
                <a:cubicBezTo>
                  <a:pt x="3757093" y="1670486"/>
                  <a:pt x="3803358" y="1655577"/>
                  <a:pt x="3826885" y="1619037"/>
                </a:cubicBezTo>
                <a:cubicBezTo>
                  <a:pt x="3848830" y="1579659"/>
                  <a:pt x="3874737" y="1542627"/>
                  <a:pt x="3904350" y="1508520"/>
                </a:cubicBezTo>
                <a:cubicBezTo>
                  <a:pt x="3909636" y="1501910"/>
                  <a:pt x="3919679" y="1494507"/>
                  <a:pt x="3915187" y="1485782"/>
                </a:cubicBezTo>
                <a:cubicBezTo>
                  <a:pt x="3904086" y="1463309"/>
                  <a:pt x="3924701" y="1474942"/>
                  <a:pt x="3929993" y="1470447"/>
                </a:cubicBezTo>
                <a:cubicBezTo>
                  <a:pt x="3927347" y="1463044"/>
                  <a:pt x="3918356" y="1453262"/>
                  <a:pt x="3936074" y="1452733"/>
                </a:cubicBezTo>
                <a:cubicBezTo>
                  <a:pt x="3936074" y="1444008"/>
                  <a:pt x="3943212" y="1442421"/>
                  <a:pt x="3949027" y="1440042"/>
                </a:cubicBezTo>
                <a:cubicBezTo>
                  <a:pt x="3962246" y="1440042"/>
                  <a:pt x="3958541" y="1424178"/>
                  <a:pt x="3967532" y="1420477"/>
                </a:cubicBezTo>
                <a:cubicBezTo>
                  <a:pt x="3951403" y="1400383"/>
                  <a:pt x="3956960" y="1389014"/>
                  <a:pt x="3987095" y="1381611"/>
                </a:cubicBezTo>
                <a:lnTo>
                  <a:pt x="3998462" y="1374736"/>
                </a:lnTo>
                <a:lnTo>
                  <a:pt x="3998462" y="1368391"/>
                </a:lnTo>
                <a:cubicBezTo>
                  <a:pt x="3990794" y="1365747"/>
                  <a:pt x="3995822" y="1363896"/>
                  <a:pt x="3998462" y="1362045"/>
                </a:cubicBezTo>
                <a:cubicBezTo>
                  <a:pt x="4005336" y="1353849"/>
                  <a:pt x="4006923" y="1341951"/>
                  <a:pt x="4017231" y="1335606"/>
                </a:cubicBezTo>
                <a:cubicBezTo>
                  <a:pt x="4022788" y="1329260"/>
                  <a:pt x="4028339" y="1323179"/>
                  <a:pt x="4034154" y="1317098"/>
                </a:cubicBezTo>
                <a:cubicBezTo>
                  <a:pt x="4034948" y="1312952"/>
                  <a:pt x="4038911" y="1310123"/>
                  <a:pt x="4043145" y="1310488"/>
                </a:cubicBezTo>
                <a:cubicBezTo>
                  <a:pt x="4049755" y="1306787"/>
                  <a:pt x="4051865" y="1297004"/>
                  <a:pt x="4061385" y="1297533"/>
                </a:cubicBezTo>
                <a:cubicBezTo>
                  <a:pt x="4065613" y="1291187"/>
                  <a:pt x="4069841" y="1284842"/>
                  <a:pt x="4074339" y="1278761"/>
                </a:cubicBezTo>
                <a:lnTo>
                  <a:pt x="4087293" y="1278761"/>
                </a:lnTo>
                <a:cubicBezTo>
                  <a:pt x="4082801" y="1252321"/>
                  <a:pt x="4101041" y="1243861"/>
                  <a:pt x="4119017" y="1234342"/>
                </a:cubicBezTo>
                <a:cubicBezTo>
                  <a:pt x="4120869" y="1228914"/>
                  <a:pt x="4124832" y="1224549"/>
                  <a:pt x="4130118" y="1222444"/>
                </a:cubicBezTo>
                <a:lnTo>
                  <a:pt x="4134088" y="1220329"/>
                </a:lnTo>
                <a:cubicBezTo>
                  <a:pt x="4135411" y="1216628"/>
                  <a:pt x="4136727" y="1212662"/>
                  <a:pt x="4137786" y="1208960"/>
                </a:cubicBezTo>
                <a:lnTo>
                  <a:pt x="4119811" y="1203408"/>
                </a:lnTo>
                <a:cubicBezTo>
                  <a:pt x="4118487" y="1206845"/>
                  <a:pt x="4116900" y="1209754"/>
                  <a:pt x="4112407" y="1207903"/>
                </a:cubicBezTo>
                <a:lnTo>
                  <a:pt x="4085970" y="1219800"/>
                </a:lnTo>
                <a:lnTo>
                  <a:pt x="4080419" y="1228261"/>
                </a:lnTo>
                <a:lnTo>
                  <a:pt x="4060327" y="1247298"/>
                </a:lnTo>
                <a:cubicBezTo>
                  <a:pt x="4054247" y="1259988"/>
                  <a:pt x="4046314" y="1268978"/>
                  <a:pt x="4029397" y="1264748"/>
                </a:cubicBezTo>
                <a:cubicBezTo>
                  <a:pt x="4032567" y="1251264"/>
                  <a:pt x="4046314" y="1252850"/>
                  <a:pt x="4053982" y="1246504"/>
                </a:cubicBezTo>
                <a:cubicBezTo>
                  <a:pt x="4046579" y="1232756"/>
                  <a:pt x="4052130" y="1227732"/>
                  <a:pt x="4065878" y="1227732"/>
                </a:cubicBezTo>
                <a:lnTo>
                  <a:pt x="4068789" y="1226146"/>
                </a:lnTo>
                <a:cubicBezTo>
                  <a:pt x="4073281" y="1221387"/>
                  <a:pt x="4073016" y="1207374"/>
                  <a:pt x="4083853" y="1214777"/>
                </a:cubicBezTo>
                <a:lnTo>
                  <a:pt x="4087293" y="1214777"/>
                </a:lnTo>
                <a:cubicBezTo>
                  <a:pt x="4089146" y="1203408"/>
                  <a:pt x="4098659" y="1197327"/>
                  <a:pt x="4105004" y="1188337"/>
                </a:cubicBezTo>
                <a:lnTo>
                  <a:pt x="4105004" y="1183578"/>
                </a:lnTo>
                <a:cubicBezTo>
                  <a:pt x="4099983" y="1175382"/>
                  <a:pt x="4091521" y="1176968"/>
                  <a:pt x="4084118" y="1175911"/>
                </a:cubicBezTo>
                <a:close/>
                <a:moveTo>
                  <a:pt x="517218" y="1159518"/>
                </a:moveTo>
                <a:lnTo>
                  <a:pt x="517747" y="1159518"/>
                </a:lnTo>
                <a:cubicBezTo>
                  <a:pt x="522768" y="1159518"/>
                  <a:pt x="527790" y="1159518"/>
                  <a:pt x="529113" y="1168507"/>
                </a:cubicBezTo>
                <a:cubicBezTo>
                  <a:pt x="526473" y="1169830"/>
                  <a:pt x="523298" y="1173267"/>
                  <a:pt x="520393" y="1173002"/>
                </a:cubicBezTo>
                <a:cubicBezTo>
                  <a:pt x="515365" y="1172730"/>
                  <a:pt x="511402" y="1168373"/>
                  <a:pt x="511667" y="1163267"/>
                </a:cubicBezTo>
                <a:cubicBezTo>
                  <a:pt x="511667" y="1163164"/>
                  <a:pt x="511667" y="1163058"/>
                  <a:pt x="511667" y="1162955"/>
                </a:cubicBezTo>
                <a:cubicBezTo>
                  <a:pt x="511667" y="1162955"/>
                  <a:pt x="515630" y="1159518"/>
                  <a:pt x="517218" y="1159518"/>
                </a:cubicBezTo>
                <a:close/>
                <a:moveTo>
                  <a:pt x="506910" y="1155288"/>
                </a:moveTo>
                <a:cubicBezTo>
                  <a:pt x="490780" y="1181727"/>
                  <a:pt x="475974" y="1158725"/>
                  <a:pt x="459322" y="1166392"/>
                </a:cubicBezTo>
                <a:cubicBezTo>
                  <a:pt x="476239" y="1142861"/>
                  <a:pt x="489193" y="1164277"/>
                  <a:pt x="506910" y="1155288"/>
                </a:cubicBezTo>
                <a:close/>
                <a:moveTo>
                  <a:pt x="427731" y="1139704"/>
                </a:moveTo>
                <a:lnTo>
                  <a:pt x="436701" y="1140763"/>
                </a:lnTo>
                <a:cubicBezTo>
                  <a:pt x="442351" y="1144828"/>
                  <a:pt x="439822" y="1156478"/>
                  <a:pt x="448743" y="1163220"/>
                </a:cubicBezTo>
                <a:cubicBezTo>
                  <a:pt x="433679" y="1160047"/>
                  <a:pt x="422306" y="1163220"/>
                  <a:pt x="415961" y="1151586"/>
                </a:cubicBezTo>
                <a:cubicBezTo>
                  <a:pt x="410410" y="1151586"/>
                  <a:pt x="399044" y="1151586"/>
                  <a:pt x="400367" y="1148678"/>
                </a:cubicBezTo>
                <a:cubicBezTo>
                  <a:pt x="402746" y="1142597"/>
                  <a:pt x="407306" y="1140812"/>
                  <a:pt x="412461" y="1140317"/>
                </a:cubicBezTo>
                <a:close/>
                <a:moveTo>
                  <a:pt x="427598" y="1139688"/>
                </a:moveTo>
                <a:lnTo>
                  <a:pt x="428121" y="1139688"/>
                </a:lnTo>
                <a:lnTo>
                  <a:pt x="427731" y="1139704"/>
                </a:lnTo>
                <a:close/>
                <a:moveTo>
                  <a:pt x="320789" y="1131063"/>
                </a:moveTo>
                <a:cubicBezTo>
                  <a:pt x="325615" y="1130633"/>
                  <a:pt x="329515" y="1132286"/>
                  <a:pt x="333481" y="1137309"/>
                </a:cubicBezTo>
                <a:lnTo>
                  <a:pt x="332951" y="1137309"/>
                </a:lnTo>
                <a:cubicBezTo>
                  <a:pt x="324225" y="1144448"/>
                  <a:pt x="316028" y="1137309"/>
                  <a:pt x="302545" y="1137309"/>
                </a:cubicBezTo>
                <a:cubicBezTo>
                  <a:pt x="310213" y="1134004"/>
                  <a:pt x="315964" y="1131492"/>
                  <a:pt x="320789" y="1131063"/>
                </a:cubicBezTo>
                <a:close/>
                <a:moveTo>
                  <a:pt x="267952" y="1121205"/>
                </a:moveTo>
                <a:lnTo>
                  <a:pt x="277166" y="1127526"/>
                </a:lnTo>
                <a:lnTo>
                  <a:pt x="271086" y="1130699"/>
                </a:lnTo>
                <a:cubicBezTo>
                  <a:pt x="262889" y="1132550"/>
                  <a:pt x="259985" y="1128319"/>
                  <a:pt x="259720" y="1124882"/>
                </a:cubicBezTo>
                <a:cubicBezTo>
                  <a:pt x="259588" y="1123164"/>
                  <a:pt x="261108" y="1122040"/>
                  <a:pt x="262992" y="1121445"/>
                </a:cubicBezTo>
                <a:close/>
                <a:moveTo>
                  <a:pt x="267917" y="1121181"/>
                </a:moveTo>
                <a:lnTo>
                  <a:pt x="268446" y="1121181"/>
                </a:lnTo>
                <a:lnTo>
                  <a:pt x="267952" y="1121205"/>
                </a:lnTo>
                <a:close/>
                <a:moveTo>
                  <a:pt x="2985659" y="1112984"/>
                </a:moveTo>
                <a:cubicBezTo>
                  <a:pt x="2993320" y="1118801"/>
                  <a:pt x="2991209" y="1126733"/>
                  <a:pt x="2987505" y="1133871"/>
                </a:cubicBezTo>
                <a:lnTo>
                  <a:pt x="2987505" y="1133607"/>
                </a:lnTo>
                <a:cubicBezTo>
                  <a:pt x="2985659" y="1133596"/>
                  <a:pt x="2983806" y="1133046"/>
                  <a:pt x="2982218" y="1132020"/>
                </a:cubicBezTo>
                <a:cubicBezTo>
                  <a:pt x="2975609" y="1124353"/>
                  <a:pt x="2982218" y="1118801"/>
                  <a:pt x="2985659" y="1112984"/>
                </a:cubicBezTo>
                <a:close/>
                <a:moveTo>
                  <a:pt x="4293105" y="918393"/>
                </a:moveTo>
                <a:cubicBezTo>
                  <a:pt x="4280614" y="917227"/>
                  <a:pt x="4267726" y="920069"/>
                  <a:pt x="4256489" y="927115"/>
                </a:cubicBezTo>
                <a:cubicBezTo>
                  <a:pt x="4177177" y="976292"/>
                  <a:pt x="4103946" y="1032873"/>
                  <a:pt x="4028868" y="1085752"/>
                </a:cubicBezTo>
                <a:cubicBezTo>
                  <a:pt x="4017496" y="1092171"/>
                  <a:pt x="4013533" y="1106536"/>
                  <a:pt x="4020142" y="1117836"/>
                </a:cubicBezTo>
                <a:cubicBezTo>
                  <a:pt x="4020936" y="1119216"/>
                  <a:pt x="4021730" y="1120515"/>
                  <a:pt x="4022788" y="1121710"/>
                </a:cubicBezTo>
                <a:cubicBezTo>
                  <a:pt x="4050278" y="1135805"/>
                  <a:pt x="4078567" y="1147993"/>
                  <a:pt x="4107651" y="1158196"/>
                </a:cubicBezTo>
                <a:lnTo>
                  <a:pt x="4122457" y="1158196"/>
                </a:lnTo>
                <a:cubicBezTo>
                  <a:pt x="4130383" y="1157821"/>
                  <a:pt x="4138315" y="1157908"/>
                  <a:pt x="4146248" y="1158461"/>
                </a:cubicBezTo>
                <a:cubicBezTo>
                  <a:pt x="4152857" y="1158461"/>
                  <a:pt x="4163429" y="1156081"/>
                  <a:pt x="4163429" y="1166657"/>
                </a:cubicBezTo>
                <a:cubicBezTo>
                  <a:pt x="4163429" y="1177233"/>
                  <a:pt x="4168980" y="1189131"/>
                  <a:pt x="4151799" y="1190452"/>
                </a:cubicBezTo>
                <a:lnTo>
                  <a:pt x="4150211" y="1206052"/>
                </a:lnTo>
                <a:cubicBezTo>
                  <a:pt x="4158408" y="1225088"/>
                  <a:pt x="4143072" y="1224295"/>
                  <a:pt x="4132235" y="1227732"/>
                </a:cubicBezTo>
                <a:lnTo>
                  <a:pt x="4119546" y="1234078"/>
                </a:lnTo>
                <a:cubicBezTo>
                  <a:pt x="4121663" y="1270829"/>
                  <a:pt x="4138315" y="1223237"/>
                  <a:pt x="4144131" y="1238044"/>
                </a:cubicBezTo>
                <a:cubicBezTo>
                  <a:pt x="4144395" y="1240151"/>
                  <a:pt x="4144395" y="1242282"/>
                  <a:pt x="4144131" y="1244389"/>
                </a:cubicBezTo>
                <a:cubicBezTo>
                  <a:pt x="4119546" y="1326616"/>
                  <a:pt x="4091256" y="1408050"/>
                  <a:pt x="4074075" y="1492392"/>
                </a:cubicBezTo>
                <a:cubicBezTo>
                  <a:pt x="4074339" y="1494967"/>
                  <a:pt x="4074869" y="1497527"/>
                  <a:pt x="4075398" y="1500059"/>
                </a:cubicBezTo>
                <a:cubicBezTo>
                  <a:pt x="4083059" y="1505752"/>
                  <a:pt x="4092315" y="1508396"/>
                  <a:pt x="4101835" y="1507462"/>
                </a:cubicBezTo>
                <a:lnTo>
                  <a:pt x="4106327" y="1509842"/>
                </a:lnTo>
                <a:lnTo>
                  <a:pt x="4102100" y="1512486"/>
                </a:lnTo>
                <a:lnTo>
                  <a:pt x="4096020" y="1524120"/>
                </a:lnTo>
                <a:cubicBezTo>
                  <a:pt x="4122457" y="1533902"/>
                  <a:pt x="4094432" y="1550559"/>
                  <a:pt x="4101306" y="1563779"/>
                </a:cubicBezTo>
                <a:cubicBezTo>
                  <a:pt x="4099983" y="1570389"/>
                  <a:pt x="4092844" y="1574883"/>
                  <a:pt x="4095755" y="1582551"/>
                </a:cubicBezTo>
                <a:cubicBezTo>
                  <a:pt x="4098660" y="1590218"/>
                  <a:pt x="4089146" y="1594713"/>
                  <a:pt x="4095755" y="1601323"/>
                </a:cubicBezTo>
                <a:lnTo>
                  <a:pt x="4109238" y="1598415"/>
                </a:lnTo>
                <a:cubicBezTo>
                  <a:pt x="4109238" y="1593655"/>
                  <a:pt x="4111878" y="1592069"/>
                  <a:pt x="4115054" y="1590218"/>
                </a:cubicBezTo>
                <a:cubicBezTo>
                  <a:pt x="4111614" y="1584209"/>
                  <a:pt x="4113995" y="1576650"/>
                  <a:pt x="4119811" y="1573334"/>
                </a:cubicBezTo>
                <a:cubicBezTo>
                  <a:pt x="4121134" y="1572673"/>
                  <a:pt x="4122457" y="1572213"/>
                  <a:pt x="4123774" y="1571975"/>
                </a:cubicBezTo>
                <a:cubicBezTo>
                  <a:pt x="4134617" y="1571975"/>
                  <a:pt x="4126420" y="1582551"/>
                  <a:pt x="4126685" y="1588368"/>
                </a:cubicBezTo>
                <a:cubicBezTo>
                  <a:pt x="4143337" y="1601058"/>
                  <a:pt x="4124303" y="1608990"/>
                  <a:pt x="4122457" y="1619037"/>
                </a:cubicBezTo>
                <a:cubicBezTo>
                  <a:pt x="4121134" y="1632704"/>
                  <a:pt x="4109761" y="1643153"/>
                  <a:pt x="4096020" y="1643097"/>
                </a:cubicBezTo>
                <a:cubicBezTo>
                  <a:pt x="4100512" y="1654466"/>
                  <a:pt x="4088352" y="1654202"/>
                  <a:pt x="4084647" y="1659754"/>
                </a:cubicBezTo>
                <a:lnTo>
                  <a:pt x="4039176" y="1716599"/>
                </a:lnTo>
                <a:lnTo>
                  <a:pt x="4032831" y="1728761"/>
                </a:lnTo>
                <a:lnTo>
                  <a:pt x="4032831" y="1740924"/>
                </a:lnTo>
                <a:cubicBezTo>
                  <a:pt x="4053982" y="1767363"/>
                  <a:pt x="4026222" y="1777146"/>
                  <a:pt x="4015914" y="1793803"/>
                </a:cubicBezTo>
                <a:cubicBezTo>
                  <a:pt x="4015120" y="1797925"/>
                  <a:pt x="4014062" y="1801988"/>
                  <a:pt x="4012739" y="1805965"/>
                </a:cubicBezTo>
                <a:cubicBezTo>
                  <a:pt x="4004542" y="1824473"/>
                  <a:pt x="3994234" y="1832404"/>
                  <a:pt x="3978369" y="1812046"/>
                </a:cubicBezTo>
                <a:lnTo>
                  <a:pt x="3975994" y="1824737"/>
                </a:lnTo>
                <a:cubicBezTo>
                  <a:pt x="3982074" y="1840336"/>
                  <a:pt x="3975994" y="1840601"/>
                  <a:pt x="3963040" y="1836106"/>
                </a:cubicBezTo>
                <a:cubicBezTo>
                  <a:pt x="3960923" y="1836352"/>
                  <a:pt x="3959071" y="1836886"/>
                  <a:pt x="3957225" y="1837692"/>
                </a:cubicBezTo>
                <a:cubicBezTo>
                  <a:pt x="3950873" y="1852879"/>
                  <a:pt x="3940037" y="1865790"/>
                  <a:pt x="3926289" y="1874708"/>
                </a:cubicBezTo>
                <a:cubicBezTo>
                  <a:pt x="3930787" y="1858318"/>
                  <a:pt x="3938978" y="1843200"/>
                  <a:pt x="3950351" y="1830554"/>
                </a:cubicBezTo>
                <a:lnTo>
                  <a:pt x="3969649" y="1804114"/>
                </a:lnTo>
                <a:cubicBezTo>
                  <a:pt x="3972289" y="1798033"/>
                  <a:pt x="3975200" y="1792216"/>
                  <a:pt x="3977840" y="1786400"/>
                </a:cubicBezTo>
                <a:lnTo>
                  <a:pt x="3970701" y="1786400"/>
                </a:lnTo>
                <a:lnTo>
                  <a:pt x="3950873" y="1806229"/>
                </a:lnTo>
                <a:cubicBezTo>
                  <a:pt x="3942683" y="1822302"/>
                  <a:pt x="3931840" y="1837015"/>
                  <a:pt x="3919150" y="1849855"/>
                </a:cubicBezTo>
                <a:cubicBezTo>
                  <a:pt x="3908049" y="1875466"/>
                  <a:pt x="3892978" y="1899193"/>
                  <a:pt x="3874738" y="1920184"/>
                </a:cubicBezTo>
                <a:lnTo>
                  <a:pt x="3860460" y="1944508"/>
                </a:lnTo>
                <a:cubicBezTo>
                  <a:pt x="3854380" y="1954026"/>
                  <a:pt x="3852793" y="1967246"/>
                  <a:pt x="3836140" y="1972798"/>
                </a:cubicBezTo>
                <a:cubicBezTo>
                  <a:pt x="3840368" y="1957464"/>
                  <a:pt x="3840897" y="1944508"/>
                  <a:pt x="3855174" y="1937898"/>
                </a:cubicBezTo>
                <a:cubicBezTo>
                  <a:pt x="3853587" y="1926265"/>
                  <a:pt x="3863901" y="1921241"/>
                  <a:pt x="3869187" y="1913310"/>
                </a:cubicBezTo>
                <a:cubicBezTo>
                  <a:pt x="3880288" y="1889998"/>
                  <a:pt x="3894830" y="1868510"/>
                  <a:pt x="3912276" y="1849590"/>
                </a:cubicBezTo>
                <a:cubicBezTo>
                  <a:pt x="3909372" y="1841658"/>
                  <a:pt x="3916510" y="1837164"/>
                  <a:pt x="3918886" y="1831083"/>
                </a:cubicBezTo>
                <a:cubicBezTo>
                  <a:pt x="3916510" y="1819449"/>
                  <a:pt x="3931310" y="1810988"/>
                  <a:pt x="3924966" y="1798826"/>
                </a:cubicBezTo>
                <a:cubicBezTo>
                  <a:pt x="3903821" y="1826622"/>
                  <a:pt x="3884258" y="1855573"/>
                  <a:pt x="3866276" y="1885548"/>
                </a:cubicBezTo>
                <a:cubicBezTo>
                  <a:pt x="3839839" y="1930995"/>
                  <a:pt x="3808115" y="1973303"/>
                  <a:pt x="3772164" y="2011665"/>
                </a:cubicBezTo>
                <a:cubicBezTo>
                  <a:pt x="3757093" y="2028850"/>
                  <a:pt x="3749426" y="2052646"/>
                  <a:pt x="3728539" y="2064544"/>
                </a:cubicBezTo>
                <a:cubicBezTo>
                  <a:pt x="3715850" y="2069038"/>
                  <a:pt x="3727216" y="2085166"/>
                  <a:pt x="3716115" y="2090983"/>
                </a:cubicBezTo>
                <a:cubicBezTo>
                  <a:pt x="3712152" y="2103145"/>
                  <a:pt x="3721136" y="2111342"/>
                  <a:pt x="3726158" y="2119538"/>
                </a:cubicBezTo>
                <a:cubicBezTo>
                  <a:pt x="3737795" y="2134164"/>
                  <a:pt x="3754447" y="2144185"/>
                  <a:pt x="3772687" y="2147828"/>
                </a:cubicBezTo>
                <a:cubicBezTo>
                  <a:pt x="3798337" y="2156268"/>
                  <a:pt x="3825039" y="2161336"/>
                  <a:pt x="3851999" y="2162899"/>
                </a:cubicBezTo>
                <a:cubicBezTo>
                  <a:pt x="3895889" y="2162899"/>
                  <a:pt x="3949557" y="2144127"/>
                  <a:pt x="3968326" y="2104996"/>
                </a:cubicBezTo>
                <a:cubicBezTo>
                  <a:pt x="3983133" y="2074591"/>
                  <a:pt x="3997403" y="2044185"/>
                  <a:pt x="4011945" y="2013780"/>
                </a:cubicBezTo>
                <a:cubicBezTo>
                  <a:pt x="4011945" y="1999767"/>
                  <a:pt x="4026487" y="1997652"/>
                  <a:pt x="4032302" y="1987340"/>
                </a:cubicBezTo>
                <a:cubicBezTo>
                  <a:pt x="4023053" y="1976500"/>
                  <a:pt x="4032302" y="1969890"/>
                  <a:pt x="4038382" y="1963016"/>
                </a:cubicBezTo>
                <a:cubicBezTo>
                  <a:pt x="4040764" y="1952704"/>
                  <a:pt x="4048432" y="1949796"/>
                  <a:pt x="4057416" y="1948474"/>
                </a:cubicBezTo>
                <a:cubicBezTo>
                  <a:pt x="4057416" y="1944772"/>
                  <a:pt x="4057416" y="1940806"/>
                  <a:pt x="4057416" y="1937105"/>
                </a:cubicBezTo>
                <a:cubicBezTo>
                  <a:pt x="4058475" y="1926172"/>
                  <a:pt x="4064819" y="1916392"/>
                  <a:pt x="4074075" y="1910665"/>
                </a:cubicBezTo>
                <a:lnTo>
                  <a:pt x="4140168" y="1811782"/>
                </a:lnTo>
                <a:cubicBezTo>
                  <a:pt x="4131177" y="1790630"/>
                  <a:pt x="4152592" y="1782169"/>
                  <a:pt x="4158672" y="1767363"/>
                </a:cubicBezTo>
                <a:cubicBezTo>
                  <a:pt x="4154445" y="1755465"/>
                  <a:pt x="4164753" y="1753615"/>
                  <a:pt x="4171097" y="1748856"/>
                </a:cubicBezTo>
                <a:lnTo>
                  <a:pt x="4171097" y="1759167"/>
                </a:lnTo>
                <a:lnTo>
                  <a:pt x="4171097" y="1767099"/>
                </a:lnTo>
                <a:cubicBezTo>
                  <a:pt x="4200181" y="1740424"/>
                  <a:pt x="4225559" y="1710119"/>
                  <a:pt x="4246710" y="1676940"/>
                </a:cubicBezTo>
                <a:cubicBezTo>
                  <a:pt x="4242476" y="1651926"/>
                  <a:pt x="4257547" y="1627717"/>
                  <a:pt x="4281867" y="1620359"/>
                </a:cubicBezTo>
                <a:cubicBezTo>
                  <a:pt x="4285308" y="1618773"/>
                  <a:pt x="4285043" y="1626176"/>
                  <a:pt x="4286101" y="1629878"/>
                </a:cubicBezTo>
                <a:cubicBezTo>
                  <a:pt x="4320206" y="1591012"/>
                  <a:pt x="4354040" y="1552145"/>
                  <a:pt x="4388145" y="1513544"/>
                </a:cubicBezTo>
                <a:cubicBezTo>
                  <a:pt x="4379425" y="1507727"/>
                  <a:pt x="4376514" y="1496358"/>
                  <a:pt x="4383653" y="1492656"/>
                </a:cubicBezTo>
                <a:cubicBezTo>
                  <a:pt x="4412736" y="1477057"/>
                  <a:pt x="4424367" y="1441893"/>
                  <a:pt x="4456355" y="1430524"/>
                </a:cubicBezTo>
                <a:cubicBezTo>
                  <a:pt x="4461906" y="1419948"/>
                  <a:pt x="4468251" y="1410429"/>
                  <a:pt x="4482792" y="1411487"/>
                </a:cubicBezTo>
                <a:lnTo>
                  <a:pt x="4494952" y="1404084"/>
                </a:lnTo>
                <a:cubicBezTo>
                  <a:pt x="4497070" y="1385312"/>
                  <a:pt x="4505267" y="1374472"/>
                  <a:pt x="4526147" y="1379760"/>
                </a:cubicBezTo>
                <a:cubicBezTo>
                  <a:pt x="4536990" y="1362013"/>
                  <a:pt x="4552319" y="1347289"/>
                  <a:pt x="4570301" y="1336928"/>
                </a:cubicBezTo>
                <a:cubicBezTo>
                  <a:pt x="4557347" y="1339043"/>
                  <a:pt x="4565802" y="1325823"/>
                  <a:pt x="4561575" y="1321593"/>
                </a:cubicBezTo>
                <a:cubicBezTo>
                  <a:pt x="4560781" y="1320995"/>
                  <a:pt x="4559722" y="1320548"/>
                  <a:pt x="4558670" y="1320271"/>
                </a:cubicBezTo>
                <a:cubicBezTo>
                  <a:pt x="4552848" y="1322735"/>
                  <a:pt x="4545974" y="1321008"/>
                  <a:pt x="4542011" y="1316040"/>
                </a:cubicBezTo>
                <a:cubicBezTo>
                  <a:pt x="4521919" y="1287221"/>
                  <a:pt x="4505531" y="1312603"/>
                  <a:pt x="4489137" y="1318949"/>
                </a:cubicBezTo>
                <a:cubicBezTo>
                  <a:pt x="4480940" y="1323271"/>
                  <a:pt x="4473537" y="1328797"/>
                  <a:pt x="4466928" y="1335341"/>
                </a:cubicBezTo>
                <a:cubicBezTo>
                  <a:pt x="4459002" y="1341951"/>
                  <a:pt x="4448158" y="1346446"/>
                  <a:pt x="4440490" y="1340365"/>
                </a:cubicBezTo>
                <a:cubicBezTo>
                  <a:pt x="4426484" y="1327938"/>
                  <a:pt x="4427272" y="1349090"/>
                  <a:pt x="4419081" y="1348032"/>
                </a:cubicBezTo>
                <a:cubicBezTo>
                  <a:pt x="4424632" y="1386105"/>
                  <a:pt x="4392644" y="1389542"/>
                  <a:pt x="4369905" y="1402762"/>
                </a:cubicBezTo>
                <a:cubicBezTo>
                  <a:pt x="4365148" y="1409208"/>
                  <a:pt x="4355893" y="1410546"/>
                  <a:pt x="4349548" y="1405755"/>
                </a:cubicBezTo>
                <a:cubicBezTo>
                  <a:pt x="4349283" y="1405480"/>
                  <a:pt x="4348754" y="1405187"/>
                  <a:pt x="4348490" y="1404877"/>
                </a:cubicBezTo>
                <a:cubicBezTo>
                  <a:pt x="4339240" y="1396152"/>
                  <a:pt x="4357480" y="1394566"/>
                  <a:pt x="4355099" y="1386634"/>
                </a:cubicBezTo>
                <a:cubicBezTo>
                  <a:pt x="4353518" y="1384254"/>
                  <a:pt x="4350077" y="1381082"/>
                  <a:pt x="4350607" y="1379760"/>
                </a:cubicBezTo>
                <a:cubicBezTo>
                  <a:pt x="4379955" y="1316040"/>
                  <a:pt x="4387087" y="1245182"/>
                  <a:pt x="4418023" y="1181727"/>
                </a:cubicBezTo>
                <a:cubicBezTo>
                  <a:pt x="4445783" y="1123825"/>
                  <a:pt x="4478829" y="1073854"/>
                  <a:pt x="4544658" y="1055082"/>
                </a:cubicBezTo>
                <a:cubicBezTo>
                  <a:pt x="4551532" y="1049265"/>
                  <a:pt x="4558406" y="1034724"/>
                  <a:pt x="4565279" y="1055082"/>
                </a:cubicBezTo>
                <a:cubicBezTo>
                  <a:pt x="4573999" y="1050587"/>
                  <a:pt x="4583784" y="1047679"/>
                  <a:pt x="4578756" y="1033402"/>
                </a:cubicBezTo>
                <a:cubicBezTo>
                  <a:pt x="4575852" y="1025999"/>
                  <a:pt x="4573205" y="1023090"/>
                  <a:pt x="4565538" y="1025734"/>
                </a:cubicBezTo>
                <a:cubicBezTo>
                  <a:pt x="4540953" y="1031249"/>
                  <a:pt x="4515574" y="1032413"/>
                  <a:pt x="4490460" y="1029171"/>
                </a:cubicBezTo>
                <a:cubicBezTo>
                  <a:pt x="4507906" y="1000617"/>
                  <a:pt x="4499709" y="981845"/>
                  <a:pt x="4469574" y="978672"/>
                </a:cubicBezTo>
                <a:cubicBezTo>
                  <a:pt x="4467192" y="978672"/>
                  <a:pt x="4462435" y="976028"/>
                  <a:pt x="4462700" y="975499"/>
                </a:cubicBezTo>
                <a:cubicBezTo>
                  <a:pt x="4469838" y="947209"/>
                  <a:pt x="4451069" y="964130"/>
                  <a:pt x="4443666" y="965188"/>
                </a:cubicBezTo>
                <a:cubicBezTo>
                  <a:pt x="4402158" y="974018"/>
                  <a:pt x="4358804" y="962306"/>
                  <a:pt x="4327345" y="933725"/>
                </a:cubicBezTo>
                <a:cubicBezTo>
                  <a:pt x="4317693" y="924736"/>
                  <a:pt x="4305597" y="919560"/>
                  <a:pt x="4293105" y="918393"/>
                </a:cubicBezTo>
                <a:close/>
                <a:moveTo>
                  <a:pt x="3059678" y="878201"/>
                </a:moveTo>
                <a:lnTo>
                  <a:pt x="3059678" y="878465"/>
                </a:lnTo>
                <a:lnTo>
                  <a:pt x="3059585" y="878287"/>
                </a:lnTo>
                <a:close/>
                <a:moveTo>
                  <a:pt x="3056773" y="872913"/>
                </a:moveTo>
                <a:lnTo>
                  <a:pt x="3059585" y="878287"/>
                </a:lnTo>
                <a:lnTo>
                  <a:pt x="3049899" y="887190"/>
                </a:lnTo>
                <a:cubicBezTo>
                  <a:pt x="3048841" y="884758"/>
                  <a:pt x="3048311" y="882167"/>
                  <a:pt x="3048047" y="879523"/>
                </a:cubicBezTo>
                <a:cubicBezTo>
                  <a:pt x="3048047" y="874764"/>
                  <a:pt x="3052274" y="872913"/>
                  <a:pt x="3056773" y="872913"/>
                </a:cubicBezTo>
                <a:close/>
                <a:moveTo>
                  <a:pt x="2979376" y="866607"/>
                </a:moveTo>
                <a:cubicBezTo>
                  <a:pt x="2986448" y="866046"/>
                  <a:pt x="2993717" y="867850"/>
                  <a:pt x="2999929" y="872120"/>
                </a:cubicBezTo>
                <a:cubicBezTo>
                  <a:pt x="2992268" y="881109"/>
                  <a:pt x="2980101" y="881374"/>
                  <a:pt x="2976403" y="892743"/>
                </a:cubicBezTo>
                <a:cubicBezTo>
                  <a:pt x="2972698" y="904112"/>
                  <a:pt x="2967147" y="902790"/>
                  <a:pt x="2960009" y="895651"/>
                </a:cubicBezTo>
                <a:cubicBezTo>
                  <a:pt x="2952870" y="888512"/>
                  <a:pt x="2949437" y="880845"/>
                  <a:pt x="2960009" y="875557"/>
                </a:cubicBezTo>
                <a:lnTo>
                  <a:pt x="2960009" y="875293"/>
                </a:lnTo>
                <a:cubicBezTo>
                  <a:pt x="2965431" y="870098"/>
                  <a:pt x="2972305" y="867169"/>
                  <a:pt x="2979376" y="866607"/>
                </a:cubicBezTo>
                <a:close/>
                <a:moveTo>
                  <a:pt x="3020551" y="824000"/>
                </a:moveTo>
                <a:cubicBezTo>
                  <a:pt x="3025837" y="824000"/>
                  <a:pt x="3027954" y="827966"/>
                  <a:pt x="3027425" y="832196"/>
                </a:cubicBezTo>
                <a:cubicBezTo>
                  <a:pt x="3026366" y="840683"/>
                  <a:pt x="3020551" y="847769"/>
                  <a:pt x="3012354" y="850175"/>
                </a:cubicBezTo>
                <a:cubicBezTo>
                  <a:pt x="3006009" y="847531"/>
                  <a:pt x="2999400" y="843036"/>
                  <a:pt x="3000723" y="836691"/>
                </a:cubicBezTo>
                <a:cubicBezTo>
                  <a:pt x="3002046" y="830345"/>
                  <a:pt x="3012619" y="826115"/>
                  <a:pt x="3020551" y="824264"/>
                </a:cubicBezTo>
                <a:close/>
                <a:moveTo>
                  <a:pt x="3067081" y="789364"/>
                </a:moveTo>
                <a:lnTo>
                  <a:pt x="3067081" y="797032"/>
                </a:lnTo>
                <a:cubicBezTo>
                  <a:pt x="3061795" y="804963"/>
                  <a:pt x="3055185" y="807872"/>
                  <a:pt x="3042761" y="799411"/>
                </a:cubicBezTo>
                <a:cubicBezTo>
                  <a:pt x="3052539" y="795974"/>
                  <a:pt x="3055185" y="784076"/>
                  <a:pt x="3067081" y="789364"/>
                </a:cubicBezTo>
                <a:close/>
                <a:moveTo>
                  <a:pt x="3194774" y="736485"/>
                </a:moveTo>
                <a:lnTo>
                  <a:pt x="3193451" y="739393"/>
                </a:lnTo>
                <a:cubicBezTo>
                  <a:pt x="3193187" y="743042"/>
                  <a:pt x="3190282" y="745871"/>
                  <a:pt x="3186577" y="745739"/>
                </a:cubicBezTo>
                <a:cubicBezTo>
                  <a:pt x="3189224" y="757372"/>
                  <a:pt x="3175740" y="762396"/>
                  <a:pt x="3174946" y="772178"/>
                </a:cubicBezTo>
                <a:lnTo>
                  <a:pt x="3171242" y="776937"/>
                </a:lnTo>
                <a:lnTo>
                  <a:pt x="3149568" y="791744"/>
                </a:lnTo>
                <a:lnTo>
                  <a:pt x="3136085" y="805492"/>
                </a:lnTo>
                <a:cubicBezTo>
                  <a:pt x="3119690" y="811838"/>
                  <a:pt x="3118897" y="831932"/>
                  <a:pt x="3103832" y="840128"/>
                </a:cubicBezTo>
                <a:lnTo>
                  <a:pt x="3086909" y="851232"/>
                </a:lnTo>
                <a:cubicBezTo>
                  <a:pt x="3086909" y="837748"/>
                  <a:pt x="3095635" y="832989"/>
                  <a:pt x="3104361" y="827966"/>
                </a:cubicBezTo>
                <a:cubicBezTo>
                  <a:pt x="3105149" y="812948"/>
                  <a:pt x="3112552" y="799014"/>
                  <a:pt x="3124189" y="789629"/>
                </a:cubicBezTo>
                <a:cubicBezTo>
                  <a:pt x="3124189" y="783019"/>
                  <a:pt x="3131063" y="780110"/>
                  <a:pt x="3136349" y="776937"/>
                </a:cubicBezTo>
                <a:lnTo>
                  <a:pt x="3148509" y="764511"/>
                </a:lnTo>
                <a:cubicBezTo>
                  <a:pt x="3151149" y="749440"/>
                  <a:pt x="3170719" y="756579"/>
                  <a:pt x="3174946" y="744152"/>
                </a:cubicBezTo>
                <a:cubicBezTo>
                  <a:pt x="3176534" y="737014"/>
                  <a:pt x="3181291" y="737543"/>
                  <a:pt x="3186313" y="739129"/>
                </a:cubicBezTo>
                <a:lnTo>
                  <a:pt x="3193187" y="739129"/>
                </a:lnTo>
                <a:close/>
                <a:moveTo>
                  <a:pt x="2604294" y="567758"/>
                </a:moveTo>
                <a:lnTo>
                  <a:pt x="2603372" y="569388"/>
                </a:lnTo>
                <a:lnTo>
                  <a:pt x="2603372" y="568066"/>
                </a:lnTo>
                <a:close/>
                <a:moveTo>
                  <a:pt x="2629809" y="547178"/>
                </a:moveTo>
                <a:cubicBezTo>
                  <a:pt x="2628489" y="553379"/>
                  <a:pt x="2625052" y="558673"/>
                  <a:pt x="2620359" y="562382"/>
                </a:cubicBezTo>
                <a:lnTo>
                  <a:pt x="2604294" y="567758"/>
                </a:lnTo>
                <a:lnTo>
                  <a:pt x="2612427" y="553376"/>
                </a:lnTo>
                <a:cubicBezTo>
                  <a:pt x="2617119" y="549419"/>
                  <a:pt x="2623199" y="547099"/>
                  <a:pt x="2629809" y="547178"/>
                </a:cubicBezTo>
                <a:close/>
                <a:moveTo>
                  <a:pt x="2880168" y="528935"/>
                </a:moveTo>
                <a:lnTo>
                  <a:pt x="2880168" y="530257"/>
                </a:lnTo>
                <a:cubicBezTo>
                  <a:pt x="2881756" y="530257"/>
                  <a:pt x="2884138" y="536867"/>
                  <a:pt x="2883079" y="538454"/>
                </a:cubicBezTo>
                <a:cubicBezTo>
                  <a:pt x="2875411" y="549558"/>
                  <a:pt x="2865104" y="550616"/>
                  <a:pt x="2850033" y="543477"/>
                </a:cubicBezTo>
                <a:cubicBezTo>
                  <a:pt x="2857171" y="534170"/>
                  <a:pt x="2868273" y="528777"/>
                  <a:pt x="2880168" y="528935"/>
                </a:cubicBezTo>
                <a:close/>
                <a:moveTo>
                  <a:pt x="2912427" y="503024"/>
                </a:moveTo>
                <a:lnTo>
                  <a:pt x="2912427" y="504347"/>
                </a:lnTo>
                <a:cubicBezTo>
                  <a:pt x="2903965" y="521797"/>
                  <a:pt x="2895768" y="524440"/>
                  <a:pt x="2884402" y="523647"/>
                </a:cubicBezTo>
                <a:cubicBezTo>
                  <a:pt x="2887571" y="510692"/>
                  <a:pt x="2898150" y="510692"/>
                  <a:pt x="2912427" y="503024"/>
                </a:cubicBezTo>
                <a:close/>
                <a:moveTo>
                  <a:pt x="2677132" y="500116"/>
                </a:moveTo>
                <a:cubicBezTo>
                  <a:pt x="2680308" y="501174"/>
                  <a:pt x="2691939" y="517302"/>
                  <a:pt x="2673434" y="522325"/>
                </a:cubicBezTo>
                <a:lnTo>
                  <a:pt x="2673434" y="523647"/>
                </a:lnTo>
                <a:cubicBezTo>
                  <a:pt x="2673434" y="535809"/>
                  <a:pt x="2665502" y="539247"/>
                  <a:pt x="2654665" y="537132"/>
                </a:cubicBezTo>
                <a:cubicBezTo>
                  <a:pt x="2649372" y="536999"/>
                  <a:pt x="2644880" y="533298"/>
                  <a:pt x="2643821" y="528142"/>
                </a:cubicBezTo>
                <a:cubicBezTo>
                  <a:pt x="2641711" y="517831"/>
                  <a:pt x="2648055" y="513600"/>
                  <a:pt x="2657305" y="512278"/>
                </a:cubicBezTo>
                <a:cubicBezTo>
                  <a:pt x="2664443" y="508313"/>
                  <a:pt x="2664972" y="491655"/>
                  <a:pt x="2677132" y="500116"/>
                </a:cubicBezTo>
                <a:close/>
                <a:moveTo>
                  <a:pt x="3536076" y="478964"/>
                </a:moveTo>
                <a:cubicBezTo>
                  <a:pt x="3492457" y="508576"/>
                  <a:pt x="3456764" y="547442"/>
                  <a:pt x="3409705" y="574146"/>
                </a:cubicBezTo>
                <a:cubicBezTo>
                  <a:pt x="3415263" y="592654"/>
                  <a:pt x="3398339" y="587895"/>
                  <a:pt x="3390671" y="592389"/>
                </a:cubicBezTo>
                <a:cubicBezTo>
                  <a:pt x="3385385" y="605609"/>
                  <a:pt x="3375078" y="606138"/>
                  <a:pt x="3364234" y="603494"/>
                </a:cubicBezTo>
                <a:lnTo>
                  <a:pt x="3349170" y="605874"/>
                </a:lnTo>
                <a:cubicBezTo>
                  <a:pt x="3347317" y="630357"/>
                  <a:pt x="3327225" y="649420"/>
                  <a:pt x="3302640" y="650028"/>
                </a:cubicBezTo>
                <a:cubicBezTo>
                  <a:pt x="3298935" y="667478"/>
                  <a:pt x="3290209" y="678318"/>
                  <a:pt x="3270381" y="674881"/>
                </a:cubicBezTo>
                <a:cubicBezTo>
                  <a:pt x="3270381" y="679375"/>
                  <a:pt x="3268270" y="680962"/>
                  <a:pt x="3263772" y="680169"/>
                </a:cubicBezTo>
                <a:cubicBezTo>
                  <a:pt x="3263772" y="706608"/>
                  <a:pt x="3246855" y="711367"/>
                  <a:pt x="3225968" y="712425"/>
                </a:cubicBezTo>
                <a:lnTo>
                  <a:pt x="3220418" y="719299"/>
                </a:lnTo>
                <a:cubicBezTo>
                  <a:pt x="3218036" y="722472"/>
                  <a:pt x="3214867" y="725116"/>
                  <a:pt x="3211427" y="721943"/>
                </a:cubicBezTo>
                <a:cubicBezTo>
                  <a:pt x="3207993" y="718771"/>
                  <a:pt x="3211427" y="715333"/>
                  <a:pt x="3213544" y="712954"/>
                </a:cubicBezTo>
                <a:lnTo>
                  <a:pt x="3220947" y="712954"/>
                </a:lnTo>
                <a:cubicBezTo>
                  <a:pt x="3224645" y="688365"/>
                  <a:pt x="3247384" y="686514"/>
                  <a:pt x="3264036" y="675410"/>
                </a:cubicBezTo>
                <a:lnTo>
                  <a:pt x="3269594" y="668271"/>
                </a:lnTo>
                <a:cubicBezTo>
                  <a:pt x="3269594" y="662190"/>
                  <a:pt x="3261926" y="657431"/>
                  <a:pt x="3265360" y="650292"/>
                </a:cubicBezTo>
                <a:lnTo>
                  <a:pt x="3245267" y="650292"/>
                </a:lnTo>
                <a:cubicBezTo>
                  <a:pt x="3246855" y="660603"/>
                  <a:pt x="3238128" y="662719"/>
                  <a:pt x="3232048" y="667213"/>
                </a:cubicBezTo>
                <a:lnTo>
                  <a:pt x="3226498" y="658488"/>
                </a:lnTo>
                <a:lnTo>
                  <a:pt x="3221212" y="658488"/>
                </a:lnTo>
                <a:cubicBezTo>
                  <a:pt x="3219359" y="659387"/>
                  <a:pt x="3217507" y="660180"/>
                  <a:pt x="3215661" y="660868"/>
                </a:cubicBezTo>
                <a:cubicBezTo>
                  <a:pt x="3211956" y="672501"/>
                  <a:pt x="3224645" y="694710"/>
                  <a:pt x="3196362" y="690480"/>
                </a:cubicBezTo>
                <a:cubicBezTo>
                  <a:pt x="3189488" y="697619"/>
                  <a:pt x="3185519" y="711632"/>
                  <a:pt x="3169925" y="702642"/>
                </a:cubicBezTo>
                <a:lnTo>
                  <a:pt x="3162522" y="710045"/>
                </a:lnTo>
                <a:cubicBezTo>
                  <a:pt x="3170977" y="733312"/>
                  <a:pt x="3148509" y="733577"/>
                  <a:pt x="3137931" y="742830"/>
                </a:cubicBezTo>
                <a:cubicBezTo>
                  <a:pt x="3134232" y="747061"/>
                  <a:pt x="3130534" y="751027"/>
                  <a:pt x="3126564" y="754993"/>
                </a:cubicBezTo>
                <a:cubicBezTo>
                  <a:pt x="3122337" y="764590"/>
                  <a:pt x="3111493" y="769323"/>
                  <a:pt x="3101715" y="765833"/>
                </a:cubicBezTo>
                <a:cubicBezTo>
                  <a:pt x="3095106" y="762925"/>
                  <a:pt x="3101715" y="753406"/>
                  <a:pt x="3105149" y="747061"/>
                </a:cubicBezTo>
                <a:cubicBezTo>
                  <a:pt x="3108589" y="740715"/>
                  <a:pt x="3109118" y="738600"/>
                  <a:pt x="3111235" y="734634"/>
                </a:cubicBezTo>
                <a:lnTo>
                  <a:pt x="3099333" y="729082"/>
                </a:lnTo>
                <a:lnTo>
                  <a:pt x="3092195" y="729082"/>
                </a:lnTo>
                <a:lnTo>
                  <a:pt x="3086379" y="735163"/>
                </a:lnTo>
                <a:cubicBezTo>
                  <a:pt x="3069462" y="764775"/>
                  <a:pt x="3042496" y="787170"/>
                  <a:pt x="3010243" y="798089"/>
                </a:cubicBezTo>
                <a:cubicBezTo>
                  <a:pt x="2996496" y="809458"/>
                  <a:pt x="2982483" y="820298"/>
                  <a:pt x="2969529" y="832460"/>
                </a:cubicBezTo>
                <a:cubicBezTo>
                  <a:pt x="2853208" y="941920"/>
                  <a:pt x="2736087" y="1050851"/>
                  <a:pt x="2621354" y="1161897"/>
                </a:cubicBezTo>
                <a:cubicBezTo>
                  <a:pt x="2585661" y="1196797"/>
                  <a:pt x="2542042" y="1225352"/>
                  <a:pt x="2515605" y="1269242"/>
                </a:cubicBezTo>
                <a:cubicBezTo>
                  <a:pt x="2511371" y="1281404"/>
                  <a:pt x="2509260" y="1295681"/>
                  <a:pt x="2491543" y="1295681"/>
                </a:cubicBezTo>
                <a:cubicBezTo>
                  <a:pt x="2491543" y="1300853"/>
                  <a:pt x="2488109" y="1305377"/>
                  <a:pt x="2483088" y="1306786"/>
                </a:cubicBezTo>
                <a:cubicBezTo>
                  <a:pt x="2483088" y="1314982"/>
                  <a:pt x="2481235" y="1323178"/>
                  <a:pt x="2470921" y="1325558"/>
                </a:cubicBezTo>
                <a:cubicBezTo>
                  <a:pt x="2469075" y="1326060"/>
                  <a:pt x="2467223" y="1326962"/>
                  <a:pt x="2465635" y="1328202"/>
                </a:cubicBezTo>
                <a:cubicBezTo>
                  <a:pt x="2459291" y="1341686"/>
                  <a:pt x="2444484" y="1347238"/>
                  <a:pt x="2436823" y="1360194"/>
                </a:cubicBezTo>
                <a:cubicBezTo>
                  <a:pt x="2426773" y="1377115"/>
                  <a:pt x="2415407" y="1356492"/>
                  <a:pt x="2404299" y="1357550"/>
                </a:cubicBezTo>
                <a:lnTo>
                  <a:pt x="2382890" y="1376057"/>
                </a:lnTo>
                <a:lnTo>
                  <a:pt x="2364385" y="1363895"/>
                </a:lnTo>
                <a:lnTo>
                  <a:pt x="2337948" y="1369712"/>
                </a:lnTo>
                <a:lnTo>
                  <a:pt x="2326311" y="1373149"/>
                </a:lnTo>
                <a:cubicBezTo>
                  <a:pt x="2326311" y="1385311"/>
                  <a:pt x="2314415" y="1390864"/>
                  <a:pt x="2312298" y="1401704"/>
                </a:cubicBezTo>
                <a:cubicBezTo>
                  <a:pt x="2310188" y="1412544"/>
                  <a:pt x="2309129" y="1416774"/>
                  <a:pt x="2307012" y="1428143"/>
                </a:cubicBezTo>
                <a:cubicBezTo>
                  <a:pt x="2288243" y="1401704"/>
                  <a:pt x="2276877" y="1428143"/>
                  <a:pt x="2261541" y="1431845"/>
                </a:cubicBezTo>
                <a:cubicBezTo>
                  <a:pt x="2233516" y="1499266"/>
                  <a:pt x="2221091" y="1572239"/>
                  <a:pt x="2192544" y="1639924"/>
                </a:cubicBezTo>
                <a:cubicBezTo>
                  <a:pt x="2188839" y="1652900"/>
                  <a:pt x="2187516" y="1666411"/>
                  <a:pt x="2188574" y="1679848"/>
                </a:cubicBezTo>
                <a:cubicBezTo>
                  <a:pt x="2186986" y="1684607"/>
                  <a:pt x="2188045" y="1686458"/>
                  <a:pt x="2191750" y="1685664"/>
                </a:cubicBezTo>
                <a:cubicBezTo>
                  <a:pt x="2218187" y="1680905"/>
                  <a:pt x="2226378" y="1693861"/>
                  <a:pt x="2223738" y="1718449"/>
                </a:cubicBezTo>
                <a:cubicBezTo>
                  <a:pt x="2223738" y="1721622"/>
                  <a:pt x="2228759" y="1729025"/>
                  <a:pt x="2229818" y="1728496"/>
                </a:cubicBezTo>
                <a:cubicBezTo>
                  <a:pt x="2256255" y="1721358"/>
                  <a:pt x="2261541" y="1754936"/>
                  <a:pt x="2280575" y="1757844"/>
                </a:cubicBezTo>
                <a:cubicBezTo>
                  <a:pt x="2300403" y="1763346"/>
                  <a:pt x="2319172" y="1771342"/>
                  <a:pt x="2336890" y="1781640"/>
                </a:cubicBezTo>
                <a:cubicBezTo>
                  <a:pt x="2389764" y="1808079"/>
                  <a:pt x="2439727" y="1798032"/>
                  <a:pt x="2470392" y="1748326"/>
                </a:cubicBezTo>
                <a:cubicBezTo>
                  <a:pt x="2496829" y="1704172"/>
                  <a:pt x="2537808" y="1670858"/>
                  <a:pt x="2562922" y="1625382"/>
                </a:cubicBezTo>
                <a:cubicBezTo>
                  <a:pt x="2567686" y="1613974"/>
                  <a:pt x="2577464" y="1605391"/>
                  <a:pt x="2589359" y="1602115"/>
                </a:cubicBezTo>
                <a:cubicBezTo>
                  <a:pt x="2589359" y="1590482"/>
                  <a:pt x="2602055" y="1590482"/>
                  <a:pt x="2606812" y="1583079"/>
                </a:cubicBezTo>
                <a:cubicBezTo>
                  <a:pt x="2611569" y="1575676"/>
                  <a:pt x="2617120" y="1567480"/>
                  <a:pt x="2623729" y="1565893"/>
                </a:cubicBezTo>
                <a:cubicBezTo>
                  <a:pt x="2662591" y="1556375"/>
                  <a:pt x="2678191" y="1519360"/>
                  <a:pt x="2706745" y="1498208"/>
                </a:cubicBezTo>
                <a:cubicBezTo>
                  <a:pt x="2713090" y="1493449"/>
                  <a:pt x="2721545" y="1487897"/>
                  <a:pt x="2719964" y="1481816"/>
                </a:cubicBezTo>
                <a:cubicBezTo>
                  <a:pt x="2707804" y="1437397"/>
                  <a:pt x="2752216" y="1424177"/>
                  <a:pt x="2769133" y="1397209"/>
                </a:cubicBezTo>
                <a:cubicBezTo>
                  <a:pt x="2798217" y="1359980"/>
                  <a:pt x="2831263" y="1326102"/>
                  <a:pt x="2867743" y="1296210"/>
                </a:cubicBezTo>
                <a:cubicBezTo>
                  <a:pt x="2870390" y="1283543"/>
                  <a:pt x="2876999" y="1272092"/>
                  <a:pt x="2886777" y="1263689"/>
                </a:cubicBezTo>
                <a:cubicBezTo>
                  <a:pt x="2891805" y="1250998"/>
                  <a:pt x="2897092" y="1238572"/>
                  <a:pt x="2911898" y="1234342"/>
                </a:cubicBezTo>
                <a:cubicBezTo>
                  <a:pt x="2911898" y="1221122"/>
                  <a:pt x="2906870" y="1204994"/>
                  <a:pt x="2929344" y="1200763"/>
                </a:cubicBezTo>
                <a:cubicBezTo>
                  <a:pt x="2925646" y="1213454"/>
                  <a:pt x="2922470" y="1224823"/>
                  <a:pt x="2919037" y="1235928"/>
                </a:cubicBezTo>
                <a:cubicBezTo>
                  <a:pt x="2941769" y="1235928"/>
                  <a:pt x="2951554" y="1216363"/>
                  <a:pt x="2963185" y="1201821"/>
                </a:cubicBezTo>
                <a:cubicBezTo>
                  <a:pt x="3008920" y="1144183"/>
                  <a:pt x="3053862" y="1086016"/>
                  <a:pt x="3103567" y="1031815"/>
                </a:cubicBezTo>
                <a:cubicBezTo>
                  <a:pt x="3123925" y="998369"/>
                  <a:pt x="3149568" y="968386"/>
                  <a:pt x="3179439" y="942978"/>
                </a:cubicBezTo>
                <a:cubicBezTo>
                  <a:pt x="3190547" y="924814"/>
                  <a:pt x="3203501" y="907734"/>
                  <a:pt x="3217771" y="891949"/>
                </a:cubicBezTo>
                <a:lnTo>
                  <a:pt x="3247913" y="859958"/>
                </a:lnTo>
                <a:cubicBezTo>
                  <a:pt x="3243944" y="846209"/>
                  <a:pt x="3261397" y="845416"/>
                  <a:pt x="3262720" y="833518"/>
                </a:cubicBezTo>
                <a:cubicBezTo>
                  <a:pt x="3264036" y="821620"/>
                  <a:pt x="3275938" y="827437"/>
                  <a:pt x="3279637" y="820563"/>
                </a:cubicBezTo>
                <a:lnTo>
                  <a:pt x="3299200" y="807343"/>
                </a:lnTo>
                <a:cubicBezTo>
                  <a:pt x="3301846" y="786984"/>
                  <a:pt x="3318499" y="777995"/>
                  <a:pt x="3332246" y="766626"/>
                </a:cubicBezTo>
                <a:cubicBezTo>
                  <a:pt x="3345994" y="755257"/>
                  <a:pt x="3365293" y="740187"/>
                  <a:pt x="3381687" y="725380"/>
                </a:cubicBezTo>
                <a:cubicBezTo>
                  <a:pt x="3391730" y="710627"/>
                  <a:pt x="3404949" y="698201"/>
                  <a:pt x="3420284" y="688894"/>
                </a:cubicBezTo>
                <a:cubicBezTo>
                  <a:pt x="3441435" y="680698"/>
                  <a:pt x="3446721" y="658753"/>
                  <a:pt x="3458617" y="643418"/>
                </a:cubicBezTo>
                <a:cubicBezTo>
                  <a:pt x="3451478" y="643418"/>
                  <a:pt x="3443810" y="643418"/>
                  <a:pt x="3439054" y="636808"/>
                </a:cubicBezTo>
                <a:cubicBezTo>
                  <a:pt x="3432974" y="636808"/>
                  <a:pt x="3422924" y="638923"/>
                  <a:pt x="3421872" y="636808"/>
                </a:cubicBezTo>
                <a:cubicBezTo>
                  <a:pt x="3418167" y="628083"/>
                  <a:pt x="3423453" y="621737"/>
                  <a:pt x="3431915" y="618036"/>
                </a:cubicBezTo>
                <a:cubicBezTo>
                  <a:pt x="3439847" y="604684"/>
                  <a:pt x="3450949" y="593659"/>
                  <a:pt x="3464432" y="586044"/>
                </a:cubicBezTo>
                <a:cubicBezTo>
                  <a:pt x="3469983" y="575468"/>
                  <a:pt x="3485319" y="586044"/>
                  <a:pt x="3490869" y="573617"/>
                </a:cubicBezTo>
                <a:cubicBezTo>
                  <a:pt x="3498008" y="556696"/>
                  <a:pt x="3515719" y="551408"/>
                  <a:pt x="3527879" y="540304"/>
                </a:cubicBezTo>
                <a:cubicBezTo>
                  <a:pt x="3519424" y="524176"/>
                  <a:pt x="3533436" y="518623"/>
                  <a:pt x="3541627" y="510427"/>
                </a:cubicBezTo>
                <a:lnTo>
                  <a:pt x="3541627" y="483987"/>
                </a:lnTo>
                <a:close/>
                <a:moveTo>
                  <a:pt x="2817780" y="408900"/>
                </a:moveTo>
                <a:cubicBezTo>
                  <a:pt x="2819897" y="407578"/>
                  <a:pt x="2822537" y="408212"/>
                  <a:pt x="2823860" y="410301"/>
                </a:cubicBezTo>
                <a:cubicBezTo>
                  <a:pt x="2824389" y="410909"/>
                  <a:pt x="2824654" y="411623"/>
                  <a:pt x="2824654" y="412337"/>
                </a:cubicBezTo>
                <a:cubicBezTo>
                  <a:pt x="2825183" y="415510"/>
                  <a:pt x="2824389" y="419476"/>
                  <a:pt x="2817251" y="420533"/>
                </a:cubicBezTo>
                <a:lnTo>
                  <a:pt x="2817780" y="421855"/>
                </a:lnTo>
                <a:cubicBezTo>
                  <a:pt x="2816192" y="421855"/>
                  <a:pt x="2812759" y="419476"/>
                  <a:pt x="2811700" y="417096"/>
                </a:cubicBezTo>
                <a:cubicBezTo>
                  <a:pt x="2810641" y="414717"/>
                  <a:pt x="2814604" y="410486"/>
                  <a:pt x="2817780" y="408900"/>
                </a:cubicBezTo>
                <a:close/>
                <a:moveTo>
                  <a:pt x="2864310" y="402819"/>
                </a:moveTo>
                <a:lnTo>
                  <a:pt x="2864310" y="404141"/>
                </a:lnTo>
                <a:cubicBezTo>
                  <a:pt x="2868537" y="408001"/>
                  <a:pt x="2872242" y="412443"/>
                  <a:pt x="2875147" y="417360"/>
                </a:cubicBezTo>
                <a:cubicBezTo>
                  <a:pt x="2875147" y="422648"/>
                  <a:pt x="2870390" y="422913"/>
                  <a:pt x="2866162" y="422120"/>
                </a:cubicBezTo>
                <a:cubicBezTo>
                  <a:pt x="2861928" y="421326"/>
                  <a:pt x="2859553" y="415510"/>
                  <a:pt x="2858230" y="410751"/>
                </a:cubicBezTo>
                <a:cubicBezTo>
                  <a:pt x="2856907" y="405991"/>
                  <a:pt x="2861399" y="400968"/>
                  <a:pt x="2864310" y="402819"/>
                </a:cubicBezTo>
                <a:close/>
                <a:moveTo>
                  <a:pt x="2748247" y="317419"/>
                </a:moveTo>
                <a:cubicBezTo>
                  <a:pt x="2748247" y="317419"/>
                  <a:pt x="2751952" y="320592"/>
                  <a:pt x="2755385" y="323764"/>
                </a:cubicBezTo>
                <a:cubicBezTo>
                  <a:pt x="2751422" y="325615"/>
                  <a:pt x="2748512" y="329317"/>
                  <a:pt x="2745342" y="330110"/>
                </a:cubicBezTo>
                <a:lnTo>
                  <a:pt x="2745342" y="331432"/>
                </a:lnTo>
                <a:cubicBezTo>
                  <a:pt x="2740586" y="331432"/>
                  <a:pt x="2736881" y="328788"/>
                  <a:pt x="2738733" y="324293"/>
                </a:cubicBezTo>
                <a:cubicBezTo>
                  <a:pt x="2741115" y="320962"/>
                  <a:pt x="2744284" y="318529"/>
                  <a:pt x="2748247" y="317419"/>
                </a:cubicBezTo>
                <a:close/>
                <a:moveTo>
                  <a:pt x="2967677" y="279082"/>
                </a:moveTo>
                <a:lnTo>
                  <a:pt x="2967704" y="280364"/>
                </a:lnTo>
                <a:lnTo>
                  <a:pt x="2967677" y="280404"/>
                </a:lnTo>
                <a:close/>
                <a:moveTo>
                  <a:pt x="2975345" y="269035"/>
                </a:moveTo>
                <a:lnTo>
                  <a:pt x="2980101" y="283576"/>
                </a:lnTo>
                <a:cubicBezTo>
                  <a:pt x="2982483" y="289129"/>
                  <a:pt x="2980101" y="290451"/>
                  <a:pt x="2974551" y="290186"/>
                </a:cubicBezTo>
                <a:cubicBezTo>
                  <a:pt x="2971776" y="290054"/>
                  <a:pt x="2969265" y="288930"/>
                  <a:pt x="2967844" y="287014"/>
                </a:cubicBezTo>
                <a:lnTo>
                  <a:pt x="2967704" y="280364"/>
                </a:lnTo>
                <a:close/>
                <a:moveTo>
                  <a:pt x="2376281" y="237571"/>
                </a:moveTo>
                <a:cubicBezTo>
                  <a:pt x="2381832" y="236513"/>
                  <a:pt x="2382626" y="240479"/>
                  <a:pt x="2382361" y="241801"/>
                </a:cubicBezTo>
                <a:cubicBezTo>
                  <a:pt x="2381832" y="248147"/>
                  <a:pt x="2376546" y="249733"/>
                  <a:pt x="2371253" y="249733"/>
                </a:cubicBezTo>
                <a:cubicBezTo>
                  <a:pt x="2368878" y="249733"/>
                  <a:pt x="2364644" y="246825"/>
                  <a:pt x="2364644" y="245239"/>
                </a:cubicBezTo>
                <a:cubicBezTo>
                  <a:pt x="2364644" y="237571"/>
                  <a:pt x="2370730" y="238629"/>
                  <a:pt x="2376281" y="237571"/>
                </a:cubicBezTo>
                <a:close/>
                <a:moveTo>
                  <a:pt x="2249381" y="177553"/>
                </a:moveTo>
                <a:cubicBezTo>
                  <a:pt x="2245941" y="184110"/>
                  <a:pt x="2239597" y="188684"/>
                  <a:pt x="2232200" y="189980"/>
                </a:cubicBezTo>
                <a:cubicBezTo>
                  <a:pt x="2232200" y="191566"/>
                  <a:pt x="2230083" y="189980"/>
                  <a:pt x="2228760" y="189980"/>
                </a:cubicBezTo>
                <a:cubicBezTo>
                  <a:pt x="2224003" y="196061"/>
                  <a:pt x="2220563" y="203728"/>
                  <a:pt x="2212630" y="205315"/>
                </a:cubicBezTo>
                <a:lnTo>
                  <a:pt x="2207344" y="209809"/>
                </a:lnTo>
                <a:cubicBezTo>
                  <a:pt x="2194655" y="234134"/>
                  <a:pt x="2170070" y="249839"/>
                  <a:pt x="2142574" y="251055"/>
                </a:cubicBezTo>
                <a:cubicBezTo>
                  <a:pt x="2127239" y="253276"/>
                  <a:pt x="2114020" y="263270"/>
                  <a:pt x="2107675" y="277495"/>
                </a:cubicBezTo>
                <a:cubicBezTo>
                  <a:pt x="2088377" y="302189"/>
                  <a:pt x="2070666" y="328153"/>
                  <a:pt x="2054801" y="355227"/>
                </a:cubicBezTo>
                <a:cubicBezTo>
                  <a:pt x="2048986" y="368447"/>
                  <a:pt x="2041318" y="381666"/>
                  <a:pt x="2054801" y="394357"/>
                </a:cubicBezTo>
                <a:cubicBezTo>
                  <a:pt x="2059300" y="392507"/>
                  <a:pt x="2064321" y="389598"/>
                  <a:pt x="2065909" y="394357"/>
                </a:cubicBezTo>
                <a:cubicBezTo>
                  <a:pt x="2067490" y="399116"/>
                  <a:pt x="2062469" y="406519"/>
                  <a:pt x="2056653" y="410485"/>
                </a:cubicBezTo>
                <a:cubicBezTo>
                  <a:pt x="2056653" y="411014"/>
                  <a:pt x="2056653" y="411543"/>
                  <a:pt x="2056653" y="412072"/>
                </a:cubicBezTo>
                <a:cubicBezTo>
                  <a:pt x="2046875" y="421326"/>
                  <a:pt x="2058241" y="428464"/>
                  <a:pt x="2060616" y="435339"/>
                </a:cubicBezTo>
                <a:cubicBezTo>
                  <a:pt x="2079657" y="491655"/>
                  <a:pt x="2166365" y="555374"/>
                  <a:pt x="2225591" y="556167"/>
                </a:cubicBezTo>
                <a:cubicBezTo>
                  <a:pt x="2229818" y="556722"/>
                  <a:pt x="2234046" y="555982"/>
                  <a:pt x="2237751" y="554052"/>
                </a:cubicBezTo>
                <a:cubicBezTo>
                  <a:pt x="2272908" y="527613"/>
                  <a:pt x="2318643" y="523118"/>
                  <a:pt x="2350373" y="491126"/>
                </a:cubicBezTo>
                <a:cubicBezTo>
                  <a:pt x="2382097" y="459134"/>
                  <a:pt x="2426245" y="438247"/>
                  <a:pt x="2456122" y="401496"/>
                </a:cubicBezTo>
                <a:cubicBezTo>
                  <a:pt x="2469076" y="385368"/>
                  <a:pt x="2471186" y="360515"/>
                  <a:pt x="2494454" y="353112"/>
                </a:cubicBezTo>
                <a:lnTo>
                  <a:pt x="2497888" y="353112"/>
                </a:lnTo>
                <a:cubicBezTo>
                  <a:pt x="2497888" y="341743"/>
                  <a:pt x="2508467" y="341743"/>
                  <a:pt x="2516658" y="340156"/>
                </a:cubicBezTo>
                <a:cubicBezTo>
                  <a:pt x="2516658" y="337777"/>
                  <a:pt x="2518510" y="335397"/>
                  <a:pt x="2519568" y="333282"/>
                </a:cubicBezTo>
                <a:cubicBezTo>
                  <a:pt x="2562400" y="287330"/>
                  <a:pt x="2613686" y="250077"/>
                  <a:pt x="2670788" y="223558"/>
                </a:cubicBezTo>
                <a:lnTo>
                  <a:pt x="2673964" y="223558"/>
                </a:lnTo>
                <a:cubicBezTo>
                  <a:pt x="2664444" y="215097"/>
                  <a:pt x="2646468" y="230168"/>
                  <a:pt x="2641711" y="213246"/>
                </a:cubicBezTo>
                <a:cubicBezTo>
                  <a:pt x="2641711" y="206637"/>
                  <a:pt x="2649902" y="202671"/>
                  <a:pt x="2650696" y="195003"/>
                </a:cubicBezTo>
                <a:lnTo>
                  <a:pt x="2645410" y="191037"/>
                </a:lnTo>
                <a:cubicBezTo>
                  <a:pt x="2634043" y="193681"/>
                  <a:pt x="2627434" y="204521"/>
                  <a:pt x="2617385" y="209016"/>
                </a:cubicBezTo>
                <a:cubicBezTo>
                  <a:pt x="2613157" y="197118"/>
                  <a:pt x="2588308" y="251584"/>
                  <a:pt x="2593329" y="201349"/>
                </a:cubicBezTo>
                <a:cubicBezTo>
                  <a:pt x="2593329" y="194210"/>
                  <a:pt x="2577994" y="197912"/>
                  <a:pt x="2566892" y="195796"/>
                </a:cubicBezTo>
                <a:lnTo>
                  <a:pt x="2560283" y="200027"/>
                </a:lnTo>
                <a:cubicBezTo>
                  <a:pt x="2531199" y="217741"/>
                  <a:pt x="2498682" y="209281"/>
                  <a:pt x="2467753" y="212718"/>
                </a:cubicBezTo>
                <a:cubicBezTo>
                  <a:pt x="2465106" y="212400"/>
                  <a:pt x="2462467" y="211686"/>
                  <a:pt x="2460085" y="210602"/>
                </a:cubicBezTo>
                <a:cubicBezTo>
                  <a:pt x="2453476" y="213458"/>
                  <a:pt x="2446337" y="214119"/>
                  <a:pt x="2439463" y="212453"/>
                </a:cubicBezTo>
                <a:cubicBezTo>
                  <a:pt x="2437346" y="212691"/>
                  <a:pt x="2435500" y="212691"/>
                  <a:pt x="2433383" y="212453"/>
                </a:cubicBezTo>
                <a:cubicBezTo>
                  <a:pt x="2423605" y="212453"/>
                  <a:pt x="2414614" y="228317"/>
                  <a:pt x="2406946" y="218270"/>
                </a:cubicBezTo>
                <a:cubicBezTo>
                  <a:pt x="2399278" y="208223"/>
                  <a:pt x="2420164" y="206901"/>
                  <a:pt x="2420164" y="196589"/>
                </a:cubicBezTo>
                <a:lnTo>
                  <a:pt x="2417518" y="196589"/>
                </a:lnTo>
                <a:cubicBezTo>
                  <a:pt x="2398484" y="199710"/>
                  <a:pt x="2380509" y="206848"/>
                  <a:pt x="2364644" y="217477"/>
                </a:cubicBezTo>
                <a:cubicBezTo>
                  <a:pt x="2349050" y="227630"/>
                  <a:pt x="2329487" y="230062"/>
                  <a:pt x="2311770" y="224087"/>
                </a:cubicBezTo>
                <a:cubicBezTo>
                  <a:pt x="2309924" y="222844"/>
                  <a:pt x="2308071" y="221337"/>
                  <a:pt x="2306748" y="219592"/>
                </a:cubicBezTo>
                <a:cubicBezTo>
                  <a:pt x="2298551" y="222765"/>
                  <a:pt x="2296705" y="208488"/>
                  <a:pt x="2287979" y="212453"/>
                </a:cubicBezTo>
                <a:cubicBezTo>
                  <a:pt x="2279252" y="216419"/>
                  <a:pt x="2277142" y="212453"/>
                  <a:pt x="2275025" y="205579"/>
                </a:cubicBezTo>
                <a:cubicBezTo>
                  <a:pt x="2260483" y="205579"/>
                  <a:pt x="2272643" y="188922"/>
                  <a:pt x="2262335" y="186807"/>
                </a:cubicBezTo>
                <a:cubicBezTo>
                  <a:pt x="2255726" y="189980"/>
                  <a:pt x="2256785" y="183899"/>
                  <a:pt x="2254932" y="180990"/>
                </a:cubicBezTo>
                <a:close/>
                <a:moveTo>
                  <a:pt x="2843688" y="16537"/>
                </a:moveTo>
                <a:cubicBezTo>
                  <a:pt x="2841042" y="33194"/>
                  <a:pt x="2817251" y="42448"/>
                  <a:pt x="2806678" y="61220"/>
                </a:cubicBezTo>
                <a:cubicBezTo>
                  <a:pt x="2819632" y="76819"/>
                  <a:pt x="2801386" y="79992"/>
                  <a:pt x="2795570" y="87659"/>
                </a:cubicBezTo>
                <a:cubicBezTo>
                  <a:pt x="2794777" y="89510"/>
                  <a:pt x="2794247" y="91467"/>
                  <a:pt x="2793989" y="93476"/>
                </a:cubicBezTo>
                <a:lnTo>
                  <a:pt x="2785527" y="105110"/>
                </a:lnTo>
                <a:cubicBezTo>
                  <a:pt x="2785527" y="111719"/>
                  <a:pt x="2794777" y="119122"/>
                  <a:pt x="2783410" y="124675"/>
                </a:cubicBezTo>
                <a:lnTo>
                  <a:pt x="2730536" y="201349"/>
                </a:lnTo>
                <a:cubicBezTo>
                  <a:pt x="2718111" y="209810"/>
                  <a:pt x="2721810" y="234399"/>
                  <a:pt x="2699342" y="232813"/>
                </a:cubicBezTo>
                <a:cubicBezTo>
                  <a:pt x="2704893" y="256872"/>
                  <a:pt x="2681367" y="266919"/>
                  <a:pt x="2672905" y="285691"/>
                </a:cubicBezTo>
                <a:cubicBezTo>
                  <a:pt x="2686653" y="290979"/>
                  <a:pt x="2694850" y="307636"/>
                  <a:pt x="2713090" y="303406"/>
                </a:cubicBezTo>
                <a:cubicBezTo>
                  <a:pt x="2708068" y="318212"/>
                  <a:pt x="2699342" y="316626"/>
                  <a:pt x="2691145" y="315833"/>
                </a:cubicBezTo>
                <a:cubicBezTo>
                  <a:pt x="2698813" y="330110"/>
                  <a:pt x="2691145" y="334076"/>
                  <a:pt x="2678456" y="336191"/>
                </a:cubicBezTo>
                <a:cubicBezTo>
                  <a:pt x="2678456" y="338042"/>
                  <a:pt x="2677926" y="339866"/>
                  <a:pt x="2676603" y="341214"/>
                </a:cubicBezTo>
                <a:cubicBezTo>
                  <a:pt x="2677132" y="342933"/>
                  <a:pt x="2677132" y="344784"/>
                  <a:pt x="2676603" y="346502"/>
                </a:cubicBezTo>
                <a:lnTo>
                  <a:pt x="2683477" y="367125"/>
                </a:lnTo>
                <a:lnTo>
                  <a:pt x="2701717" y="367125"/>
                </a:lnTo>
                <a:cubicBezTo>
                  <a:pt x="2700136" y="356549"/>
                  <a:pt x="2711502" y="355492"/>
                  <a:pt x="2715200" y="348882"/>
                </a:cubicBezTo>
                <a:cubicBezTo>
                  <a:pt x="2712561" y="341743"/>
                  <a:pt x="2712296" y="333547"/>
                  <a:pt x="2721022" y="333283"/>
                </a:cubicBezTo>
                <a:cubicBezTo>
                  <a:pt x="2729742" y="333018"/>
                  <a:pt x="2733712" y="340157"/>
                  <a:pt x="2727367" y="348882"/>
                </a:cubicBezTo>
                <a:cubicBezTo>
                  <a:pt x="2727367" y="362102"/>
                  <a:pt x="2716788" y="367125"/>
                  <a:pt x="2709385" y="375321"/>
                </a:cubicBezTo>
                <a:cubicBezTo>
                  <a:pt x="2680043" y="418418"/>
                  <a:pt x="2639858" y="452789"/>
                  <a:pt x="2610510" y="494828"/>
                </a:cubicBezTo>
                <a:cubicBezTo>
                  <a:pt x="2578787" y="533932"/>
                  <a:pt x="2544682" y="571186"/>
                  <a:pt x="2508731" y="606403"/>
                </a:cubicBezTo>
                <a:cubicBezTo>
                  <a:pt x="2483088" y="637417"/>
                  <a:pt x="2449247" y="660578"/>
                  <a:pt x="2410908" y="673295"/>
                </a:cubicBezTo>
                <a:lnTo>
                  <a:pt x="2372047" y="689423"/>
                </a:lnTo>
                <a:cubicBezTo>
                  <a:pt x="2369671" y="691538"/>
                  <a:pt x="2367290" y="694182"/>
                  <a:pt x="2364643" y="696297"/>
                </a:cubicBezTo>
                <a:cubicBezTo>
                  <a:pt x="2348785" y="714832"/>
                  <a:pt x="2329751" y="730246"/>
                  <a:pt x="2308335" y="741773"/>
                </a:cubicBezTo>
                <a:cubicBezTo>
                  <a:pt x="2305954" y="742170"/>
                  <a:pt x="2303578" y="742170"/>
                  <a:pt x="2301197" y="741773"/>
                </a:cubicBezTo>
                <a:cubicBezTo>
                  <a:pt x="2295646" y="741773"/>
                  <a:pt x="2289301" y="741773"/>
                  <a:pt x="2283751" y="741773"/>
                </a:cubicBezTo>
                <a:cubicBezTo>
                  <a:pt x="2280575" y="742382"/>
                  <a:pt x="2277406" y="740214"/>
                  <a:pt x="2276612" y="736909"/>
                </a:cubicBezTo>
                <a:cubicBezTo>
                  <a:pt x="2276347" y="735877"/>
                  <a:pt x="2276612" y="734820"/>
                  <a:pt x="2276877" y="733842"/>
                </a:cubicBezTo>
                <a:cubicBezTo>
                  <a:pt x="2277141" y="731700"/>
                  <a:pt x="2278464" y="729823"/>
                  <a:pt x="2280310" y="728818"/>
                </a:cubicBezTo>
                <a:cubicBezTo>
                  <a:pt x="2270267" y="723266"/>
                  <a:pt x="2261276" y="731991"/>
                  <a:pt x="2255461" y="738865"/>
                </a:cubicBezTo>
                <a:cubicBezTo>
                  <a:pt x="2223473" y="775219"/>
                  <a:pt x="2202322" y="819982"/>
                  <a:pt x="2194919" y="867890"/>
                </a:cubicBezTo>
                <a:cubicBezTo>
                  <a:pt x="2192279" y="882961"/>
                  <a:pt x="2205233" y="891686"/>
                  <a:pt x="2214217" y="901997"/>
                </a:cubicBezTo>
                <a:cubicBezTo>
                  <a:pt x="2214217" y="897502"/>
                  <a:pt x="2214217" y="892215"/>
                  <a:pt x="2214217" y="884811"/>
                </a:cubicBezTo>
                <a:cubicBezTo>
                  <a:pt x="2218716" y="896974"/>
                  <a:pt x="2221885" y="903584"/>
                  <a:pt x="2220033" y="909664"/>
                </a:cubicBezTo>
                <a:cubicBezTo>
                  <a:pt x="2221091" y="910881"/>
                  <a:pt x="2222150" y="912018"/>
                  <a:pt x="2223473" y="913102"/>
                </a:cubicBezTo>
                <a:cubicBezTo>
                  <a:pt x="2275289" y="957679"/>
                  <a:pt x="2339265" y="985361"/>
                  <a:pt x="2407210" y="992420"/>
                </a:cubicBezTo>
                <a:cubicBezTo>
                  <a:pt x="2426509" y="991945"/>
                  <a:pt x="2444749" y="983404"/>
                  <a:pt x="2457438" y="968889"/>
                </a:cubicBezTo>
                <a:cubicBezTo>
                  <a:pt x="2529617" y="910722"/>
                  <a:pt x="2604166" y="855464"/>
                  <a:pt x="2675809" y="796503"/>
                </a:cubicBezTo>
                <a:cubicBezTo>
                  <a:pt x="2781558" y="710046"/>
                  <a:pt x="2883344" y="620416"/>
                  <a:pt x="2989886" y="535809"/>
                </a:cubicBezTo>
                <a:cubicBezTo>
                  <a:pt x="2998877" y="528671"/>
                  <a:pt x="3008920" y="522590"/>
                  <a:pt x="3018440" y="515980"/>
                </a:cubicBezTo>
                <a:cubicBezTo>
                  <a:pt x="3019493" y="515160"/>
                  <a:pt x="3020816" y="514182"/>
                  <a:pt x="3021610" y="513071"/>
                </a:cubicBezTo>
                <a:cubicBezTo>
                  <a:pt x="3017647" y="511485"/>
                  <a:pt x="3011302" y="513071"/>
                  <a:pt x="3008126" y="509634"/>
                </a:cubicBezTo>
                <a:cubicBezTo>
                  <a:pt x="3012883" y="502760"/>
                  <a:pt x="3020816" y="503553"/>
                  <a:pt x="3027425" y="501174"/>
                </a:cubicBezTo>
                <a:cubicBezTo>
                  <a:pt x="3027690" y="499402"/>
                  <a:pt x="3027690" y="497657"/>
                  <a:pt x="3027425" y="495886"/>
                </a:cubicBezTo>
                <a:cubicBezTo>
                  <a:pt x="3031130" y="487452"/>
                  <a:pt x="3037474" y="480366"/>
                  <a:pt x="3045400" y="475527"/>
                </a:cubicBezTo>
                <a:cubicBezTo>
                  <a:pt x="3053597" y="468917"/>
                  <a:pt x="3047782" y="466009"/>
                  <a:pt x="3042761" y="462308"/>
                </a:cubicBezTo>
                <a:cubicBezTo>
                  <a:pt x="3030071" y="467067"/>
                  <a:pt x="3017911" y="475527"/>
                  <a:pt x="3003105" y="469975"/>
                </a:cubicBezTo>
                <a:cubicBezTo>
                  <a:pt x="2997289" y="476347"/>
                  <a:pt x="2989357" y="480683"/>
                  <a:pt x="2980895" y="482402"/>
                </a:cubicBezTo>
                <a:cubicBezTo>
                  <a:pt x="2973757" y="504082"/>
                  <a:pt x="2961861" y="503289"/>
                  <a:pt x="2946790" y="489276"/>
                </a:cubicBezTo>
                <a:cubicBezTo>
                  <a:pt x="2952348" y="477907"/>
                  <a:pt x="2965301" y="481080"/>
                  <a:pt x="2973227" y="475263"/>
                </a:cubicBezTo>
                <a:lnTo>
                  <a:pt x="3011567" y="450145"/>
                </a:lnTo>
                <a:cubicBezTo>
                  <a:pt x="3006274" y="450383"/>
                  <a:pt x="3001252" y="448110"/>
                  <a:pt x="2998083" y="444064"/>
                </a:cubicBezTo>
                <a:cubicBezTo>
                  <a:pt x="2994114" y="444620"/>
                  <a:pt x="2990151" y="443245"/>
                  <a:pt x="2987505" y="440363"/>
                </a:cubicBezTo>
                <a:cubicBezTo>
                  <a:pt x="2986446" y="440786"/>
                  <a:pt x="2985659" y="441315"/>
                  <a:pt x="2984865" y="441949"/>
                </a:cubicBezTo>
                <a:cubicBezTo>
                  <a:pt x="2972175" y="450965"/>
                  <a:pt x="2957634" y="456702"/>
                  <a:pt x="2942298" y="458606"/>
                </a:cubicBezTo>
                <a:lnTo>
                  <a:pt x="2940181" y="458606"/>
                </a:lnTo>
                <a:cubicBezTo>
                  <a:pt x="2938335" y="461250"/>
                  <a:pt x="2935953" y="463365"/>
                  <a:pt x="2932784" y="461250"/>
                </a:cubicBezTo>
                <a:cubicBezTo>
                  <a:pt x="2928550" y="458395"/>
                  <a:pt x="2926433" y="453239"/>
                  <a:pt x="2927756" y="448295"/>
                </a:cubicBezTo>
                <a:cubicBezTo>
                  <a:pt x="2926175" y="446999"/>
                  <a:pt x="2924587" y="445915"/>
                  <a:pt x="2922735" y="445122"/>
                </a:cubicBezTo>
                <a:cubicBezTo>
                  <a:pt x="2917449" y="444064"/>
                  <a:pt x="2912163" y="444064"/>
                  <a:pt x="2906870" y="445122"/>
                </a:cubicBezTo>
                <a:cubicBezTo>
                  <a:pt x="2897356" y="447872"/>
                  <a:pt x="2887307" y="443562"/>
                  <a:pt x="2882814" y="434810"/>
                </a:cubicBezTo>
                <a:cubicBezTo>
                  <a:pt x="2878851" y="426086"/>
                  <a:pt x="2884667" y="418418"/>
                  <a:pt x="2889688" y="411808"/>
                </a:cubicBezTo>
                <a:cubicBezTo>
                  <a:pt x="2908458" y="385369"/>
                  <a:pt x="2934630" y="367918"/>
                  <a:pt x="2954458" y="343065"/>
                </a:cubicBezTo>
                <a:cubicBezTo>
                  <a:pt x="2974286" y="318212"/>
                  <a:pt x="2998348" y="294945"/>
                  <a:pt x="3016323" y="267713"/>
                </a:cubicBezTo>
                <a:cubicBezTo>
                  <a:pt x="3021610" y="257110"/>
                  <a:pt x="3031394" y="249311"/>
                  <a:pt x="3042761" y="246297"/>
                </a:cubicBezTo>
                <a:cubicBezTo>
                  <a:pt x="3083739" y="240744"/>
                  <a:pt x="3120220" y="219857"/>
                  <a:pt x="3160405" y="211925"/>
                </a:cubicBezTo>
                <a:lnTo>
                  <a:pt x="3163845" y="211925"/>
                </a:lnTo>
                <a:cubicBezTo>
                  <a:pt x="3163845" y="202936"/>
                  <a:pt x="3170454" y="197383"/>
                  <a:pt x="3176270" y="191567"/>
                </a:cubicBezTo>
                <a:cubicBezTo>
                  <a:pt x="3169925" y="188923"/>
                  <a:pt x="3160669" y="187601"/>
                  <a:pt x="3163051" y="178611"/>
                </a:cubicBezTo>
                <a:cubicBezTo>
                  <a:pt x="3165426" y="169622"/>
                  <a:pt x="3175476" y="173852"/>
                  <a:pt x="3182085" y="171737"/>
                </a:cubicBezTo>
                <a:cubicBezTo>
                  <a:pt x="3184460" y="165656"/>
                  <a:pt x="3182085" y="155873"/>
                  <a:pt x="3190547" y="154287"/>
                </a:cubicBezTo>
                <a:cubicBezTo>
                  <a:pt x="3190282" y="153414"/>
                  <a:pt x="3190282" y="152516"/>
                  <a:pt x="3190547" y="151643"/>
                </a:cubicBezTo>
                <a:cubicBezTo>
                  <a:pt x="3201384" y="128376"/>
                  <a:pt x="3214602" y="106299"/>
                  <a:pt x="3229938" y="85808"/>
                </a:cubicBezTo>
                <a:cubicBezTo>
                  <a:pt x="3236547" y="78564"/>
                  <a:pt x="3237599" y="67697"/>
                  <a:pt x="3232313" y="59369"/>
                </a:cubicBezTo>
                <a:cubicBezTo>
                  <a:pt x="3230725" y="65979"/>
                  <a:pt x="3224381" y="59369"/>
                  <a:pt x="3219888" y="59369"/>
                </a:cubicBezTo>
                <a:cubicBezTo>
                  <a:pt x="3215396" y="59369"/>
                  <a:pt x="3207464" y="54610"/>
                  <a:pt x="3203501" y="49586"/>
                </a:cubicBezTo>
                <a:cubicBezTo>
                  <a:pt x="3201913" y="49586"/>
                  <a:pt x="3200854" y="47736"/>
                  <a:pt x="3201119" y="45092"/>
                </a:cubicBezTo>
                <a:lnTo>
                  <a:pt x="3201119" y="38218"/>
                </a:lnTo>
                <a:lnTo>
                  <a:pt x="3196891" y="38218"/>
                </a:lnTo>
                <a:cubicBezTo>
                  <a:pt x="3187371" y="33987"/>
                  <a:pt x="3173888" y="32665"/>
                  <a:pt x="3181291" y="16537"/>
                </a:cubicBezTo>
                <a:close/>
                <a:moveTo>
                  <a:pt x="0" y="0"/>
                </a:moveTo>
                <a:lnTo>
                  <a:pt x="4757420" y="0"/>
                </a:lnTo>
                <a:lnTo>
                  <a:pt x="4757420" y="6856730"/>
                </a:lnTo>
                <a:lnTo>
                  <a:pt x="0" y="6856730"/>
                </a:lnTo>
                <a:lnTo>
                  <a:pt x="0" y="5603300"/>
                </a:lnTo>
                <a:lnTo>
                  <a:pt x="25090" y="5595367"/>
                </a:lnTo>
                <a:cubicBezTo>
                  <a:pt x="34938" y="5594911"/>
                  <a:pt x="44918" y="5596981"/>
                  <a:pt x="54038" y="5601625"/>
                </a:cubicBezTo>
                <a:cubicBezTo>
                  <a:pt x="78622" y="5610350"/>
                  <a:pt x="104530" y="5612465"/>
                  <a:pt x="129122" y="5620925"/>
                </a:cubicBezTo>
                <a:cubicBezTo>
                  <a:pt x="130180" y="5620680"/>
                  <a:pt x="130967" y="5620680"/>
                  <a:pt x="132026" y="5620925"/>
                </a:cubicBezTo>
                <a:cubicBezTo>
                  <a:pt x="140488" y="5610878"/>
                  <a:pt x="161109" y="5614844"/>
                  <a:pt x="162433" y="5596072"/>
                </a:cubicBezTo>
                <a:cubicBezTo>
                  <a:pt x="158199" y="5590784"/>
                  <a:pt x="157669" y="5585232"/>
                  <a:pt x="164014" y="5582059"/>
                </a:cubicBezTo>
                <a:cubicBezTo>
                  <a:pt x="175122" y="5576243"/>
                  <a:pt x="178026" y="5589991"/>
                  <a:pt x="185430" y="5592900"/>
                </a:cubicBezTo>
                <a:lnTo>
                  <a:pt x="201030" y="5599509"/>
                </a:lnTo>
                <a:cubicBezTo>
                  <a:pt x="207904" y="5595279"/>
                  <a:pt x="198384" y="5581795"/>
                  <a:pt x="211602" y="5581002"/>
                </a:cubicBezTo>
                <a:cubicBezTo>
                  <a:pt x="211602" y="5575714"/>
                  <a:pt x="211602" y="5570162"/>
                  <a:pt x="217682" y="5567253"/>
                </a:cubicBezTo>
                <a:lnTo>
                  <a:pt x="222181" y="5561701"/>
                </a:lnTo>
                <a:lnTo>
                  <a:pt x="224556" y="5566989"/>
                </a:lnTo>
                <a:lnTo>
                  <a:pt x="230901" y="5598716"/>
                </a:lnTo>
                <a:lnTo>
                  <a:pt x="236716" y="5604797"/>
                </a:lnTo>
                <a:cubicBezTo>
                  <a:pt x="238304" y="5604403"/>
                  <a:pt x="240156" y="5604403"/>
                  <a:pt x="241744" y="5604797"/>
                </a:cubicBezTo>
                <a:cubicBezTo>
                  <a:pt x="241744" y="5598452"/>
                  <a:pt x="243061" y="5592371"/>
                  <a:pt x="243855" y="5586290"/>
                </a:cubicBezTo>
                <a:cubicBezTo>
                  <a:pt x="257603" y="5586290"/>
                  <a:pt x="248618" y="5556677"/>
                  <a:pt x="270292" y="5566196"/>
                </a:cubicBezTo>
                <a:lnTo>
                  <a:pt x="298317" y="5553505"/>
                </a:lnTo>
                <a:cubicBezTo>
                  <a:pt x="308896" y="5556942"/>
                  <a:pt x="324754" y="5536055"/>
                  <a:pt x="330834" y="5559586"/>
                </a:cubicBezTo>
                <a:lnTo>
                  <a:pt x="353573" y="5559586"/>
                </a:lnTo>
                <a:cubicBezTo>
                  <a:pt x="380010" y="5553563"/>
                  <a:pt x="407770" y="5560316"/>
                  <a:pt x="428650" y="5577829"/>
                </a:cubicBezTo>
                <a:cubicBezTo>
                  <a:pt x="443457" y="5582059"/>
                  <a:pt x="460645" y="5571484"/>
                  <a:pt x="473863" y="5584968"/>
                </a:cubicBezTo>
                <a:cubicBezTo>
                  <a:pt x="487082" y="5598452"/>
                  <a:pt x="507174" y="5587347"/>
                  <a:pt x="517217" y="5603475"/>
                </a:cubicBezTo>
                <a:cubicBezTo>
                  <a:pt x="529642" y="5606912"/>
                  <a:pt x="543655" y="5600038"/>
                  <a:pt x="554756" y="5611672"/>
                </a:cubicBezTo>
                <a:lnTo>
                  <a:pt x="560307" y="5611672"/>
                </a:lnTo>
                <a:cubicBezTo>
                  <a:pt x="562424" y="5609776"/>
                  <a:pt x="564276" y="5607745"/>
                  <a:pt x="566129" y="5605590"/>
                </a:cubicBezTo>
                <a:cubicBezTo>
                  <a:pt x="574055" y="5602828"/>
                  <a:pt x="582781" y="5602278"/>
                  <a:pt x="590978" y="5604004"/>
                </a:cubicBezTo>
                <a:cubicBezTo>
                  <a:pt x="583310" y="5597923"/>
                  <a:pt x="574055" y="5593693"/>
                  <a:pt x="569827" y="5584968"/>
                </a:cubicBezTo>
                <a:lnTo>
                  <a:pt x="565864" y="5583381"/>
                </a:lnTo>
                <a:cubicBezTo>
                  <a:pt x="507174" y="5563031"/>
                  <a:pt x="447426" y="5546255"/>
                  <a:pt x="386884" y="5533146"/>
                </a:cubicBezTo>
                <a:cubicBezTo>
                  <a:pt x="340354" y="5525479"/>
                  <a:pt x="295935" y="5508293"/>
                  <a:pt x="249935" y="5497717"/>
                </a:cubicBezTo>
                <a:cubicBezTo>
                  <a:pt x="190980" y="5487213"/>
                  <a:pt x="132820" y="5473623"/>
                  <a:pt x="75453" y="5457000"/>
                </a:cubicBezTo>
                <a:cubicBezTo>
                  <a:pt x="72807" y="5455570"/>
                  <a:pt x="70167" y="5453981"/>
                  <a:pt x="67786" y="5452241"/>
                </a:cubicBezTo>
                <a:cubicBezTo>
                  <a:pt x="55361" y="5452241"/>
                  <a:pt x="48752" y="5434262"/>
                  <a:pt x="35004" y="5439815"/>
                </a:cubicBezTo>
                <a:cubicBezTo>
                  <a:pt x="28130" y="5444309"/>
                  <a:pt x="18610" y="5442276"/>
                  <a:pt x="14117" y="5435270"/>
                </a:cubicBezTo>
                <a:cubicBezTo>
                  <a:pt x="13853" y="5434942"/>
                  <a:pt x="13853" y="5434606"/>
                  <a:pt x="13588" y="5434262"/>
                </a:cubicBezTo>
                <a:cubicBezTo>
                  <a:pt x="7905" y="5426727"/>
                  <a:pt x="5262" y="5428247"/>
                  <a:pt x="3280" y="5431519"/>
                </a:cubicBezTo>
                <a:lnTo>
                  <a:pt x="0" y="5435535"/>
                </a:lnTo>
                <a:lnTo>
                  <a:pt x="0" y="2294362"/>
                </a:lnTo>
                <a:lnTo>
                  <a:pt x="15240" y="2292370"/>
                </a:lnTo>
                <a:cubicBezTo>
                  <a:pt x="32676" y="2294353"/>
                  <a:pt x="46505" y="2307787"/>
                  <a:pt x="61970" y="2315719"/>
                </a:cubicBezTo>
                <a:cubicBezTo>
                  <a:pt x="132820" y="2352999"/>
                  <a:pt x="205258" y="2387370"/>
                  <a:pt x="278489" y="2419098"/>
                </a:cubicBezTo>
                <a:cubicBezTo>
                  <a:pt x="357801" y="2453733"/>
                  <a:pt x="435260" y="2491806"/>
                  <a:pt x="516424" y="2521154"/>
                </a:cubicBezTo>
                <a:cubicBezTo>
                  <a:pt x="524885" y="2524589"/>
                  <a:pt x="533870" y="2526984"/>
                  <a:pt x="542861" y="2528293"/>
                </a:cubicBezTo>
                <a:cubicBezTo>
                  <a:pt x="610806" y="2533845"/>
                  <a:pt x="673459" y="2559227"/>
                  <a:pt x="738235" y="2577999"/>
                </a:cubicBezTo>
                <a:cubicBezTo>
                  <a:pt x="846094" y="2609462"/>
                  <a:pt x="946557" y="2592805"/>
                  <a:pt x="1030361" y="2510314"/>
                </a:cubicBezTo>
                <a:cubicBezTo>
                  <a:pt x="1050189" y="2489778"/>
                  <a:pt x="1068435" y="2467963"/>
                  <a:pt x="1085352" y="2445008"/>
                </a:cubicBezTo>
                <a:lnTo>
                  <a:pt x="1093020" y="2437341"/>
                </a:lnTo>
                <a:cubicBezTo>
                  <a:pt x="1093020" y="2429673"/>
                  <a:pt x="1090638" y="2421741"/>
                  <a:pt x="1103857" y="2420155"/>
                </a:cubicBezTo>
                <a:cubicBezTo>
                  <a:pt x="1108620" y="2409616"/>
                  <a:pt x="1115229" y="2400029"/>
                  <a:pt x="1123420" y="2391865"/>
                </a:cubicBezTo>
                <a:cubicBezTo>
                  <a:pt x="1124479" y="2389120"/>
                  <a:pt x="1125008" y="2386286"/>
                  <a:pt x="1125537" y="2383404"/>
                </a:cubicBezTo>
                <a:cubicBezTo>
                  <a:pt x="1129500" y="2366345"/>
                  <a:pt x="1138756" y="2350979"/>
                  <a:pt x="1151974" y="2339514"/>
                </a:cubicBezTo>
                <a:cubicBezTo>
                  <a:pt x="1146159" y="2329732"/>
                  <a:pt x="1158848" y="2325502"/>
                  <a:pt x="1163340" y="2318627"/>
                </a:cubicBezTo>
                <a:cubicBezTo>
                  <a:pt x="1173390" y="2310431"/>
                  <a:pt x="1170214" y="2295625"/>
                  <a:pt x="1176824" y="2285578"/>
                </a:cubicBezTo>
                <a:cubicBezTo>
                  <a:pt x="1176824" y="2283727"/>
                  <a:pt x="1176824" y="2281876"/>
                  <a:pt x="1176824" y="2280290"/>
                </a:cubicBezTo>
                <a:cubicBezTo>
                  <a:pt x="1171273" y="2269979"/>
                  <a:pt x="1179470" y="2257816"/>
                  <a:pt x="1169950" y="2246712"/>
                </a:cubicBezTo>
                <a:cubicBezTo>
                  <a:pt x="1160436" y="2235607"/>
                  <a:pt x="1171538" y="2230319"/>
                  <a:pt x="1181058" y="2226618"/>
                </a:cubicBezTo>
                <a:lnTo>
                  <a:pt x="1183433" y="2226618"/>
                </a:lnTo>
                <a:lnTo>
                  <a:pt x="1183433" y="2223181"/>
                </a:lnTo>
                <a:cubicBezTo>
                  <a:pt x="1181581" y="2215730"/>
                  <a:pt x="1185550" y="2208113"/>
                  <a:pt x="1192689" y="2205202"/>
                </a:cubicBezTo>
                <a:cubicBezTo>
                  <a:pt x="1201938" y="2203086"/>
                  <a:pt x="1209606" y="2196418"/>
                  <a:pt x="1212781" y="2187487"/>
                </a:cubicBezTo>
                <a:cubicBezTo>
                  <a:pt x="1212781" y="2181406"/>
                  <a:pt x="1211193" y="2175325"/>
                  <a:pt x="1210135" y="2169508"/>
                </a:cubicBezTo>
                <a:cubicBezTo>
                  <a:pt x="1209870" y="2166613"/>
                  <a:pt x="1209870" y="2163678"/>
                  <a:pt x="1210135" y="2160783"/>
                </a:cubicBezTo>
                <a:cubicBezTo>
                  <a:pt x="1210135" y="2160783"/>
                  <a:pt x="1210135" y="2160783"/>
                  <a:pt x="1210135" y="2158668"/>
                </a:cubicBezTo>
                <a:cubicBezTo>
                  <a:pt x="1194541" y="2158668"/>
                  <a:pt x="1188190" y="2173739"/>
                  <a:pt x="1176294" y="2179820"/>
                </a:cubicBezTo>
                <a:cubicBezTo>
                  <a:pt x="1178941" y="2194626"/>
                  <a:pt x="1176294" y="2206259"/>
                  <a:pt x="1157790" y="2206259"/>
                </a:cubicBezTo>
                <a:cubicBezTo>
                  <a:pt x="1156467" y="2214191"/>
                  <a:pt x="1152239" y="2221330"/>
                  <a:pt x="1144042" y="2215778"/>
                </a:cubicBezTo>
                <a:cubicBezTo>
                  <a:pt x="1135845" y="2210225"/>
                  <a:pt x="1145894" y="2207846"/>
                  <a:pt x="1149857" y="2205466"/>
                </a:cubicBezTo>
                <a:cubicBezTo>
                  <a:pt x="1152768" y="2193568"/>
                  <a:pt x="1154621" y="2180613"/>
                  <a:pt x="1170744" y="2179026"/>
                </a:cubicBezTo>
                <a:cubicBezTo>
                  <a:pt x="1173125" y="2164934"/>
                  <a:pt x="1179735" y="2151831"/>
                  <a:pt x="1189248" y="2141218"/>
                </a:cubicBezTo>
                <a:cubicBezTo>
                  <a:pt x="1189248" y="2133815"/>
                  <a:pt x="1177618" y="2137781"/>
                  <a:pt x="1179205" y="2129849"/>
                </a:cubicBezTo>
                <a:cubicBezTo>
                  <a:pt x="1192159" y="2132493"/>
                  <a:pt x="1183962" y="2103409"/>
                  <a:pt x="1201673" y="2114250"/>
                </a:cubicBezTo>
                <a:cubicBezTo>
                  <a:pt x="1213046" y="2110284"/>
                  <a:pt x="1216215" y="2084637"/>
                  <a:pt x="1235513" y="2101294"/>
                </a:cubicBezTo>
                <a:lnTo>
                  <a:pt x="1240277" y="2083844"/>
                </a:lnTo>
                <a:cubicBezTo>
                  <a:pt x="1232609" y="2072211"/>
                  <a:pt x="1219920" y="2060842"/>
                  <a:pt x="1235513" y="2047358"/>
                </a:cubicBezTo>
                <a:cubicBezTo>
                  <a:pt x="1235513" y="2045507"/>
                  <a:pt x="1233932" y="2043127"/>
                  <a:pt x="1235513" y="2041277"/>
                </a:cubicBezTo>
                <a:cubicBezTo>
                  <a:pt x="1249261" y="2008018"/>
                  <a:pt x="1259840" y="1973597"/>
                  <a:pt x="1267501" y="1938427"/>
                </a:cubicBezTo>
                <a:cubicBezTo>
                  <a:pt x="1268295" y="1937427"/>
                  <a:pt x="1268824" y="1936367"/>
                  <a:pt x="1269354" y="1935254"/>
                </a:cubicBezTo>
                <a:lnTo>
                  <a:pt x="1267243" y="1932610"/>
                </a:lnTo>
                <a:cubicBezTo>
                  <a:pt x="1264862" y="1951118"/>
                  <a:pt x="1250849" y="1943979"/>
                  <a:pt x="1240806" y="1945037"/>
                </a:cubicBezTo>
                <a:cubicBezTo>
                  <a:pt x="1243710" y="1958827"/>
                  <a:pt x="1236307" y="1972758"/>
                  <a:pt x="1223353" y="1978086"/>
                </a:cubicBezTo>
                <a:cubicBezTo>
                  <a:pt x="1217009" y="1987075"/>
                  <a:pt x="1215686" y="1999766"/>
                  <a:pt x="1201938" y="2009549"/>
                </a:cubicBezTo>
                <a:cubicBezTo>
                  <a:pt x="1202996" y="1995317"/>
                  <a:pt x="1207230" y="1981505"/>
                  <a:pt x="1214369" y="1969097"/>
                </a:cubicBezTo>
                <a:lnTo>
                  <a:pt x="1234720" y="1938162"/>
                </a:lnTo>
                <a:lnTo>
                  <a:pt x="1274640" y="1864132"/>
                </a:lnTo>
                <a:cubicBezTo>
                  <a:pt x="1275169" y="1861326"/>
                  <a:pt x="1275169" y="1858476"/>
                  <a:pt x="1274640" y="1855671"/>
                </a:cubicBezTo>
                <a:cubicBezTo>
                  <a:pt x="1279668" y="1834599"/>
                  <a:pt x="1287594" y="1814372"/>
                  <a:pt x="1298437" y="1795653"/>
                </a:cubicBezTo>
                <a:cubicBezTo>
                  <a:pt x="1298437" y="1794773"/>
                  <a:pt x="1298437" y="1793890"/>
                  <a:pt x="1298437" y="1793009"/>
                </a:cubicBezTo>
                <a:cubicBezTo>
                  <a:pt x="1295791" y="1792819"/>
                  <a:pt x="1293416" y="1791584"/>
                  <a:pt x="1291563" y="1789572"/>
                </a:cubicBezTo>
                <a:cubicBezTo>
                  <a:pt x="1278345" y="1781905"/>
                  <a:pt x="1277022" y="1800677"/>
                  <a:pt x="1266979" y="1800677"/>
                </a:cubicBezTo>
                <a:cubicBezTo>
                  <a:pt x="1266979" y="1804643"/>
                  <a:pt x="1266979" y="1809931"/>
                  <a:pt x="1263803" y="1812046"/>
                </a:cubicBezTo>
                <a:cubicBezTo>
                  <a:pt x="1260634" y="1814161"/>
                  <a:pt x="1256664" y="1812046"/>
                  <a:pt x="1255077" y="1807551"/>
                </a:cubicBezTo>
                <a:cubicBezTo>
                  <a:pt x="1253495" y="1803056"/>
                  <a:pt x="1252966" y="1795389"/>
                  <a:pt x="1260634" y="1792745"/>
                </a:cubicBezTo>
                <a:cubicBezTo>
                  <a:pt x="1268295" y="1790101"/>
                  <a:pt x="1260634" y="1768685"/>
                  <a:pt x="1278874" y="1773180"/>
                </a:cubicBezTo>
                <a:cubicBezTo>
                  <a:pt x="1278874" y="1766041"/>
                  <a:pt x="1278874" y="1758109"/>
                  <a:pt x="1286542" y="1754143"/>
                </a:cubicBezTo>
                <a:cubicBezTo>
                  <a:pt x="1288388" y="1750177"/>
                  <a:pt x="1290240" y="1746211"/>
                  <a:pt x="1292357" y="1742245"/>
                </a:cubicBezTo>
                <a:cubicBezTo>
                  <a:pt x="1294468" y="1738279"/>
                  <a:pt x="1292357" y="1733256"/>
                  <a:pt x="1292357" y="1728761"/>
                </a:cubicBezTo>
                <a:lnTo>
                  <a:pt x="1292357" y="1716599"/>
                </a:lnTo>
                <a:cubicBezTo>
                  <a:pt x="1293939" y="1710254"/>
                  <a:pt x="1298702" y="1710254"/>
                  <a:pt x="1303459" y="1710782"/>
                </a:cubicBezTo>
                <a:cubicBezTo>
                  <a:pt x="1300548" y="1708590"/>
                  <a:pt x="1298173" y="1706108"/>
                  <a:pt x="1295791" y="1703379"/>
                </a:cubicBezTo>
                <a:cubicBezTo>
                  <a:pt x="1293939" y="1700037"/>
                  <a:pt x="1293151" y="1696299"/>
                  <a:pt x="1293416" y="1692539"/>
                </a:cubicBezTo>
                <a:cubicBezTo>
                  <a:pt x="1276757" y="1732629"/>
                  <a:pt x="1255871" y="1770760"/>
                  <a:pt x="1231021" y="1806229"/>
                </a:cubicBezTo>
                <a:cubicBezTo>
                  <a:pt x="1223618" y="1816012"/>
                  <a:pt x="1218861" y="1828438"/>
                  <a:pt x="1206436" y="1832669"/>
                </a:cubicBezTo>
                <a:lnTo>
                  <a:pt x="1204849" y="1832669"/>
                </a:lnTo>
                <a:cubicBezTo>
                  <a:pt x="1197181" y="1848797"/>
                  <a:pt x="1178411" y="1859108"/>
                  <a:pt x="1178411" y="1879202"/>
                </a:cubicBezTo>
                <a:cubicBezTo>
                  <a:pt x="1178411" y="1879202"/>
                  <a:pt x="1169420" y="1879202"/>
                  <a:pt x="1164134" y="1879202"/>
                </a:cubicBezTo>
                <a:cubicBezTo>
                  <a:pt x="1161495" y="1890947"/>
                  <a:pt x="1153562" y="1900753"/>
                  <a:pt x="1142454" y="1905642"/>
                </a:cubicBezTo>
                <a:cubicBezTo>
                  <a:pt x="1144836" y="1893213"/>
                  <a:pt x="1153033" y="1882645"/>
                  <a:pt x="1164399" y="1877087"/>
                </a:cubicBezTo>
                <a:cubicBezTo>
                  <a:pt x="1169685" y="1857633"/>
                  <a:pt x="1179470" y="1839588"/>
                  <a:pt x="1192424" y="1824208"/>
                </a:cubicBezTo>
                <a:cubicBezTo>
                  <a:pt x="1190307" y="1815115"/>
                  <a:pt x="1192159" y="1805560"/>
                  <a:pt x="1197181" y="1797768"/>
                </a:cubicBezTo>
                <a:lnTo>
                  <a:pt x="1188984" y="1797768"/>
                </a:lnTo>
                <a:cubicBezTo>
                  <a:pt x="1181322" y="1799090"/>
                  <a:pt x="1184227" y="1805965"/>
                  <a:pt x="1182639" y="1810459"/>
                </a:cubicBezTo>
                <a:cubicBezTo>
                  <a:pt x="1182639" y="1822886"/>
                  <a:pt x="1167575" y="1822357"/>
                  <a:pt x="1161753" y="1834255"/>
                </a:cubicBezTo>
                <a:lnTo>
                  <a:pt x="1159907" y="1814954"/>
                </a:lnTo>
                <a:cubicBezTo>
                  <a:pt x="1147747" y="1818920"/>
                  <a:pt x="1146159" y="1831875"/>
                  <a:pt x="1140608" y="1841394"/>
                </a:cubicBezTo>
                <a:cubicBezTo>
                  <a:pt x="1119192" y="1872857"/>
                  <a:pt x="1090638" y="1898503"/>
                  <a:pt x="1067906" y="1928380"/>
                </a:cubicBezTo>
                <a:cubicBezTo>
                  <a:pt x="1066847" y="1929638"/>
                  <a:pt x="1065789" y="1930963"/>
                  <a:pt x="1064995" y="1932346"/>
                </a:cubicBezTo>
                <a:cubicBezTo>
                  <a:pt x="1065789" y="1936645"/>
                  <a:pt x="1063143" y="1940827"/>
                  <a:pt x="1059180" y="1942393"/>
                </a:cubicBezTo>
                <a:cubicBezTo>
                  <a:pt x="1057856" y="1945288"/>
                  <a:pt x="1056798" y="1948297"/>
                  <a:pt x="1056004" y="1951382"/>
                </a:cubicBezTo>
                <a:cubicBezTo>
                  <a:pt x="978016" y="2057140"/>
                  <a:pt x="878612" y="2133551"/>
                  <a:pt x="746426" y="2156817"/>
                </a:cubicBezTo>
                <a:cubicBezTo>
                  <a:pt x="698844" y="2165114"/>
                  <a:pt x="650462" y="2168128"/>
                  <a:pt x="602345" y="2165807"/>
                </a:cubicBezTo>
                <a:cubicBezTo>
                  <a:pt x="597588" y="2164577"/>
                  <a:pt x="593095" y="2162319"/>
                  <a:pt x="589391" y="2159197"/>
                </a:cubicBezTo>
                <a:lnTo>
                  <a:pt x="567181" y="2159197"/>
                </a:lnTo>
                <a:cubicBezTo>
                  <a:pt x="556344" y="2163163"/>
                  <a:pt x="548676" y="2154702"/>
                  <a:pt x="537310" y="2153380"/>
                </a:cubicBezTo>
                <a:cubicBezTo>
                  <a:pt x="549470" y="2142540"/>
                  <a:pt x="558990" y="2147563"/>
                  <a:pt x="567975" y="2155495"/>
                </a:cubicBezTo>
                <a:lnTo>
                  <a:pt x="570092" y="2150207"/>
                </a:lnTo>
                <a:cubicBezTo>
                  <a:pt x="510079" y="2140369"/>
                  <a:pt x="451389" y="2124878"/>
                  <a:pt x="394287" y="2103938"/>
                </a:cubicBezTo>
                <a:cubicBezTo>
                  <a:pt x="381069" y="2100443"/>
                  <a:pt x="367850" y="2097881"/>
                  <a:pt x="354367" y="2096271"/>
                </a:cubicBezTo>
                <a:cubicBezTo>
                  <a:pt x="350133" y="2095100"/>
                  <a:pt x="346435" y="2093021"/>
                  <a:pt x="343259" y="2090190"/>
                </a:cubicBezTo>
                <a:cubicBezTo>
                  <a:pt x="336385" y="2091512"/>
                  <a:pt x="329511" y="2092834"/>
                  <a:pt x="326607" y="2081200"/>
                </a:cubicBezTo>
                <a:cubicBezTo>
                  <a:pt x="319468" y="2074855"/>
                  <a:pt x="305985" y="2086224"/>
                  <a:pt x="301757" y="2071946"/>
                </a:cubicBezTo>
                <a:cubicBezTo>
                  <a:pt x="294089" y="2066923"/>
                  <a:pt x="282194" y="2079614"/>
                  <a:pt x="275320" y="2066130"/>
                </a:cubicBezTo>
                <a:cubicBezTo>
                  <a:pt x="264212" y="2070360"/>
                  <a:pt x="256021" y="2051588"/>
                  <a:pt x="244120" y="2062164"/>
                </a:cubicBezTo>
                <a:cubicBezTo>
                  <a:pt x="232489" y="2062164"/>
                  <a:pt x="221387" y="2062164"/>
                  <a:pt x="217682" y="2046829"/>
                </a:cubicBezTo>
                <a:lnTo>
                  <a:pt x="191245" y="2046829"/>
                </a:lnTo>
                <a:cubicBezTo>
                  <a:pt x="179614" y="2043392"/>
                  <a:pt x="166661" y="2043656"/>
                  <a:pt x="157405" y="2034402"/>
                </a:cubicBezTo>
                <a:cubicBezTo>
                  <a:pt x="139429" y="2035989"/>
                  <a:pt x="127799" y="2033080"/>
                  <a:pt x="137577" y="2015630"/>
                </a:cubicBezTo>
                <a:cubicBezTo>
                  <a:pt x="132026" y="2014411"/>
                  <a:pt x="126475" y="2012912"/>
                  <a:pt x="120925" y="2011135"/>
                </a:cubicBezTo>
                <a:lnTo>
                  <a:pt x="119602" y="2011135"/>
                </a:lnTo>
                <a:cubicBezTo>
                  <a:pt x="109294" y="2032287"/>
                  <a:pt x="100303" y="2011135"/>
                  <a:pt x="90789" y="2003468"/>
                </a:cubicBezTo>
                <a:cubicBezTo>
                  <a:pt x="82063" y="2006641"/>
                  <a:pt x="73601" y="2017481"/>
                  <a:pt x="64352" y="2003468"/>
                </a:cubicBezTo>
                <a:cubicBezTo>
                  <a:pt x="46635" y="2007963"/>
                  <a:pt x="45312" y="1992099"/>
                  <a:pt x="37915" y="1983110"/>
                </a:cubicBezTo>
                <a:lnTo>
                  <a:pt x="34739" y="1980466"/>
                </a:lnTo>
                <a:cubicBezTo>
                  <a:pt x="34739" y="1980466"/>
                  <a:pt x="34739" y="1980466"/>
                  <a:pt x="32887" y="1980466"/>
                </a:cubicBezTo>
                <a:lnTo>
                  <a:pt x="0" y="1966403"/>
                </a:lnTo>
                <a:lnTo>
                  <a:pt x="0" y="1181225"/>
                </a:lnTo>
                <a:lnTo>
                  <a:pt x="3544" y="1176319"/>
                </a:lnTo>
                <a:cubicBezTo>
                  <a:pt x="8038" y="1173540"/>
                  <a:pt x="13589" y="1172474"/>
                  <a:pt x="19139" y="1173777"/>
                </a:cubicBezTo>
                <a:cubicBezTo>
                  <a:pt x="19668" y="1173930"/>
                  <a:pt x="20462" y="1174113"/>
                  <a:pt x="20991" y="1174324"/>
                </a:cubicBezTo>
                <a:cubicBezTo>
                  <a:pt x="63029" y="1180138"/>
                  <a:pt x="105589" y="1180138"/>
                  <a:pt x="147627" y="1174324"/>
                </a:cubicBezTo>
                <a:cubicBezTo>
                  <a:pt x="145510" y="1172204"/>
                  <a:pt x="144980" y="1169058"/>
                  <a:pt x="146303" y="1166392"/>
                </a:cubicBezTo>
                <a:cubicBezTo>
                  <a:pt x="150008" y="1157667"/>
                  <a:pt x="156353" y="1164013"/>
                  <a:pt x="161374" y="1166392"/>
                </a:cubicBezTo>
                <a:cubicBezTo>
                  <a:pt x="175916" y="1159783"/>
                  <a:pt x="187812" y="1173531"/>
                  <a:pt x="202883" y="1170358"/>
                </a:cubicBezTo>
                <a:cubicBezTo>
                  <a:pt x="221123" y="1155552"/>
                  <a:pt x="226409" y="1173531"/>
                  <a:pt x="235400" y="1182521"/>
                </a:cubicBezTo>
                <a:lnTo>
                  <a:pt x="243855" y="1182521"/>
                </a:lnTo>
                <a:lnTo>
                  <a:pt x="249412" y="1182521"/>
                </a:lnTo>
                <a:lnTo>
                  <a:pt x="257074" y="1182521"/>
                </a:lnTo>
                <a:cubicBezTo>
                  <a:pt x="259985" y="1182536"/>
                  <a:pt x="262889" y="1183073"/>
                  <a:pt x="265535" y="1184107"/>
                </a:cubicBezTo>
                <a:cubicBezTo>
                  <a:pt x="277695" y="1178026"/>
                  <a:pt x="289591" y="1174324"/>
                  <a:pt x="297788" y="1190188"/>
                </a:cubicBezTo>
                <a:lnTo>
                  <a:pt x="299905" y="1190188"/>
                </a:lnTo>
                <a:cubicBezTo>
                  <a:pt x="302809" y="1189664"/>
                  <a:pt x="305456" y="1189664"/>
                  <a:pt x="308367" y="1190188"/>
                </a:cubicBezTo>
                <a:lnTo>
                  <a:pt x="310477" y="1190188"/>
                </a:lnTo>
                <a:cubicBezTo>
                  <a:pt x="325548" y="1181463"/>
                  <a:pt x="341148" y="1190188"/>
                  <a:pt x="356478" y="1192832"/>
                </a:cubicBezTo>
                <a:cubicBezTo>
                  <a:pt x="362293" y="1191031"/>
                  <a:pt x="368638" y="1192668"/>
                  <a:pt x="372872" y="1197062"/>
                </a:cubicBezTo>
                <a:cubicBezTo>
                  <a:pt x="374724" y="1195441"/>
                  <a:pt x="376835" y="1194104"/>
                  <a:pt x="378952" y="1193096"/>
                </a:cubicBezTo>
                <a:cubicBezTo>
                  <a:pt x="387678" y="1190857"/>
                  <a:pt x="396663" y="1190857"/>
                  <a:pt x="405389" y="1193096"/>
                </a:cubicBezTo>
                <a:lnTo>
                  <a:pt x="412527" y="1194947"/>
                </a:lnTo>
                <a:cubicBezTo>
                  <a:pt x="420725" y="1189157"/>
                  <a:pt x="432091" y="1191145"/>
                  <a:pt x="437906" y="1199392"/>
                </a:cubicBezTo>
                <a:cubicBezTo>
                  <a:pt x="438435" y="1199918"/>
                  <a:pt x="438700" y="1200465"/>
                  <a:pt x="438965" y="1201028"/>
                </a:cubicBezTo>
                <a:cubicBezTo>
                  <a:pt x="441605" y="1201028"/>
                  <a:pt x="444251" y="1201028"/>
                  <a:pt x="446897" y="1202615"/>
                </a:cubicBezTo>
                <a:cubicBezTo>
                  <a:pt x="471217" y="1203947"/>
                  <a:pt x="495273" y="1209491"/>
                  <a:pt x="517747" y="1219007"/>
                </a:cubicBezTo>
                <a:cubicBezTo>
                  <a:pt x="519864" y="1220913"/>
                  <a:pt x="521710" y="1223145"/>
                  <a:pt x="523033" y="1225617"/>
                </a:cubicBezTo>
                <a:cubicBezTo>
                  <a:pt x="532553" y="1227753"/>
                  <a:pt x="539956" y="1234847"/>
                  <a:pt x="542596" y="1244125"/>
                </a:cubicBezTo>
                <a:lnTo>
                  <a:pt x="544184" y="1244125"/>
                </a:lnTo>
                <a:cubicBezTo>
                  <a:pt x="560836" y="1257873"/>
                  <a:pt x="583311" y="1255229"/>
                  <a:pt x="601551" y="1264747"/>
                </a:cubicBezTo>
                <a:lnTo>
                  <a:pt x="603932" y="1268449"/>
                </a:lnTo>
                <a:cubicBezTo>
                  <a:pt x="611600" y="1268449"/>
                  <a:pt x="617680" y="1268449"/>
                  <a:pt x="619791" y="1276910"/>
                </a:cubicBezTo>
                <a:cubicBezTo>
                  <a:pt x="621908" y="1276502"/>
                  <a:pt x="624025" y="1275884"/>
                  <a:pt x="626142" y="1275059"/>
                </a:cubicBezTo>
                <a:cubicBezTo>
                  <a:pt x="687471" y="1262897"/>
                  <a:pt x="749072" y="1253114"/>
                  <a:pt x="811202" y="1242010"/>
                </a:cubicBezTo>
                <a:cubicBezTo>
                  <a:pt x="901880" y="1225881"/>
                  <a:pt x="990440" y="1198649"/>
                  <a:pt x="1082183" y="1187544"/>
                </a:cubicBezTo>
                <a:cubicBezTo>
                  <a:pt x="1115488" y="1182846"/>
                  <a:pt x="1149328" y="1181164"/>
                  <a:pt x="1182904" y="1182521"/>
                </a:cubicBezTo>
                <a:cubicBezTo>
                  <a:pt x="1222030" y="1188221"/>
                  <a:pt x="1257194" y="1210086"/>
                  <a:pt x="1279403" y="1242803"/>
                </a:cubicBezTo>
                <a:cubicBezTo>
                  <a:pt x="1291563" y="1257609"/>
                  <a:pt x="1278080" y="1262103"/>
                  <a:pt x="1265920" y="1265541"/>
                </a:cubicBezTo>
                <a:lnTo>
                  <a:pt x="1269618" y="1268978"/>
                </a:lnTo>
                <a:lnTo>
                  <a:pt x="1286277" y="1277703"/>
                </a:lnTo>
                <a:cubicBezTo>
                  <a:pt x="1284689" y="1278861"/>
                  <a:pt x="1283102" y="1279839"/>
                  <a:pt x="1281514" y="1280611"/>
                </a:cubicBezTo>
                <a:cubicBezTo>
                  <a:pt x="1317207" y="1288702"/>
                  <a:pt x="1353951" y="1291552"/>
                  <a:pt x="1390438" y="1289072"/>
                </a:cubicBezTo>
                <a:lnTo>
                  <a:pt x="1397577" y="1291451"/>
                </a:lnTo>
                <a:lnTo>
                  <a:pt x="1402069" y="1286428"/>
                </a:lnTo>
                <a:cubicBezTo>
                  <a:pt x="1402069" y="1285904"/>
                  <a:pt x="1402069" y="1285365"/>
                  <a:pt x="1402069" y="1284841"/>
                </a:cubicBezTo>
                <a:cubicBezTo>
                  <a:pt x="1400216" y="1281447"/>
                  <a:pt x="1399429" y="1277589"/>
                  <a:pt x="1399687" y="1273737"/>
                </a:cubicBezTo>
                <a:cubicBezTo>
                  <a:pt x="1399687" y="1273737"/>
                  <a:pt x="1399687" y="1273737"/>
                  <a:pt x="1399687" y="1272151"/>
                </a:cubicBezTo>
                <a:cubicBezTo>
                  <a:pt x="1394666" y="1266966"/>
                  <a:pt x="1388056" y="1263151"/>
                  <a:pt x="1381182" y="1261046"/>
                </a:cubicBezTo>
                <a:cubicBezTo>
                  <a:pt x="1370346" y="1263161"/>
                  <a:pt x="1359244" y="1256551"/>
                  <a:pt x="1361355" y="1248355"/>
                </a:cubicBezTo>
                <a:cubicBezTo>
                  <a:pt x="1363472" y="1240159"/>
                  <a:pt x="1375632" y="1239365"/>
                  <a:pt x="1382770" y="1248355"/>
                </a:cubicBezTo>
                <a:lnTo>
                  <a:pt x="1396783" y="1243596"/>
                </a:lnTo>
                <a:cubicBezTo>
                  <a:pt x="1396783" y="1243072"/>
                  <a:pt x="1396783" y="1242533"/>
                  <a:pt x="1396783" y="1242010"/>
                </a:cubicBezTo>
                <a:cubicBezTo>
                  <a:pt x="1392026" y="1233993"/>
                  <a:pt x="1389380" y="1224893"/>
                  <a:pt x="1389115" y="1215570"/>
                </a:cubicBezTo>
                <a:cubicBezTo>
                  <a:pt x="1389115" y="1215570"/>
                  <a:pt x="1389115" y="1215570"/>
                  <a:pt x="1389115" y="1213455"/>
                </a:cubicBezTo>
                <a:cubicBezTo>
                  <a:pt x="1390703" y="1207625"/>
                  <a:pt x="1393872" y="1202340"/>
                  <a:pt x="1398371" y="1198120"/>
                </a:cubicBezTo>
                <a:cubicBezTo>
                  <a:pt x="1418463" y="1177233"/>
                  <a:pt x="1409207" y="1148149"/>
                  <a:pt x="1391761" y="1123825"/>
                </a:cubicBezTo>
                <a:cubicBezTo>
                  <a:pt x="1372463" y="1093038"/>
                  <a:pt x="1361884" y="1057580"/>
                  <a:pt x="1361090" y="1021239"/>
                </a:cubicBezTo>
                <a:cubicBezTo>
                  <a:pt x="1359244" y="1007226"/>
                  <a:pt x="1355010" y="993610"/>
                  <a:pt x="1348665" y="981051"/>
                </a:cubicBezTo>
                <a:cubicBezTo>
                  <a:pt x="1348401" y="978592"/>
                  <a:pt x="1348401" y="976107"/>
                  <a:pt x="1348665" y="973648"/>
                </a:cubicBezTo>
                <a:cubicBezTo>
                  <a:pt x="1347078" y="969497"/>
                  <a:pt x="1347078" y="964844"/>
                  <a:pt x="1348665" y="960693"/>
                </a:cubicBezTo>
                <a:cubicBezTo>
                  <a:pt x="1347607" y="957414"/>
                  <a:pt x="1345232" y="954665"/>
                  <a:pt x="1342321" y="953025"/>
                </a:cubicBezTo>
                <a:cubicBezTo>
                  <a:pt x="1280720" y="904377"/>
                  <a:pt x="1210135" y="873707"/>
                  <a:pt x="1141925" y="833254"/>
                </a:cubicBezTo>
                <a:cubicBezTo>
                  <a:pt x="1126066" y="821489"/>
                  <a:pt x="1103857" y="824793"/>
                  <a:pt x="1091961" y="840604"/>
                </a:cubicBezTo>
                <a:cubicBezTo>
                  <a:pt x="1091961" y="840631"/>
                  <a:pt x="1091961" y="840631"/>
                  <a:pt x="1091961" y="840657"/>
                </a:cubicBezTo>
                <a:cubicBezTo>
                  <a:pt x="1069223" y="866515"/>
                  <a:pt x="1029831" y="869001"/>
                  <a:pt x="1003924" y="846236"/>
                </a:cubicBezTo>
                <a:cubicBezTo>
                  <a:pt x="999431" y="842376"/>
                  <a:pt x="995733" y="837908"/>
                  <a:pt x="992557" y="832990"/>
                </a:cubicBezTo>
                <a:cubicBezTo>
                  <a:pt x="990705" y="829817"/>
                  <a:pt x="988859" y="826644"/>
                  <a:pt x="986742" y="823736"/>
                </a:cubicBezTo>
                <a:cubicBezTo>
                  <a:pt x="978016" y="824952"/>
                  <a:pt x="969031" y="824952"/>
                  <a:pt x="960305" y="823736"/>
                </a:cubicBezTo>
                <a:cubicBezTo>
                  <a:pt x="953696" y="821621"/>
                  <a:pt x="943123" y="815540"/>
                  <a:pt x="956342" y="806550"/>
                </a:cubicBezTo>
                <a:cubicBezTo>
                  <a:pt x="953696" y="804409"/>
                  <a:pt x="951049" y="802109"/>
                  <a:pt x="948409" y="799676"/>
                </a:cubicBezTo>
                <a:cubicBezTo>
                  <a:pt x="923560" y="782834"/>
                  <a:pt x="895800" y="770566"/>
                  <a:pt x="866452" y="763454"/>
                </a:cubicBezTo>
                <a:cubicBezTo>
                  <a:pt x="852704" y="758430"/>
                  <a:pt x="836051" y="756580"/>
                  <a:pt x="832611" y="738601"/>
                </a:cubicBezTo>
                <a:cubicBezTo>
                  <a:pt x="812254" y="743360"/>
                  <a:pt x="799829" y="721944"/>
                  <a:pt x="781060" y="721415"/>
                </a:cubicBezTo>
                <a:cubicBezTo>
                  <a:pt x="799300" y="718348"/>
                  <a:pt x="818070" y="721706"/>
                  <a:pt x="833934" y="730933"/>
                </a:cubicBezTo>
                <a:cubicBezTo>
                  <a:pt x="834464" y="730008"/>
                  <a:pt x="835258" y="729215"/>
                  <a:pt x="836051" y="728554"/>
                </a:cubicBezTo>
                <a:cubicBezTo>
                  <a:pt x="867510" y="718771"/>
                  <a:pt x="893947" y="737014"/>
                  <a:pt x="922237" y="744417"/>
                </a:cubicBezTo>
                <a:cubicBezTo>
                  <a:pt x="933868" y="748278"/>
                  <a:pt x="945498" y="752878"/>
                  <a:pt x="956606" y="758166"/>
                </a:cubicBezTo>
                <a:lnTo>
                  <a:pt x="961628" y="760281"/>
                </a:lnTo>
                <a:cubicBezTo>
                  <a:pt x="953960" y="757796"/>
                  <a:pt x="946557" y="754226"/>
                  <a:pt x="939948" y="749705"/>
                </a:cubicBezTo>
                <a:lnTo>
                  <a:pt x="935455" y="746532"/>
                </a:lnTo>
                <a:cubicBezTo>
                  <a:pt x="928317" y="745290"/>
                  <a:pt x="921972" y="740927"/>
                  <a:pt x="918267" y="734635"/>
                </a:cubicBezTo>
                <a:lnTo>
                  <a:pt x="911658" y="730404"/>
                </a:lnTo>
                <a:cubicBezTo>
                  <a:pt x="856409" y="708724"/>
                  <a:pt x="799300" y="692067"/>
                  <a:pt x="745897" y="665363"/>
                </a:cubicBezTo>
                <a:cubicBezTo>
                  <a:pt x="709416" y="644344"/>
                  <a:pt x="668437" y="632102"/>
                  <a:pt x="626400" y="629670"/>
                </a:cubicBezTo>
                <a:lnTo>
                  <a:pt x="624025" y="629670"/>
                </a:lnTo>
                <a:cubicBezTo>
                  <a:pt x="622702" y="633503"/>
                  <a:pt x="618474" y="635460"/>
                  <a:pt x="614505" y="634059"/>
                </a:cubicBezTo>
                <a:cubicBezTo>
                  <a:pt x="613711" y="633768"/>
                  <a:pt x="612923" y="633371"/>
                  <a:pt x="612394" y="632843"/>
                </a:cubicBezTo>
                <a:cubicBezTo>
                  <a:pt x="609748" y="631891"/>
                  <a:pt x="608425" y="628982"/>
                  <a:pt x="609483" y="626391"/>
                </a:cubicBezTo>
                <a:cubicBezTo>
                  <a:pt x="609483" y="626338"/>
                  <a:pt x="609483" y="626286"/>
                  <a:pt x="609483" y="626233"/>
                </a:cubicBezTo>
                <a:cubicBezTo>
                  <a:pt x="528848" y="604552"/>
                  <a:pt x="444251" y="605081"/>
                  <a:pt x="363616" y="583136"/>
                </a:cubicBezTo>
                <a:cubicBezTo>
                  <a:pt x="346170" y="579752"/>
                  <a:pt x="329247" y="573116"/>
                  <a:pt x="314182" y="563571"/>
                </a:cubicBezTo>
                <a:cubicBezTo>
                  <a:pt x="305191" y="556961"/>
                  <a:pt x="295935" y="546121"/>
                  <a:pt x="284040" y="557754"/>
                </a:cubicBezTo>
                <a:cubicBezTo>
                  <a:pt x="272145" y="569388"/>
                  <a:pt x="259720" y="574411"/>
                  <a:pt x="264212" y="595827"/>
                </a:cubicBezTo>
                <a:cubicBezTo>
                  <a:pt x="275585" y="657140"/>
                  <a:pt x="298582" y="715704"/>
                  <a:pt x="331893" y="768477"/>
                </a:cubicBezTo>
                <a:cubicBezTo>
                  <a:pt x="342994" y="786694"/>
                  <a:pt x="362293" y="798407"/>
                  <a:pt x="383444" y="799940"/>
                </a:cubicBezTo>
                <a:cubicBezTo>
                  <a:pt x="519335" y="816835"/>
                  <a:pt x="654160" y="842535"/>
                  <a:pt x="786875" y="876879"/>
                </a:cubicBezTo>
                <a:cubicBezTo>
                  <a:pt x="796925" y="879523"/>
                  <a:pt x="806968" y="883225"/>
                  <a:pt x="817017" y="886133"/>
                </a:cubicBezTo>
                <a:lnTo>
                  <a:pt x="822833" y="886133"/>
                </a:lnTo>
                <a:cubicBezTo>
                  <a:pt x="825208" y="883357"/>
                  <a:pt x="829442" y="883040"/>
                  <a:pt x="832082" y="885393"/>
                </a:cubicBezTo>
                <a:cubicBezTo>
                  <a:pt x="832347" y="885631"/>
                  <a:pt x="832611" y="885869"/>
                  <a:pt x="832876" y="886133"/>
                </a:cubicBezTo>
                <a:lnTo>
                  <a:pt x="839485" y="886133"/>
                </a:lnTo>
                <a:cubicBezTo>
                  <a:pt x="886279" y="893166"/>
                  <a:pt x="932015" y="905857"/>
                  <a:pt x="975640" y="923942"/>
                </a:cubicBezTo>
                <a:cubicBezTo>
                  <a:pt x="983831" y="926850"/>
                  <a:pt x="994145" y="931081"/>
                  <a:pt x="993881" y="941921"/>
                </a:cubicBezTo>
                <a:cubicBezTo>
                  <a:pt x="993881" y="951968"/>
                  <a:pt x="982514" y="953554"/>
                  <a:pt x="975111" y="956462"/>
                </a:cubicBezTo>
                <a:cubicBezTo>
                  <a:pt x="952637" y="965769"/>
                  <a:pt x="929111" y="972273"/>
                  <a:pt x="905049" y="975763"/>
                </a:cubicBezTo>
                <a:cubicBezTo>
                  <a:pt x="837375" y="982109"/>
                  <a:pt x="776039" y="1014101"/>
                  <a:pt x="710210" y="1028642"/>
                </a:cubicBezTo>
                <a:cubicBezTo>
                  <a:pt x="663681" y="1038689"/>
                  <a:pt x="620849" y="1059841"/>
                  <a:pt x="574584" y="1070946"/>
                </a:cubicBezTo>
                <a:cubicBezTo>
                  <a:pt x="571680" y="1072796"/>
                  <a:pt x="567710" y="1070946"/>
                  <a:pt x="563747" y="1068830"/>
                </a:cubicBezTo>
                <a:cubicBezTo>
                  <a:pt x="560307" y="1071184"/>
                  <a:pt x="556080" y="1072384"/>
                  <a:pt x="551852" y="1072268"/>
                </a:cubicBezTo>
                <a:lnTo>
                  <a:pt x="550529" y="1075440"/>
                </a:lnTo>
                <a:cubicBezTo>
                  <a:pt x="545243" y="1082931"/>
                  <a:pt x="537046" y="1087899"/>
                  <a:pt x="527790" y="1089189"/>
                </a:cubicBezTo>
                <a:cubicBezTo>
                  <a:pt x="547089" y="1087603"/>
                  <a:pt x="560836" y="1073061"/>
                  <a:pt x="574849" y="1085223"/>
                </a:cubicBezTo>
                <a:cubicBezTo>
                  <a:pt x="582517" y="1091833"/>
                  <a:pt x="578024" y="1100822"/>
                  <a:pt x="574849" y="1108490"/>
                </a:cubicBezTo>
                <a:cubicBezTo>
                  <a:pt x="579348" y="1114888"/>
                  <a:pt x="582252" y="1122347"/>
                  <a:pt x="583311" y="1130170"/>
                </a:cubicBezTo>
                <a:lnTo>
                  <a:pt x="608160" y="1128584"/>
                </a:lnTo>
                <a:cubicBezTo>
                  <a:pt x="612129" y="1123743"/>
                  <a:pt x="618739" y="1121948"/>
                  <a:pt x="624819" y="1124089"/>
                </a:cubicBezTo>
                <a:cubicBezTo>
                  <a:pt x="624819" y="1135194"/>
                  <a:pt x="615828" y="1134665"/>
                  <a:pt x="608425" y="1135458"/>
                </a:cubicBezTo>
                <a:cubicBezTo>
                  <a:pt x="599440" y="1140482"/>
                  <a:pt x="590449" y="1146563"/>
                  <a:pt x="581987" y="1135458"/>
                </a:cubicBezTo>
                <a:lnTo>
                  <a:pt x="569827" y="1135458"/>
                </a:lnTo>
                <a:lnTo>
                  <a:pt x="544978" y="1130435"/>
                </a:lnTo>
                <a:lnTo>
                  <a:pt x="534135" y="1130435"/>
                </a:lnTo>
                <a:cubicBezTo>
                  <a:pt x="528055" y="1132632"/>
                  <a:pt x="521710" y="1134313"/>
                  <a:pt x="515365" y="1135458"/>
                </a:cubicBezTo>
                <a:cubicBezTo>
                  <a:pt x="444780" y="1130170"/>
                  <a:pt x="376305" y="1111927"/>
                  <a:pt x="306250" y="1103202"/>
                </a:cubicBezTo>
                <a:cubicBezTo>
                  <a:pt x="253375" y="1096328"/>
                  <a:pt x="200501" y="1086280"/>
                  <a:pt x="147627" y="1079671"/>
                </a:cubicBezTo>
                <a:cubicBezTo>
                  <a:pt x="142340" y="1078444"/>
                  <a:pt x="137577" y="1075110"/>
                  <a:pt x="134673" y="1070417"/>
                </a:cubicBezTo>
                <a:cubicBezTo>
                  <a:pt x="119337" y="1071096"/>
                  <a:pt x="104008" y="1067627"/>
                  <a:pt x="90260" y="1060370"/>
                </a:cubicBezTo>
                <a:cubicBezTo>
                  <a:pt x="72278" y="1046886"/>
                  <a:pt x="71749" y="1039483"/>
                  <a:pt x="87878" y="1030757"/>
                </a:cubicBezTo>
                <a:cubicBezTo>
                  <a:pt x="88408" y="1028412"/>
                  <a:pt x="89995" y="1026355"/>
                  <a:pt x="91841" y="1024941"/>
                </a:cubicBezTo>
                <a:cubicBezTo>
                  <a:pt x="96075" y="1023204"/>
                  <a:pt x="100568" y="1022567"/>
                  <a:pt x="105060" y="1023090"/>
                </a:cubicBezTo>
                <a:lnTo>
                  <a:pt x="102420" y="1023090"/>
                </a:lnTo>
                <a:cubicBezTo>
                  <a:pt x="97657" y="1023217"/>
                  <a:pt x="92900" y="1022027"/>
                  <a:pt x="88672" y="1019653"/>
                </a:cubicBezTo>
                <a:cubicBezTo>
                  <a:pt x="87084" y="1018519"/>
                  <a:pt x="85497" y="1017083"/>
                  <a:pt x="84438" y="1015423"/>
                </a:cubicBezTo>
                <a:lnTo>
                  <a:pt x="0" y="100477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MiSans Normal" panose="00000500000000000000" charset="-122"/>
              <a:cs typeface="MiSans Normal" panose="00000500000000000000" charset="-122"/>
            </a:endParaRPr>
          </a:p>
        </p:txBody>
      </p:sp>
      <p:sp>
        <p:nvSpPr>
          <p:cNvPr id="10" name="标题 3"/>
          <p:cNvSpPr txBox="1">
            <a:spLocks noGrp="1"/>
          </p:cNvSpPr>
          <p:nvPr>
            <p:ph type="title" idx="4" hasCustomPrompt="1"/>
            <p:custDataLst>
              <p:tags r:id="rId3"/>
            </p:custDataLst>
          </p:nvPr>
        </p:nvSpPr>
        <p:spPr>
          <a:xfrm>
            <a:off x="1458595" y="1898015"/>
            <a:ext cx="2046605" cy="4365625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7200" b="0" i="0" u="none" strike="noStrike" kern="1200" cap="none" spc="0" normalizeH="0" baseline="0" noProof="1" dirty="0">
                <a:solidFill>
                  <a:schemeClr val="accent3"/>
                </a:solidFill>
                <a:latin typeface="汉仪尚巍手书简" panose="00020600040101010101" charset="-122"/>
                <a:ea typeface="+mj-ea"/>
                <a:cs typeface="MiSans Normal" panose="00000500000000000000" charset="-122"/>
              </a:defRPr>
            </a:lvl1pPr>
          </a:lstStyle>
          <a:p>
            <a:pPr lvl="0">
              <a:lnSpc>
                <a:spcPct val="100000"/>
              </a:lnSpc>
            </a:pPr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pic>
        <p:nvPicPr>
          <p:cNvPr id="9" name="图形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22370" y="1104900"/>
            <a:ext cx="2002155" cy="1939925"/>
          </a:xfrm>
          <a:prstGeom prst="rect">
            <a:avLst/>
          </a:prstGeom>
        </p:spPr>
      </p:pic>
      <p:sp>
        <p:nvSpPr>
          <p:cNvPr id="8" name="序号"/>
          <p:cNvSpPr txBox="1">
            <a:spLocks noGrp="1"/>
          </p:cNvSpPr>
          <p:nvPr>
            <p:ph type="body" idx="2" hasCustomPrompt="1"/>
            <p:custDataLst>
              <p:tags r:id="rId7"/>
            </p:custDataLst>
          </p:nvPr>
        </p:nvSpPr>
        <p:spPr>
          <a:xfrm>
            <a:off x="3880485" y="1261110"/>
            <a:ext cx="1658620" cy="263017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8800" b="0" i="0" u="none" strike="noStrike" kern="1200" cap="none" spc="0" normalizeH="0" baseline="0" noProof="1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ea"/>
                <a:ea typeface="+mj-ea"/>
                <a:cs typeface="MiSans Normal" panose="00000500000000000000" charset="-122"/>
              </a:defRPr>
            </a:lvl1pPr>
          </a:lstStyle>
          <a:p>
            <a:pPr lvl="0" algn="ctr"/>
            <a:r>
              <a:rPr>
                <a:sym typeface="+mn-ea"/>
              </a:rPr>
              <a:t>编号</a:t>
            </a:r>
            <a:endParaRPr>
              <a:sym typeface="+mn-ea"/>
            </a:endParaRPr>
          </a:p>
        </p:txBody>
      </p:sp>
      <p:pic>
        <p:nvPicPr>
          <p:cNvPr id="7" name="图形 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23265" y="5965825"/>
            <a:ext cx="297815" cy="297815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EFB9CBC-9E93-4C65-87E7-4C0E501133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863A6BE-D91B-45A8-9C6D-49828D8E21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标题和两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"/>
          <p:cNvSpPr txBox="1">
            <a:spLocks noGrp="1"/>
          </p:cNvSpPr>
          <p:nvPr>
            <p:ph type="title" idx="3"/>
            <p:custDataLst>
              <p:tags r:id="rId2"/>
            </p:custDataLst>
          </p:nvPr>
        </p:nvSpPr>
        <p:spPr>
          <a:xfrm>
            <a:off x="608330" y="380365"/>
            <a:ext cx="10968990" cy="624205"/>
          </a:xfrm>
          <a:prstGeom prst="rect">
            <a:avLst/>
          </a:prstGeom>
          <a:noFill/>
        </p:spPr>
        <p:txBody>
          <a:bodyPr wrap="square" lIns="179705" tIns="0" bIns="0" rtlCol="0" anchor="t" anchorCtr="0">
            <a:norm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4000" b="0" i="0" u="none" strike="noStrike" kern="1200" cap="none" spc="0" normalizeH="0" baseline="0" noProof="1" dirty="0">
                <a:solidFill>
                  <a:schemeClr val="accent3"/>
                </a:solidFill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ctr">
              <a:buClrTx/>
              <a:buSzTx/>
              <a:buFontTx/>
            </a:pPr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9" name="正文"/>
          <p:cNvSpPr txBox="1">
            <a:spLocks noGrp="1"/>
          </p:cNvSpPr>
          <p:nvPr>
            <p:ph idx="2"/>
            <p:custDataLst>
              <p:tags r:id="rId3"/>
            </p:custDataLst>
          </p:nvPr>
        </p:nvSpPr>
        <p:spPr>
          <a:xfrm>
            <a:off x="6400805" y="1490357"/>
            <a:ext cx="5176800" cy="4759236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ea"/>
                <a:ea typeface="+mn-ea"/>
                <a:cs typeface="MiSans Normal" panose="00000500000000000000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8" name="正文"/>
          <p:cNvSpPr txBox="1"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357"/>
            <a:ext cx="5176800" cy="4759236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ea"/>
                <a:ea typeface="+mn-ea"/>
                <a:cs typeface="MiSans Normal" panose="00000500000000000000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EFB9CBC-9E93-4C65-87E7-4C0E501133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863A6BE-D91B-45A8-9C6D-49828D8E21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标题和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"/>
          <p:cNvSpPr txBox="1">
            <a:spLocks noGrp="1"/>
          </p:cNvSpPr>
          <p:nvPr>
            <p:ph type="title" idx="5"/>
            <p:custDataLst>
              <p:tags r:id="rId2"/>
            </p:custDataLst>
          </p:nvPr>
        </p:nvSpPr>
        <p:spPr>
          <a:xfrm>
            <a:off x="608330" y="380365"/>
            <a:ext cx="10968990" cy="624205"/>
          </a:xfrm>
          <a:prstGeom prst="rect">
            <a:avLst/>
          </a:prstGeom>
          <a:noFill/>
        </p:spPr>
        <p:txBody>
          <a:bodyPr wrap="square" lIns="179705" tIns="0" bIns="0" rtlCol="0" anchor="t" anchorCtr="0">
            <a:norm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4000" b="0" i="0" u="none" strike="noStrike" kern="1200" cap="none" spc="0" normalizeH="0" baseline="0" noProof="1" dirty="0">
                <a:solidFill>
                  <a:schemeClr val="accent3"/>
                </a:solidFill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ctr">
              <a:buClrTx/>
              <a:buSzTx/>
              <a:buFontTx/>
            </a:pPr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3" name="正文"/>
          <p:cNvSpPr txBox="1">
            <a:spLocks noGrp="1"/>
          </p:cNvSpPr>
          <p:nvPr>
            <p:ph idx="4"/>
            <p:custDataLst>
              <p:tags r:id="rId3"/>
            </p:custDataLst>
          </p:nvPr>
        </p:nvSpPr>
        <p:spPr>
          <a:xfrm>
            <a:off x="6235200" y="1854000"/>
            <a:ext cx="5342400" cy="4395600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ea"/>
                <a:ea typeface="+mn-ea"/>
                <a:cs typeface="MiSans Normal" panose="00000500000000000000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12" name="标题"/>
          <p:cNvSpPr txBox="1">
            <a:spLocks noGrp="1"/>
          </p:cNvSpPr>
          <p:nvPr>
            <p:ph type="title" idx="3"/>
            <p:custDataLst>
              <p:tags r:id="rId4"/>
            </p:custDataLst>
          </p:nvPr>
        </p:nvSpPr>
        <p:spPr>
          <a:xfrm>
            <a:off x="6235200" y="1429200"/>
            <a:ext cx="5342400" cy="40011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000" b="1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MiSans Normal" panose="00000500000000000000" charset="-122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1" name="正文"/>
          <p:cNvSpPr txBox="1">
            <a:spLocks noGrp="1"/>
          </p:cNvSpPr>
          <p:nvPr>
            <p:ph idx="2"/>
            <p:custDataLst>
              <p:tags r:id="rId5"/>
            </p:custDataLst>
          </p:nvPr>
        </p:nvSpPr>
        <p:spPr>
          <a:xfrm>
            <a:off x="608400" y="1854000"/>
            <a:ext cx="5342400" cy="4395600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ea"/>
                <a:ea typeface="+mn-ea"/>
                <a:cs typeface="MiSans Normal" panose="00000500000000000000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10" name="标题"/>
          <p:cNvSpPr txBox="1">
            <a:spLocks noGrp="1"/>
          </p:cNvSpPr>
          <p:nvPr>
            <p:ph type="title" idx="1"/>
            <p:custDataLst>
              <p:tags r:id="rId6"/>
            </p:custDataLst>
          </p:nvPr>
        </p:nvSpPr>
        <p:spPr>
          <a:xfrm>
            <a:off x="608400" y="1429200"/>
            <a:ext cx="5342400" cy="40011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000" b="1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MiSans Normal" panose="00000500000000000000" charset="-122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EFB9CBC-9E93-4C65-87E7-4C0E501133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863A6BE-D91B-45A8-9C6D-49828D8E21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"/>
          <p:cNvSpPr txBox="1">
            <a:spLocks noGrp="1"/>
          </p:cNvSpPr>
          <p:nvPr>
            <p:ph type="title" idx="1"/>
            <p:custDataLst>
              <p:tags r:id="rId2"/>
            </p:custDataLst>
          </p:nvPr>
        </p:nvSpPr>
        <p:spPr>
          <a:xfrm>
            <a:off x="608330" y="380365"/>
            <a:ext cx="10968990" cy="624205"/>
          </a:xfrm>
          <a:prstGeom prst="rect">
            <a:avLst/>
          </a:prstGeom>
          <a:noFill/>
        </p:spPr>
        <p:txBody>
          <a:bodyPr wrap="square" lIns="179705" tIns="0" bIns="0" rtlCol="0" anchor="t" anchorCtr="0">
            <a:norm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4000" b="0" i="0" u="none" strike="noStrike" kern="1200" cap="none" spc="0" normalizeH="0" baseline="0" noProof="1">
                <a:solidFill>
                  <a:schemeClr val="accent3"/>
                </a:solidFill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ctr">
              <a:buClrTx/>
              <a:buSzTx/>
              <a:buFontTx/>
            </a:pPr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EFB9CBC-9E93-4C65-87E7-4C0E501133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863A6BE-D91B-45A8-9C6D-49828D8E21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EFB9CBC-9E93-4C65-87E7-4C0E501133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0863A6BE-D91B-45A8-9C6D-49828D8E21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仅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文"/>
          <p:cNvSpPr txBox="1"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330" y="380365"/>
            <a:ext cx="10968990" cy="5876290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ea"/>
                <a:ea typeface="+mn-ea"/>
                <a:cs typeface="MiSans Normal" panose="00000500000000000000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EFB9CBC-9E93-4C65-87E7-4C0E501133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863A6BE-D91B-45A8-9C6D-49828D8E21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标题"/>
          <p:cNvSpPr txBox="1">
            <a:spLocks noGrp="1"/>
          </p:cNvSpPr>
          <p:nvPr>
            <p:ph type="body" idx="2" hasCustomPrompt="1"/>
            <p:custDataLst>
              <p:tags r:id="rId2"/>
            </p:custDataLst>
          </p:nvPr>
        </p:nvSpPr>
        <p:spPr>
          <a:xfrm>
            <a:off x="608330" y="1004570"/>
            <a:ext cx="10968990" cy="41529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000" b="0" i="0" u="none" strike="noStrike" kern="1200" cap="none" spc="3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MiSans Normal" panose="00000500000000000000" charset="-122"/>
              </a:defRPr>
            </a:lvl1pPr>
          </a:lstStyle>
          <a:p>
            <a:pPr lvl="0" algn="ctr"/>
            <a:r>
              <a:rPr>
                <a:sym typeface="+mn-ea"/>
              </a:rPr>
              <a:t>单击此处编辑母版副标题样式</a:t>
            </a:r>
            <a:endParaRPr>
              <a:sym typeface="+mn-ea"/>
            </a:endParaRPr>
          </a:p>
        </p:txBody>
      </p:sp>
      <p:sp>
        <p:nvSpPr>
          <p:cNvPr id="6" name="标题"/>
          <p:cNvSpPr txBox="1">
            <a:spLocks noGrp="1"/>
          </p:cNvSpPr>
          <p:nvPr>
            <p:ph type="title" idx="1"/>
            <p:custDataLst>
              <p:tags r:id="rId3"/>
            </p:custDataLst>
          </p:nvPr>
        </p:nvSpPr>
        <p:spPr>
          <a:xfrm>
            <a:off x="608330" y="380365"/>
            <a:ext cx="10968990" cy="624205"/>
          </a:xfrm>
          <a:prstGeom prst="rect">
            <a:avLst/>
          </a:prstGeom>
          <a:noFill/>
        </p:spPr>
        <p:txBody>
          <a:bodyPr wrap="square" lIns="179705" tIns="0" bIns="0" rtlCol="0" anchor="t" anchorCtr="0">
            <a:norm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4000" b="0" i="0" u="none" strike="noStrike" kern="1200" cap="none" spc="0" normalizeH="0" baseline="0" noProof="1" dirty="0">
                <a:solidFill>
                  <a:schemeClr val="accent3"/>
                </a:solidFill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ctr">
              <a:buClrTx/>
              <a:buSzTx/>
              <a:buFontTx/>
            </a:pPr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EFB9CBC-9E93-4C65-87E7-4C0E501133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863A6BE-D91B-45A8-9C6D-49828D8E21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形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1681" t="24188"/>
          <a:stretch>
            <a:fillRect/>
          </a:stretch>
        </p:blipFill>
        <p:spPr>
          <a:xfrm>
            <a:off x="-20955" y="0"/>
            <a:ext cx="3173730" cy="180911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998" h="2849">
                <a:moveTo>
                  <a:pt x="0" y="0"/>
                </a:moveTo>
                <a:lnTo>
                  <a:pt x="4998" y="0"/>
                </a:lnTo>
                <a:lnTo>
                  <a:pt x="4998" y="2849"/>
                </a:lnTo>
                <a:lnTo>
                  <a:pt x="0" y="284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形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t="33845"/>
          <a:stretch>
            <a:fillRect/>
          </a:stretch>
        </p:blipFill>
        <p:spPr>
          <a:xfrm>
            <a:off x="3735070" y="-2540"/>
            <a:ext cx="2360295" cy="125984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17" h="1984">
                <a:moveTo>
                  <a:pt x="0" y="0"/>
                </a:moveTo>
                <a:lnTo>
                  <a:pt x="3717" y="0"/>
                </a:lnTo>
                <a:lnTo>
                  <a:pt x="3717" y="1984"/>
                </a:lnTo>
                <a:lnTo>
                  <a:pt x="0" y="198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形 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t="44544"/>
          <a:stretch>
            <a:fillRect/>
          </a:stretch>
        </p:blipFill>
        <p:spPr>
          <a:xfrm>
            <a:off x="6859905" y="10160"/>
            <a:ext cx="1964055" cy="160718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93" h="2531">
                <a:moveTo>
                  <a:pt x="0" y="0"/>
                </a:moveTo>
                <a:lnTo>
                  <a:pt x="3093" y="0"/>
                </a:lnTo>
                <a:lnTo>
                  <a:pt x="3093" y="2531"/>
                </a:lnTo>
                <a:lnTo>
                  <a:pt x="0" y="253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4" name="图形 6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t="44629" r="7748"/>
          <a:stretch>
            <a:fillRect/>
          </a:stretch>
        </p:blipFill>
        <p:spPr>
          <a:xfrm>
            <a:off x="9290050" y="-15875"/>
            <a:ext cx="2926080" cy="163322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08" h="2572">
                <a:moveTo>
                  <a:pt x="0" y="0"/>
                </a:moveTo>
                <a:lnTo>
                  <a:pt x="4565" y="0"/>
                </a:lnTo>
                <a:lnTo>
                  <a:pt x="4565" y="1551"/>
                </a:lnTo>
                <a:lnTo>
                  <a:pt x="4608" y="1551"/>
                </a:lnTo>
                <a:lnTo>
                  <a:pt x="4608" y="2572"/>
                </a:lnTo>
                <a:lnTo>
                  <a:pt x="0" y="257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2" name="图形 8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35024"/>
          <a:stretch>
            <a:fillRect/>
          </a:stretch>
        </p:blipFill>
        <p:spPr>
          <a:xfrm>
            <a:off x="0" y="2348230"/>
            <a:ext cx="1366520" cy="26403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152" h="4158">
                <a:moveTo>
                  <a:pt x="0" y="0"/>
                </a:moveTo>
                <a:lnTo>
                  <a:pt x="2152" y="0"/>
                </a:lnTo>
                <a:lnTo>
                  <a:pt x="2152" y="4158"/>
                </a:lnTo>
                <a:lnTo>
                  <a:pt x="0" y="4158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0" name="图形 9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r="38861"/>
          <a:stretch>
            <a:fillRect/>
          </a:stretch>
        </p:blipFill>
        <p:spPr>
          <a:xfrm>
            <a:off x="10824845" y="2347595"/>
            <a:ext cx="1383665" cy="257365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179" h="4053">
                <a:moveTo>
                  <a:pt x="0" y="0"/>
                </a:moveTo>
                <a:lnTo>
                  <a:pt x="2179" y="0"/>
                </a:lnTo>
                <a:lnTo>
                  <a:pt x="2179" y="4053"/>
                </a:lnTo>
                <a:lnTo>
                  <a:pt x="0" y="4053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1" name="图形 10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0" y="6544945"/>
            <a:ext cx="12192635" cy="317500"/>
          </a:xfrm>
          <a:prstGeom prst="rect">
            <a:avLst/>
          </a:prstGeom>
        </p:spPr>
      </p:pic>
      <p:pic>
        <p:nvPicPr>
          <p:cNvPr id="13" name="图形 12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9160510" y="2525395"/>
            <a:ext cx="297815" cy="297815"/>
          </a:xfrm>
          <a:prstGeom prst="rect">
            <a:avLst/>
          </a:prstGeom>
        </p:spPr>
      </p:pic>
      <p:pic>
        <p:nvPicPr>
          <p:cNvPr id="9" name="图形 4"/>
          <p:cNvPicPr>
            <a:picLocks noChangeAspect="1"/>
          </p:cNvPicPr>
          <p:nvPr>
            <p:custDataLst>
              <p:tags r:id="rId26"/>
            </p:custDataLst>
          </p:nvPr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4772660" y="4045585"/>
            <a:ext cx="2320290" cy="493395"/>
          </a:xfrm>
          <a:prstGeom prst="rect">
            <a:avLst/>
          </a:prstGeom>
        </p:spPr>
      </p:pic>
      <p:sp>
        <p:nvSpPr>
          <p:cNvPr id="8" name="署名"/>
          <p:cNvSpPr txBox="1">
            <a:spLocks noGrp="1"/>
          </p:cNvSpPr>
          <p:nvPr>
            <p:ph type="body" idx="3" hasCustomPrompt="1"/>
            <p:custDataLst>
              <p:tags r:id="rId29"/>
            </p:custDataLst>
          </p:nvPr>
        </p:nvSpPr>
        <p:spPr>
          <a:xfrm>
            <a:off x="4951095" y="4084003"/>
            <a:ext cx="2055495" cy="42799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rmAutofit/>
          </a:bodyPr>
          <a:lstStyle>
            <a:defPPr>
              <a:defRPr lang="zh-CN"/>
            </a:defPPr>
            <a:lvl1pPr marL="0" marR="0" lvl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lt1"/>
                </a:solidFill>
                <a:latin typeface="+mn-ea"/>
                <a:ea typeface="+mn-ea"/>
                <a:cs typeface="MiSans Normal" panose="00000500000000000000" charset="-122"/>
                <a:sym typeface="+mn-ea"/>
              </a:defRPr>
            </a:lvl1pPr>
          </a:lstStyle>
          <a:p>
            <a:pPr lvl="0" algn="ctr">
              <a:buClrTx/>
              <a:buSzTx/>
              <a:buFontTx/>
            </a:pPr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7" name="标题"/>
          <p:cNvSpPr txBox="1">
            <a:spLocks noGrp="1"/>
          </p:cNvSpPr>
          <p:nvPr>
            <p:ph type="title" idx="2" hasCustomPrompt="1"/>
            <p:custDataLst>
              <p:tags r:id="rId30"/>
            </p:custDataLst>
          </p:nvPr>
        </p:nvSpPr>
        <p:spPr>
          <a:xfrm>
            <a:off x="2428240" y="1442720"/>
            <a:ext cx="7071360" cy="2464435"/>
          </a:xfrm>
          <a:prstGeom prst="rect">
            <a:avLst/>
          </a:prstGeom>
          <a:noFill/>
        </p:spPr>
        <p:txBody>
          <a:bodyPr vert="horz" wrap="square" lIns="91440" tIns="0" rIns="36195" bIns="0" rtlCol="0" anchor="b" anchorCtr="0">
            <a:norm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9400" b="0" i="0" u="none" strike="noStrike" kern="1200" cap="none" spc="-1000" normalizeH="0" baseline="0" noProof="1" dirty="0">
                <a:solidFill>
                  <a:schemeClr val="accent3"/>
                </a:solidFill>
                <a:uFillTx/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ctr">
              <a:buClrTx/>
              <a:buSzTx/>
              <a:buFontTx/>
            </a:pPr>
            <a:r>
              <a:rPr>
                <a:sym typeface="+mn-ea"/>
              </a:rPr>
              <a:t>单击编辑标题</a:t>
            </a:r>
            <a:endParaRPr>
              <a:sym typeface="+mn-ea"/>
            </a:endParaRPr>
          </a:p>
        </p:txBody>
      </p:sp>
      <p:pic>
        <p:nvPicPr>
          <p:cNvPr id="25" name="图片 24" descr="卡通人物&#10;&#10;中度可信度描述已自动生成"/>
          <p:cNvPicPr>
            <a:picLocks noChangeAspect="1"/>
          </p:cNvPicPr>
          <p:nvPr>
            <p:custDataLst>
              <p:tags r:id="rId31"/>
            </p:custDataLst>
          </p:nvPr>
        </p:nvPicPr>
        <p:blipFill rotWithShape="1"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2" r="50704"/>
          <a:stretch>
            <a:fillRect/>
          </a:stretch>
        </p:blipFill>
        <p:spPr>
          <a:xfrm>
            <a:off x="9160510" y="2525395"/>
            <a:ext cx="292735" cy="29718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3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EFB9CBC-9E93-4C65-87E7-4C0E501133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4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5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863A6BE-D91B-45A8-9C6D-49828D8E21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78.xml"/><Relationship Id="rId23" Type="http://schemas.openxmlformats.org/officeDocument/2006/relationships/tags" Target="../tags/tag177.xml"/><Relationship Id="rId22" Type="http://schemas.openxmlformats.org/officeDocument/2006/relationships/tags" Target="../tags/tag176.xml"/><Relationship Id="rId21" Type="http://schemas.openxmlformats.org/officeDocument/2006/relationships/tags" Target="../tags/tag175.xml"/><Relationship Id="rId20" Type="http://schemas.openxmlformats.org/officeDocument/2006/relationships/tags" Target="../tags/tag174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73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8" Type="http://schemas.openxmlformats.org/officeDocument/2006/relationships/theme" Target="../theme/theme3.xml"/><Relationship Id="rId17" Type="http://schemas.openxmlformats.org/officeDocument/2006/relationships/tags" Target="../tags/tag263.xml"/><Relationship Id="rId16" Type="http://schemas.openxmlformats.org/officeDocument/2006/relationships/tags" Target="../tags/tag262.xml"/><Relationship Id="rId15" Type="http://schemas.openxmlformats.org/officeDocument/2006/relationships/tags" Target="../tags/tag261.xml"/><Relationship Id="rId14" Type="http://schemas.openxmlformats.org/officeDocument/2006/relationships/tags" Target="../tags/tag260.xml"/><Relationship Id="rId13" Type="http://schemas.openxmlformats.org/officeDocument/2006/relationships/tags" Target="../tags/tag259.xml"/><Relationship Id="rId12" Type="http://schemas.openxmlformats.org/officeDocument/2006/relationships/tags" Target="../tags/tag258.xml"/><Relationship Id="rId11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cs typeface="MiSans Normal" panose="00000500000000000000" charset="-122"/>
              </a:defRPr>
            </a:lvl1pPr>
          </a:lstStyle>
          <a:p>
            <a:fld id="{DEFB9CBC-9E93-4C65-87E7-4C0E501133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cs typeface="MiSans Normal" panose="0000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cs typeface="MiSans Normal" panose="00000500000000000000" charset="-122"/>
              </a:defRPr>
            </a:lvl1pPr>
          </a:lstStyle>
          <a:p>
            <a:fld id="{0863A6BE-D91B-45A8-9C6D-49828D8E215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idx="21"/>
            <p:custDataLst>
              <p:tags r:id="rId15"/>
            </p:custDataLst>
          </p:nvPr>
        </p:nvSpPr>
        <p:spPr>
          <a:xfrm>
            <a:off x="608329" y="1228166"/>
            <a:ext cx="10968989" cy="4948798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/>
          <a:p>
            <a:pPr marR="0" lvl="0" fontAlgn="auto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rgbClr val="795B42"/>
              </a:buClr>
              <a:buSzTx/>
              <a:buChar char="●"/>
            </a:pPr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marR="0" lvl="1"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795B42"/>
              </a:buClr>
              <a:buSzTx/>
              <a:buChar char="●"/>
              <a:tabLst>
                <a:tab pos="1609725" algn="l"/>
              </a:tabLst>
            </a:pPr>
            <a:r>
              <a:rPr lang="zh-CN" altLang="en-US" dirty="0"/>
              <a:t>二级</a:t>
            </a:r>
            <a:endParaRPr lang="zh-CN" altLang="en-US" dirty="0"/>
          </a:p>
          <a:p>
            <a:pPr marR="0" lvl="2"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795B42"/>
              </a:buClr>
              <a:buSzTx/>
              <a:buChar char="●"/>
            </a:pPr>
            <a:r>
              <a:rPr lang="zh-CN" altLang="en-US" dirty="0"/>
              <a:t>三级</a:t>
            </a:r>
            <a:endParaRPr lang="zh-CN" altLang="en-US" dirty="0"/>
          </a:p>
          <a:p>
            <a:pPr marR="0" lvl="3"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795B42"/>
              </a:buClr>
              <a:buSzTx/>
              <a:buFont typeface="Wingdings" panose="05000000000000000000" charset="0"/>
              <a:buChar char=""/>
            </a:pPr>
            <a:r>
              <a:rPr lang="zh-CN" altLang="en-US" dirty="0"/>
              <a:t>四级</a:t>
            </a:r>
            <a:endParaRPr lang="zh-CN" altLang="en-US" dirty="0"/>
          </a:p>
          <a:p>
            <a:pPr marR="0" lvl="4"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795B42"/>
              </a:buClr>
              <a:buSzTx/>
            </a:pP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3" name="标题占位符 2"/>
          <p:cNvSpPr>
            <a:spLocks noGrp="1"/>
          </p:cNvSpPr>
          <p:nvPr>
            <p:ph type="title"/>
            <p:custDataLst>
              <p:tags r:id="rId16"/>
            </p:custDataLst>
          </p:nvPr>
        </p:nvSpPr>
        <p:spPr>
          <a:xfrm>
            <a:off x="608329" y="365125"/>
            <a:ext cx="10968989" cy="683655"/>
          </a:xfrm>
          <a:prstGeom prst="rect">
            <a:avLst/>
          </a:prstGeom>
          <a:noFill/>
        </p:spPr>
        <p:txBody>
          <a:bodyPr vert="horz" wrap="square" lIns="179705" tIns="0" rIns="91440" bIns="0" rtlCol="0" anchor="t" anchorCtr="0">
            <a:normAutofit/>
          </a:bodyPr>
          <a:lstStyle/>
          <a:p>
            <a:pPr marL="0" marR="0" lvl="0" algn="ctr" fontAlgn="auto">
              <a:lnSpc>
                <a:spcPct val="100000"/>
              </a:lnSpc>
              <a:buClrTx/>
              <a:buSzTx/>
              <a:buFontTx/>
            </a:pPr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" name="KSO_TEMPLATE" hidden="1"/>
          <p:cNvSpPr/>
          <p:nvPr userDrawn="1"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zh-CN" altLang="en-US" sz="4000" b="0" i="0" u="none" strike="noStrike" kern="1200" cap="none" spc="0" normalizeH="0" baseline="0" smtClean="0">
          <a:solidFill>
            <a:schemeClr val="accent3"/>
          </a:solidFill>
          <a:latin typeface="+mj-ea"/>
          <a:ea typeface="+mj-ea"/>
          <a:cs typeface="MiSans Normal" panose="00000500000000000000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0" lang="zh-CN" altLang="en-US" sz="1800" b="0" i="0" u="none" strike="noStrike" kern="1200" cap="none" spc="150" normalizeH="0" baseline="0" dirty="0">
          <a:ln>
            <a:noFill/>
            <a:prstDash val="sysDot"/>
          </a:ln>
          <a:solidFill>
            <a:schemeClr val="tx1">
              <a:lumMod val="85000"/>
              <a:lumOff val="15000"/>
            </a:schemeClr>
          </a:solidFill>
          <a:uFillTx/>
          <a:latin typeface="+mn-ea"/>
          <a:ea typeface="+mn-ea"/>
          <a:cs typeface="MiSans Normal" panose="00000500000000000000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0" lang="zh-CN" altLang="en-US" sz="1600" b="0" i="0" u="none" strike="noStrike" kern="1200" cap="none" spc="150" normalizeH="0" baseline="0" dirty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MiSans Normal" panose="00000500000000000000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0" lang="zh-CN" altLang="en-US" sz="1600" b="0" i="0" u="none" strike="noStrike" kern="1200" cap="none" spc="150" normalizeH="0" baseline="0" dirty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MiSans Normal" panose="00000500000000000000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0" lang="zh-CN" altLang="en-US" sz="1400" b="0" i="0" u="none" strike="noStrike" kern="1200" cap="none" spc="150" normalizeH="0" baseline="0" dirty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MiSans Normal" panose="00000500000000000000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0" lang="zh-CN" altLang="en-US" sz="1400" b="0" i="0" u="none" strike="noStrike" kern="1200" cap="none" spc="150" normalizeH="0" baseline="0" dirty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MiSans Normal" panose="00000500000000000000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" Type="http://schemas.openxmlformats.org/officeDocument/2006/relationships/tags" Target="../tags/tag264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4.xml"/><Relationship Id="rId3" Type="http://schemas.openxmlformats.org/officeDocument/2006/relationships/tags" Target="../tags/tag312.xml"/><Relationship Id="rId2" Type="http://schemas.openxmlformats.org/officeDocument/2006/relationships/tags" Target="../tags/tag311.xml"/><Relationship Id="rId1" Type="http://schemas.openxmlformats.org/officeDocument/2006/relationships/tags" Target="../tags/tag310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318.xml"/><Relationship Id="rId7" Type="http://schemas.openxmlformats.org/officeDocument/2006/relationships/tags" Target="../tags/tag317.xml"/><Relationship Id="rId6" Type="http://schemas.openxmlformats.org/officeDocument/2006/relationships/image" Target="../media/image33.png"/><Relationship Id="rId5" Type="http://schemas.openxmlformats.org/officeDocument/2006/relationships/tags" Target="../tags/tag316.xml"/><Relationship Id="rId4" Type="http://schemas.openxmlformats.org/officeDocument/2006/relationships/image" Target="../media/image32.png"/><Relationship Id="rId3" Type="http://schemas.openxmlformats.org/officeDocument/2006/relationships/tags" Target="../tags/tag315.xml"/><Relationship Id="rId2" Type="http://schemas.openxmlformats.org/officeDocument/2006/relationships/tags" Target="../tags/tag314.xml"/><Relationship Id="rId10" Type="http://schemas.openxmlformats.org/officeDocument/2006/relationships/notesSlide" Target="../notesSlides/notesSlide9.xml"/><Relationship Id="rId1" Type="http://schemas.openxmlformats.org/officeDocument/2006/relationships/tags" Target="../tags/tag3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323.xml"/><Relationship Id="rId5" Type="http://schemas.openxmlformats.org/officeDocument/2006/relationships/image" Target="../media/image34.png"/><Relationship Id="rId4" Type="http://schemas.openxmlformats.org/officeDocument/2006/relationships/tags" Target="../tags/tag322.xml"/><Relationship Id="rId3" Type="http://schemas.openxmlformats.org/officeDocument/2006/relationships/tags" Target="../tags/tag321.xml"/><Relationship Id="rId2" Type="http://schemas.openxmlformats.org/officeDocument/2006/relationships/tags" Target="../tags/tag320.xml"/><Relationship Id="rId1" Type="http://schemas.openxmlformats.org/officeDocument/2006/relationships/tags" Target="../tags/tag31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328.xml"/><Relationship Id="rId5" Type="http://schemas.openxmlformats.org/officeDocument/2006/relationships/image" Target="../media/image35.png"/><Relationship Id="rId4" Type="http://schemas.openxmlformats.org/officeDocument/2006/relationships/tags" Target="../tags/tag327.xml"/><Relationship Id="rId3" Type="http://schemas.openxmlformats.org/officeDocument/2006/relationships/tags" Target="../tags/tag326.xml"/><Relationship Id="rId2" Type="http://schemas.openxmlformats.org/officeDocument/2006/relationships/tags" Target="../tags/tag325.xml"/><Relationship Id="rId1" Type="http://schemas.openxmlformats.org/officeDocument/2006/relationships/tags" Target="../tags/tag324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2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332.xml"/><Relationship Id="rId4" Type="http://schemas.openxmlformats.org/officeDocument/2006/relationships/image" Target="../media/image36.png"/><Relationship Id="rId3" Type="http://schemas.openxmlformats.org/officeDocument/2006/relationships/tags" Target="../tags/tag331.xml"/><Relationship Id="rId2" Type="http://schemas.openxmlformats.org/officeDocument/2006/relationships/tags" Target="../tags/tag330.xml"/><Relationship Id="rId1" Type="http://schemas.openxmlformats.org/officeDocument/2006/relationships/tags" Target="../tags/tag329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336.xml"/><Relationship Id="rId4" Type="http://schemas.openxmlformats.org/officeDocument/2006/relationships/image" Target="../media/image37.png"/><Relationship Id="rId3" Type="http://schemas.openxmlformats.org/officeDocument/2006/relationships/tags" Target="../tags/tag335.xml"/><Relationship Id="rId2" Type="http://schemas.openxmlformats.org/officeDocument/2006/relationships/tags" Target="../tags/tag334.xml"/><Relationship Id="rId1" Type="http://schemas.openxmlformats.org/officeDocument/2006/relationships/tags" Target="../tags/tag333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4.xml"/><Relationship Id="rId3" Type="http://schemas.openxmlformats.org/officeDocument/2006/relationships/tags" Target="../tags/tag339.xml"/><Relationship Id="rId2" Type="http://schemas.openxmlformats.org/officeDocument/2006/relationships/tags" Target="../tags/tag338.xml"/><Relationship Id="rId1" Type="http://schemas.openxmlformats.org/officeDocument/2006/relationships/tags" Target="../tags/tag337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42.xml"/><Relationship Id="rId3" Type="http://schemas.openxmlformats.org/officeDocument/2006/relationships/image" Target="../media/image38.png"/><Relationship Id="rId2" Type="http://schemas.openxmlformats.org/officeDocument/2006/relationships/tags" Target="../tags/tag341.xml"/><Relationship Id="rId1" Type="http://schemas.openxmlformats.org/officeDocument/2006/relationships/tags" Target="../tags/tag340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346.xml"/><Relationship Id="rId4" Type="http://schemas.openxmlformats.org/officeDocument/2006/relationships/image" Target="../media/image39.png"/><Relationship Id="rId3" Type="http://schemas.openxmlformats.org/officeDocument/2006/relationships/tags" Target="../tags/tag345.xml"/><Relationship Id="rId2" Type="http://schemas.openxmlformats.org/officeDocument/2006/relationships/tags" Target="../tags/tag344.xml"/><Relationship Id="rId1" Type="http://schemas.openxmlformats.org/officeDocument/2006/relationships/tags" Target="../tags/tag343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7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350.xml"/><Relationship Id="rId4" Type="http://schemas.openxmlformats.org/officeDocument/2006/relationships/image" Target="../media/image40.png"/><Relationship Id="rId3" Type="http://schemas.openxmlformats.org/officeDocument/2006/relationships/tags" Target="../tags/tag349.xml"/><Relationship Id="rId2" Type="http://schemas.openxmlformats.org/officeDocument/2006/relationships/tags" Target="../tags/tag348.xml"/><Relationship Id="rId1" Type="http://schemas.openxmlformats.org/officeDocument/2006/relationships/tags" Target="../tags/tag34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75.xml"/><Relationship Id="rId8" Type="http://schemas.openxmlformats.org/officeDocument/2006/relationships/tags" Target="../tags/tag274.xml"/><Relationship Id="rId7" Type="http://schemas.openxmlformats.org/officeDocument/2006/relationships/tags" Target="../tags/tag273.xml"/><Relationship Id="rId6" Type="http://schemas.openxmlformats.org/officeDocument/2006/relationships/tags" Target="../tags/tag272.xml"/><Relationship Id="rId5" Type="http://schemas.openxmlformats.org/officeDocument/2006/relationships/tags" Target="../tags/tag271.xml"/><Relationship Id="rId4" Type="http://schemas.openxmlformats.org/officeDocument/2006/relationships/tags" Target="../tags/tag270.xml"/><Relationship Id="rId3" Type="http://schemas.openxmlformats.org/officeDocument/2006/relationships/tags" Target="../tags/tag269.xml"/><Relationship Id="rId2" Type="http://schemas.openxmlformats.org/officeDocument/2006/relationships/tags" Target="../tags/tag268.xml"/><Relationship Id="rId10" Type="http://schemas.openxmlformats.org/officeDocument/2006/relationships/slideLayout" Target="../slideLayouts/slideLayout17.xml"/><Relationship Id="rId1" Type="http://schemas.openxmlformats.org/officeDocument/2006/relationships/tags" Target="../tags/tag267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0.xml"/><Relationship Id="rId3" Type="http://schemas.openxmlformats.org/officeDocument/2006/relationships/tags" Target="../tags/tag353.xml"/><Relationship Id="rId2" Type="http://schemas.openxmlformats.org/officeDocument/2006/relationships/tags" Target="../tags/tag352.xml"/><Relationship Id="rId1" Type="http://schemas.openxmlformats.org/officeDocument/2006/relationships/tags" Target="../tags/tag35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4.xml"/><Relationship Id="rId3" Type="http://schemas.openxmlformats.org/officeDocument/2006/relationships/tags" Target="../tags/tag278.xml"/><Relationship Id="rId2" Type="http://schemas.openxmlformats.org/officeDocument/2006/relationships/tags" Target="../tags/tag277.xml"/><Relationship Id="rId1" Type="http://schemas.openxmlformats.org/officeDocument/2006/relationships/tags" Target="../tags/tag276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282.xml"/><Relationship Id="rId7" Type="http://schemas.openxmlformats.org/officeDocument/2006/relationships/tags" Target="../tags/tag28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tags" Target="../tags/tag280.xml"/><Relationship Id="rId10" Type="http://schemas.openxmlformats.org/officeDocument/2006/relationships/notesSlide" Target="../notesSlides/notesSlide2.xml"/><Relationship Id="rId1" Type="http://schemas.openxmlformats.org/officeDocument/2006/relationships/tags" Target="../tags/tag27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287.xml"/><Relationship Id="rId5" Type="http://schemas.openxmlformats.org/officeDocument/2006/relationships/image" Target="../media/image27.png"/><Relationship Id="rId4" Type="http://schemas.openxmlformats.org/officeDocument/2006/relationships/tags" Target="../tags/tag286.xml"/><Relationship Id="rId3" Type="http://schemas.openxmlformats.org/officeDocument/2006/relationships/tags" Target="../tags/tag285.xml"/><Relationship Id="rId2" Type="http://schemas.openxmlformats.org/officeDocument/2006/relationships/tags" Target="../tags/tag284.xml"/><Relationship Id="rId1" Type="http://schemas.openxmlformats.org/officeDocument/2006/relationships/tags" Target="../tags/tag28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292.xml"/><Relationship Id="rId5" Type="http://schemas.openxmlformats.org/officeDocument/2006/relationships/image" Target="../media/image28.png"/><Relationship Id="rId4" Type="http://schemas.openxmlformats.org/officeDocument/2006/relationships/tags" Target="../tags/tag291.xml"/><Relationship Id="rId3" Type="http://schemas.openxmlformats.org/officeDocument/2006/relationships/tags" Target="../tags/tag290.xml"/><Relationship Id="rId2" Type="http://schemas.openxmlformats.org/officeDocument/2006/relationships/tags" Target="../tags/tag289.xml"/><Relationship Id="rId1" Type="http://schemas.openxmlformats.org/officeDocument/2006/relationships/tags" Target="../tags/tag28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.xml"/><Relationship Id="rId8" Type="http://schemas.openxmlformats.org/officeDocument/2006/relationships/slideLayout" Target="../slideLayouts/slideLayout18.xml"/><Relationship Id="rId7" Type="http://schemas.openxmlformats.org/officeDocument/2006/relationships/tags" Target="../tags/tag298.xml"/><Relationship Id="rId6" Type="http://schemas.openxmlformats.org/officeDocument/2006/relationships/tags" Target="../tags/tag297.xml"/><Relationship Id="rId5" Type="http://schemas.openxmlformats.org/officeDocument/2006/relationships/image" Target="../media/image29.png"/><Relationship Id="rId4" Type="http://schemas.openxmlformats.org/officeDocument/2006/relationships/tags" Target="../tags/tag296.xml"/><Relationship Id="rId3" Type="http://schemas.openxmlformats.org/officeDocument/2006/relationships/tags" Target="../tags/tag295.xml"/><Relationship Id="rId2" Type="http://schemas.openxmlformats.org/officeDocument/2006/relationships/tags" Target="../tags/tag294.xml"/><Relationship Id="rId1" Type="http://schemas.openxmlformats.org/officeDocument/2006/relationships/tags" Target="../tags/tag29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18.xml"/><Relationship Id="rId7" Type="http://schemas.openxmlformats.org/officeDocument/2006/relationships/tags" Target="../tags/tag304.xml"/><Relationship Id="rId6" Type="http://schemas.openxmlformats.org/officeDocument/2006/relationships/image" Target="../media/image30.png"/><Relationship Id="rId5" Type="http://schemas.openxmlformats.org/officeDocument/2006/relationships/tags" Target="../tags/tag303.xml"/><Relationship Id="rId4" Type="http://schemas.openxmlformats.org/officeDocument/2006/relationships/tags" Target="../tags/tag302.xml"/><Relationship Id="rId3" Type="http://schemas.openxmlformats.org/officeDocument/2006/relationships/tags" Target="../tags/tag301.xml"/><Relationship Id="rId2" Type="http://schemas.openxmlformats.org/officeDocument/2006/relationships/tags" Target="../tags/tag300.xml"/><Relationship Id="rId1" Type="http://schemas.openxmlformats.org/officeDocument/2006/relationships/tags" Target="../tags/tag29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309.xml"/><Relationship Id="rId5" Type="http://schemas.openxmlformats.org/officeDocument/2006/relationships/image" Target="../media/image31.png"/><Relationship Id="rId4" Type="http://schemas.openxmlformats.org/officeDocument/2006/relationships/tags" Target="../tags/tag308.xml"/><Relationship Id="rId3" Type="http://schemas.openxmlformats.org/officeDocument/2006/relationships/tags" Target="../tags/tag307.xml"/><Relationship Id="rId2" Type="http://schemas.openxmlformats.org/officeDocument/2006/relationships/tags" Target="../tags/tag306.xml"/><Relationship Id="rId1" Type="http://schemas.openxmlformats.org/officeDocument/2006/relationships/tags" Target="../tags/tag30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00" y="153670"/>
            <a:ext cx="9799200" cy="2570400"/>
          </a:xfrm>
        </p:spPr>
        <p:txBody>
          <a:bodyPr/>
          <a:p>
            <a:r>
              <a:rPr lang="en-US" altLang="zh-CN"/>
              <a:t>D2</a:t>
            </a:r>
            <a:r>
              <a:rPr lang="zh-CN" altLang="zh-CN"/>
              <a:t>小组汇报</a:t>
            </a:r>
            <a:endParaRPr lang="zh-CN" alt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p>
            <a:r>
              <a:rPr lang="zh-CN" altLang="en-US"/>
              <a:t>有请下一组成员：黄婷莉、张文昕、梁绮旋、王睿琦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7"/>
          <p:cNvSpPr txBox="1"/>
          <p:nvPr>
            <p:custDataLst>
              <p:tags r:id="rId1"/>
            </p:custDataLst>
          </p:nvPr>
        </p:nvSpPr>
        <p:spPr>
          <a:xfrm>
            <a:off x="4505325" y="1318895"/>
            <a:ext cx="3193415" cy="133794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5400" spc="6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rPr>
              <a:t>02</a:t>
            </a:r>
            <a:endParaRPr lang="en-US" sz="5400" spc="6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第二题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>
            <p:custDataLst>
              <p:tags r:id="rId1"/>
            </p:custDataLst>
          </p:nvPr>
        </p:nvSpPr>
        <p:spPr>
          <a:xfrm>
            <a:off x="1709420" y="3020695"/>
            <a:ext cx="4806950" cy="922020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在公司学到更加系统化的方法，为更加有有责任心、做事有耐心。对市场活动有浓厚兴趣，希望能在市场营销领域期发展，提升专业技能，实现自我价值。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07410" y="450802"/>
            <a:ext cx="11424404" cy="6016323"/>
            <a:chOff x="553" y="1170"/>
            <a:chExt cx="12407" cy="9167"/>
          </a:xfrm>
        </p:grpSpPr>
        <p:sp>
          <p:nvSpPr>
            <p:cNvPr id="2" name="矩形 1" descr="e7d195523061f1c0d318120d6aeaf1b6ccceb6ba3da59c0775C5DE19DDDEBC09ED96DBD9900D9848D623ECAD1D4904B78047D0015C22C8BE97228BE8B5BFF08FE7A3AE04126DA07312A96C0F69F9BAB7B3B3D38A31C54B30CD2BDCAFA80E9E3D92ADC2FE8CC40D155C5AAF296CA4CBF72191329B09B2637246EA2231D0B7147A452778A7C007F558"/>
            <p:cNvSpPr/>
            <p:nvPr>
              <p:custDataLst>
                <p:tags r:id="rId2"/>
              </p:custDataLst>
            </p:nvPr>
          </p:nvSpPr>
          <p:spPr>
            <a:xfrm>
              <a:off x="553" y="1170"/>
              <a:ext cx="12407" cy="9167"/>
            </a:xfrm>
            <a:prstGeom prst="rect">
              <a:avLst/>
            </a:prstGeom>
            <a:solidFill>
              <a:srgbClr val="C4B0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9" name="TextBox 8"/>
            <p:cNvSpPr txBox="1"/>
            <p:nvPr>
              <p:custDataLst>
                <p:tags r:id="rId3"/>
              </p:custDataLst>
            </p:nvPr>
          </p:nvSpPr>
          <p:spPr>
            <a:xfrm>
              <a:off x="7679" y="3965"/>
              <a:ext cx="2145" cy="915"/>
            </a:xfrm>
            <a:prstGeom prst="rect">
              <a:avLst/>
            </a:prstGeom>
            <a:noFill/>
          </p:spPr>
          <p:txBody>
            <a:bodyPr wrap="square" rtlCol="0">
              <a:normAutofit fontScale="90000" lnSpcReduction="20000"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修改后的：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3575" y="3020695"/>
            <a:ext cx="3054350" cy="27178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581785" y="2962275"/>
            <a:ext cx="3783330" cy="168783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663700" y="2376805"/>
            <a:ext cx="3227705" cy="58547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原代码</a:t>
            </a:r>
            <a:endParaRPr lang="en-US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  <a:p>
            <a:endParaRPr lang="zh-CN" altLang="en-US" sz="2800"/>
          </a:p>
        </p:txBody>
      </p:sp>
      <p:sp>
        <p:nvSpPr>
          <p:cNvPr id="12" name="TextBox 8"/>
          <p:cNvSpPr txBox="1"/>
          <p:nvPr>
            <p:custDataLst>
              <p:tags r:id="rId7"/>
            </p:custDataLst>
          </p:nvPr>
        </p:nvSpPr>
        <p:spPr>
          <a:xfrm>
            <a:off x="1663700" y="746760"/>
            <a:ext cx="8632190" cy="696595"/>
          </a:xfrm>
          <a:prstGeom prst="rect">
            <a:avLst/>
          </a:prstGeom>
          <a:noFill/>
        </p:spPr>
        <p:txBody>
          <a:bodyPr wrap="square" rtlCol="0">
            <a:normAutofit fontScale="70000"/>
          </a:bodyPr>
          <a:p>
            <a:pPr algn="l">
              <a:lnSpc>
                <a:spcPct val="150000"/>
              </a:lnSpc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函数的输入参数为被试编号(id)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、</a:t>
            </a:r>
            <a:r>
              <a: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被试姓名(name)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、</a:t>
            </a:r>
            <a:r>
              <a: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实验轮次（session）</a:t>
            </a:r>
            <a:endParaRPr lang="en-US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>
            <p:custDataLst>
              <p:tags r:id="rId1"/>
            </p:custDataLst>
          </p:nvPr>
        </p:nvSpPr>
        <p:spPr>
          <a:xfrm>
            <a:off x="1709420" y="3020695"/>
            <a:ext cx="4806950" cy="9220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在公司学到更加系统化的方法，为更加有有责任心、做事有耐心。对市场活动有浓厚兴趣，希望能在市场营销领域期发展，提升专业技能，实现自我价值。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07410" y="450802"/>
            <a:ext cx="11424404" cy="6016323"/>
            <a:chOff x="553" y="1170"/>
            <a:chExt cx="12407" cy="9167"/>
          </a:xfrm>
        </p:grpSpPr>
        <p:sp>
          <p:nvSpPr>
            <p:cNvPr id="2" name="矩形 1" descr="e7d195523061f1c0d318120d6aeaf1b6ccceb6ba3da59c0775C5DE19DDDEBC09ED96DBD9900D9848D623ECAD1D4904B78047D0015C22C8BE97228BE8B5BFF08FE7A3AE04126DA07312A96C0F69F9BAB7B3B3D38A31C54B30CD2BDCAFA80E9E3D92ADC2FE8CC40D155C5AAF296CA4CBF72191329B09B2637246EA2231D0B7147A452778A7C007F558"/>
            <p:cNvSpPr/>
            <p:nvPr>
              <p:custDataLst>
                <p:tags r:id="rId2"/>
              </p:custDataLst>
            </p:nvPr>
          </p:nvSpPr>
          <p:spPr>
            <a:xfrm>
              <a:off x="553" y="1170"/>
              <a:ext cx="12407" cy="9167"/>
            </a:xfrm>
            <a:prstGeom prst="rect">
              <a:avLst/>
            </a:prstGeom>
            <a:solidFill>
              <a:srgbClr val="C4B0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9" name="TextBox 8"/>
            <p:cNvSpPr txBox="1"/>
            <p:nvPr>
              <p:custDataLst>
                <p:tags r:id="rId3"/>
              </p:custDataLst>
            </p:nvPr>
          </p:nvSpPr>
          <p:spPr>
            <a:xfrm>
              <a:off x="4005" y="1773"/>
              <a:ext cx="5734" cy="2078"/>
            </a:xfrm>
            <a:prstGeom prst="rect">
              <a:avLst/>
            </a:prstGeom>
            <a:noFill/>
          </p:spPr>
          <p:txBody>
            <a:bodyPr wrap="square" rtlCol="0">
              <a:normAutofit fontScale="90000"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“欢迎参加实验！</a:t>
              </a:r>
              <a:endPara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看到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图片</a:t>
              </a: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的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表情</a:t>
              </a: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是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开心</a:t>
              </a: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请按’f’键</a:t>
              </a:r>
              <a:endPara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中性表情</a:t>
              </a: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请按’j’键”</a:t>
              </a:r>
              <a:endPara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827780" y="2210435"/>
            <a:ext cx="4584700" cy="292735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>
            <p:custDataLst>
              <p:tags r:id="rId1"/>
            </p:custDataLst>
          </p:nvPr>
        </p:nvSpPr>
        <p:spPr>
          <a:xfrm>
            <a:off x="1709420" y="3020695"/>
            <a:ext cx="4806950" cy="9220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在公司学到更加系统化的方法，为更加有有责任心、做事有耐心。对市场活动有浓厚兴趣，希望能在市场营销领域期发展，提升专业技能，实现自我价值。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07410" y="450802"/>
            <a:ext cx="11424404" cy="6016323"/>
            <a:chOff x="553" y="1170"/>
            <a:chExt cx="12407" cy="9167"/>
          </a:xfrm>
        </p:grpSpPr>
        <p:sp>
          <p:nvSpPr>
            <p:cNvPr id="2" name="矩形 1" descr="e7d195523061f1c0d318120d6aeaf1b6ccceb6ba3da59c0775C5DE19DDDEBC09ED96DBD9900D9848D623ECAD1D4904B78047D0015C22C8BE97228BE8B5BFF08FE7A3AE04126DA07312A96C0F69F9BAB7B3B3D38A31C54B30CD2BDCAFA80E9E3D92ADC2FE8CC40D155C5AAF296CA4CBF72191329B09B2637246EA2231D0B7147A452778A7C007F558"/>
            <p:cNvSpPr/>
            <p:nvPr>
              <p:custDataLst>
                <p:tags r:id="rId2"/>
              </p:custDataLst>
            </p:nvPr>
          </p:nvSpPr>
          <p:spPr>
            <a:xfrm>
              <a:off x="553" y="1170"/>
              <a:ext cx="12407" cy="9167"/>
            </a:xfrm>
            <a:prstGeom prst="rect">
              <a:avLst/>
            </a:prstGeom>
            <a:solidFill>
              <a:srgbClr val="C4B0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9" name="TextBox 8"/>
            <p:cNvSpPr txBox="1"/>
            <p:nvPr>
              <p:custDataLst>
                <p:tags r:id="rId3"/>
              </p:custDataLst>
            </p:nvPr>
          </p:nvSpPr>
          <p:spPr>
            <a:xfrm>
              <a:off x="7843" y="3048"/>
              <a:ext cx="3060" cy="5179"/>
            </a:xfrm>
            <a:prstGeom prst="rect">
              <a:avLst/>
            </a:prstGeom>
            <a:noFill/>
          </p:spPr>
          <p:txBody>
            <a:bodyPr wrap="square" rtlCol="0">
              <a:normAutofit lnSpcReduction="20000"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每个试次被试按键完成后，在屏幕上显示正误反馈。</a:t>
              </a:r>
              <a:endPara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endParaRPr>
            </a:p>
            <a:p>
              <a:pPr algn="l">
                <a:lnSpc>
                  <a:spcPct val="150000"/>
                </a:lnSpc>
              </a:pP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如果按键正确，屏幕上显示‘正确’（绿色呈现）</a:t>
              </a:r>
              <a:endPara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endParaRPr>
            </a:p>
            <a:p>
              <a:pPr algn="l">
                <a:lnSpc>
                  <a:spcPct val="150000"/>
                </a:lnSpc>
              </a:pP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反之显示“错误”（红色呈现）</a:t>
              </a:r>
              <a:endPara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568450" y="1943735"/>
            <a:ext cx="5358130" cy="234632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>
            <p:custDataLst>
              <p:tags r:id="rId1"/>
            </p:custDataLst>
          </p:nvPr>
        </p:nvSpPr>
        <p:spPr>
          <a:xfrm>
            <a:off x="1709420" y="3020695"/>
            <a:ext cx="4806950" cy="9220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在公司学到更加系统化的方法，为更加有有责任心、做事有耐心。对市场活动有浓厚兴趣，希望能在市场营销领域期发展，提升专业技能，实现自我价值。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07410" y="450802"/>
            <a:ext cx="11424404" cy="6016323"/>
            <a:chOff x="553" y="1170"/>
            <a:chExt cx="12407" cy="9167"/>
          </a:xfrm>
        </p:grpSpPr>
        <p:sp>
          <p:nvSpPr>
            <p:cNvPr id="2" name="矩形 1" descr="e7d195523061f1c0d318120d6aeaf1b6ccceb6ba3da59c0775C5DE19DDDEBC09ED96DBD9900D9848D623ECAD1D4904B78047D0015C22C8BE97228BE8B5BFF08FE7A3AE04126DA07312A96C0F69F9BAB7B3B3D38A31C54B30CD2BDCAFA80E9E3D92ADC2FE8CC40D155C5AAF296CA4CBF72191329B09B2637246EA2231D0B7147A452778A7C007F558"/>
            <p:cNvSpPr/>
            <p:nvPr>
              <p:custDataLst>
                <p:tags r:id="rId2"/>
              </p:custDataLst>
            </p:nvPr>
          </p:nvSpPr>
          <p:spPr>
            <a:xfrm>
              <a:off x="553" y="1170"/>
              <a:ext cx="12407" cy="9167"/>
            </a:xfrm>
            <a:prstGeom prst="rect">
              <a:avLst/>
            </a:prstGeom>
            <a:solidFill>
              <a:srgbClr val="C4B0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9" name="TextBox 8"/>
            <p:cNvSpPr txBox="1"/>
            <p:nvPr>
              <p:custDataLst>
                <p:tags r:id="rId3"/>
              </p:custDataLst>
            </p:nvPr>
          </p:nvSpPr>
          <p:spPr>
            <a:xfrm>
              <a:off x="3843" y="2710"/>
              <a:ext cx="5827" cy="1433"/>
            </a:xfrm>
            <a:prstGeom prst="rect">
              <a:avLst/>
            </a:prstGeom>
            <a:noFill/>
          </p:spPr>
          <p:txBody>
            <a:bodyPr wrap="square" rtlCol="0">
              <a:normAutofit fontScale="90000"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呈现指导语“谢谢参与实验，再见。</a:t>
              </a:r>
              <a:endPara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2925" y="2330450"/>
            <a:ext cx="5914390" cy="249428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>
            <p:custDataLst>
              <p:tags r:id="rId1"/>
            </p:custDataLst>
          </p:nvPr>
        </p:nvSpPr>
        <p:spPr>
          <a:xfrm>
            <a:off x="1709420" y="3020695"/>
            <a:ext cx="4806950" cy="9220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在公司学到更加系统化的方法，为更加有有责任心、做事有耐心。对市场活动有浓厚兴趣，希望能在市场营销领域期发展，提升专业技能，实现自我价值。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07410" y="450802"/>
            <a:ext cx="11424404" cy="6016323"/>
            <a:chOff x="553" y="1170"/>
            <a:chExt cx="12407" cy="9167"/>
          </a:xfrm>
        </p:grpSpPr>
        <p:sp>
          <p:nvSpPr>
            <p:cNvPr id="2" name="矩形 1" descr="e7d195523061f1c0d318120d6aeaf1b6ccceb6ba3da59c0775C5DE19DDDEBC09ED96DBD9900D9848D623ECAD1D4904B78047D0015C22C8BE97228BE8B5BFF08FE7A3AE04126DA07312A96C0F69F9BAB7B3B3D38A31C54B30CD2BDCAFA80E9E3D92ADC2FE8CC40D155C5AAF296CA4CBF72191329B09B2637246EA2231D0B7147A452778A7C007F558"/>
            <p:cNvSpPr/>
            <p:nvPr>
              <p:custDataLst>
                <p:tags r:id="rId2"/>
              </p:custDataLst>
            </p:nvPr>
          </p:nvSpPr>
          <p:spPr>
            <a:xfrm>
              <a:off x="553" y="1170"/>
              <a:ext cx="12407" cy="9167"/>
            </a:xfrm>
            <a:prstGeom prst="rect">
              <a:avLst/>
            </a:prstGeom>
            <a:solidFill>
              <a:srgbClr val="C4B0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9" name="TextBox 8"/>
            <p:cNvSpPr txBox="1"/>
            <p:nvPr>
              <p:custDataLst>
                <p:tags r:id="rId3"/>
              </p:custDataLst>
            </p:nvPr>
          </p:nvSpPr>
          <p:spPr>
            <a:xfrm>
              <a:off x="3835" y="2683"/>
              <a:ext cx="6135" cy="1657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数据文件保存为mat文件</a:t>
              </a:r>
              <a:endPara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endParaRPr>
            </a:p>
            <a:p>
              <a:pPr algn="l">
                <a:lnSpc>
                  <a:spcPct val="150000"/>
                </a:lnSpc>
              </a:pP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名称包含被试编号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、</a:t>
              </a: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被试姓名外还有实验轮次</a:t>
              </a:r>
              <a:endPara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1995" y="2620010"/>
            <a:ext cx="8255635" cy="191135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7"/>
          <p:cNvSpPr txBox="1"/>
          <p:nvPr>
            <p:custDataLst>
              <p:tags r:id="rId1"/>
            </p:custDataLst>
          </p:nvPr>
        </p:nvSpPr>
        <p:spPr>
          <a:xfrm>
            <a:off x="4505325" y="1318895"/>
            <a:ext cx="3193415" cy="133794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5400" spc="6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rPr>
              <a:t>03</a:t>
            </a:r>
            <a:endParaRPr lang="en-US" sz="5400" spc="6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第三题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>
            <p:custDataLst>
              <p:tags r:id="rId1"/>
            </p:custDataLst>
          </p:nvPr>
        </p:nvSpPr>
        <p:spPr>
          <a:xfrm>
            <a:off x="1709420" y="3020695"/>
            <a:ext cx="4806950" cy="9220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在公司学到更加系统化的方法，为更加有有责任心、做事有耐心。对市场活动有浓厚兴趣，希望能在市场营销领域期发展，提升专业技能，实现自我价值。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</p:txBody>
      </p:sp>
      <p:sp>
        <p:nvSpPr>
          <p:cNvPr id="2" name="矩形 1" descr="e7d195523061f1c0d318120d6aeaf1b6ccceb6ba3da59c0775C5DE19DDDEBC09ED96DBD9900D9848D623ECAD1D4904B78047D0015C22C8BE97228BE8B5BFF08FE7A3AE04126DA07312A96C0F69F9BAB7B3B3D38A31C54B30CD2BDCAFA80E9E3D92ADC2FE8CC40D155C5AAF296CA4CBF72191329B09B2637246EA2231D0B7147A452778A7C007F558"/>
          <p:cNvSpPr/>
          <p:nvPr>
            <p:custDataLst>
              <p:tags r:id="rId2"/>
            </p:custDataLst>
          </p:nvPr>
        </p:nvSpPr>
        <p:spPr>
          <a:xfrm>
            <a:off x="407670" y="450850"/>
            <a:ext cx="11424285" cy="6016625"/>
          </a:xfrm>
          <a:prstGeom prst="rect">
            <a:avLst/>
          </a:prstGeom>
          <a:solidFill>
            <a:srgbClr val="C4B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8925" y="975995"/>
            <a:ext cx="6682105" cy="501205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>
            <p:custDataLst>
              <p:tags r:id="rId1"/>
            </p:custDataLst>
          </p:nvPr>
        </p:nvSpPr>
        <p:spPr>
          <a:xfrm>
            <a:off x="1709420" y="3020695"/>
            <a:ext cx="4806950" cy="9220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在公司学到更加系统化的方法，为更加有有责任心、做事有耐心。对市场活动有浓厚兴趣，希望能在市场营销领域期发展，提升专业技能，实现自我价值。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07410" y="450802"/>
            <a:ext cx="11424404" cy="6016323"/>
            <a:chOff x="553" y="1170"/>
            <a:chExt cx="12407" cy="9167"/>
          </a:xfrm>
        </p:grpSpPr>
        <p:sp>
          <p:nvSpPr>
            <p:cNvPr id="2" name="矩形 1" descr="e7d195523061f1c0d318120d6aeaf1b6ccceb6ba3da59c0775C5DE19DDDEBC09ED96DBD9900D9848D623ECAD1D4904B78047D0015C22C8BE97228BE8B5BFF08FE7A3AE04126DA07312A96C0F69F9BAB7B3B3D38A31C54B30CD2BDCAFA80E9E3D92ADC2FE8CC40D155C5AAF296CA4CBF72191329B09B2637246EA2231D0B7147A452778A7C007F558"/>
            <p:cNvSpPr/>
            <p:nvPr>
              <p:custDataLst>
                <p:tags r:id="rId2"/>
              </p:custDataLst>
            </p:nvPr>
          </p:nvSpPr>
          <p:spPr>
            <a:xfrm>
              <a:off x="553" y="1170"/>
              <a:ext cx="12407" cy="9167"/>
            </a:xfrm>
            <a:prstGeom prst="rect">
              <a:avLst/>
            </a:prstGeom>
            <a:solidFill>
              <a:srgbClr val="C4B0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9" name="TextBox 8"/>
            <p:cNvSpPr txBox="1"/>
            <p:nvPr>
              <p:custDataLst>
                <p:tags r:id="rId3"/>
              </p:custDataLst>
            </p:nvPr>
          </p:nvSpPr>
          <p:spPr>
            <a:xfrm>
              <a:off x="3513" y="2030"/>
              <a:ext cx="6135" cy="1657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索引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图文</a:t>
              </a: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一致和不一致的反应，并且分别将它们统一汇总到一个变量</a:t>
              </a:r>
              <a:endPara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1490" y="2102485"/>
            <a:ext cx="8717280" cy="339153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>
            <p:custDataLst>
              <p:tags r:id="rId1"/>
            </p:custDataLst>
          </p:nvPr>
        </p:nvSpPr>
        <p:spPr>
          <a:xfrm>
            <a:off x="1709420" y="3020695"/>
            <a:ext cx="4806950" cy="9220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在公司学到更加系统化的方法，为更加有有责任心、做事有耐心。对市场活动有浓厚兴趣，希望能在市场营销领域期发展，提升专业技能，实现自我价值。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07410" y="450802"/>
            <a:ext cx="11424404" cy="6016323"/>
            <a:chOff x="553" y="1170"/>
            <a:chExt cx="12407" cy="9167"/>
          </a:xfrm>
        </p:grpSpPr>
        <p:sp>
          <p:nvSpPr>
            <p:cNvPr id="2" name="矩形 1" descr="e7d195523061f1c0d318120d6aeaf1b6ccceb6ba3da59c0775C5DE19DDDEBC09ED96DBD9900D9848D623ECAD1D4904B78047D0015C22C8BE97228BE8B5BFF08FE7A3AE04126DA07312A96C0F69F9BAB7B3B3D38A31C54B30CD2BDCAFA80E9E3D92ADC2FE8CC40D155C5AAF296CA4CBF72191329B09B2637246EA2231D0B7147A452778A7C007F558"/>
            <p:cNvSpPr/>
            <p:nvPr>
              <p:custDataLst>
                <p:tags r:id="rId2"/>
              </p:custDataLst>
            </p:nvPr>
          </p:nvSpPr>
          <p:spPr>
            <a:xfrm>
              <a:off x="553" y="1170"/>
              <a:ext cx="12407" cy="9167"/>
            </a:xfrm>
            <a:prstGeom prst="rect">
              <a:avLst/>
            </a:prstGeom>
            <a:solidFill>
              <a:srgbClr val="C4B0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9" name="TextBox 8"/>
            <p:cNvSpPr txBox="1"/>
            <p:nvPr>
              <p:custDataLst>
                <p:tags r:id="rId3"/>
              </p:custDataLst>
            </p:nvPr>
          </p:nvSpPr>
          <p:spPr>
            <a:xfrm>
              <a:off x="2055" y="2052"/>
              <a:ext cx="10026" cy="2099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设置图片将其可视化地呈现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，</a:t>
              </a: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分别设置准确率和反应时的子图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，</a:t>
              </a: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并设置误差棒</a:t>
              </a:r>
              <a:endPara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8405" y="1754505"/>
            <a:ext cx="7235190" cy="375602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1080135" y="3637280"/>
            <a:ext cx="4445635" cy="398780"/>
          </a:xfrm>
          <a:prstGeom prst="rect">
            <a:avLst/>
          </a:prstGeom>
          <a:noFill/>
        </p:spPr>
        <p:txBody>
          <a:bodyPr wrap="square" tIns="0" rtlCol="0">
            <a:normAutofit/>
          </a:bodyPr>
          <a:p>
            <a:pPr algn="ctr"/>
            <a:r>
              <a:rPr lang="en-US" sz="2000" spc="60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Content</a:t>
            </a:r>
            <a:endParaRPr lang="en-US" sz="2000" spc="60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1" name="文本框 10" descr="e7d195523061f1c0d318120d6aeaf1b6ccceb6ba3da59c0775C5DE19DDDEBC09ED96DBD9900D9848D623ECAD1D4904B78047D0015C22C8BE97228BE8B5BFF08FE7A3AE04126DA07312A96C0F69F9BAB7589C65DBB92F3CCDC001F69BD5DCDF2324DF0465E8E1ABD25685353A360151AEF4E35CB250180EFCBA55E6F46C1B9121957A0C5F060D80A9"/>
          <p:cNvSpPr txBox="1"/>
          <p:nvPr>
            <p:custDataLst>
              <p:tags r:id="rId2"/>
            </p:custDataLst>
          </p:nvPr>
        </p:nvSpPr>
        <p:spPr>
          <a:xfrm>
            <a:off x="1080135" y="2821940"/>
            <a:ext cx="4445635" cy="922020"/>
          </a:xfrm>
          <a:prstGeom prst="rect">
            <a:avLst/>
          </a:prstGeom>
          <a:noFill/>
          <a:effectLst/>
        </p:spPr>
        <p:txBody>
          <a:bodyPr wrap="square" tIns="46800" bIns="0" rtlCol="0">
            <a:normAutofit/>
          </a:bodyPr>
          <a:p>
            <a:pPr algn="ctr"/>
            <a:r>
              <a:rPr lang="zh-CN" altLang="en-US" sz="5400" b="1" spc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Open Sans" charset="0"/>
              </a:rPr>
              <a:t>目录</a:t>
            </a:r>
            <a:endParaRPr lang="zh-CN" altLang="en-US" sz="5400" b="1" spc="60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Open Sans" charset="0"/>
            </a:endParaRPr>
          </a:p>
        </p:txBody>
      </p:sp>
      <p:sp>
        <p:nvSpPr>
          <p:cNvPr id="10" name="TextBox 17"/>
          <p:cNvSpPr txBox="1"/>
          <p:nvPr>
            <p:custDataLst>
              <p:tags r:id="rId3"/>
            </p:custDataLst>
          </p:nvPr>
        </p:nvSpPr>
        <p:spPr>
          <a:xfrm>
            <a:off x="6673533" y="1489710"/>
            <a:ext cx="1183640" cy="737235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r">
              <a:lnSpc>
                <a:spcPct val="150000"/>
              </a:lnSpc>
            </a:pPr>
            <a:r>
              <a:rPr lang="en-US" sz="2800" spc="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rPr>
              <a:t>01</a:t>
            </a:r>
            <a:endParaRPr lang="en-US" sz="2800" spc="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2" name="TextBox 16"/>
          <p:cNvSpPr txBox="1"/>
          <p:nvPr>
            <p:custDataLst>
              <p:tags r:id="rId4"/>
            </p:custDataLst>
          </p:nvPr>
        </p:nvSpPr>
        <p:spPr>
          <a:xfrm>
            <a:off x="7977823" y="1489710"/>
            <a:ext cx="3293110" cy="737235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800" spc="600" dirty="0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第一题</a:t>
            </a:r>
            <a:endParaRPr lang="zh-CN" altLang="en-US" sz="2800" spc="600" dirty="0">
              <a:solidFill>
                <a:schemeClr val="tx1">
                  <a:alpha val="7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6" name="TextBox 17"/>
          <p:cNvSpPr txBox="1"/>
          <p:nvPr>
            <p:custDataLst>
              <p:tags r:id="rId5"/>
            </p:custDataLst>
          </p:nvPr>
        </p:nvSpPr>
        <p:spPr>
          <a:xfrm>
            <a:off x="6673533" y="2821940"/>
            <a:ext cx="1183640" cy="737235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r">
              <a:lnSpc>
                <a:spcPct val="150000"/>
              </a:lnSpc>
            </a:pPr>
            <a:r>
              <a:rPr lang="en-US" sz="2800" spc="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rPr>
              <a:t>02</a:t>
            </a:r>
            <a:endParaRPr lang="en-US" sz="2800" spc="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9" name="TextBox 16"/>
          <p:cNvSpPr txBox="1"/>
          <p:nvPr>
            <p:custDataLst>
              <p:tags r:id="rId6"/>
            </p:custDataLst>
          </p:nvPr>
        </p:nvSpPr>
        <p:spPr>
          <a:xfrm>
            <a:off x="7977823" y="2821940"/>
            <a:ext cx="3293110" cy="737235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marL="0" lv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800" spc="600" dirty="0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第二题</a:t>
            </a:r>
            <a:endParaRPr lang="zh-CN" altLang="en-US" sz="2800" spc="600" dirty="0">
              <a:solidFill>
                <a:schemeClr val="tx1">
                  <a:alpha val="7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1" name="TextBox 17"/>
          <p:cNvSpPr txBox="1"/>
          <p:nvPr>
            <p:custDataLst>
              <p:tags r:id="rId7"/>
            </p:custDataLst>
          </p:nvPr>
        </p:nvSpPr>
        <p:spPr>
          <a:xfrm>
            <a:off x="6673533" y="4154170"/>
            <a:ext cx="1183640" cy="737235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r">
              <a:lnSpc>
                <a:spcPct val="150000"/>
              </a:lnSpc>
            </a:pPr>
            <a:r>
              <a:rPr lang="en-US" sz="2800" spc="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rPr>
              <a:t>03</a:t>
            </a:r>
            <a:endParaRPr lang="en-US" sz="2800" spc="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2" name="TextBox 16"/>
          <p:cNvSpPr txBox="1"/>
          <p:nvPr>
            <p:custDataLst>
              <p:tags r:id="rId8"/>
            </p:custDataLst>
          </p:nvPr>
        </p:nvSpPr>
        <p:spPr>
          <a:xfrm>
            <a:off x="7977823" y="4154170"/>
            <a:ext cx="3293745" cy="737235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marL="0" lv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800" spc="600" dirty="0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第三题</a:t>
            </a:r>
            <a:endParaRPr lang="zh-CN" altLang="en-US" sz="2800" spc="600" dirty="0">
              <a:solidFill>
                <a:schemeClr val="tx1">
                  <a:alpha val="7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  <p:custDataLst>
      <p:tags r:id="rId9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idx="3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/>
              <a:t>D2</a:t>
            </a:r>
            <a:r>
              <a:t>小组</a:t>
            </a:r>
          </a:p>
        </p:txBody>
      </p:sp>
      <p:sp>
        <p:nvSpPr>
          <p:cNvPr id="14" name="标题 13"/>
          <p:cNvSpPr>
            <a:spLocks noGrp="1"/>
          </p:cNvSpPr>
          <p:nvPr>
            <p:ph type="title" idx="2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感谢您的观看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7"/>
          <p:cNvSpPr txBox="1"/>
          <p:nvPr>
            <p:custDataLst>
              <p:tags r:id="rId1"/>
            </p:custDataLst>
          </p:nvPr>
        </p:nvSpPr>
        <p:spPr>
          <a:xfrm>
            <a:off x="4505325" y="1318895"/>
            <a:ext cx="3193415" cy="133794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5400" spc="6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rPr>
              <a:t>01</a:t>
            </a:r>
            <a:endParaRPr lang="en-US" sz="5400" spc="6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第一题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>
            <p:custDataLst>
              <p:tags r:id="rId1"/>
            </p:custDataLst>
          </p:nvPr>
        </p:nvSpPr>
        <p:spPr>
          <a:xfrm>
            <a:off x="1709420" y="3020695"/>
            <a:ext cx="4806950" cy="922020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在公司学到更加系统化的方法，为更加有有责任心、做事有耐心。对市场活动有浓厚兴趣，希望能在市场营销领域期发展，提升专业技能，实现自我价值。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</p:txBody>
      </p:sp>
      <p:sp>
        <p:nvSpPr>
          <p:cNvPr id="2" name="矩形 1" descr="e7d195523061f1c0d318120d6aeaf1b6ccceb6ba3da59c0775C5DE19DDDEBC09ED96DBD9900D9848D623ECAD1D4904B78047D0015C22C8BE97228BE8B5BFF08FE7A3AE04126DA07312A96C0F69F9BAB7B3B3D38A31C54B30CD2BDCAFA80E9E3D92ADC2FE8CC40D155C5AAF296CA4CBF72191329B09B2637246EA2231D0B7147A452778A7C007F558"/>
          <p:cNvSpPr/>
          <p:nvPr>
            <p:custDataLst>
              <p:tags r:id="rId2"/>
            </p:custDataLst>
          </p:nvPr>
        </p:nvSpPr>
        <p:spPr>
          <a:xfrm>
            <a:off x="407670" y="420370"/>
            <a:ext cx="11424285" cy="6016625"/>
          </a:xfrm>
          <a:prstGeom prst="rect">
            <a:avLst/>
          </a:prstGeom>
          <a:solidFill>
            <a:srgbClr val="C4B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9420" y="1119505"/>
            <a:ext cx="2135505" cy="211963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9420" y="3733800"/>
            <a:ext cx="2100580" cy="21488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0235" y="1120140"/>
            <a:ext cx="2100580" cy="211899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0235" y="3733800"/>
            <a:ext cx="2096135" cy="2115185"/>
          </a:xfrm>
          <a:prstGeom prst="rect">
            <a:avLst/>
          </a:prstGeom>
        </p:spPr>
      </p:pic>
      <p:sp>
        <p:nvSpPr>
          <p:cNvPr id="12" name="TextBox 8"/>
          <p:cNvSpPr txBox="1"/>
          <p:nvPr>
            <p:custDataLst>
              <p:tags r:id="rId7"/>
            </p:custDataLst>
          </p:nvPr>
        </p:nvSpPr>
        <p:spPr>
          <a:xfrm>
            <a:off x="7814310" y="2122805"/>
            <a:ext cx="1737360" cy="2717800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l">
              <a:lnSpc>
                <a:spcPct val="150000"/>
              </a:lnSpc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Active</a:t>
            </a:r>
            <a:endParaRPr lang="en-US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Calm</a:t>
            </a:r>
            <a:endParaRPr lang="en-US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Happy</a:t>
            </a:r>
            <a:endParaRPr lang="en-US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Neutral</a:t>
            </a:r>
            <a:endParaRPr lang="en-US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  <a:p>
            <a:pPr algn="l">
              <a:lnSpc>
                <a:spcPct val="150000"/>
              </a:lnSpc>
            </a:pPr>
            <a:endParaRPr lang="en-US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>
            <p:custDataLst>
              <p:tags r:id="rId1"/>
            </p:custDataLst>
          </p:nvPr>
        </p:nvSpPr>
        <p:spPr>
          <a:xfrm>
            <a:off x="1709420" y="3020695"/>
            <a:ext cx="4806950" cy="9220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在公司学到更加系统化的方法，为更加有有责任心、做事有耐心。对市场活动有浓厚兴趣，希望能在市场营销领域期发展，提升专业技能，实现自我价值。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07410" y="450167"/>
            <a:ext cx="11424404" cy="6016323"/>
            <a:chOff x="553" y="1170"/>
            <a:chExt cx="12407" cy="9167"/>
          </a:xfrm>
        </p:grpSpPr>
        <p:sp>
          <p:nvSpPr>
            <p:cNvPr id="2" name="矩形 1" descr="e7d195523061f1c0d318120d6aeaf1b6ccceb6ba3da59c0775C5DE19DDDEBC09ED96DBD9900D9848D623ECAD1D4904B78047D0015C22C8BE97228BE8B5BFF08FE7A3AE04126DA07312A96C0F69F9BAB7B3B3D38A31C54B30CD2BDCAFA80E9E3D92ADC2FE8CC40D155C5AAF296CA4CBF72191329B09B2637246EA2231D0B7147A452778A7C007F558"/>
            <p:cNvSpPr/>
            <p:nvPr>
              <p:custDataLst>
                <p:tags r:id="rId2"/>
              </p:custDataLst>
            </p:nvPr>
          </p:nvSpPr>
          <p:spPr>
            <a:xfrm>
              <a:off x="553" y="1170"/>
              <a:ext cx="12407" cy="9167"/>
            </a:xfrm>
            <a:prstGeom prst="rect">
              <a:avLst/>
            </a:prstGeom>
            <a:solidFill>
              <a:srgbClr val="C4B0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9" name="TextBox 8"/>
            <p:cNvSpPr txBox="1"/>
            <p:nvPr>
              <p:custDataLst>
                <p:tags r:id="rId3"/>
              </p:custDataLst>
            </p:nvPr>
          </p:nvSpPr>
          <p:spPr>
            <a:xfrm>
              <a:off x="5250" y="3387"/>
              <a:ext cx="6656" cy="4141"/>
            </a:xfrm>
            <a:prstGeom prst="rect">
              <a:avLst/>
            </a:prstGeom>
            <a:noFill/>
          </p:spPr>
          <p:txBody>
            <a:bodyPr wrap="square" rtlCol="0">
              <a:normAutofit fontScale="80000"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循环将</a:t>
              </a:r>
              <a:r>
                <a:rPr lang="en-US" altLang="zh-CN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happyFaces</a:t>
              </a: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、</a:t>
              </a:r>
              <a:r>
                <a:rPr lang="en-US" altLang="zh-CN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neutralFaces</a:t>
              </a: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和</a:t>
              </a:r>
              <a:r>
                <a:rPr lang="en-US" altLang="zh-CN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happyWords</a:t>
              </a: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、</a:t>
              </a:r>
              <a:r>
                <a:rPr lang="en-US" altLang="zh-CN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neutralWords</a:t>
              </a: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里的元素组合</a:t>
              </a:r>
              <a:endPara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endParaRPr>
            </a:p>
            <a:p>
              <a:pPr algn="l">
                <a:lnSpc>
                  <a:spcPct val="150000"/>
                </a:lnSpc>
              </a:pP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使每个刺激呈现时都包含</a:t>
              </a:r>
              <a:r>
                <a:rPr lang="en-US" altLang="zh-CN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face</a:t>
              </a: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和</a:t>
              </a:r>
              <a:r>
                <a:rPr lang="en-US" altLang="zh-CN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word</a:t>
              </a: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两个字段</a:t>
              </a:r>
              <a:endPara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endParaRPr>
            </a:p>
            <a:p>
              <a:pPr algn="l">
                <a:lnSpc>
                  <a:spcPct val="150000"/>
                </a:lnSpc>
              </a:pPr>
              <a:r>
                <a:rPr lang="en-US" altLang="zh-CN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  <a:sym typeface="+mn-ea"/>
                </a:rPr>
                <a:t>积极面孔+积极单词（一致），积极面孔+中性单词（不一致），中性面孔+中性单词（一致），中性面孔+积极单词（不一致）</a:t>
              </a:r>
              <a:endPara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35380" y="645795"/>
            <a:ext cx="3476625" cy="567182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>
            <p:custDataLst>
              <p:tags r:id="rId1"/>
            </p:custDataLst>
          </p:nvPr>
        </p:nvSpPr>
        <p:spPr>
          <a:xfrm>
            <a:off x="1709420" y="3020695"/>
            <a:ext cx="4806950" cy="9220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在公司学到更加系统化的方法，为更加有有责任心、做事有耐心。对市场活动有浓厚兴趣，希望能在市场营销领域期发展，提升专业技能，实现自我价值。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07410" y="450802"/>
            <a:ext cx="11424404" cy="6016323"/>
            <a:chOff x="553" y="1170"/>
            <a:chExt cx="12407" cy="9167"/>
          </a:xfrm>
        </p:grpSpPr>
        <p:sp>
          <p:nvSpPr>
            <p:cNvPr id="2" name="矩形 1" descr="e7d195523061f1c0d318120d6aeaf1b6ccceb6ba3da59c0775C5DE19DDDEBC09ED96DBD9900D9848D623ECAD1D4904B78047D0015C22C8BE97228BE8B5BFF08FE7A3AE04126DA07312A96C0F69F9BAB7B3B3D38A31C54B30CD2BDCAFA80E9E3D92ADC2FE8CC40D155C5AAF296CA4CBF72191329B09B2637246EA2231D0B7147A452778A7C007F558"/>
            <p:cNvSpPr/>
            <p:nvPr>
              <p:custDataLst>
                <p:tags r:id="rId2"/>
              </p:custDataLst>
            </p:nvPr>
          </p:nvSpPr>
          <p:spPr>
            <a:xfrm>
              <a:off x="553" y="1170"/>
              <a:ext cx="12407" cy="9167"/>
            </a:xfrm>
            <a:prstGeom prst="rect">
              <a:avLst/>
            </a:prstGeom>
            <a:solidFill>
              <a:srgbClr val="C4B0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9" name="TextBox 8"/>
            <p:cNvSpPr txBox="1"/>
            <p:nvPr>
              <p:custDataLst>
                <p:tags r:id="rId3"/>
              </p:custDataLst>
            </p:nvPr>
          </p:nvSpPr>
          <p:spPr>
            <a:xfrm>
              <a:off x="3885" y="2451"/>
              <a:ext cx="5489" cy="1218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随机在屏幕正中央呈现1个实验刺激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。</a:t>
              </a:r>
              <a:endPara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endParaRPr>
            </a:p>
            <a:p>
              <a:pPr algn="ctr">
                <a:lnSpc>
                  <a:spcPct val="150000"/>
                </a:lnSpc>
              </a:pPr>
              <a:endPara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164840" y="2134870"/>
            <a:ext cx="5438140" cy="294640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>
            <p:custDataLst>
              <p:tags r:id="rId1"/>
            </p:custDataLst>
          </p:nvPr>
        </p:nvSpPr>
        <p:spPr>
          <a:xfrm>
            <a:off x="1709420" y="3020695"/>
            <a:ext cx="4806950" cy="922020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在公司学到更加系统化的方法，为更加有有责任心、做事有耐心。对市场活动有浓厚兴趣，希望能在市场营销领域期发展，提升专业技能，实现自我价值。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07410" y="450802"/>
            <a:ext cx="11424404" cy="6016323"/>
            <a:chOff x="553" y="1170"/>
            <a:chExt cx="12407" cy="9167"/>
          </a:xfrm>
        </p:grpSpPr>
        <p:sp>
          <p:nvSpPr>
            <p:cNvPr id="2" name="矩形 1" descr="e7d195523061f1c0d318120d6aeaf1b6ccceb6ba3da59c0775C5DE19DDDEBC09ED96DBD9900D9848D623ECAD1D4904B78047D0015C22C8BE97228BE8B5BFF08FE7A3AE04126DA07312A96C0F69F9BAB7B3B3D38A31C54B30CD2BDCAFA80E9E3D92ADC2FE8CC40D155C5AAF296CA4CBF72191329B09B2637246EA2231D0B7147A452778A7C007F558"/>
            <p:cNvSpPr/>
            <p:nvPr>
              <p:custDataLst>
                <p:tags r:id="rId2"/>
              </p:custDataLst>
            </p:nvPr>
          </p:nvSpPr>
          <p:spPr>
            <a:xfrm>
              <a:off x="553" y="1170"/>
              <a:ext cx="12407" cy="9167"/>
            </a:xfrm>
            <a:prstGeom prst="rect">
              <a:avLst/>
            </a:prstGeom>
            <a:solidFill>
              <a:srgbClr val="C4B0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9" name="TextBox 8"/>
            <p:cNvSpPr txBox="1"/>
            <p:nvPr>
              <p:custDataLst>
                <p:tags r:id="rId3"/>
              </p:custDataLst>
            </p:nvPr>
          </p:nvSpPr>
          <p:spPr>
            <a:xfrm>
              <a:off x="3926" y="1530"/>
              <a:ext cx="5385" cy="1365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记录和存储被试的反应数据</a:t>
              </a:r>
              <a:endPara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630805" y="2298700"/>
            <a:ext cx="6978650" cy="2127250"/>
          </a:xfrm>
          <a:prstGeom prst="rect">
            <a:avLst/>
          </a:prstGeom>
        </p:spPr>
      </p:pic>
      <p:sp>
        <p:nvSpPr>
          <p:cNvPr id="7" name="TextBox 8"/>
          <p:cNvSpPr txBox="1"/>
          <p:nvPr>
            <p:custDataLst>
              <p:tags r:id="rId6"/>
            </p:custDataLst>
          </p:nvPr>
        </p:nvSpPr>
        <p:spPr>
          <a:xfrm>
            <a:off x="2143760" y="4517390"/>
            <a:ext cx="7795260" cy="895985"/>
          </a:xfrm>
          <a:prstGeom prst="rect">
            <a:avLst/>
          </a:prstGeom>
          <a:noFill/>
        </p:spPr>
        <p:txBody>
          <a:bodyPr wrap="square" rtlCol="0">
            <a:normAutofit lnSpcReduction="20000"/>
          </a:bodyPr>
          <a:p>
            <a:pPr algn="ctr">
              <a:lnSpc>
                <a:spcPct val="150000"/>
              </a:lnSpc>
            </a:pPr>
            <a:r>
              <a: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strcmp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（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‘’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，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‘’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）：比较字符串，若一致则返回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1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。</a:t>
            </a:r>
            <a:endParaRPr lang="en-US" altLang="zh-CN" sz="2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符合其中一个条件时给变量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results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中的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face(word)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赋值为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1(2)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。</a:t>
            </a:r>
            <a:endParaRPr lang="zh-CN" altLang="en-US" sz="2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>
            <p:custDataLst>
              <p:tags r:id="rId1"/>
            </p:custDataLst>
          </p:nvPr>
        </p:nvSpPr>
        <p:spPr>
          <a:xfrm>
            <a:off x="1709420" y="3020695"/>
            <a:ext cx="4806950" cy="922020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在公司学到更加系统化的方法，为更加有有责任心、做事有耐心。对市场活动有浓厚兴趣，希望能在市场营销领域期发展，提升专业技能，实现自我价值。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07410" y="450167"/>
            <a:ext cx="11424404" cy="6016323"/>
            <a:chOff x="553" y="1170"/>
            <a:chExt cx="12407" cy="9167"/>
          </a:xfrm>
        </p:grpSpPr>
        <p:sp>
          <p:nvSpPr>
            <p:cNvPr id="2" name="矩形 1" descr="e7d195523061f1c0d318120d6aeaf1b6ccceb6ba3da59c0775C5DE19DDDEBC09ED96DBD9900D9848D623ECAD1D4904B78047D0015C22C8BE97228BE8B5BFF08FE7A3AE04126DA07312A96C0F69F9BAB7B3B3D38A31C54B30CD2BDCAFA80E9E3D92ADC2FE8CC40D155C5AAF296CA4CBF72191329B09B2637246EA2231D0B7147A452778A7C007F558"/>
            <p:cNvSpPr/>
            <p:nvPr>
              <p:custDataLst>
                <p:tags r:id="rId2"/>
              </p:custDataLst>
            </p:nvPr>
          </p:nvSpPr>
          <p:spPr>
            <a:xfrm>
              <a:off x="553" y="1170"/>
              <a:ext cx="12407" cy="9167"/>
            </a:xfrm>
            <a:prstGeom prst="rect">
              <a:avLst/>
            </a:prstGeom>
            <a:solidFill>
              <a:srgbClr val="C4B0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9" name="TextBox 8"/>
            <p:cNvSpPr txBox="1"/>
            <p:nvPr>
              <p:custDataLst>
                <p:tags r:id="rId3"/>
              </p:custDataLst>
            </p:nvPr>
          </p:nvSpPr>
          <p:spPr>
            <a:xfrm>
              <a:off x="3926" y="1530"/>
              <a:ext cx="5385" cy="1365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记录和存储被试的反应数据</a:t>
              </a:r>
              <a:endPara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endParaRPr>
            </a:p>
          </p:txBody>
        </p:sp>
      </p:grpSp>
      <p:sp>
        <p:nvSpPr>
          <p:cNvPr id="8" name="TextBox 8"/>
          <p:cNvSpPr txBox="1"/>
          <p:nvPr>
            <p:custDataLst>
              <p:tags r:id="rId4"/>
            </p:custDataLst>
          </p:nvPr>
        </p:nvSpPr>
        <p:spPr>
          <a:xfrm>
            <a:off x="3046730" y="1717040"/>
            <a:ext cx="5891530" cy="895985"/>
          </a:xfrm>
          <a:prstGeom prst="rect">
            <a:avLst/>
          </a:prstGeom>
          <a:noFill/>
        </p:spPr>
        <p:txBody>
          <a:bodyPr wrap="square" rtlCol="0">
            <a:normAutofit lnSpcReduction="20000"/>
          </a:bodyPr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判断并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存储被试的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反应结果</a:t>
            </a:r>
            <a:endParaRPr lang="zh-CN" altLang="en-US" sz="2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394585" y="2355850"/>
            <a:ext cx="7194550" cy="236855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>
            <p:custDataLst>
              <p:tags r:id="rId1"/>
            </p:custDataLst>
          </p:nvPr>
        </p:nvSpPr>
        <p:spPr>
          <a:xfrm>
            <a:off x="1709420" y="3020695"/>
            <a:ext cx="4806950" cy="9220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rPr>
              <a:t>在公司学到更加系统化的方法，为更加有有责任心、做事有耐心。对市场活动有浓厚兴趣，希望能在市场营销领域期发展，提升专业技能，实现自我价值。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Lato" panose="020F0502020204030203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07410" y="450802"/>
            <a:ext cx="11424404" cy="6016323"/>
            <a:chOff x="553" y="1170"/>
            <a:chExt cx="12407" cy="9167"/>
          </a:xfrm>
        </p:grpSpPr>
        <p:sp>
          <p:nvSpPr>
            <p:cNvPr id="2" name="矩形 1" descr="e7d195523061f1c0d318120d6aeaf1b6ccceb6ba3da59c0775C5DE19DDDEBC09ED96DBD9900D9848D623ECAD1D4904B78047D0015C22C8BE97228BE8B5BFF08FE7A3AE04126DA07312A96C0F69F9BAB7B3B3D38A31C54B30CD2BDCAFA80E9E3D92ADC2FE8CC40D155C5AAF296CA4CBF72191329B09B2637246EA2231D0B7147A452778A7C007F558"/>
            <p:cNvSpPr/>
            <p:nvPr>
              <p:custDataLst>
                <p:tags r:id="rId2"/>
              </p:custDataLst>
            </p:nvPr>
          </p:nvSpPr>
          <p:spPr>
            <a:xfrm>
              <a:off x="553" y="1170"/>
              <a:ext cx="12407" cy="9167"/>
            </a:xfrm>
            <a:prstGeom prst="rect">
              <a:avLst/>
            </a:prstGeom>
            <a:solidFill>
              <a:srgbClr val="C4B0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9" name="TextBox 8"/>
            <p:cNvSpPr txBox="1"/>
            <p:nvPr>
              <p:custDataLst>
                <p:tags r:id="rId3"/>
              </p:custDataLst>
            </p:nvPr>
          </p:nvSpPr>
          <p:spPr>
            <a:xfrm>
              <a:off x="3926" y="1530"/>
              <a:ext cx="5385" cy="1365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2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" panose="020F0502020204030203" pitchFamily="34" charset="0"/>
                </a:rPr>
                <a:t>记录和存储被试的反应数据</a:t>
              </a:r>
              <a:endPara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" panose="020F0502020204030203" pitchFamily="34" charset="0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111375" y="2689860"/>
            <a:ext cx="8074025" cy="158369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18275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18275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TEMPLATE_THUMBS_INDEX" val="1、2、5、10、12、16、19、21、22"/>
  <p:tag name="KSO_WM_TEMPLATE_SUBCATEGORY" val="0"/>
  <p:tag name="KSO_WM_TEMPLATE_COLOR_TYPE" val="0"/>
  <p:tag name="KSO_WM_TAG_VERSION" val="1.0"/>
  <p:tag name="KSO_WM_BEAUTIFY_FLAG" val="#wm#"/>
  <p:tag name="KSO_WM_TEMPLATE_CATEGORY" val="custom"/>
  <p:tag name="KSO_WM_TEMPLATE_INDEX" val="20218275"/>
  <p:tag name="KSO_WM_TEMPLATE_MASTER_TYPE" val="1"/>
</p:tagLst>
</file>

<file path=ppt/tags/tag17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1"/>
  <p:tag name="KSO_WM_UNIT_LAYERLEVEL" val="1"/>
  <p:tag name="KSO_WM_TAG_VERSION" val="1.0"/>
  <p:tag name="KSO_WM_UNIT_TYPE" val="i"/>
  <p:tag name="KSO_WM_UNIT_INDEX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2"/>
  <p:tag name="KSO_WM_UNIT_LAYERLEVEL" val="1"/>
  <p:tag name="KSO_WM_TAG_VERSION" val="1.0"/>
  <p:tag name="KSO_WM_UNIT_TYPE" val="i"/>
  <p:tag name="KSO_WM_UNIT_INDEX" val="2"/>
</p:tagLst>
</file>

<file path=ppt/tags/tag18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3"/>
  <p:tag name="KSO_WM_UNIT_LAYERLEVEL" val="1"/>
  <p:tag name="KSO_WM_TAG_VERSION" val="1.0"/>
  <p:tag name="KSO_WM_UNIT_TYPE" val="i"/>
  <p:tag name="KSO_WM_UNIT_INDEX" val="3"/>
</p:tagLst>
</file>

<file path=ppt/tags/tag18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4"/>
  <p:tag name="KSO_WM_UNIT_LAYERLEVEL" val="1"/>
  <p:tag name="KSO_WM_TAG_VERSION" val="1.0"/>
  <p:tag name="KSO_WM_UNIT_TYPE" val="i"/>
  <p:tag name="KSO_WM_UNIT_INDEX" val="4"/>
</p:tagLst>
</file>

<file path=ppt/tags/tag18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5"/>
  <p:tag name="KSO_WM_UNIT_LAYERLEVEL" val="1"/>
  <p:tag name="KSO_WM_TAG_VERSION" val="1.0"/>
  <p:tag name="KSO_WM_UNIT_TYPE" val="i"/>
  <p:tag name="KSO_WM_UNIT_INDEX" val="5"/>
</p:tagLst>
</file>

<file path=ppt/tags/tag18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6"/>
  <p:tag name="KSO_WM_UNIT_LAYERLEVEL" val="1"/>
  <p:tag name="KSO_WM_TAG_VERSION" val="1.0"/>
  <p:tag name="KSO_WM_UNIT_TYPE" val="i"/>
  <p:tag name="KSO_WM_UNIT_INDEX" val="6"/>
</p:tagLst>
</file>

<file path=ppt/tags/tag18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7"/>
  <p:tag name="KSO_WM_UNIT_LAYERLEVEL" val="1"/>
  <p:tag name="KSO_WM_TAG_VERSION" val="1.0"/>
  <p:tag name="KSO_WM_UNIT_TYPE" val="i"/>
  <p:tag name="KSO_WM_UNIT_INDEX" val="7"/>
</p:tagLst>
</file>

<file path=ppt/tags/tag186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文档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1*a*1"/>
  <p:tag name="KSO_WM_UNIT_LAYERLEVEL" val="1"/>
  <p:tag name="KSO_WM_TAG_VERSION" val="1.0"/>
  <p:tag name="KSO_WM_BEAUTIFY_FLAG" val="#wm#"/>
  <p:tag name="KSO_WM_UNIT_CONTENT_GROUP_TYPE" val="contentchip"/>
</p:tagLst>
</file>

<file path=ppt/tags/tag18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8"/>
  <p:tag name="KSO_WM_UNIT_LAYERLEVEL" val="1"/>
  <p:tag name="KSO_WM_TAG_VERSION" val="1.0"/>
  <p:tag name="KSO_WM_UNIT_TYPE" val="i"/>
  <p:tag name="KSO_WM_UNIT_INDEX" val="8"/>
</p:tagLst>
</file>

<file path=ppt/tags/tag188.xml><?xml version="1.0" encoding="utf-8"?>
<p:tagLst xmlns:p="http://schemas.openxmlformats.org/presentationml/2006/main">
  <p:tag name="KSO_WM_UNIT_PRESET_TEXT" val="单击此处编辑母版文本样式"/>
  <p:tag name="KSO_WM_UNIT_NOCLEAR" val="0"/>
  <p:tag name="KSO_WM_UNIT_VALUE" val="5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_1*b*1"/>
  <p:tag name="KSO_WM_UNIT_LAYERLEVEL" val="1"/>
  <p:tag name="KSO_WM_TAG_VERSION" val="1.0"/>
  <p:tag name="KSO_WM_BEAUTIFY_FLAG" val="#wm#"/>
  <p:tag name="KSO_WM_UNIT_TEXT_FILL_FORE_SCHEMECOLOR_INDEX_BRIGHTNESS" val="-0.35"/>
  <p:tag name="KSO_WM_UNIT_TEXT_FILL_FORE_SCHEMECOLOR_INDEX" val="14"/>
  <p:tag name="KSO_WM_UNIT_TEXT_FILL_TYPE" val="1"/>
  <p:tag name="KSO_WM_UNIT_ISCONTENTSTITLE" val="0"/>
  <p:tag name="KSO_WM_UNIT_ISNUMDGMTITLE" val="0"/>
</p:tagLst>
</file>

<file path=ppt/tags/tag189.xml><?xml version="1.0" encoding="utf-8"?>
<p:tagLst xmlns:p="http://schemas.openxmlformats.org/presentationml/2006/main">
  <p:tag name="KSO_WM_UNIT_SUBTYPE" val="b"/>
  <p:tag name="KSO_WM_UNIT_PRESET_TEXT" val="汇报人：稻小壳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_1*f*2"/>
  <p:tag name="KSO_WM_UNIT_LAYERLEVEL" val="1"/>
  <p:tag name="KSO_WM_TAG_VERSION" val="1.0"/>
  <p:tag name="KSO_WM_BEAUTIFY_FLAG" val="#wm#"/>
  <p:tag name="KSO_WM_UNIT_TEXT_FILL_FORE_SCHEMECOLOR_INDEX_BRIGHTNESS" val="-0.25"/>
  <p:tag name="KSO_WM_UNIT_TEXT_FILL_FORE_SCHEMECOLOR_INDEX" val="14"/>
  <p:tag name="KSO_WM_UNIT_TEXT_FILL_TYPE" val="1"/>
  <p:tag name="KSO_WM_UNIT_CONTENT_GROUP_TYPE" val="contentchip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*i*9"/>
  <p:tag name="KSO_WM_UNIT_LAYERLEVEL" val="1"/>
  <p:tag name="KSO_WM_TAG_VERSION" val="1.0"/>
  <p:tag name="KSO_WM_UNIT_CONTENT_GROUP_TYPE" val="contentchip"/>
  <p:tag name="KSO_WM_UNIT_TYPE" val="i"/>
  <p:tag name="KSO_WM_UNIT_INDEX" val="9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2*a*1"/>
  <p:tag name="KSO_WM_UNIT_LAYERLEVEL" val="1"/>
  <p:tag name="KSO_WM_TAG_VERSION" val="1.0"/>
  <p:tag name="KSO_WM_BEAUTIFY_FLAG" val="#wm#"/>
  <p:tag name="KSO_WM_UNIT_CONTENT_GROUP_TYPE" val="titlestyle"/>
  <p:tag name="KSO_WM_UNIT_PRESET_TEXT" val="单击此处添加标题"/>
</p:tagLst>
</file>

<file path=ppt/tags/tag195.xml><?xml version="1.0" encoding="utf-8"?>
<p:tagLst xmlns:p="http://schemas.openxmlformats.org/presentationml/2006/main">
  <p:tag name="KSO_WM_UNIT_SUBTYPE" val="a"/>
  <p:tag name="KSO_WM_UNIT_NOCLEAR" val="0"/>
  <p:tag name="KSO_WM_UNIT_VALUE" val="611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_2*f*1"/>
  <p:tag name="KSO_WM_UNIT_LAYERLEVEL" val="1"/>
  <p:tag name="KSO_WM_TAG_VERSION" val="1.0"/>
  <p:tag name="KSO_WM_BEAUTIFY_FLAG" val="#wm#"/>
  <p:tag name="KSO_WM_UNIT_PRESET_TEXT" val="单击此处编辑母版文本样式&#10;第二级&#10;第三级&#10;第四级&#10;第五级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1"/>
  <p:tag name="KSO_WM_UNIT_LAYERLEVEL" val="1"/>
  <p:tag name="KSO_WM_TAG_VERSION" val="1.0"/>
  <p:tag name="KSO_WM_BEAUTIFY_FLAG" val="#wm#"/>
  <p:tag name="KSO_WM_SLIDE_CONTENT_AREA" val="{&quot;left&quot;:&quot;281.0999&quot;,&quot;top&quot;:&quot;47.29992&quot;,&quot;width&quot;:&quot;490.7&quot;,&quot;height&quot;:&quot;359.05&quot;}"/>
  <p:tag name="KSO_WM_UNIT_INDEX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"/>
  <p:tag name="KSO_WM_UNIT_LAYERLEVEL" val="1"/>
  <p:tag name="KSO_WM_TAG_VERSION" val="1.0"/>
  <p:tag name="KSO_WM_UNIT_TYPE" val="i"/>
  <p:tag name="KSO_WM_UNIT_INDEX" val="1"/>
</p:tagLst>
</file>

<file path=ppt/tags/tag201.xml><?xml version="1.0" encoding="utf-8"?>
<p:tagLst xmlns:p="http://schemas.openxmlformats.org/presentationml/2006/main">
  <p:tag name="KSO_WM_UNIT_ISCONTENTSTITLE" val="1"/>
  <p:tag name="KSO_WM_UNIT_ISNUMDGMTITLE" val="0"/>
  <p:tag name="KSO_WM_UNIT_PRESET_TEXT" val="目录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3*a*1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20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4*a*1"/>
  <p:tag name="KSO_WM_UNIT_LAYERLEVEL" val="1"/>
  <p:tag name="KSO_WM_TAG_VERSION" val="1.0"/>
  <p:tag name="KSO_WM_BEAUTIFY_FLAG" val="#wm#"/>
  <p:tag name="KSO_WM_UNIT_CONTENT_GROUP_TYPE" val="contentchip"/>
  <p:tag name="KSO_WM_UNIT_PRESET_TEXT" val="添加标题"/>
</p:tagLst>
</file>

<file path=ppt/tags/tag20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2"/>
  <p:tag name="KSO_WM_UNIT_LAYERLEVEL" val="1"/>
  <p:tag name="KSO_WM_TAG_VERSION" val="1.0"/>
  <p:tag name="KSO_WM_UNIT_TYPE" val="i"/>
  <p:tag name="KSO_WM_UNIT_INDEX" val="2"/>
  <p:tag name="KSO_WM_UNIT_CONTENT_GROUP_TYPE" val="contentchip"/>
</p:tagLst>
</file>

<file path=ppt/tags/tag208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_4*e*1"/>
  <p:tag name="KSO_WM_UNIT_LAYERLEVEL" val="1"/>
  <p:tag name="KSO_WM_TAG_VERSION" val="1.0"/>
  <p:tag name="KSO_WM_BEAUTIFY_FLAG" val="#wm#"/>
  <p:tag name="KSO_WM_UNIT_PRESET_TEXT" val="壹"/>
  <p:tag name="KSO_WM_UNIT_NOCLEAR" val="0"/>
  <p:tag name="KSO_WM_UNIT_VALUE" val="1"/>
  <p:tag name="KSO_WM_UNIT_CONTENT_GROUP_TYPE" val="contentchip"/>
</p:tagLst>
</file>

<file path=ppt/tags/tag20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3"/>
  <p:tag name="KSO_WM_UNIT_LAYERLEVEL" val="1"/>
  <p:tag name="KSO_WM_TAG_VERSION" val="1.0"/>
  <p:tag name="KSO_WM_UNIT_TYPE" val="i"/>
  <p:tag name="KSO_WM_UNIT_INDEX" val="3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UNIT_ISCONTENTSTITLE" val="0"/>
  <p:tag name="KSO_WM_UNIT_ISNUMDGMTITLE" val="0"/>
  <p:tag name="KSO_WM_UNIT_PRESET_TEXT" val="正文页-预设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5*a*1"/>
  <p:tag name="KSO_WM_UNIT_LAYERLEVEL" val="1"/>
  <p:tag name="KSO_WM_TAG_VERSION" val="1.0"/>
  <p:tag name="KSO_WM_BEAUTIFY_FLAG" val="#wm#"/>
  <p:tag name="KSO_WM_UNIT_CONTENT_GROUP_TYPE" val="titlestyle"/>
</p:tagLst>
</file>

<file path=ppt/tags/tag21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_5*f*1"/>
  <p:tag name="KSO_WM_UNIT_LAYERLEVEL" val="1"/>
  <p:tag name="KSO_WM_TAG_VERSION" val="1.0"/>
  <p:tag name="KSO_WM_BEAUTIFY_FLAG" val="#wm#"/>
  <p:tag name="KSO_WM_UNIT_PRESET_TEXT" val="单击此处编辑母版文本样式&#10;第二级&#10;第三级&#10;第四级&#10;第五级"/>
</p:tagLst>
</file>

<file path=ppt/tags/tag21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_5*f*2"/>
  <p:tag name="KSO_WM_UNIT_LAYERLEVEL" val="1"/>
  <p:tag name="KSO_WM_TAG_VERSION" val="1.0"/>
  <p:tag name="KSO_WM_BEAUTIFY_FLAG" val="#wm#"/>
  <p:tag name="KSO_WM_UNIT_PRESET_TEXT" val="单击此处编辑母版文本样式&#10;第二级&#10;第三级&#10;第四级&#10;第五级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9.xml><?xml version="1.0" encoding="utf-8"?>
<p:tagLst xmlns:p="http://schemas.openxmlformats.org/presentationml/2006/main">
  <p:tag name="KSO_WM_UNIT_ISCONTENTSTITLE" val="0"/>
  <p:tag name="KSO_WM_UNIT_ISNUMDGMTITLE" val="0"/>
  <p:tag name="KSO_WM_UNIT_PRESET_TEXT" val="正文页-预设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6*a*1"/>
  <p:tag name="KSO_WM_UNIT_LAYERLEVEL" val="1"/>
  <p:tag name="KSO_WM_TAG_VERSION" val="1.0"/>
  <p:tag name="KSO_WM_BEAUTIFY_FLAG" val="#wm#"/>
  <p:tag name="KSO_WM_UNIT_CONTENT_GROUP_TYPE" val="titlestyle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2_1"/>
  <p:tag name="KSO_WM_UNIT_ID" val="_6*h_f*2_1"/>
  <p:tag name="KSO_WM_UNIT_LAYERLEVEL" val="1_1"/>
  <p:tag name="KSO_WM_TAG_VERSION" val="1.0"/>
  <p:tag name="KSO_WM_BEAUTIFY_FLAG" val="#wm#"/>
  <p:tag name="KSO_WM_UNIT_PRESET_TEXT" val="单击此处编辑母版文本样式&#10;第二级&#10;第三级&#10;第四级&#10;第五级"/>
</p:tagLst>
</file>

<file path=ppt/tags/tag221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2_1"/>
  <p:tag name="KSO_WM_UNIT_ID" val="_6*h_a*2_1"/>
  <p:tag name="KSO_WM_UNIT_LAYERLEVEL" val="1_1"/>
  <p:tag name="KSO_WM_TAG_VERSION" val="1.0"/>
  <p:tag name="KSO_WM_BEAUTIFY_FLAG" val="#wm#"/>
</p:tagLst>
</file>

<file path=ppt/tags/tag22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1_1"/>
  <p:tag name="KSO_WM_UNIT_ID" val="_6*h_f*1_1"/>
  <p:tag name="KSO_WM_UNIT_LAYERLEVEL" val="1_1"/>
  <p:tag name="KSO_WM_TAG_VERSION" val="1.0"/>
  <p:tag name="KSO_WM_BEAUTIFY_FLAG" val="#wm#"/>
  <p:tag name="KSO_WM_UNIT_PRESET_TEXT" val="单击此处编辑母版文本样式&#10;第二级&#10;第三级&#10;第四级&#10;第五级"/>
</p:tagLst>
</file>

<file path=ppt/tags/tag223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1_1"/>
  <p:tag name="KSO_WM_UNIT_ID" val="_6*h_a*1_1"/>
  <p:tag name="KSO_WM_UNIT_LAYERLEVEL" val="1_1"/>
  <p:tag name="KSO_WM_TAG_VERSION" val="1.0"/>
  <p:tag name="KSO_WM_BEAUTIFY_FLAG" val="#wm#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UNIT_ISCONTENTSTITLE" val="0"/>
  <p:tag name="KSO_WM_UNIT_ISNUMDGMTITLE" val="0"/>
  <p:tag name="KSO_WM_UNIT_PRESET_TEXT" val="正文页-预设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7*a*1"/>
  <p:tag name="KSO_WM_UNIT_LAYERLEVEL" val="1"/>
  <p:tag name="KSO_WM_TAG_VERSION" val="1.0"/>
  <p:tag name="KSO_WM_BEAUTIFY_FLAG" val="#wm#"/>
  <p:tag name="KSO_WM_UNIT_CONTENT_GROUP_TYPE" val="titlestyle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3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_9*f*1"/>
  <p:tag name="KSO_WM_UNIT_LAYERLEVEL" val="1"/>
  <p:tag name="KSO_WM_TAG_VERSION" val="1.0"/>
  <p:tag name="KSO_WM_BEAUTIFY_FLAG" val="#wm#"/>
  <p:tag name="KSO_WM_UNIT_PRESET_TEXT" val="单击此处编辑母版文本样式&#10;第二级&#10;第三级&#10;第四级&#10;第五级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38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选择预设副标题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_10*b*1"/>
  <p:tag name="KSO_WM_UNIT_LAYERLEVEL" val="1"/>
  <p:tag name="KSO_WM_TAG_VERSION" val="1.0"/>
  <p:tag name="KSO_WM_BEAUTIFY_FLAG" val="#wm#"/>
  <p:tag name="KSO_WM_UNIT_CONTENT_GROUP_TYPE" val="titlestyle"/>
</p:tagLst>
</file>

<file path=ppt/tags/tag239.xml><?xml version="1.0" encoding="utf-8"?>
<p:tagLst xmlns:p="http://schemas.openxmlformats.org/presentationml/2006/main">
  <p:tag name="KSO_WM_UNIT_ISCONTENTSTITLE" val="0"/>
  <p:tag name="KSO_WM_UNIT_ISNUMDGMTITLE" val="0"/>
  <p:tag name="KSO_WM_UNIT_PRESET_TEXT" val="正文页-预设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10*a*1"/>
  <p:tag name="KSO_WM_UNIT_LAYERLEVEL" val="1"/>
  <p:tag name="KSO_WM_TAG_VERSION" val="1.0"/>
  <p:tag name="KSO_WM_BEAUTIFY_FLAG" val="#wm#"/>
  <p:tag name="KSO_WM_UNIT_CONTENT_GROUP_TYPE" val="titlestyle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4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"/>
  <p:tag name="KSO_WM_UNIT_LAYERLEVEL" val="1"/>
  <p:tag name="KSO_WM_TAG_VERSION" val="1.0"/>
  <p:tag name="KSO_WM_UNIT_TYPE" val="i"/>
  <p:tag name="KSO_WM_UNIT_INDEX" val="1"/>
</p:tagLst>
</file>

<file path=ppt/tags/tag24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"/>
  <p:tag name="KSO_WM_UNIT_LAYERLEVEL" val="1"/>
  <p:tag name="KSO_WM_TAG_VERSION" val="1.0"/>
  <p:tag name="KSO_WM_UNIT_TYPE" val="i"/>
  <p:tag name="KSO_WM_UNIT_INDEX" val="2"/>
</p:tagLst>
</file>

<file path=ppt/tags/tag24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"/>
  <p:tag name="KSO_WM_UNIT_LAYERLEVEL" val="1"/>
  <p:tag name="KSO_WM_TAG_VERSION" val="1.0"/>
  <p:tag name="KSO_WM_UNIT_TYPE" val="i"/>
  <p:tag name="KSO_WM_UNIT_INDEX" val="3"/>
</p:tagLst>
</file>

<file path=ppt/tags/tag24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"/>
  <p:tag name="KSO_WM_UNIT_LAYERLEVEL" val="1"/>
  <p:tag name="KSO_WM_TAG_VERSION" val="1.0"/>
  <p:tag name="KSO_WM_UNIT_TYPE" val="i"/>
  <p:tag name="KSO_WM_UNIT_INDEX" val="4"/>
</p:tagLst>
</file>

<file path=ppt/tags/tag24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"/>
  <p:tag name="KSO_WM_UNIT_LAYERLEVEL" val="1"/>
  <p:tag name="KSO_WM_TAG_VERSION" val="1.0"/>
  <p:tag name="KSO_WM_UNIT_TYPE" val="i"/>
  <p:tag name="KSO_WM_UNIT_INDEX" val="5"/>
</p:tagLst>
</file>

<file path=ppt/tags/tag24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"/>
  <p:tag name="KSO_WM_UNIT_LAYERLEVEL" val="1"/>
  <p:tag name="KSO_WM_TAG_VERSION" val="1.0"/>
  <p:tag name="KSO_WM_UNIT_TYPE" val="i"/>
  <p:tag name="KSO_WM_UNIT_INDEX" val="6"/>
</p:tagLst>
</file>

<file path=ppt/tags/tag24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"/>
  <p:tag name="KSO_WM_UNIT_LAYERLEVEL" val="1"/>
  <p:tag name="KSO_WM_TAG_VERSION" val="1.0"/>
  <p:tag name="KSO_WM_UNIT_TYPE" val="i"/>
  <p:tag name="KSO_WM_UNIT_INDEX" val="7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8"/>
  <p:tag name="KSO_WM_UNIT_LAYERLEVEL" val="1"/>
  <p:tag name="KSO_WM_TAG_VERSION" val="1.0"/>
  <p:tag name="KSO_WM_UNIT_TYPE" val="i"/>
  <p:tag name="KSO_WM_UNIT_INDEX" val="8"/>
  <p:tag name="KSO_WM_UNIT_CONTENT_GROUP_TYPE" val="contentchip"/>
</p:tagLst>
</file>

<file path=ppt/tags/tag25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9"/>
  <p:tag name="KSO_WM_UNIT_LAYERLEVEL" val="1"/>
  <p:tag name="KSO_WM_TAG_VERSION" val="1.0"/>
  <p:tag name="KSO_WM_UNIT_TYPE" val="i"/>
  <p:tag name="KSO_WM_UNIT_INDEX" val="9"/>
</p:tagLst>
</file>

<file path=ppt/tags/tag252.xml><?xml version="1.0" encoding="utf-8"?>
<p:tagLst xmlns:p="http://schemas.openxmlformats.org/presentationml/2006/main">
  <p:tag name="KSO_WM_UNIT_SUBTYPE" val="b"/>
  <p:tag name="KSO_WM_UNIT_PRESET_TEXT" val="汇报人：稻小壳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_11*f*1"/>
  <p:tag name="KSO_WM_UNIT_LAYERLEVEL" val="1"/>
  <p:tag name="KSO_WM_TAG_VERSION" val="1.0"/>
  <p:tag name="KSO_WM_BEAUTIFY_FLAG" val="#wm#"/>
  <p:tag name="KSO_WM_UNIT_TEXT_FILL_FORE_SCHEMECOLOR_INDEX_BRIGHTNESS" val="-0.25"/>
  <p:tag name="KSO_WM_UNIT_TEXT_FILL_FORE_SCHEMECOLOR_INDEX" val="14"/>
  <p:tag name="KSO_WM_UNIT_TEXT_FILL_TYPE" val="1"/>
  <p:tag name="KSO_WM_UNIT_CONTENT_GROUP_TYPE" val="contentchip"/>
</p:tagLst>
</file>

<file path=ppt/tags/tag253.xml><?xml version="1.0" encoding="utf-8"?>
<p:tagLst xmlns:p="http://schemas.openxmlformats.org/presentationml/2006/main">
  <p:tag name="KSO_WM_UNIT_ISCONTENTSTITLE" val="0"/>
  <p:tag name="KSO_WM_UNIT_ISNUMDGMTITLE" val="0"/>
  <p:tag name="KSO_WM_UNIT_PRESET_TEXT" val="感谢您的观看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11*a*1"/>
  <p:tag name="KSO_WM_UNIT_LAYERLEVEL" val="1"/>
  <p:tag name="KSO_WM_TAG_VERSION" val="1.0"/>
  <p:tag name="KSO_WM_BEAUTIFY_FLAG" val="#wm#"/>
  <p:tag name="KSO_WM_UNIT_CONTENT_GROUP_TYPE" val="contentchip"/>
</p:tagLst>
</file>

<file path=ppt/tags/tag25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0"/>
  <p:tag name="KSO_WM_UNIT_LAYERLEVEL" val="1"/>
  <p:tag name="KSO_WM_TAG_VERSION" val="1.0"/>
  <p:tag name="KSO_WM_UNIT_CONTENT_GROUP_TYPE" val="contentchip"/>
  <p:tag name="KSO_WM_UNIT_TYPE" val="i"/>
  <p:tag name="KSO_WM_UNIT_INDEX" val="10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30276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30276"/>
</p:tagLst>
</file>

<file path=ppt/tags/tag263.xml><?xml version="1.0" encoding="utf-8"?>
<p:tagLst xmlns:p="http://schemas.openxmlformats.org/presentationml/2006/main">
  <p:tag name="KSO_WM_TEMPLATE_SUBCATEGORY" val="29"/>
  <p:tag name="KSO_WM_TEMPLATE_MASTER_TYPE" val="0"/>
  <p:tag name="KSO_WM_TEMPLATE_COLOR_TYPE" val="0"/>
  <p:tag name="KSO_WM_TAG_VERSION" val="1.0"/>
  <p:tag name="KSO_WM_BEAUTIFY_FLAG" val="#wm#"/>
  <p:tag name="KSO_WM_TEMPLATE_CATEGORY" val="custom"/>
  <p:tag name="KSO_WM_TEMPLATE_INDEX" val="20230276"/>
  <p:tag name="KSO_WM_SPECIAL_SOURCE" val="bdnull"/>
  <p:tag name="KSO_WM_TEMPLATE_THUMBS_INDEX" val="1、11"/>
</p:tagLst>
</file>

<file path=ppt/tags/tag26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26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26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67.xml><?xml version="1.0" encoding="utf-8"?>
<p:tagLst xmlns:p="http://schemas.openxmlformats.org/presentationml/2006/main">
  <p:tag name="KSO_WM_UNIT_ISCONTENTSTITLE" val="0"/>
  <p:tag name="KSO_WM_UNIT_ISNUMDGMTITLE" val="0"/>
  <p:tag name="KSO_WM_UNIT_PRESET_TEXT" val="Content"/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b"/>
  <p:tag name="KSO_WM_UNIT_INDEX" val="1"/>
  <p:tag name="KSO_WM_UNIT_ID" val="custom20218275_3*b*1"/>
  <p:tag name="KSO_WM_TEMPLATE_CATEGORY" val="custom"/>
  <p:tag name="KSO_WM_TEMPLATE_INDEX" val="20218275"/>
  <p:tag name="KSO_WM_UNIT_LAYERLEVEL" val="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268.xml><?xml version="1.0" encoding="utf-8"?>
<p:tagLst xmlns:p="http://schemas.openxmlformats.org/presentationml/2006/main">
  <p:tag name="KSO_WM_UNIT_ISCONTENTSTITLE" val="1"/>
  <p:tag name="KSO_WM_UNIT_ISNUMDGMTITLE" val="0"/>
  <p:tag name="KSO_WM_UNIT_PRESET_TEXT" val="目录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custom20218275_3*a*1"/>
  <p:tag name="KSO_WM_TEMPLATE_CATEGORY" val="custom"/>
  <p:tag name="KSO_WM_TEMPLATE_INDEX" val="20218275"/>
  <p:tag name="KSO_WM_UNIT_LAYERLEVEL" val="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custom20218275_3*l_h_i*1_1_1"/>
  <p:tag name="KSO_WM_TEMPLATE_CATEGORY" val="custom"/>
  <p:tag name="KSO_WM_TEMPLATE_INDEX" val="20218275"/>
  <p:tag name="KSO_WM_UNIT_LAYERLEVEL" val="1_1_1"/>
  <p:tag name="KSO_WM_TAG_VERSION" val="1.0"/>
  <p:tag name="KSO_WM_BEAUTIFY_FLAG" val="#wm#"/>
  <p:tag name="KSO_WM_UNIT_TEXT_FILL_FORE_SCHEMECOLOR_INDEX" val="5"/>
  <p:tag name="KSO_WM_UNIT_TEXT_FILL_TYPE" val="1"/>
  <p:tag name="KSO_WM_UNIT_USESOURCEFORMAT_APPLY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SUBTYPE" val="a"/>
  <p:tag name="KSO_WM_UNIT_PRESET_TEXT" val="工作回顾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custom20218275_3*l_h_f*1_1_1"/>
  <p:tag name="KSO_WM_TEMPLATE_CATEGORY" val="custom"/>
  <p:tag name="KSO_WM_TEMPLATE_INDEX" val="20218275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2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custom20218275_3*l_h_i*1_2_1"/>
  <p:tag name="KSO_WM_TEMPLATE_CATEGORY" val="custom"/>
  <p:tag name="KSO_WM_TEMPLATE_INDEX" val="20218275"/>
  <p:tag name="KSO_WM_UNIT_LAYERLEVEL" val="1_1_1"/>
  <p:tag name="KSO_WM_TAG_VERSION" val="1.0"/>
  <p:tag name="KSO_WM_BEAUTIFY_FLAG" val="#wm#"/>
  <p:tag name="KSO_WM_UNIT_TEXT_FILL_FORE_SCHEMECOLOR_INDEX" val="5"/>
  <p:tag name="KSO_WM_UNIT_TEXT_FILL_TYPE" val="1"/>
  <p:tag name="KSO_WM_UNIT_USESOURCEFORMAT_APPLY" val="1"/>
</p:tagLst>
</file>

<file path=ppt/tags/tag272.xml><?xml version="1.0" encoding="utf-8"?>
<p:tagLst xmlns:p="http://schemas.openxmlformats.org/presentationml/2006/main">
  <p:tag name="KSO_WM_UNIT_SUBTYPE" val="a"/>
  <p:tag name="KSO_WM_UNIT_PRESET_TEXT" val="数据详情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custom20218275_3*l_h_f*1_2_1"/>
  <p:tag name="KSO_WM_TEMPLATE_CATEGORY" val="custom"/>
  <p:tag name="KSO_WM_TEMPLATE_INDEX" val="20218275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custom20218275_3*l_h_i*1_3_1"/>
  <p:tag name="KSO_WM_TEMPLATE_CATEGORY" val="custom"/>
  <p:tag name="KSO_WM_TEMPLATE_INDEX" val="20218275"/>
  <p:tag name="KSO_WM_UNIT_LAYERLEVEL" val="1_1_1"/>
  <p:tag name="KSO_WM_TAG_VERSION" val="1.0"/>
  <p:tag name="KSO_WM_BEAUTIFY_FLAG" val="#wm#"/>
  <p:tag name="KSO_WM_UNIT_TEXT_FILL_FORE_SCHEMECOLOR_INDEX" val="5"/>
  <p:tag name="KSO_WM_UNIT_TEXT_FILL_TYPE" val="1"/>
  <p:tag name="KSO_WM_UNIT_USESOURCEFORMAT_APPLY" val="1"/>
</p:tagLst>
</file>

<file path=ppt/tags/tag274.xml><?xml version="1.0" encoding="utf-8"?>
<p:tagLst xmlns:p="http://schemas.openxmlformats.org/presentationml/2006/main">
  <p:tag name="KSO_WM_UNIT_SUBTYPE" val="a"/>
  <p:tag name="KSO_WM_UNIT_PRESET_TEXT" val="不足反思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custom20218275_3*l_h_f*1_3_1"/>
  <p:tag name="KSO_WM_TEMPLATE_CATEGORY" val="custom"/>
  <p:tag name="KSO_WM_TEMPLATE_INDEX" val="20218275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275.xml><?xml version="1.0" encoding="utf-8"?>
<p:tagLst xmlns:p="http://schemas.openxmlformats.org/presentationml/2006/main">
  <p:tag name="KSO_WM_SLIDE_ID" val="custom20218275_3"/>
  <p:tag name="KSO_WM_TEMPLATE_SUBCATEGORY" val="0"/>
  <p:tag name="KSO_WM_TEMPLATE_MASTER_TYPE" val="1"/>
  <p:tag name="KSO_WM_TEMPLATE_COLOR_TYPE" val="0"/>
  <p:tag name="KSO_WM_SLIDE_TYPE" val="contents"/>
  <p:tag name="KSO_WM_SLIDE_SUBTYPE" val="diag"/>
  <p:tag name="KSO_WM_SLIDE_ITEM_CNT" val="3"/>
  <p:tag name="KSO_WM_SLIDE_INDEX" val="3"/>
  <p:tag name="KSO_WM_DIAGRAM_GROUP_CODE" val="l1-1"/>
  <p:tag name="KSO_WM_SLIDE_DIAGTYPE" val="l"/>
  <p:tag name="KSO_WM_TAG_VERSION" val="1.0"/>
  <p:tag name="KSO_WM_BEAUTIFY_FLAG" val="#wm#"/>
  <p:tag name="KSO_WM_TEMPLATE_CATEGORY" val="custom"/>
  <p:tag name="KSO_WM_TEMPLATE_INDEX" val="20218275"/>
  <p:tag name="KSO_WM_SLIDE_LAYOUT" val="a_b_l"/>
  <p:tag name="KSO_WM_SLIDE_LAYOUT_CNT" val="1_1_1"/>
</p:tagLst>
</file>

<file path=ppt/tags/tag276.xml><?xml version="1.0" encoding="utf-8"?>
<p:tagLst xmlns:p="http://schemas.openxmlformats.org/presentationml/2006/main">
  <p:tag name="KSO_WM_UNIT_PRESET_TEXT" val="01"/>
  <p:tag name="KSO_WM_UNIT_NOCLEAR" val="0"/>
  <p:tag name="KSO_WM_UNIT_VALUE" val="4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18275_7*e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277.xml><?xml version="1.0" encoding="utf-8"?>
<p:tagLst xmlns:p="http://schemas.openxmlformats.org/presentationml/2006/main">
  <p:tag name="KSO_WM_UNIT_ISCONTENTSTITLE" val="0"/>
  <p:tag name="KSO_WM_UNIT_ISNUMDGMTITLE" val="0"/>
  <p:tag name="KSO_WM_UNIT_PRESET_TEXT" val="工作回顾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18275_7*a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278.xml><?xml version="1.0" encoding="utf-8"?>
<p:tagLst xmlns:p="http://schemas.openxmlformats.org/presentationml/2006/main">
  <p:tag name="KSO_WM_SLIDE_ID" val="custom20218275_7"/>
  <p:tag name="KSO_WM_TEMPLATE_SUBCATEGORY" val="0"/>
  <p:tag name="KSO_WM_TEMPLATE_MASTER_TYPE" val="1"/>
  <p:tag name="KSO_WM_TEMPLATE_COLOR_TYPE" val="0"/>
  <p:tag name="KSO_WM_SLIDE_TYPE" val="sectionTitle"/>
  <p:tag name="KSO_WM_SLIDE_SUBTYPE" val="pureTxt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18275"/>
  <p:tag name="KSO_WM_SLIDE_LAYOUT" val="a_e_f"/>
  <p:tag name="KSO_WM_SLIDE_LAYOUT_CNT" val="1_1_1"/>
</p:tagLst>
</file>

<file path=ppt/tags/tag279.xml><?xml version="1.0" encoding="utf-8"?>
<p:tagLst xmlns:p="http://schemas.openxmlformats.org/presentationml/2006/main">
  <p:tag name="KSO_WM_UNIT_SUBTYPE" val="a"/>
  <p:tag name="KSO_WM_UNIT_PRESET_TEXT" val="在公司学到更加系统化的方法，为更加有有责任心、做事有耐心。对市场活动有浓厚兴趣，希望能在市场营销领域期发展，提升专业技能，实现自我价值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18275_21*f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18275_21*i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281.xml><?xml version="1.0" encoding="utf-8"?>
<p:tagLst xmlns:p="http://schemas.openxmlformats.org/presentationml/2006/main">
  <p:tag name="KSO_WM_UNIT_SUBTYPE" val="a"/>
  <p:tag name="KSO_WM_UNIT_PRESET_TEXT" val="2020年工作取得初步进展，后续应加强市场调研，精准制定工作方案，把市场需求转化为实实在在的效益，把握用户需求，并在这点上深挖、创造；持续营销维持热度，最终实现转化实现增运上量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18275_21*f*2"/>
  <p:tag name="KSO_WM_TEMPLATE_CATEGORY" val="custom"/>
  <p:tag name="KSO_WM_TEMPLATE_INDEX" val="20218275"/>
  <p:tag name="KSO_WM_UNIT_LAYERLEVEL" val="1"/>
  <p:tag name="KSO_WM_TAG_VERSION" val="1.0"/>
  <p:tag name="KSO_WM_BEAUTIFY_FLAG" val=""/>
</p:tagLst>
</file>

<file path=ppt/tags/tag282.xml><?xml version="1.0" encoding="utf-8"?>
<p:tagLst xmlns:p="http://schemas.openxmlformats.org/presentationml/2006/main">
  <p:tag name="KSO_WM_SLIDE_ID" val="custom20218275_21"/>
  <p:tag name="KSO_WM_TEMPLATE_SUBCATEGORY" val="0"/>
  <p:tag name="KSO_WM_TEMPLATE_MASTER_TYPE" val="1"/>
  <p:tag name="KSO_WM_TEMPLATE_COLOR_TYPE" val="0"/>
  <p:tag name="KSO_WM_SLIDE_TYPE" val="text"/>
  <p:tag name="KSO_WM_SLIDE_SUBTYPE" val="picTxt"/>
  <p:tag name="KSO_WM_SLIDE_ITEM_CNT" val="0"/>
  <p:tag name="KSO_WM_SLIDE_INDEX" val="21"/>
  <p:tag name="KSO_WM_SLIDE_SIZE" val="725*397"/>
  <p:tag name="KSO_WM_SLIDE_POSITION" val="99*84"/>
  <p:tag name="KSO_WM_TAG_VERSION" val="1.0"/>
  <p:tag name="KSO_WM_BEAUTIFY_FLAG" val="#wm#"/>
  <p:tag name="KSO_WM_TEMPLATE_CATEGORY" val="custom"/>
  <p:tag name="KSO_WM_TEMPLATE_INDEX" val="20218275"/>
  <p:tag name="KSO_WM_SLIDE_LAYOUT" val="a_d_f"/>
  <p:tag name="KSO_WM_SLIDE_LAYOUT_CNT" val="1_1_2"/>
</p:tagLst>
</file>

<file path=ppt/tags/tag283.xml><?xml version="1.0" encoding="utf-8"?>
<p:tagLst xmlns:p="http://schemas.openxmlformats.org/presentationml/2006/main">
  <p:tag name="KSO_WM_UNIT_SUBTYPE" val="a"/>
  <p:tag name="KSO_WM_UNIT_PRESET_TEXT" val="在公司学到更加系统化的方法，为更加有有责任心、做事有耐心。对市场活动有浓厚兴趣，希望能在市场营销领域期发展，提升专业技能，实现自我价值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18275_21*f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18275_21*i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285.xml><?xml version="1.0" encoding="utf-8"?>
<p:tagLst xmlns:p="http://schemas.openxmlformats.org/presentationml/2006/main">
  <p:tag name="KSO_WM_UNIT_SUBTYPE" val="a"/>
  <p:tag name="KSO_WM_UNIT_PRESET_TEXT" val="2020年工作取得初步进展，后续应加强市场调研，精准制定工作方案，把市场需求转化为实实在在的效益，把握用户需求，并在这点上深挖、创造；持续营销维持热度，最终实现转化实现增运上量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18275_21*f*2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286.xml><?xml version="1.0" encoding="utf-8"?>
<p:tagLst xmlns:p="http://schemas.openxmlformats.org/presentationml/2006/main">
  <p:tag name="KSO_WM_BEAUTIFY_FLAG" val=""/>
</p:tagLst>
</file>

<file path=ppt/tags/tag287.xml><?xml version="1.0" encoding="utf-8"?>
<p:tagLst xmlns:p="http://schemas.openxmlformats.org/presentationml/2006/main">
  <p:tag name="KSO_WM_SLIDE_ID" val="custom20218275_21"/>
  <p:tag name="KSO_WM_TEMPLATE_SUBCATEGORY" val="0"/>
  <p:tag name="KSO_WM_TEMPLATE_MASTER_TYPE" val="1"/>
  <p:tag name="KSO_WM_TEMPLATE_COLOR_TYPE" val="0"/>
  <p:tag name="KSO_WM_SLIDE_TYPE" val="text"/>
  <p:tag name="KSO_WM_SLIDE_SUBTYPE" val="picTxt"/>
  <p:tag name="KSO_WM_SLIDE_ITEM_CNT" val="0"/>
  <p:tag name="KSO_WM_SLIDE_INDEX" val="21"/>
  <p:tag name="KSO_WM_SLIDE_SIZE" val="725*397"/>
  <p:tag name="KSO_WM_SLIDE_POSITION" val="99*84"/>
  <p:tag name="KSO_WM_TAG_VERSION" val="1.0"/>
  <p:tag name="KSO_WM_BEAUTIFY_FLAG" val="#wm#"/>
  <p:tag name="KSO_WM_TEMPLATE_CATEGORY" val="custom"/>
  <p:tag name="KSO_WM_TEMPLATE_INDEX" val="20218275"/>
  <p:tag name="KSO_WM_SLIDE_LAYOUT" val="a_d_f"/>
  <p:tag name="KSO_WM_SLIDE_LAYOUT_CNT" val="1_1_2"/>
</p:tagLst>
</file>

<file path=ppt/tags/tag288.xml><?xml version="1.0" encoding="utf-8"?>
<p:tagLst xmlns:p="http://schemas.openxmlformats.org/presentationml/2006/main">
  <p:tag name="KSO_WM_UNIT_SUBTYPE" val="a"/>
  <p:tag name="KSO_WM_UNIT_PRESET_TEXT" val="在公司学到更加系统化的方法，为更加有有责任心、做事有耐心。对市场活动有浓厚兴趣，希望能在市场营销领域期发展，提升专业技能，实现自我价值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18275_21*f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18275_21*i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SUBTYPE" val="a"/>
  <p:tag name="KSO_WM_UNIT_PRESET_TEXT" val="2020年工作取得初步进展，后续应加强市场调研，精准制定工作方案，把市场需求转化为实实在在的效益，把握用户需求，并在这点上深挖、创造；持续营销维持热度，最终实现转化实现增运上量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18275_21*f*2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291.xml><?xml version="1.0" encoding="utf-8"?>
<p:tagLst xmlns:p="http://schemas.openxmlformats.org/presentationml/2006/main">
  <p:tag name="KSO_WM_BEAUTIFY_FLAG" val=""/>
</p:tagLst>
</file>

<file path=ppt/tags/tag292.xml><?xml version="1.0" encoding="utf-8"?>
<p:tagLst xmlns:p="http://schemas.openxmlformats.org/presentationml/2006/main">
  <p:tag name="KSO_WM_SLIDE_ID" val="custom20218275_21"/>
  <p:tag name="KSO_WM_TEMPLATE_SUBCATEGORY" val="0"/>
  <p:tag name="KSO_WM_TEMPLATE_MASTER_TYPE" val="1"/>
  <p:tag name="KSO_WM_TEMPLATE_COLOR_TYPE" val="0"/>
  <p:tag name="KSO_WM_SLIDE_TYPE" val="text"/>
  <p:tag name="KSO_WM_SLIDE_SUBTYPE" val="picTxt"/>
  <p:tag name="KSO_WM_SLIDE_ITEM_CNT" val="0"/>
  <p:tag name="KSO_WM_SLIDE_INDEX" val="21"/>
  <p:tag name="KSO_WM_SLIDE_SIZE" val="725*397"/>
  <p:tag name="KSO_WM_SLIDE_POSITION" val="99*84"/>
  <p:tag name="KSO_WM_TAG_VERSION" val="1.0"/>
  <p:tag name="KSO_WM_BEAUTIFY_FLAG" val="#wm#"/>
  <p:tag name="KSO_WM_TEMPLATE_CATEGORY" val="custom"/>
  <p:tag name="KSO_WM_TEMPLATE_INDEX" val="20218275"/>
  <p:tag name="KSO_WM_SLIDE_LAYOUT" val="a_d_f"/>
  <p:tag name="KSO_WM_SLIDE_LAYOUT_CNT" val="1_1_2"/>
</p:tagLst>
</file>

<file path=ppt/tags/tag293.xml><?xml version="1.0" encoding="utf-8"?>
<p:tagLst xmlns:p="http://schemas.openxmlformats.org/presentationml/2006/main">
  <p:tag name="KSO_WM_UNIT_SUBTYPE" val="a"/>
  <p:tag name="KSO_WM_UNIT_PRESET_TEXT" val="在公司学到更加系统化的方法，为更加有有责任心、做事有耐心。对市场活动有浓厚兴趣，希望能在市场营销领域期发展，提升专业技能，实现自我价值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18275_21*f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18275_21*i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295.xml><?xml version="1.0" encoding="utf-8"?>
<p:tagLst xmlns:p="http://schemas.openxmlformats.org/presentationml/2006/main">
  <p:tag name="KSO_WM_UNIT_SUBTYPE" val="a"/>
  <p:tag name="KSO_WM_UNIT_PRESET_TEXT" val="2020年工作取得初步进展，后续应加强市场调研，精准制定工作方案，把市场需求转化为实实在在的效益，把握用户需求，并在这点上深挖、创造；持续营销维持热度，最终实现转化实现增运上量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18275_21*f*2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296.xml><?xml version="1.0" encoding="utf-8"?>
<p:tagLst xmlns:p="http://schemas.openxmlformats.org/presentationml/2006/main">
  <p:tag name="KSO_WM_BEAUTIFY_FLAG" val=""/>
</p:tagLst>
</file>

<file path=ppt/tags/tag297.xml><?xml version="1.0" encoding="utf-8"?>
<p:tagLst xmlns:p="http://schemas.openxmlformats.org/presentationml/2006/main">
  <p:tag name="KSO_WM_UNIT_SUBTYPE" val="a"/>
  <p:tag name="KSO_WM_UNIT_PRESET_TEXT" val="2020年工作取得初步进展，后续应加强市场调研，精准制定工作方案，把市场需求转化为实实在在的效益，把握用户需求，并在这点上深挖、创造；持续营销维持热度，最终实现转化实现增运上量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18275_21*f*2"/>
  <p:tag name="KSO_WM_TEMPLATE_CATEGORY" val="custom"/>
  <p:tag name="KSO_WM_TEMPLATE_INDEX" val="20218275"/>
  <p:tag name="KSO_WM_UNIT_LAYERLEVEL" val="1"/>
  <p:tag name="KSO_WM_TAG_VERSION" val="1.0"/>
  <p:tag name="KSO_WM_BEAUTIFY_FLAG" val=""/>
</p:tagLst>
</file>

<file path=ppt/tags/tag298.xml><?xml version="1.0" encoding="utf-8"?>
<p:tagLst xmlns:p="http://schemas.openxmlformats.org/presentationml/2006/main">
  <p:tag name="KSO_WM_SLIDE_ID" val="custom20218275_21"/>
  <p:tag name="KSO_WM_TEMPLATE_SUBCATEGORY" val="0"/>
  <p:tag name="KSO_WM_TEMPLATE_MASTER_TYPE" val="1"/>
  <p:tag name="KSO_WM_TEMPLATE_COLOR_TYPE" val="0"/>
  <p:tag name="KSO_WM_SLIDE_TYPE" val="text"/>
  <p:tag name="KSO_WM_SLIDE_SUBTYPE" val="picTxt"/>
  <p:tag name="KSO_WM_SLIDE_ITEM_CNT" val="0"/>
  <p:tag name="KSO_WM_SLIDE_INDEX" val="21"/>
  <p:tag name="KSO_WM_SLIDE_SIZE" val="725*397"/>
  <p:tag name="KSO_WM_SLIDE_POSITION" val="99*84"/>
  <p:tag name="KSO_WM_TAG_VERSION" val="1.0"/>
  <p:tag name="KSO_WM_BEAUTIFY_FLAG" val="#wm#"/>
  <p:tag name="KSO_WM_TEMPLATE_CATEGORY" val="custom"/>
  <p:tag name="KSO_WM_TEMPLATE_INDEX" val="20218275"/>
  <p:tag name="KSO_WM_SLIDE_LAYOUT" val="a_d_f"/>
  <p:tag name="KSO_WM_SLIDE_LAYOUT_CNT" val="1_1_2"/>
</p:tagLst>
</file>

<file path=ppt/tags/tag299.xml><?xml version="1.0" encoding="utf-8"?>
<p:tagLst xmlns:p="http://schemas.openxmlformats.org/presentationml/2006/main">
  <p:tag name="KSO_WM_UNIT_SUBTYPE" val="a"/>
  <p:tag name="KSO_WM_UNIT_PRESET_TEXT" val="在公司学到更加系统化的方法，为更加有有责任心、做事有耐心。对市场活动有浓厚兴趣，希望能在市场营销领域期发展，提升专业技能，实现自我价值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18275_21*f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18275_21*i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01.xml><?xml version="1.0" encoding="utf-8"?>
<p:tagLst xmlns:p="http://schemas.openxmlformats.org/presentationml/2006/main">
  <p:tag name="KSO_WM_UNIT_SUBTYPE" val="a"/>
  <p:tag name="KSO_WM_UNIT_PRESET_TEXT" val="2020年工作取得初步进展，后续应加强市场调研，精准制定工作方案，把市场需求转化为实实在在的效益，把握用户需求，并在这点上深挖、创造；持续营销维持热度，最终实现转化实现增运上量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18275_21*f*2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02.xml><?xml version="1.0" encoding="utf-8"?>
<p:tagLst xmlns:p="http://schemas.openxmlformats.org/presentationml/2006/main">
  <p:tag name="KSO_WM_UNIT_SUBTYPE" val="a"/>
  <p:tag name="KSO_WM_UNIT_PRESET_TEXT" val="2020年工作取得初步进展，后续应加强市场调研，精准制定工作方案，把市场需求转化为实实在在的效益，把握用户需求，并在这点上深挖、创造；持续营销维持热度，最终实现转化实现增运上量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18275_21*f*2"/>
  <p:tag name="KSO_WM_TEMPLATE_CATEGORY" val="custom"/>
  <p:tag name="KSO_WM_TEMPLATE_INDEX" val="20218275"/>
  <p:tag name="KSO_WM_UNIT_LAYERLEVEL" val="1"/>
  <p:tag name="KSO_WM_TAG_VERSION" val="1.0"/>
  <p:tag name="KSO_WM_BEAUTIFY_FLAG" val=""/>
</p:tagLst>
</file>

<file path=ppt/tags/tag303.xml><?xml version="1.0" encoding="utf-8"?>
<p:tagLst xmlns:p="http://schemas.openxmlformats.org/presentationml/2006/main">
  <p:tag name="KSO_WM_BEAUTIFY_FLAG" val=""/>
</p:tagLst>
</file>

<file path=ppt/tags/tag304.xml><?xml version="1.0" encoding="utf-8"?>
<p:tagLst xmlns:p="http://schemas.openxmlformats.org/presentationml/2006/main">
  <p:tag name="KSO_WM_SLIDE_ID" val="custom20218275_21"/>
  <p:tag name="KSO_WM_TEMPLATE_SUBCATEGORY" val="0"/>
  <p:tag name="KSO_WM_TEMPLATE_MASTER_TYPE" val="1"/>
  <p:tag name="KSO_WM_TEMPLATE_COLOR_TYPE" val="0"/>
  <p:tag name="KSO_WM_SLIDE_TYPE" val="text"/>
  <p:tag name="KSO_WM_SLIDE_SUBTYPE" val="picTxt"/>
  <p:tag name="KSO_WM_SLIDE_ITEM_CNT" val="0"/>
  <p:tag name="KSO_WM_SLIDE_INDEX" val="21"/>
  <p:tag name="KSO_WM_SLIDE_SIZE" val="725*397"/>
  <p:tag name="KSO_WM_SLIDE_POSITION" val="99*84"/>
  <p:tag name="KSO_WM_TAG_VERSION" val="1.0"/>
  <p:tag name="KSO_WM_BEAUTIFY_FLAG" val="#wm#"/>
  <p:tag name="KSO_WM_TEMPLATE_CATEGORY" val="custom"/>
  <p:tag name="KSO_WM_TEMPLATE_INDEX" val="20218275"/>
  <p:tag name="KSO_WM_SLIDE_LAYOUT" val="a_d_f"/>
  <p:tag name="KSO_WM_SLIDE_LAYOUT_CNT" val="1_1_2"/>
</p:tagLst>
</file>

<file path=ppt/tags/tag305.xml><?xml version="1.0" encoding="utf-8"?>
<p:tagLst xmlns:p="http://schemas.openxmlformats.org/presentationml/2006/main">
  <p:tag name="KSO_WM_UNIT_SUBTYPE" val="a"/>
  <p:tag name="KSO_WM_UNIT_PRESET_TEXT" val="在公司学到更加系统化的方法，为更加有有责任心、做事有耐心。对市场活动有浓厚兴趣，希望能在市场营销领域期发展，提升专业技能，实现自我价值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18275_21*f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18275_21*i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07.xml><?xml version="1.0" encoding="utf-8"?>
<p:tagLst xmlns:p="http://schemas.openxmlformats.org/presentationml/2006/main">
  <p:tag name="KSO_WM_UNIT_SUBTYPE" val="a"/>
  <p:tag name="KSO_WM_UNIT_PRESET_TEXT" val="2020年工作取得初步进展，后续应加强市场调研，精准制定工作方案，把市场需求转化为实实在在的效益，把握用户需求，并在这点上深挖、创造；持续营销维持热度，最终实现转化实现增运上量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18275_21*f*2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08.xml><?xml version="1.0" encoding="utf-8"?>
<p:tagLst xmlns:p="http://schemas.openxmlformats.org/presentationml/2006/main">
  <p:tag name="KSO_WM_BEAUTIFY_FLAG" val=""/>
</p:tagLst>
</file>

<file path=ppt/tags/tag309.xml><?xml version="1.0" encoding="utf-8"?>
<p:tagLst xmlns:p="http://schemas.openxmlformats.org/presentationml/2006/main">
  <p:tag name="KSO_WM_SLIDE_ID" val="custom20218275_21"/>
  <p:tag name="KSO_WM_TEMPLATE_SUBCATEGORY" val="0"/>
  <p:tag name="KSO_WM_TEMPLATE_MASTER_TYPE" val="1"/>
  <p:tag name="KSO_WM_TEMPLATE_COLOR_TYPE" val="0"/>
  <p:tag name="KSO_WM_SLIDE_TYPE" val="text"/>
  <p:tag name="KSO_WM_SLIDE_SUBTYPE" val="picTxt"/>
  <p:tag name="KSO_WM_SLIDE_ITEM_CNT" val="0"/>
  <p:tag name="KSO_WM_SLIDE_INDEX" val="21"/>
  <p:tag name="KSO_WM_SLIDE_SIZE" val="725*397"/>
  <p:tag name="KSO_WM_SLIDE_POSITION" val="99*84"/>
  <p:tag name="KSO_WM_TAG_VERSION" val="1.0"/>
  <p:tag name="KSO_WM_BEAUTIFY_FLAG" val="#wm#"/>
  <p:tag name="KSO_WM_TEMPLATE_CATEGORY" val="custom"/>
  <p:tag name="KSO_WM_TEMPLATE_INDEX" val="20218275"/>
  <p:tag name="KSO_WM_SLIDE_LAYOUT" val="a_d_f"/>
  <p:tag name="KSO_WM_SLIDE_LAYOUT_CNT" val="1_1_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PRESET_TEXT" val="01"/>
  <p:tag name="KSO_WM_UNIT_NOCLEAR" val="0"/>
  <p:tag name="KSO_WM_UNIT_VALUE" val="4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18275_7*e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11.xml><?xml version="1.0" encoding="utf-8"?>
<p:tagLst xmlns:p="http://schemas.openxmlformats.org/presentationml/2006/main">
  <p:tag name="KSO_WM_UNIT_ISCONTENTSTITLE" val="0"/>
  <p:tag name="KSO_WM_UNIT_ISNUMDGMTITLE" val="0"/>
  <p:tag name="KSO_WM_UNIT_PRESET_TEXT" val="工作回顾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18275_7*a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12.xml><?xml version="1.0" encoding="utf-8"?>
<p:tagLst xmlns:p="http://schemas.openxmlformats.org/presentationml/2006/main">
  <p:tag name="KSO_WM_SLIDE_ID" val="custom20218275_7"/>
  <p:tag name="KSO_WM_TEMPLATE_SUBCATEGORY" val="0"/>
  <p:tag name="KSO_WM_TEMPLATE_MASTER_TYPE" val="1"/>
  <p:tag name="KSO_WM_TEMPLATE_COLOR_TYPE" val="0"/>
  <p:tag name="KSO_WM_SLIDE_TYPE" val="sectionTitle"/>
  <p:tag name="KSO_WM_SLIDE_SUBTYPE" val="pureTxt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18275"/>
  <p:tag name="KSO_WM_SLIDE_LAYOUT" val="a_e_f"/>
  <p:tag name="KSO_WM_SLIDE_LAYOUT_CNT" val="1_1_1"/>
</p:tagLst>
</file>

<file path=ppt/tags/tag313.xml><?xml version="1.0" encoding="utf-8"?>
<p:tagLst xmlns:p="http://schemas.openxmlformats.org/presentationml/2006/main">
  <p:tag name="KSO_WM_UNIT_SUBTYPE" val="a"/>
  <p:tag name="KSO_WM_UNIT_PRESET_TEXT" val="在公司学到更加系统化的方法，为更加有有责任心、做事有耐心。对市场活动有浓厚兴趣，希望能在市场营销领域期发展，提升专业技能，实现自我价值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18275_21*f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18275_21*i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15.xml><?xml version="1.0" encoding="utf-8"?>
<p:tagLst xmlns:p="http://schemas.openxmlformats.org/presentationml/2006/main">
  <p:tag name="KSO_WM_UNIT_SUBTYPE" val="a"/>
  <p:tag name="KSO_WM_UNIT_PRESET_TEXT" val="2020年工作取得初步进展，后续应加强市场调研，精准制定工作方案，把市场需求转化为实实在在的效益，把握用户需求，并在这点上深挖、创造；持续营销维持热度，最终实现转化实现增运上量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18275_21*f*2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16.xml><?xml version="1.0" encoding="utf-8"?>
<p:tagLst xmlns:p="http://schemas.openxmlformats.org/presentationml/2006/main">
  <p:tag name="KSO_WM_BEAUTIFY_FLAG" val=""/>
</p:tagLst>
</file>

<file path=ppt/tags/tag317.xml><?xml version="1.0" encoding="utf-8"?>
<p:tagLst xmlns:p="http://schemas.openxmlformats.org/presentationml/2006/main">
  <p:tag name="KSO_WM_UNIT_SUBTYPE" val="a"/>
  <p:tag name="KSO_WM_UNIT_PRESET_TEXT" val="2020年工作取得初步进展，后续应加强市场调研，精准制定工作方案，把市场需求转化为实实在在的效益，把握用户需求，并在这点上深挖、创造；持续营销维持热度，最终实现转化实现增运上量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18275_21*f*2"/>
  <p:tag name="KSO_WM_TEMPLATE_CATEGORY" val="custom"/>
  <p:tag name="KSO_WM_TEMPLATE_INDEX" val="20218275"/>
  <p:tag name="KSO_WM_UNIT_LAYERLEVEL" val="1"/>
  <p:tag name="KSO_WM_TAG_VERSION" val="1.0"/>
  <p:tag name="KSO_WM_BEAUTIFY_FLAG" val=""/>
</p:tagLst>
</file>

<file path=ppt/tags/tag318.xml><?xml version="1.0" encoding="utf-8"?>
<p:tagLst xmlns:p="http://schemas.openxmlformats.org/presentationml/2006/main">
  <p:tag name="KSO_WM_SLIDE_ID" val="custom20218275_21"/>
  <p:tag name="KSO_WM_TEMPLATE_SUBCATEGORY" val="0"/>
  <p:tag name="KSO_WM_TEMPLATE_MASTER_TYPE" val="1"/>
  <p:tag name="KSO_WM_TEMPLATE_COLOR_TYPE" val="0"/>
  <p:tag name="KSO_WM_SLIDE_TYPE" val="text"/>
  <p:tag name="KSO_WM_SLIDE_SUBTYPE" val="picTxt"/>
  <p:tag name="KSO_WM_SLIDE_ITEM_CNT" val="0"/>
  <p:tag name="KSO_WM_SLIDE_INDEX" val="21"/>
  <p:tag name="KSO_WM_SLIDE_SIZE" val="725*397"/>
  <p:tag name="KSO_WM_SLIDE_POSITION" val="99*84"/>
  <p:tag name="KSO_WM_TAG_VERSION" val="1.0"/>
  <p:tag name="KSO_WM_BEAUTIFY_FLAG" val="#wm#"/>
  <p:tag name="KSO_WM_TEMPLATE_CATEGORY" val="custom"/>
  <p:tag name="KSO_WM_TEMPLATE_INDEX" val="20218275"/>
  <p:tag name="KSO_WM_SLIDE_LAYOUT" val="a_d_f"/>
  <p:tag name="KSO_WM_SLIDE_LAYOUT_CNT" val="1_1_2"/>
</p:tagLst>
</file>

<file path=ppt/tags/tag319.xml><?xml version="1.0" encoding="utf-8"?>
<p:tagLst xmlns:p="http://schemas.openxmlformats.org/presentationml/2006/main">
  <p:tag name="KSO_WM_UNIT_SUBTYPE" val="a"/>
  <p:tag name="KSO_WM_UNIT_PRESET_TEXT" val="在公司学到更加系统化的方法，为更加有有责任心、做事有耐心。对市场活动有浓厚兴趣，希望能在市场营销领域期发展，提升专业技能，实现自我价值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18275_21*f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18275_21*i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21.xml><?xml version="1.0" encoding="utf-8"?>
<p:tagLst xmlns:p="http://schemas.openxmlformats.org/presentationml/2006/main">
  <p:tag name="KSO_WM_UNIT_SUBTYPE" val="a"/>
  <p:tag name="KSO_WM_UNIT_PRESET_TEXT" val="2020年工作取得初步进展，后续应加强市场调研，精准制定工作方案，把市场需求转化为实实在在的效益，把握用户需求，并在这点上深挖、创造；持续营销维持热度，最终实现转化实现增运上量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18275_21*f*2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22.xml><?xml version="1.0" encoding="utf-8"?>
<p:tagLst xmlns:p="http://schemas.openxmlformats.org/presentationml/2006/main">
  <p:tag name="KSO_WM_BEAUTIFY_FLAG" val=""/>
</p:tagLst>
</file>

<file path=ppt/tags/tag323.xml><?xml version="1.0" encoding="utf-8"?>
<p:tagLst xmlns:p="http://schemas.openxmlformats.org/presentationml/2006/main">
  <p:tag name="KSO_WM_SLIDE_ID" val="custom20218275_21"/>
  <p:tag name="KSO_WM_TEMPLATE_SUBCATEGORY" val="0"/>
  <p:tag name="KSO_WM_TEMPLATE_MASTER_TYPE" val="1"/>
  <p:tag name="KSO_WM_TEMPLATE_COLOR_TYPE" val="0"/>
  <p:tag name="KSO_WM_SLIDE_TYPE" val="text"/>
  <p:tag name="KSO_WM_SLIDE_SUBTYPE" val="picTxt"/>
  <p:tag name="KSO_WM_SLIDE_ITEM_CNT" val="0"/>
  <p:tag name="KSO_WM_SLIDE_INDEX" val="21"/>
  <p:tag name="KSO_WM_SLIDE_SIZE" val="725*397"/>
  <p:tag name="KSO_WM_SLIDE_POSITION" val="99*84"/>
  <p:tag name="KSO_WM_TAG_VERSION" val="1.0"/>
  <p:tag name="KSO_WM_BEAUTIFY_FLAG" val="#wm#"/>
  <p:tag name="KSO_WM_TEMPLATE_CATEGORY" val="custom"/>
  <p:tag name="KSO_WM_TEMPLATE_INDEX" val="20218275"/>
  <p:tag name="KSO_WM_SLIDE_LAYOUT" val="a_d_f"/>
  <p:tag name="KSO_WM_SLIDE_LAYOUT_CNT" val="1_1_2"/>
</p:tagLst>
</file>

<file path=ppt/tags/tag324.xml><?xml version="1.0" encoding="utf-8"?>
<p:tagLst xmlns:p="http://schemas.openxmlformats.org/presentationml/2006/main">
  <p:tag name="KSO_WM_UNIT_SUBTYPE" val="a"/>
  <p:tag name="KSO_WM_UNIT_PRESET_TEXT" val="在公司学到更加系统化的方法，为更加有有责任心、做事有耐心。对市场活动有浓厚兴趣，希望能在市场营销领域期发展，提升专业技能，实现自我价值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18275_21*f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18275_21*i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26.xml><?xml version="1.0" encoding="utf-8"?>
<p:tagLst xmlns:p="http://schemas.openxmlformats.org/presentationml/2006/main">
  <p:tag name="KSO_WM_UNIT_SUBTYPE" val="a"/>
  <p:tag name="KSO_WM_UNIT_PRESET_TEXT" val="2020年工作取得初步进展，后续应加强市场调研，精准制定工作方案，把市场需求转化为实实在在的效益，把握用户需求，并在这点上深挖、创造；持续营销维持热度，最终实现转化实现增运上量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18275_21*f*2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27.xml><?xml version="1.0" encoding="utf-8"?>
<p:tagLst xmlns:p="http://schemas.openxmlformats.org/presentationml/2006/main">
  <p:tag name="KSO_WM_BEAUTIFY_FLAG" val=""/>
</p:tagLst>
</file>

<file path=ppt/tags/tag328.xml><?xml version="1.0" encoding="utf-8"?>
<p:tagLst xmlns:p="http://schemas.openxmlformats.org/presentationml/2006/main">
  <p:tag name="KSO_WM_SLIDE_ID" val="custom20218275_21"/>
  <p:tag name="KSO_WM_TEMPLATE_SUBCATEGORY" val="0"/>
  <p:tag name="KSO_WM_TEMPLATE_MASTER_TYPE" val="1"/>
  <p:tag name="KSO_WM_TEMPLATE_COLOR_TYPE" val="0"/>
  <p:tag name="KSO_WM_SLIDE_TYPE" val="text"/>
  <p:tag name="KSO_WM_SLIDE_SUBTYPE" val="picTxt"/>
  <p:tag name="KSO_WM_SLIDE_ITEM_CNT" val="0"/>
  <p:tag name="KSO_WM_SLIDE_INDEX" val="21"/>
  <p:tag name="KSO_WM_SLIDE_SIZE" val="725*397"/>
  <p:tag name="KSO_WM_SLIDE_POSITION" val="99*84"/>
  <p:tag name="KSO_WM_TAG_VERSION" val="1.0"/>
  <p:tag name="KSO_WM_BEAUTIFY_FLAG" val="#wm#"/>
  <p:tag name="KSO_WM_TEMPLATE_CATEGORY" val="custom"/>
  <p:tag name="KSO_WM_TEMPLATE_INDEX" val="20218275"/>
  <p:tag name="KSO_WM_SLIDE_LAYOUT" val="a_d_f"/>
  <p:tag name="KSO_WM_SLIDE_LAYOUT_CNT" val="1_1_2"/>
</p:tagLst>
</file>

<file path=ppt/tags/tag329.xml><?xml version="1.0" encoding="utf-8"?>
<p:tagLst xmlns:p="http://schemas.openxmlformats.org/presentationml/2006/main">
  <p:tag name="KSO_WM_UNIT_SUBTYPE" val="a"/>
  <p:tag name="KSO_WM_UNIT_PRESET_TEXT" val="在公司学到更加系统化的方法，为更加有有责任心、做事有耐心。对市场活动有浓厚兴趣，希望能在市场营销领域期发展，提升专业技能，实现自我价值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18275_21*f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18275_21*i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31.xml><?xml version="1.0" encoding="utf-8"?>
<p:tagLst xmlns:p="http://schemas.openxmlformats.org/presentationml/2006/main">
  <p:tag name="KSO_WM_UNIT_SUBTYPE" val="a"/>
  <p:tag name="KSO_WM_UNIT_PRESET_TEXT" val="2020年工作取得初步进展，后续应加强市场调研，精准制定工作方案，把市场需求转化为实实在在的效益，把握用户需求，并在这点上深挖、创造；持续营销维持热度，最终实现转化实现增运上量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18275_21*f*2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32.xml><?xml version="1.0" encoding="utf-8"?>
<p:tagLst xmlns:p="http://schemas.openxmlformats.org/presentationml/2006/main">
  <p:tag name="KSO_WM_SLIDE_ID" val="custom20218275_21"/>
  <p:tag name="KSO_WM_TEMPLATE_SUBCATEGORY" val="0"/>
  <p:tag name="KSO_WM_TEMPLATE_MASTER_TYPE" val="1"/>
  <p:tag name="KSO_WM_TEMPLATE_COLOR_TYPE" val="0"/>
  <p:tag name="KSO_WM_SLIDE_TYPE" val="text"/>
  <p:tag name="KSO_WM_SLIDE_SUBTYPE" val="picTxt"/>
  <p:tag name="KSO_WM_SLIDE_ITEM_CNT" val="0"/>
  <p:tag name="KSO_WM_SLIDE_INDEX" val="21"/>
  <p:tag name="KSO_WM_SLIDE_SIZE" val="725*397"/>
  <p:tag name="KSO_WM_SLIDE_POSITION" val="99*84"/>
  <p:tag name="KSO_WM_TAG_VERSION" val="1.0"/>
  <p:tag name="KSO_WM_BEAUTIFY_FLAG" val="#wm#"/>
  <p:tag name="KSO_WM_TEMPLATE_CATEGORY" val="custom"/>
  <p:tag name="KSO_WM_TEMPLATE_INDEX" val="20218275"/>
  <p:tag name="KSO_WM_SLIDE_LAYOUT" val="a_d_f"/>
  <p:tag name="KSO_WM_SLIDE_LAYOUT_CNT" val="1_1_2"/>
</p:tagLst>
</file>

<file path=ppt/tags/tag333.xml><?xml version="1.0" encoding="utf-8"?>
<p:tagLst xmlns:p="http://schemas.openxmlformats.org/presentationml/2006/main">
  <p:tag name="KSO_WM_UNIT_SUBTYPE" val="a"/>
  <p:tag name="KSO_WM_UNIT_PRESET_TEXT" val="在公司学到更加系统化的方法，为更加有有责任心、做事有耐心。对市场活动有浓厚兴趣，希望能在市场营销领域期发展，提升专业技能，实现自我价值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18275_21*f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18275_21*i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35.xml><?xml version="1.0" encoding="utf-8"?>
<p:tagLst xmlns:p="http://schemas.openxmlformats.org/presentationml/2006/main">
  <p:tag name="KSO_WM_UNIT_SUBTYPE" val="a"/>
  <p:tag name="KSO_WM_UNIT_PRESET_TEXT" val="2020年工作取得初步进展，后续应加强市场调研，精准制定工作方案，把市场需求转化为实实在在的效益，把握用户需求，并在这点上深挖、创造；持续营销维持热度，最终实现转化实现增运上量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18275_21*f*2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36.xml><?xml version="1.0" encoding="utf-8"?>
<p:tagLst xmlns:p="http://schemas.openxmlformats.org/presentationml/2006/main">
  <p:tag name="KSO_WM_SLIDE_ID" val="custom20218275_21"/>
  <p:tag name="KSO_WM_TEMPLATE_SUBCATEGORY" val="0"/>
  <p:tag name="KSO_WM_TEMPLATE_MASTER_TYPE" val="1"/>
  <p:tag name="KSO_WM_TEMPLATE_COLOR_TYPE" val="0"/>
  <p:tag name="KSO_WM_SLIDE_TYPE" val="text"/>
  <p:tag name="KSO_WM_SLIDE_SUBTYPE" val="picTxt"/>
  <p:tag name="KSO_WM_SLIDE_ITEM_CNT" val="0"/>
  <p:tag name="KSO_WM_SLIDE_INDEX" val="21"/>
  <p:tag name="KSO_WM_SLIDE_SIZE" val="725*397"/>
  <p:tag name="KSO_WM_SLIDE_POSITION" val="99*84"/>
  <p:tag name="KSO_WM_TAG_VERSION" val="1.0"/>
  <p:tag name="KSO_WM_BEAUTIFY_FLAG" val="#wm#"/>
  <p:tag name="KSO_WM_TEMPLATE_CATEGORY" val="custom"/>
  <p:tag name="KSO_WM_TEMPLATE_INDEX" val="20218275"/>
  <p:tag name="KSO_WM_SLIDE_LAYOUT" val="a_d_f"/>
  <p:tag name="KSO_WM_SLIDE_LAYOUT_CNT" val="1_1_2"/>
</p:tagLst>
</file>

<file path=ppt/tags/tag337.xml><?xml version="1.0" encoding="utf-8"?>
<p:tagLst xmlns:p="http://schemas.openxmlformats.org/presentationml/2006/main">
  <p:tag name="KSO_WM_UNIT_PRESET_TEXT" val="01"/>
  <p:tag name="KSO_WM_UNIT_NOCLEAR" val="0"/>
  <p:tag name="KSO_WM_UNIT_VALUE" val="4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18275_7*e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38.xml><?xml version="1.0" encoding="utf-8"?>
<p:tagLst xmlns:p="http://schemas.openxmlformats.org/presentationml/2006/main">
  <p:tag name="KSO_WM_UNIT_ISCONTENTSTITLE" val="0"/>
  <p:tag name="KSO_WM_UNIT_ISNUMDGMTITLE" val="0"/>
  <p:tag name="KSO_WM_UNIT_PRESET_TEXT" val="工作回顾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18275_7*a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39.xml><?xml version="1.0" encoding="utf-8"?>
<p:tagLst xmlns:p="http://schemas.openxmlformats.org/presentationml/2006/main">
  <p:tag name="KSO_WM_SLIDE_ID" val="custom20218275_7"/>
  <p:tag name="KSO_WM_TEMPLATE_SUBCATEGORY" val="0"/>
  <p:tag name="KSO_WM_TEMPLATE_MASTER_TYPE" val="1"/>
  <p:tag name="KSO_WM_TEMPLATE_COLOR_TYPE" val="0"/>
  <p:tag name="KSO_WM_SLIDE_TYPE" val="sectionTitle"/>
  <p:tag name="KSO_WM_SLIDE_SUBTYPE" val="pureTxt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18275"/>
  <p:tag name="KSO_WM_SLIDE_LAYOUT" val="a_e_f"/>
  <p:tag name="KSO_WM_SLIDE_LAYOUT_CNT" val="1_1_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SUBTYPE" val="a"/>
  <p:tag name="KSO_WM_UNIT_PRESET_TEXT" val="在公司学到更加系统化的方法，为更加有有责任心、做事有耐心。对市场活动有浓厚兴趣，希望能在市场营销领域期发展，提升专业技能，实现自我价值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18275_21*f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18275_21*i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42.xml><?xml version="1.0" encoding="utf-8"?>
<p:tagLst xmlns:p="http://schemas.openxmlformats.org/presentationml/2006/main">
  <p:tag name="KSO_WM_SLIDE_ID" val="custom20218275_21"/>
  <p:tag name="KSO_WM_TEMPLATE_SUBCATEGORY" val="0"/>
  <p:tag name="KSO_WM_TEMPLATE_MASTER_TYPE" val="1"/>
  <p:tag name="KSO_WM_TEMPLATE_COLOR_TYPE" val="0"/>
  <p:tag name="KSO_WM_SLIDE_TYPE" val="text"/>
  <p:tag name="KSO_WM_SLIDE_SUBTYPE" val="picTxt"/>
  <p:tag name="KSO_WM_SLIDE_ITEM_CNT" val="0"/>
  <p:tag name="KSO_WM_SLIDE_INDEX" val="21"/>
  <p:tag name="KSO_WM_SLIDE_SIZE" val="725*397"/>
  <p:tag name="KSO_WM_SLIDE_POSITION" val="99*84"/>
  <p:tag name="KSO_WM_TAG_VERSION" val="1.0"/>
  <p:tag name="KSO_WM_BEAUTIFY_FLAG" val="#wm#"/>
  <p:tag name="KSO_WM_TEMPLATE_CATEGORY" val="custom"/>
  <p:tag name="KSO_WM_TEMPLATE_INDEX" val="20218275"/>
  <p:tag name="KSO_WM_SLIDE_LAYOUT" val="a_d_f"/>
  <p:tag name="KSO_WM_SLIDE_LAYOUT_CNT" val="1_1_2"/>
</p:tagLst>
</file>

<file path=ppt/tags/tag343.xml><?xml version="1.0" encoding="utf-8"?>
<p:tagLst xmlns:p="http://schemas.openxmlformats.org/presentationml/2006/main">
  <p:tag name="KSO_WM_UNIT_SUBTYPE" val="a"/>
  <p:tag name="KSO_WM_UNIT_PRESET_TEXT" val="在公司学到更加系统化的方法，为更加有有责任心、做事有耐心。对市场活动有浓厚兴趣，希望能在市场营销领域期发展，提升专业技能，实现自我价值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18275_21*f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18275_21*i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45.xml><?xml version="1.0" encoding="utf-8"?>
<p:tagLst xmlns:p="http://schemas.openxmlformats.org/presentationml/2006/main">
  <p:tag name="KSO_WM_UNIT_SUBTYPE" val="a"/>
  <p:tag name="KSO_WM_UNIT_PRESET_TEXT" val="2020年工作取得初步进展，后续应加强市场调研，精准制定工作方案，把市场需求转化为实实在在的效益，把握用户需求，并在这点上深挖、创造；持续营销维持热度，最终实现转化实现增运上量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18275_21*f*2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46.xml><?xml version="1.0" encoding="utf-8"?>
<p:tagLst xmlns:p="http://schemas.openxmlformats.org/presentationml/2006/main">
  <p:tag name="KSO_WM_SLIDE_ID" val="custom20218275_21"/>
  <p:tag name="KSO_WM_TEMPLATE_SUBCATEGORY" val="0"/>
  <p:tag name="KSO_WM_TEMPLATE_MASTER_TYPE" val="1"/>
  <p:tag name="KSO_WM_TEMPLATE_COLOR_TYPE" val="0"/>
  <p:tag name="KSO_WM_SLIDE_TYPE" val="text"/>
  <p:tag name="KSO_WM_SLIDE_SUBTYPE" val="picTxt"/>
  <p:tag name="KSO_WM_SLIDE_ITEM_CNT" val="0"/>
  <p:tag name="KSO_WM_SLIDE_INDEX" val="21"/>
  <p:tag name="KSO_WM_SLIDE_SIZE" val="725*397"/>
  <p:tag name="KSO_WM_SLIDE_POSITION" val="99*84"/>
  <p:tag name="KSO_WM_TAG_VERSION" val="1.0"/>
  <p:tag name="KSO_WM_BEAUTIFY_FLAG" val="#wm#"/>
  <p:tag name="KSO_WM_TEMPLATE_CATEGORY" val="custom"/>
  <p:tag name="KSO_WM_TEMPLATE_INDEX" val="20218275"/>
  <p:tag name="KSO_WM_SLIDE_LAYOUT" val="a_d_f"/>
  <p:tag name="KSO_WM_SLIDE_LAYOUT_CNT" val="1_1_2"/>
</p:tagLst>
</file>

<file path=ppt/tags/tag347.xml><?xml version="1.0" encoding="utf-8"?>
<p:tagLst xmlns:p="http://schemas.openxmlformats.org/presentationml/2006/main">
  <p:tag name="KSO_WM_UNIT_SUBTYPE" val="a"/>
  <p:tag name="KSO_WM_UNIT_PRESET_TEXT" val="在公司学到更加系统化的方法，为更加有有责任心、做事有耐心。对市场活动有浓厚兴趣，希望能在市场营销领域期发展，提升专业技能，实现自我价值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18275_21*f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18275_21*i*1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49.xml><?xml version="1.0" encoding="utf-8"?>
<p:tagLst xmlns:p="http://schemas.openxmlformats.org/presentationml/2006/main">
  <p:tag name="KSO_WM_UNIT_SUBTYPE" val="a"/>
  <p:tag name="KSO_WM_UNIT_PRESET_TEXT" val="2020年工作取得初步进展，后续应加强市场调研，精准制定工作方案，把市场需求转化为实实在在的效益，把握用户需求，并在这点上深挖、创造；持续营销维持热度，最终实现转化实现增运上量。"/>
  <p:tag name="KSO_WM_UNIT_NOCLEAR" val="0"/>
  <p:tag name="KSO_WM_UNIT_VALUE" val="9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18275_21*f*2"/>
  <p:tag name="KSO_WM_TEMPLATE_CATEGORY" val="custom"/>
  <p:tag name="KSO_WM_TEMPLATE_INDEX" val="20218275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ID" val="custom20218275_21"/>
  <p:tag name="KSO_WM_TEMPLATE_SUBCATEGORY" val="0"/>
  <p:tag name="KSO_WM_TEMPLATE_MASTER_TYPE" val="1"/>
  <p:tag name="KSO_WM_TEMPLATE_COLOR_TYPE" val="0"/>
  <p:tag name="KSO_WM_SLIDE_TYPE" val="text"/>
  <p:tag name="KSO_WM_SLIDE_SUBTYPE" val="picTxt"/>
  <p:tag name="KSO_WM_SLIDE_ITEM_CNT" val="0"/>
  <p:tag name="KSO_WM_SLIDE_INDEX" val="21"/>
  <p:tag name="KSO_WM_SLIDE_SIZE" val="725*397"/>
  <p:tag name="KSO_WM_SLIDE_POSITION" val="99*84"/>
  <p:tag name="KSO_WM_TAG_VERSION" val="1.0"/>
  <p:tag name="KSO_WM_BEAUTIFY_FLAG" val="#wm#"/>
  <p:tag name="KSO_WM_TEMPLATE_CATEGORY" val="custom"/>
  <p:tag name="KSO_WM_TEMPLATE_INDEX" val="20218275"/>
  <p:tag name="KSO_WM_SLIDE_LAYOUT" val="a_d_f"/>
  <p:tag name="KSO_WM_SLIDE_LAYOUT_CNT" val="1_1_2"/>
</p:tagLst>
</file>

<file path=ppt/tags/tag351.xml><?xml version="1.0" encoding="utf-8"?>
<p:tagLst xmlns:p="http://schemas.openxmlformats.org/presentationml/2006/main">
  <p:tag name="KSO_WM_UNIT_SUBTYPE" val="b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30276_11*f*1"/>
  <p:tag name="KSO_WM_TEMPLATE_CATEGORY" val="custom"/>
  <p:tag name="KSO_WM_TEMPLATE_INDEX" val="20230276"/>
  <p:tag name="KSO_WM_UNIT_LAYERLEVEL" val="1"/>
  <p:tag name="KSO_WM_TAG_VERSION" val="1.0"/>
  <p:tag name="KSO_WM_BEAUTIFY_FLAG" val="#wm#"/>
  <p:tag name="KSO_WM_UNIT_TEXT_FILL_FORE_SCHEMECOLOR_INDEX_BRIGHTNESS" val="-0.25"/>
  <p:tag name="KSO_WM_UNIT_TEXT_FILL_FORE_SCHEMECOLOR_INDEX" val="14"/>
  <p:tag name="KSO_WM_UNIT_TEXT_FILL_TYPE" val="1"/>
  <p:tag name="KSO_WM_UNIT_CONTENT_GROUP_TYPE" val="contentchip"/>
  <p:tag name="KSO_WM_UNIT_PRESET_TEXT" val="汇报人：WPS"/>
</p:tagLst>
</file>

<file path=ppt/tags/tag35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0276_11*a*1"/>
  <p:tag name="KSO_WM_TEMPLATE_CATEGORY" val="custom"/>
  <p:tag name="KSO_WM_TEMPLATE_INDEX" val="20230276"/>
  <p:tag name="KSO_WM_UNIT_LAYERLEVEL" val="1"/>
  <p:tag name="KSO_WM_TAG_VERSION" val="1.0"/>
  <p:tag name="KSO_WM_BEAUTIFY_FLAG" val="#wm#"/>
  <p:tag name="KSO_WM_UNIT_CONTENT_GROUP_TYPE" val="contentchip"/>
  <p:tag name="KSO_WM_UNIT_PRESET_TEXT" val="感谢您的观看"/>
</p:tagLst>
</file>

<file path=ppt/tags/tag353.xml><?xml version="1.0" encoding="utf-8"?>
<p:tagLst xmlns:p="http://schemas.openxmlformats.org/presentationml/2006/main">
  <p:tag name="KSO_WM_SLIDE_ID" val="custom20230276_11"/>
  <p:tag name="KSO_WM_TEMPLATE_SUBCATEGORY" val="29"/>
  <p:tag name="KSO_WM_TEMPLATE_MASTER_TYPE" val="0"/>
  <p:tag name="KSO_WM_TEMPLATE_COLOR_TYPE" val="0"/>
  <p:tag name="KSO_WM_SLIDE_ITEM_CNT" val="0"/>
  <p:tag name="KSO_WM_SLIDE_INDEX" val="11"/>
  <p:tag name="KSO_WM_TAG_VERSION" val="1.0"/>
  <p:tag name="KSO_WM_BEAUTIFY_FLAG" val="#wm#"/>
  <p:tag name="KSO_WM_TEMPLATE_CATEGORY" val="custom"/>
  <p:tag name="KSO_WM_TEMPLATE_INDEX" val="20230276"/>
  <p:tag name="KSO_WM_SLIDE_TYPE" val="endPage"/>
  <p:tag name="KSO_WM_SLIDE_SUBTYPE" val="pureTxt"/>
  <p:tag name="KSO_WM_SLIDE_LAYOUT" val="a_f"/>
  <p:tag name="KSO_WM_SLIDE_LAYOUT_CNT" val="1_1"/>
  <p:tag name="KSO_WM_SPECIAL_SOURCE" val="bdnull"/>
  <p:tag name="KSO_WM_SLIDE_CONTENT_AREA" val="{&quot;left&quot;:&quot;145.8&quot;,&quot;top&quot;:&quot;108.65&quot;,&quot;width&quot;:&quot;649.85&quot;,&quot;height&quot;:&quot;340.25&quot;}"/>
</p:tagLst>
</file>

<file path=ppt/tags/tag354.xml><?xml version="1.0" encoding="utf-8"?>
<p:tagLst xmlns:p="http://schemas.openxmlformats.org/presentationml/2006/main">
  <p:tag name="commondata" val="eyJoZGlkIjoiMDJlM2M4ZTgxYjRhMjk1MDVkNmRiZDQwOGQyNzU1ODEifQ==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05">
      <a:dk1>
        <a:sysClr val="windowText" lastClr="000000"/>
      </a:dk1>
      <a:lt1>
        <a:sysClr val="window" lastClr="FFFFFF"/>
      </a:lt1>
      <a:dk2>
        <a:srgbClr val="F5F5F7"/>
      </a:dk2>
      <a:lt2>
        <a:srgbClr val="FFFFFF"/>
      </a:lt2>
      <a:accent1>
        <a:srgbClr val="C4B08E"/>
      </a:accent1>
      <a:accent2>
        <a:srgbClr val="BAB499"/>
      </a:accent2>
      <a:accent3>
        <a:srgbClr val="B0B8A3"/>
      </a:accent3>
      <a:accent4>
        <a:srgbClr val="A6BCAC"/>
      </a:accent4>
      <a:accent5>
        <a:srgbClr val="9AC0B5"/>
      </a:accent5>
      <a:accent6>
        <a:srgbClr val="8EC4BE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自定义 52">
      <a:dk1>
        <a:sysClr val="windowText" lastClr="000000"/>
      </a:dk1>
      <a:lt1>
        <a:sysClr val="window" lastClr="FFFFFF"/>
      </a:lt1>
      <a:dk2>
        <a:srgbClr val="443323"/>
      </a:dk2>
      <a:lt2>
        <a:srgbClr val="F1ECE8"/>
      </a:lt2>
      <a:accent1>
        <a:srgbClr val="C00000"/>
      </a:accent1>
      <a:accent2>
        <a:srgbClr val="C99283"/>
      </a:accent2>
      <a:accent3>
        <a:srgbClr val="795B42"/>
      </a:accent3>
      <a:accent4>
        <a:srgbClr val="CBB7A4"/>
      </a:accent4>
      <a:accent5>
        <a:srgbClr val="AD8969"/>
      </a:accent5>
      <a:accent6>
        <a:srgbClr val="DB776F"/>
      </a:accent6>
      <a:hlink>
        <a:srgbClr val="0563C1"/>
      </a:hlink>
      <a:folHlink>
        <a:srgbClr val="954F72"/>
      </a:folHlink>
    </a:clrScheme>
    <a:fontScheme name="自定义 5">
      <a:majorFont>
        <a:latin typeface="汉仪尚巍手书简"/>
        <a:ea typeface="汉仪尚巍手书简"/>
        <a:cs typeface=""/>
      </a:majorFont>
      <a:minorFont>
        <a:latin typeface="MiSans Normal"/>
        <a:ea typeface="MiSans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1576</Words>
  <Application>WPS 演示</Application>
  <PresentationFormat>宽屏</PresentationFormat>
  <Paragraphs>112</Paragraphs>
  <Slides>20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Arial</vt:lpstr>
      <vt:lpstr>宋体</vt:lpstr>
      <vt:lpstr>Wingdings</vt:lpstr>
      <vt:lpstr>Wingdings</vt:lpstr>
      <vt:lpstr>微软雅黑</vt:lpstr>
      <vt:lpstr>MiSans Normal</vt:lpstr>
      <vt:lpstr>汉仪尚巍手书简</vt:lpstr>
      <vt:lpstr>Open Sans</vt:lpstr>
      <vt:lpstr>Segoe Print</vt:lpstr>
      <vt:lpstr>Lato</vt:lpstr>
      <vt:lpstr>Calibri</vt:lpstr>
      <vt:lpstr>Arial Unicode MS</vt:lpstr>
      <vt:lpstr>WPS</vt:lpstr>
      <vt:lpstr>2_Office 主题​​</vt:lpstr>
      <vt:lpstr>Office 主题</vt:lpstr>
      <vt:lpstr>D2小组汇报</vt:lpstr>
      <vt:lpstr>PowerPoint 演示文稿</vt:lpstr>
      <vt:lpstr>第一题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第二题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第三题</vt:lpstr>
      <vt:lpstr>PowerPoint 演示文稿</vt:lpstr>
      <vt:lpstr>PowerPoint 演示文稿</vt:lpstr>
      <vt:lpstr>PowerPoint 演示文稿</vt:lpstr>
      <vt:lpstr>感谢您的观看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丢那么烦人的</cp:lastModifiedBy>
  <cp:revision>185</cp:revision>
  <dcterms:created xsi:type="dcterms:W3CDTF">2019-06-19T02:08:00Z</dcterms:created>
  <dcterms:modified xsi:type="dcterms:W3CDTF">2024-01-03T05:18:22Z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D376F37E6A5E46888FF7A146DE8E44EE_11</vt:lpwstr>
  </property>
</Properties>
</file>