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679" r:id="rId2"/>
    <p:sldId id="835" r:id="rId3"/>
    <p:sldId id="868" r:id="rId4"/>
    <p:sldId id="836" r:id="rId5"/>
    <p:sldId id="837" r:id="rId6"/>
    <p:sldId id="869" r:id="rId7"/>
    <p:sldId id="839" r:id="rId8"/>
    <p:sldId id="840" r:id="rId9"/>
    <p:sldId id="841" r:id="rId10"/>
    <p:sldId id="842" r:id="rId11"/>
    <p:sldId id="878" r:id="rId12"/>
    <p:sldId id="879" r:id="rId13"/>
    <p:sldId id="269" r:id="rId14"/>
    <p:sldId id="845" r:id="rId15"/>
    <p:sldId id="847" r:id="rId16"/>
    <p:sldId id="871" r:id="rId17"/>
    <p:sldId id="872" r:id="rId18"/>
    <p:sldId id="648" r:id="rId19"/>
    <p:sldId id="851" r:id="rId20"/>
    <p:sldId id="852" r:id="rId21"/>
    <p:sldId id="873" r:id="rId22"/>
    <p:sldId id="855" r:id="rId23"/>
    <p:sldId id="880" r:id="rId24"/>
    <p:sldId id="881" r:id="rId25"/>
    <p:sldId id="882" r:id="rId26"/>
    <p:sldId id="883" r:id="rId27"/>
    <p:sldId id="857" r:id="rId28"/>
    <p:sldId id="858" r:id="rId29"/>
    <p:sldId id="861" r:id="rId30"/>
    <p:sldId id="862" r:id="rId31"/>
    <p:sldId id="864" r:id="rId32"/>
    <p:sldId id="876" r:id="rId33"/>
    <p:sldId id="877" r:id="rId34"/>
    <p:sldId id="865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F73"/>
    <a:srgbClr val="E6C0C8"/>
    <a:srgbClr val="FA6F60"/>
    <a:srgbClr val="FF0000"/>
    <a:srgbClr val="00FFFF"/>
    <a:srgbClr val="9ACF60"/>
    <a:srgbClr val="A7CCE7"/>
    <a:srgbClr val="5B9BD5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EDFAC-8497-409A-968C-5F215CD2838F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1C12C-28D1-4664-A324-D903D3E30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15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BA8B501-608C-4DAF-B60F-7799E5B8A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A10516E-E5B4-496F-ABDE-25308005BA1A}" type="slidenum">
              <a:rPr lang="en-US" altLang="zh-CN"/>
              <a:pPr>
                <a:spcBef>
                  <a:spcPct val="0"/>
                </a:spcBef>
              </a:pPr>
              <a:t>19</a:t>
            </a:fld>
            <a:endParaRPr lang="en-US" altLang="zh-CN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DC7C9E3-9B56-4EFE-8383-C6B99CD5B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66763"/>
            <a:ext cx="6553200" cy="368617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F1D66B4-165F-47EF-A11D-6A27775D3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683125"/>
            <a:ext cx="4976812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48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89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61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54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8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9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8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6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7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8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52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2669-69FA-4430-84F9-3760B7B378B4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5474-B1C9-4D86-ACB1-DEB918A03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90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02_antibody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84"/>
          <a:stretch/>
        </p:blipFill>
        <p:spPr bwMode="auto">
          <a:xfrm>
            <a:off x="1126837" y="102467"/>
            <a:ext cx="9144000" cy="39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301693" y="4832577"/>
            <a:ext cx="3744912" cy="935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695343" y="4054765"/>
            <a:ext cx="48013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dirty="0">
                <a:ea typeface="华文行楷" panose="02010800040101010101" pitchFamily="2" charset="-122"/>
              </a:rPr>
              <a:t>抗体的功能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40145" y="175491"/>
            <a:ext cx="11711710" cy="6557818"/>
          </a:xfrm>
          <a:prstGeom prst="rect">
            <a:avLst/>
          </a:prstGeom>
          <a:noFill/>
          <a:ln w="57150" cmpd="thinThick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980775" y="5457650"/>
            <a:ext cx="1723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9B2D8E"/>
                </a:solidFill>
                <a:ea typeface="华文行楷" panose="02010800040101010101" pitchFamily="2" charset="-122"/>
              </a:rPr>
              <a:t>郝文波</a:t>
            </a:r>
          </a:p>
        </p:txBody>
      </p:sp>
      <p:sp>
        <p:nvSpPr>
          <p:cNvPr id="3" name="矩形 2"/>
          <p:cNvSpPr/>
          <p:nvPr/>
        </p:nvSpPr>
        <p:spPr>
          <a:xfrm>
            <a:off x="6890419" y="6271644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9B2D8E"/>
                </a:solidFill>
                <a:ea typeface="华文行楷" panose="02010800040101010101" pitchFamily="2" charset="-122"/>
              </a:rPr>
              <a:t>检验与生物技术学院抗体工程研究所</a:t>
            </a:r>
          </a:p>
        </p:txBody>
      </p:sp>
    </p:spTree>
    <p:extLst>
      <p:ext uri="{BB962C8B-B14F-4D97-AF65-F5344CB8AC3E}">
        <p14:creationId xmlns:p14="http://schemas.microsoft.com/office/powerpoint/2010/main" val="158659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1F207C6-151D-4AA3-99CA-B88978164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抗体的结合价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4617D2-2A88-44DE-8C7B-1820419578CB}"/>
              </a:ext>
            </a:extLst>
          </p:cNvPr>
          <p:cNvSpPr txBox="1"/>
          <p:nvPr/>
        </p:nvSpPr>
        <p:spPr>
          <a:xfrm>
            <a:off x="1610686" y="1969143"/>
            <a:ext cx="134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单体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Ig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0BD493-21C2-4AB1-8068-C0D3F96B1123}"/>
              </a:ext>
            </a:extLst>
          </p:cNvPr>
          <p:cNvSpPr txBox="1"/>
          <p:nvPr/>
        </p:nvSpPr>
        <p:spPr>
          <a:xfrm>
            <a:off x="3817864" y="1969143"/>
            <a:ext cx="166731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二聚体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（分泌型</a:t>
            </a:r>
            <a:r>
              <a:rPr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IgA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）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9D2D02-F849-4EAE-9D63-6BD720CD880C}"/>
              </a:ext>
            </a:extLst>
          </p:cNvPr>
          <p:cNvSpPr txBox="1"/>
          <p:nvPr/>
        </p:nvSpPr>
        <p:spPr>
          <a:xfrm>
            <a:off x="6351514" y="1992249"/>
            <a:ext cx="13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五聚体</a:t>
            </a:r>
            <a:endParaRPr lang="zh-CN" altLang="en-US" sz="28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E60F96-C0A6-4055-9333-C584FA4D6E58}"/>
              </a:ext>
            </a:extLst>
          </p:cNvPr>
          <p:cNvSpPr txBox="1"/>
          <p:nvPr/>
        </p:nvSpPr>
        <p:spPr>
          <a:xfrm>
            <a:off x="1710308" y="5638800"/>
            <a:ext cx="884339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F92A634-5931-44D8-BB1C-4D0FD3175137}"/>
              </a:ext>
            </a:extLst>
          </p:cNvPr>
          <p:cNvSpPr txBox="1"/>
          <p:nvPr/>
        </p:nvSpPr>
        <p:spPr>
          <a:xfrm>
            <a:off x="4296386" y="5581152"/>
            <a:ext cx="760950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价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BC38641-CE2F-4612-B5C0-EAC8F251F34F}"/>
              </a:ext>
            </a:extLst>
          </p:cNvPr>
          <p:cNvSpPr txBox="1"/>
          <p:nvPr/>
        </p:nvSpPr>
        <p:spPr>
          <a:xfrm>
            <a:off x="6186098" y="5562859"/>
            <a:ext cx="1897136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价（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价）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534B51A-A11E-4E01-8DFA-2F04B42BE8A1}"/>
              </a:ext>
            </a:extLst>
          </p:cNvPr>
          <p:cNvSpPr txBox="1"/>
          <p:nvPr/>
        </p:nvSpPr>
        <p:spPr>
          <a:xfrm>
            <a:off x="8725425" y="5557574"/>
            <a:ext cx="953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单价</a:t>
            </a:r>
            <a:endParaRPr lang="zh-CN" altLang="en-US" sz="2800" dirty="0"/>
          </a:p>
        </p:txBody>
      </p:sp>
      <p:pic>
        <p:nvPicPr>
          <p:cNvPr id="28" name="Picture 5" descr="03-12">
            <a:extLst>
              <a:ext uri="{FF2B5EF4-FFF2-40B4-BE49-F238E27FC236}">
                <a16:creationId xmlns:a16="http://schemas.microsoft.com/office/drawing/2014/main" id="{4D66AA70-3933-4161-A338-CD7087FEB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7" t="14521" r="3831" b="20136"/>
          <a:stretch/>
        </p:blipFill>
        <p:spPr>
          <a:xfrm>
            <a:off x="6170103" y="2817030"/>
            <a:ext cx="1751552" cy="2466470"/>
          </a:xfrm>
          <a:prstGeom prst="rect">
            <a:avLst/>
          </a:prstGeom>
          <a:noFill/>
        </p:spPr>
      </p:pic>
      <p:pic>
        <p:nvPicPr>
          <p:cNvPr id="29" name="Picture 5" descr="03-12">
            <a:extLst>
              <a:ext uri="{FF2B5EF4-FFF2-40B4-BE49-F238E27FC236}">
                <a16:creationId xmlns:a16="http://schemas.microsoft.com/office/drawing/2014/main" id="{0341EA84-D4EC-4BB7-BB6A-59EDD7560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7" t="46036" r="37242" b="19557"/>
          <a:stretch/>
        </p:blipFill>
        <p:spPr>
          <a:xfrm>
            <a:off x="3728293" y="3226623"/>
            <a:ext cx="1897137" cy="1325563"/>
          </a:xfrm>
          <a:prstGeom prst="rect">
            <a:avLst/>
          </a:prstGeom>
          <a:noFill/>
        </p:spPr>
      </p:pic>
      <p:pic>
        <p:nvPicPr>
          <p:cNvPr id="30" name="Picture 5" descr="03-12">
            <a:extLst>
              <a:ext uri="{FF2B5EF4-FFF2-40B4-BE49-F238E27FC236}">
                <a16:creationId xmlns:a16="http://schemas.microsoft.com/office/drawing/2014/main" id="{7B71E635-F8A6-4D09-8F44-B9242E9A6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43457" r="72308" b="19610"/>
          <a:stretch/>
        </p:blipFill>
        <p:spPr>
          <a:xfrm>
            <a:off x="1488389" y="4050265"/>
            <a:ext cx="1200937" cy="1325563"/>
          </a:xfrm>
          <a:prstGeom prst="rect">
            <a:avLst/>
          </a:prstGeom>
          <a:noFill/>
        </p:spPr>
      </p:pic>
      <p:pic>
        <p:nvPicPr>
          <p:cNvPr id="31" name="Picture 5" descr="03-12">
            <a:extLst>
              <a:ext uri="{FF2B5EF4-FFF2-40B4-BE49-F238E27FC236}">
                <a16:creationId xmlns:a16="http://schemas.microsoft.com/office/drawing/2014/main" id="{E140E747-C6F7-428E-83DA-B6318E314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4262" r="44420" b="56595"/>
          <a:stretch/>
        </p:blipFill>
        <p:spPr>
          <a:xfrm>
            <a:off x="853489" y="2680654"/>
            <a:ext cx="2470739" cy="1398959"/>
          </a:xfrm>
          <a:prstGeom prst="rect">
            <a:avLst/>
          </a:prstGeom>
          <a:noFill/>
        </p:spPr>
      </p:pic>
      <p:pic>
        <p:nvPicPr>
          <p:cNvPr id="32" name="Picture 2" descr="99">
            <a:extLst>
              <a:ext uri="{FF2B5EF4-FFF2-40B4-BE49-F238E27FC236}">
                <a16:creationId xmlns:a16="http://schemas.microsoft.com/office/drawing/2014/main" id="{F5C4A63B-A0F0-492D-B8F8-E65D4830B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2664" r="79322" b="25190"/>
          <a:stretch/>
        </p:blipFill>
        <p:spPr>
          <a:xfrm>
            <a:off x="8486594" y="3168019"/>
            <a:ext cx="1085245" cy="95325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" name="Picture 2" descr="99">
            <a:extLst>
              <a:ext uri="{FF2B5EF4-FFF2-40B4-BE49-F238E27FC236}">
                <a16:creationId xmlns:a16="http://schemas.microsoft.com/office/drawing/2014/main" id="{16DBA6A5-03C4-440F-95B5-00C794436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3" t="52607" r="2504" b="22521"/>
          <a:stretch/>
        </p:blipFill>
        <p:spPr>
          <a:xfrm>
            <a:off x="9734109" y="3133523"/>
            <a:ext cx="1694410" cy="102224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6CB1138C-91DF-4A6B-BBA1-AE2DE5218CC5}"/>
              </a:ext>
            </a:extLst>
          </p:cNvPr>
          <p:cNvSpPr txBox="1"/>
          <p:nvPr/>
        </p:nvSpPr>
        <p:spPr>
          <a:xfrm>
            <a:off x="8777331" y="1978358"/>
            <a:ext cx="1803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水解片段</a:t>
            </a:r>
            <a:endParaRPr lang="zh-CN" altLang="en-US" sz="28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1545E4F-0DF6-4D0D-973E-B1E531B2384D}"/>
              </a:ext>
            </a:extLst>
          </p:cNvPr>
          <p:cNvSpPr txBox="1"/>
          <p:nvPr/>
        </p:nvSpPr>
        <p:spPr>
          <a:xfrm>
            <a:off x="10243310" y="5545263"/>
            <a:ext cx="884339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D5030E8F-5695-45AF-A0D7-20D106E791BA}"/>
              </a:ext>
            </a:extLst>
          </p:cNvPr>
          <p:cNvGrpSpPr/>
          <p:nvPr/>
        </p:nvGrpSpPr>
        <p:grpSpPr>
          <a:xfrm>
            <a:off x="1310420" y="3036288"/>
            <a:ext cx="3495260" cy="2662222"/>
            <a:chOff x="2037867" y="617677"/>
            <a:chExt cx="3903962" cy="2967113"/>
          </a:xfrm>
        </p:grpSpPr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61D271E3-BB78-46C4-A08B-41582C94282C}"/>
                </a:ext>
              </a:extLst>
            </p:cNvPr>
            <p:cNvSpPr/>
            <p:nvPr/>
          </p:nvSpPr>
          <p:spPr>
            <a:xfrm>
              <a:off x="2037867" y="617677"/>
              <a:ext cx="2480891" cy="2480891"/>
            </a:xfrm>
            <a:custGeom>
              <a:avLst/>
              <a:gdLst>
                <a:gd name="connsiteX0" fmla="*/ 1839406 w 3678812"/>
                <a:gd name="connsiteY0" fmla="*/ 0 h 3678812"/>
                <a:gd name="connsiteX1" fmla="*/ 3596116 w 3678812"/>
                <a:gd name="connsiteY1" fmla="*/ 1292423 h 3678812"/>
                <a:gd name="connsiteX2" fmla="*/ 3622879 w 3678812"/>
                <a:gd name="connsiteY2" fmla="*/ 1396507 h 3678812"/>
                <a:gd name="connsiteX3" fmla="*/ 3494981 w 3678812"/>
                <a:gd name="connsiteY3" fmla="*/ 1503371 h 3678812"/>
                <a:gd name="connsiteX4" fmla="*/ 3652418 w 3678812"/>
                <a:gd name="connsiteY4" fmla="*/ 1540620 h 3678812"/>
                <a:gd name="connsiteX5" fmla="*/ 3669316 w 3678812"/>
                <a:gd name="connsiteY5" fmla="*/ 1651338 h 3678812"/>
                <a:gd name="connsiteX6" fmla="*/ 3678812 w 3678812"/>
                <a:gd name="connsiteY6" fmla="*/ 1839406 h 3678812"/>
                <a:gd name="connsiteX7" fmla="*/ 1839406 w 3678812"/>
                <a:gd name="connsiteY7" fmla="*/ 3678812 h 3678812"/>
                <a:gd name="connsiteX8" fmla="*/ 0 w 3678812"/>
                <a:gd name="connsiteY8" fmla="*/ 1839406 h 3678812"/>
                <a:gd name="connsiteX9" fmla="*/ 1839406 w 3678812"/>
                <a:gd name="connsiteY9" fmla="*/ 0 h 367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8812" h="3678812">
                  <a:moveTo>
                    <a:pt x="1839406" y="0"/>
                  </a:moveTo>
                  <a:cubicBezTo>
                    <a:pt x="2664805" y="0"/>
                    <a:pt x="3363226" y="543659"/>
                    <a:pt x="3596116" y="1292423"/>
                  </a:cubicBezTo>
                  <a:lnTo>
                    <a:pt x="3622879" y="1396507"/>
                  </a:lnTo>
                  <a:lnTo>
                    <a:pt x="3494981" y="1503371"/>
                  </a:lnTo>
                  <a:lnTo>
                    <a:pt x="3652418" y="1540620"/>
                  </a:lnTo>
                  <a:lnTo>
                    <a:pt x="3669316" y="1651338"/>
                  </a:lnTo>
                  <a:cubicBezTo>
                    <a:pt x="3675595" y="1713173"/>
                    <a:pt x="3678812" y="1775914"/>
                    <a:pt x="3678812" y="1839406"/>
                  </a:cubicBezTo>
                  <a:cubicBezTo>
                    <a:pt x="3678812" y="2855282"/>
                    <a:pt x="2855282" y="3678812"/>
                    <a:pt x="1839406" y="3678812"/>
                  </a:cubicBezTo>
                  <a:cubicBezTo>
                    <a:pt x="823530" y="3678812"/>
                    <a:pt x="0" y="2855282"/>
                    <a:pt x="0" y="1839406"/>
                  </a:cubicBezTo>
                  <a:cubicBezTo>
                    <a:pt x="0" y="823530"/>
                    <a:pt x="823530" y="0"/>
                    <a:pt x="1839406" y="0"/>
                  </a:cubicBezTo>
                  <a:close/>
                </a:path>
              </a:pathLst>
            </a:custGeom>
            <a:solidFill>
              <a:srgbClr val="FF9893"/>
            </a:solidFill>
            <a:ln w="19050">
              <a:solidFill>
                <a:schemeClr val="tx1"/>
              </a:solidFill>
            </a:ln>
            <a:effectLst>
              <a:innerShdw blurRad="355600">
                <a:schemeClr val="bg1">
                  <a:alpha val="9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1CD2B1E-E9DF-4956-BE7C-FB203DCC316A}"/>
                </a:ext>
              </a:extLst>
            </p:cNvPr>
            <p:cNvSpPr/>
            <p:nvPr/>
          </p:nvSpPr>
          <p:spPr>
            <a:xfrm>
              <a:off x="2840839" y="1197324"/>
              <a:ext cx="1438486" cy="1438487"/>
            </a:xfrm>
            <a:prstGeom prst="ellipse">
              <a:avLst/>
            </a:prstGeom>
            <a:solidFill>
              <a:srgbClr val="FF696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D60B6DF4-ED0B-4EFB-869C-9F38DA8846CC}"/>
                </a:ext>
              </a:extLst>
            </p:cNvPr>
            <p:cNvSpPr/>
            <p:nvPr/>
          </p:nvSpPr>
          <p:spPr>
            <a:xfrm>
              <a:off x="2828458" y="1428702"/>
              <a:ext cx="1438486" cy="1438487"/>
            </a:xfrm>
            <a:prstGeom prst="ellipse">
              <a:avLst/>
            </a:prstGeom>
            <a:gradFill flip="none" rotWithShape="1">
              <a:gsLst>
                <a:gs pos="12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CB0DE20-306B-4331-80E6-0664E843BAC9}"/>
                </a:ext>
              </a:extLst>
            </p:cNvPr>
            <p:cNvSpPr/>
            <p:nvPr/>
          </p:nvSpPr>
          <p:spPr>
            <a:xfrm rot="20795588">
              <a:off x="4460524" y="1471120"/>
              <a:ext cx="234314" cy="235744"/>
            </a:xfrm>
            <a:custGeom>
              <a:avLst/>
              <a:gdLst>
                <a:gd name="connsiteX0" fmla="*/ 150970 w 234314"/>
                <a:gd name="connsiteY0" fmla="*/ 0 h 235744"/>
                <a:gd name="connsiteX1" fmla="*/ 234314 w 234314"/>
                <a:gd name="connsiteY1" fmla="*/ 117872 h 235744"/>
                <a:gd name="connsiteX2" fmla="*/ 150970 w 234314"/>
                <a:gd name="connsiteY2" fmla="*/ 235744 h 235744"/>
                <a:gd name="connsiteX3" fmla="*/ 74176 w 234314"/>
                <a:gd name="connsiteY3" fmla="*/ 163753 h 235744"/>
                <a:gd name="connsiteX4" fmla="*/ 72104 w 234314"/>
                <a:gd name="connsiteY4" fmla="*/ 149238 h 235744"/>
                <a:gd name="connsiteX5" fmla="*/ 66685 w 234314"/>
                <a:gd name="connsiteY5" fmla="*/ 151768 h 235744"/>
                <a:gd name="connsiteX6" fmla="*/ 0 w 234314"/>
                <a:gd name="connsiteY6" fmla="*/ 115998 h 235744"/>
                <a:gd name="connsiteX7" fmla="*/ 68081 w 234314"/>
                <a:gd name="connsiteY7" fmla="*/ 83792 h 235744"/>
                <a:gd name="connsiteX8" fmla="*/ 72178 w 234314"/>
                <a:gd name="connsiteY8" fmla="*/ 85986 h 235744"/>
                <a:gd name="connsiteX9" fmla="*/ 74176 w 234314"/>
                <a:gd name="connsiteY9" fmla="*/ 71991 h 235744"/>
                <a:gd name="connsiteX10" fmla="*/ 150970 w 234314"/>
                <a:gd name="connsiteY10" fmla="*/ 0 h 23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14" h="235744">
                  <a:moveTo>
                    <a:pt x="150970" y="0"/>
                  </a:moveTo>
                  <a:cubicBezTo>
                    <a:pt x="197000" y="0"/>
                    <a:pt x="234314" y="52773"/>
                    <a:pt x="234314" y="117872"/>
                  </a:cubicBezTo>
                  <a:cubicBezTo>
                    <a:pt x="234314" y="182971"/>
                    <a:pt x="197000" y="235744"/>
                    <a:pt x="150970" y="235744"/>
                  </a:cubicBezTo>
                  <a:cubicBezTo>
                    <a:pt x="116448" y="235744"/>
                    <a:pt x="86828" y="206059"/>
                    <a:pt x="74176" y="163753"/>
                  </a:cubicBezTo>
                  <a:lnTo>
                    <a:pt x="72104" y="149238"/>
                  </a:lnTo>
                  <a:lnTo>
                    <a:pt x="66685" y="151768"/>
                  </a:lnTo>
                  <a:lnTo>
                    <a:pt x="0" y="115998"/>
                  </a:lnTo>
                  <a:lnTo>
                    <a:pt x="68081" y="83792"/>
                  </a:lnTo>
                  <a:lnTo>
                    <a:pt x="72178" y="85986"/>
                  </a:lnTo>
                  <a:lnTo>
                    <a:pt x="74176" y="71991"/>
                  </a:lnTo>
                  <a:cubicBezTo>
                    <a:pt x="86828" y="29685"/>
                    <a:pt x="116448" y="0"/>
                    <a:pt x="150970" y="0"/>
                  </a:cubicBezTo>
                  <a:close/>
                </a:path>
              </a:pathLst>
            </a:custGeom>
            <a:gradFill>
              <a:gsLst>
                <a:gs pos="40000">
                  <a:srgbClr val="7D8BA4"/>
                </a:gs>
                <a:gs pos="0">
                  <a:schemeClr val="bg1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A35D4AB-FABD-4968-AC48-DAD104CC0215}"/>
                </a:ext>
              </a:extLst>
            </p:cNvPr>
            <p:cNvSpPr txBox="1"/>
            <p:nvPr/>
          </p:nvSpPr>
          <p:spPr>
            <a:xfrm>
              <a:off x="2509732" y="3215458"/>
              <a:ext cx="1757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target host cell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99855B-2B4B-4351-8BA5-0F77E3D56D33}"/>
                </a:ext>
              </a:extLst>
            </p:cNvPr>
            <p:cNvSpPr txBox="1"/>
            <p:nvPr/>
          </p:nvSpPr>
          <p:spPr>
            <a:xfrm>
              <a:off x="4673022" y="1174029"/>
              <a:ext cx="1268807" cy="411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Exotoxin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11D8FB4-3541-4CE2-B0E2-92846D8FA2E0}"/>
              </a:ext>
            </a:extLst>
          </p:cNvPr>
          <p:cNvGrpSpPr/>
          <p:nvPr/>
        </p:nvGrpSpPr>
        <p:grpSpPr>
          <a:xfrm>
            <a:off x="5880328" y="3081249"/>
            <a:ext cx="2254583" cy="2310863"/>
            <a:chOff x="5846818" y="2361489"/>
            <a:chExt cx="3678812" cy="3678812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F349992-A1BB-4CE0-A511-DEFB8816F8E5}"/>
                </a:ext>
              </a:extLst>
            </p:cNvPr>
            <p:cNvSpPr/>
            <p:nvPr/>
          </p:nvSpPr>
          <p:spPr>
            <a:xfrm>
              <a:off x="5846818" y="2361489"/>
              <a:ext cx="3678812" cy="3678812"/>
            </a:xfrm>
            <a:custGeom>
              <a:avLst/>
              <a:gdLst>
                <a:gd name="connsiteX0" fmla="*/ 1839406 w 3678812"/>
                <a:gd name="connsiteY0" fmla="*/ 0 h 3678812"/>
                <a:gd name="connsiteX1" fmla="*/ 3596116 w 3678812"/>
                <a:gd name="connsiteY1" fmla="*/ 1292423 h 3678812"/>
                <a:gd name="connsiteX2" fmla="*/ 3622879 w 3678812"/>
                <a:gd name="connsiteY2" fmla="*/ 1396507 h 3678812"/>
                <a:gd name="connsiteX3" fmla="*/ 3494981 w 3678812"/>
                <a:gd name="connsiteY3" fmla="*/ 1503371 h 3678812"/>
                <a:gd name="connsiteX4" fmla="*/ 3652418 w 3678812"/>
                <a:gd name="connsiteY4" fmla="*/ 1540620 h 3678812"/>
                <a:gd name="connsiteX5" fmla="*/ 3669316 w 3678812"/>
                <a:gd name="connsiteY5" fmla="*/ 1651338 h 3678812"/>
                <a:gd name="connsiteX6" fmla="*/ 3678812 w 3678812"/>
                <a:gd name="connsiteY6" fmla="*/ 1839406 h 3678812"/>
                <a:gd name="connsiteX7" fmla="*/ 1839406 w 3678812"/>
                <a:gd name="connsiteY7" fmla="*/ 3678812 h 3678812"/>
                <a:gd name="connsiteX8" fmla="*/ 0 w 3678812"/>
                <a:gd name="connsiteY8" fmla="*/ 1839406 h 3678812"/>
                <a:gd name="connsiteX9" fmla="*/ 1839406 w 3678812"/>
                <a:gd name="connsiteY9" fmla="*/ 0 h 367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8812" h="3678812">
                  <a:moveTo>
                    <a:pt x="1839406" y="0"/>
                  </a:moveTo>
                  <a:cubicBezTo>
                    <a:pt x="2664805" y="0"/>
                    <a:pt x="3363226" y="543659"/>
                    <a:pt x="3596116" y="1292423"/>
                  </a:cubicBezTo>
                  <a:lnTo>
                    <a:pt x="3622879" y="1396507"/>
                  </a:lnTo>
                  <a:lnTo>
                    <a:pt x="3494981" y="1503371"/>
                  </a:lnTo>
                  <a:lnTo>
                    <a:pt x="3652418" y="1540620"/>
                  </a:lnTo>
                  <a:lnTo>
                    <a:pt x="3669316" y="1651338"/>
                  </a:lnTo>
                  <a:cubicBezTo>
                    <a:pt x="3675595" y="1713173"/>
                    <a:pt x="3678812" y="1775914"/>
                    <a:pt x="3678812" y="1839406"/>
                  </a:cubicBezTo>
                  <a:cubicBezTo>
                    <a:pt x="3678812" y="2855282"/>
                    <a:pt x="2855282" y="3678812"/>
                    <a:pt x="1839406" y="3678812"/>
                  </a:cubicBezTo>
                  <a:cubicBezTo>
                    <a:pt x="823530" y="3678812"/>
                    <a:pt x="0" y="2855282"/>
                    <a:pt x="0" y="1839406"/>
                  </a:cubicBezTo>
                  <a:cubicBezTo>
                    <a:pt x="0" y="823530"/>
                    <a:pt x="823530" y="0"/>
                    <a:pt x="1839406" y="0"/>
                  </a:cubicBezTo>
                  <a:close/>
                </a:path>
              </a:pathLst>
            </a:custGeom>
            <a:solidFill>
              <a:srgbClr val="FF9893"/>
            </a:solidFill>
            <a:ln w="19050">
              <a:solidFill>
                <a:schemeClr val="tx1"/>
              </a:solidFill>
            </a:ln>
            <a:effectLst>
              <a:innerShdw blurRad="355600">
                <a:schemeClr val="bg1">
                  <a:alpha val="9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F28687E-BD8F-4B8D-A144-B5D0BF5410FA}"/>
                </a:ext>
              </a:extLst>
            </p:cNvPr>
            <p:cNvSpPr/>
            <p:nvPr/>
          </p:nvSpPr>
          <p:spPr>
            <a:xfrm>
              <a:off x="7037512" y="3221024"/>
              <a:ext cx="2133073" cy="2133073"/>
            </a:xfrm>
            <a:prstGeom prst="ellipse">
              <a:avLst/>
            </a:prstGeom>
            <a:solidFill>
              <a:srgbClr val="FF696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64595A6-C7D8-41A1-ACB3-A32CCC64763A}"/>
                </a:ext>
              </a:extLst>
            </p:cNvPr>
            <p:cNvSpPr/>
            <p:nvPr/>
          </p:nvSpPr>
          <p:spPr>
            <a:xfrm>
              <a:off x="7019154" y="3564125"/>
              <a:ext cx="2133073" cy="2133073"/>
            </a:xfrm>
            <a:prstGeom prst="ellipse">
              <a:avLst/>
            </a:prstGeom>
            <a:gradFill flip="none" rotWithShape="1">
              <a:gsLst>
                <a:gs pos="12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EA96109-90DE-4FA7-B2BD-8D4A19C9D8B8}"/>
              </a:ext>
            </a:extLst>
          </p:cNvPr>
          <p:cNvSpPr/>
          <p:nvPr/>
        </p:nvSpPr>
        <p:spPr>
          <a:xfrm rot="21313920">
            <a:off x="10948794" y="3488240"/>
            <a:ext cx="234314" cy="235744"/>
          </a:xfrm>
          <a:custGeom>
            <a:avLst/>
            <a:gdLst>
              <a:gd name="connsiteX0" fmla="*/ 150970 w 234314"/>
              <a:gd name="connsiteY0" fmla="*/ 0 h 235744"/>
              <a:gd name="connsiteX1" fmla="*/ 234314 w 234314"/>
              <a:gd name="connsiteY1" fmla="*/ 117872 h 235744"/>
              <a:gd name="connsiteX2" fmla="*/ 150970 w 234314"/>
              <a:gd name="connsiteY2" fmla="*/ 235744 h 235744"/>
              <a:gd name="connsiteX3" fmla="*/ 74176 w 234314"/>
              <a:gd name="connsiteY3" fmla="*/ 163753 h 235744"/>
              <a:gd name="connsiteX4" fmla="*/ 72104 w 234314"/>
              <a:gd name="connsiteY4" fmla="*/ 149238 h 235744"/>
              <a:gd name="connsiteX5" fmla="*/ 66685 w 234314"/>
              <a:gd name="connsiteY5" fmla="*/ 151768 h 235744"/>
              <a:gd name="connsiteX6" fmla="*/ 0 w 234314"/>
              <a:gd name="connsiteY6" fmla="*/ 115998 h 235744"/>
              <a:gd name="connsiteX7" fmla="*/ 68081 w 234314"/>
              <a:gd name="connsiteY7" fmla="*/ 83792 h 235744"/>
              <a:gd name="connsiteX8" fmla="*/ 72178 w 234314"/>
              <a:gd name="connsiteY8" fmla="*/ 85986 h 235744"/>
              <a:gd name="connsiteX9" fmla="*/ 74176 w 234314"/>
              <a:gd name="connsiteY9" fmla="*/ 71991 h 235744"/>
              <a:gd name="connsiteX10" fmla="*/ 150970 w 234314"/>
              <a:gd name="connsiteY10" fmla="*/ 0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314" h="235744">
                <a:moveTo>
                  <a:pt x="150970" y="0"/>
                </a:moveTo>
                <a:cubicBezTo>
                  <a:pt x="197000" y="0"/>
                  <a:pt x="234314" y="52773"/>
                  <a:pt x="234314" y="117872"/>
                </a:cubicBezTo>
                <a:cubicBezTo>
                  <a:pt x="234314" y="182971"/>
                  <a:pt x="197000" y="235744"/>
                  <a:pt x="150970" y="235744"/>
                </a:cubicBezTo>
                <a:cubicBezTo>
                  <a:pt x="116448" y="235744"/>
                  <a:pt x="86828" y="206059"/>
                  <a:pt x="74176" y="163753"/>
                </a:cubicBezTo>
                <a:lnTo>
                  <a:pt x="72104" y="149238"/>
                </a:lnTo>
                <a:lnTo>
                  <a:pt x="66685" y="151768"/>
                </a:lnTo>
                <a:lnTo>
                  <a:pt x="0" y="115998"/>
                </a:lnTo>
                <a:lnTo>
                  <a:pt x="68081" y="83792"/>
                </a:lnTo>
                <a:lnTo>
                  <a:pt x="72178" y="85986"/>
                </a:lnTo>
                <a:lnTo>
                  <a:pt x="74176" y="71991"/>
                </a:lnTo>
                <a:cubicBezTo>
                  <a:pt x="86828" y="29685"/>
                  <a:pt x="116448" y="0"/>
                  <a:pt x="150970" y="0"/>
                </a:cubicBezTo>
                <a:close/>
              </a:path>
            </a:pathLst>
          </a:custGeom>
          <a:gradFill>
            <a:gsLst>
              <a:gs pos="40000">
                <a:srgbClr val="7D8BA4"/>
              </a:gs>
              <a:gs pos="0">
                <a:schemeClr val="bg1"/>
              </a:gs>
              <a:gs pos="10000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C8AB3DA3-8A64-4F19-B472-15A4DA53525A}"/>
              </a:ext>
            </a:extLst>
          </p:cNvPr>
          <p:cNvSpPr>
            <a:spLocks/>
          </p:cNvSpPr>
          <p:nvPr/>
        </p:nvSpPr>
        <p:spPr bwMode="auto">
          <a:xfrm rot="7352269">
            <a:off x="8749426" y="2403324"/>
            <a:ext cx="417793" cy="470897"/>
          </a:xfrm>
          <a:custGeom>
            <a:avLst/>
            <a:gdLst>
              <a:gd name="connsiteX0" fmla="*/ 2598270 w 2635250"/>
              <a:gd name="connsiteY0" fmla="*/ 335803 h 2970213"/>
              <a:gd name="connsiteX1" fmla="*/ 2635250 w 2635250"/>
              <a:gd name="connsiteY1" fmla="*/ 363538 h 2970213"/>
              <a:gd name="connsiteX2" fmla="*/ 1992312 w 2635250"/>
              <a:gd name="connsiteY2" fmla="*/ 1220788 h 2970213"/>
              <a:gd name="connsiteX3" fmla="*/ 1751012 w 2635250"/>
              <a:gd name="connsiteY3" fmla="*/ 1039813 h 2970213"/>
              <a:gd name="connsiteX4" fmla="*/ 2076025 w 2635250"/>
              <a:gd name="connsiteY4" fmla="*/ 606463 h 2970213"/>
              <a:gd name="connsiteX5" fmla="*/ 39890 w 2635250"/>
              <a:gd name="connsiteY5" fmla="*/ 333621 h 2970213"/>
              <a:gd name="connsiteX6" fmla="*/ 554697 w 2635250"/>
              <a:gd name="connsiteY6" fmla="*/ 600425 h 2970213"/>
              <a:gd name="connsiteX7" fmla="*/ 884238 w 2635250"/>
              <a:gd name="connsiteY7" fmla="*/ 1039813 h 2970213"/>
              <a:gd name="connsiteX8" fmla="*/ 642938 w 2635250"/>
              <a:gd name="connsiteY8" fmla="*/ 1220788 h 2970213"/>
              <a:gd name="connsiteX9" fmla="*/ 0 w 2635250"/>
              <a:gd name="connsiteY9" fmla="*/ 363538 h 2970213"/>
              <a:gd name="connsiteX10" fmla="*/ 2060575 w 2635250"/>
              <a:gd name="connsiteY10" fmla="*/ 0 h 2970213"/>
              <a:gd name="connsiteX11" fmla="*/ 2126394 w 2635250"/>
              <a:gd name="connsiteY11" fmla="*/ 34032 h 2970213"/>
              <a:gd name="connsiteX12" fmla="*/ 2041955 w 2635250"/>
              <a:gd name="connsiteY12" fmla="*/ 543396 h 2970213"/>
              <a:gd name="connsiteX13" fmla="*/ 1538288 w 2635250"/>
              <a:gd name="connsiteY13" fmla="*/ 1217613 h 2970213"/>
              <a:gd name="connsiteX14" fmla="*/ 1538288 w 2635250"/>
              <a:gd name="connsiteY14" fmla="*/ 2970213 h 2970213"/>
              <a:gd name="connsiteX15" fmla="*/ 1346200 w 2635250"/>
              <a:gd name="connsiteY15" fmla="*/ 2970213 h 2970213"/>
              <a:gd name="connsiteX16" fmla="*/ 1346200 w 2635250"/>
              <a:gd name="connsiteY16" fmla="*/ 949325 h 2970213"/>
              <a:gd name="connsiteX17" fmla="*/ 574675 w 2635250"/>
              <a:gd name="connsiteY17" fmla="*/ 0 h 2970213"/>
              <a:gd name="connsiteX18" fmla="*/ 1289050 w 2635250"/>
              <a:gd name="connsiteY18" fmla="*/ 949325 h 2970213"/>
              <a:gd name="connsiteX19" fmla="*/ 1289050 w 2635250"/>
              <a:gd name="connsiteY19" fmla="*/ 2970213 h 2970213"/>
              <a:gd name="connsiteX20" fmla="*/ 1092200 w 2635250"/>
              <a:gd name="connsiteY20" fmla="*/ 2970213 h 2970213"/>
              <a:gd name="connsiteX21" fmla="*/ 1092200 w 2635250"/>
              <a:gd name="connsiteY21" fmla="*/ 1217613 h 2970213"/>
              <a:gd name="connsiteX22" fmla="*/ 602971 w 2635250"/>
              <a:gd name="connsiteY22" fmla="*/ 558810 h 2970213"/>
              <a:gd name="connsiteX23" fmla="*/ 515415 w 2635250"/>
              <a:gd name="connsiteY23" fmla="*/ 30640 h 29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35250" h="2970213">
                <a:moveTo>
                  <a:pt x="2598270" y="335803"/>
                </a:moveTo>
                <a:lnTo>
                  <a:pt x="2635250" y="363538"/>
                </a:lnTo>
                <a:lnTo>
                  <a:pt x="1992312" y="1220788"/>
                </a:lnTo>
                <a:lnTo>
                  <a:pt x="1751012" y="1039813"/>
                </a:lnTo>
                <a:lnTo>
                  <a:pt x="2076025" y="606463"/>
                </a:lnTo>
                <a:close/>
                <a:moveTo>
                  <a:pt x="39890" y="333621"/>
                </a:moveTo>
                <a:lnTo>
                  <a:pt x="554697" y="600425"/>
                </a:lnTo>
                <a:lnTo>
                  <a:pt x="884238" y="1039813"/>
                </a:lnTo>
                <a:lnTo>
                  <a:pt x="642938" y="1220788"/>
                </a:lnTo>
                <a:lnTo>
                  <a:pt x="0" y="363538"/>
                </a:lnTo>
                <a:close/>
                <a:moveTo>
                  <a:pt x="2060575" y="0"/>
                </a:moveTo>
                <a:lnTo>
                  <a:pt x="2126394" y="34032"/>
                </a:lnTo>
                <a:lnTo>
                  <a:pt x="2041955" y="543396"/>
                </a:lnTo>
                <a:lnTo>
                  <a:pt x="1538288" y="1217613"/>
                </a:lnTo>
                <a:lnTo>
                  <a:pt x="1538288" y="2970213"/>
                </a:lnTo>
                <a:lnTo>
                  <a:pt x="1346200" y="2970213"/>
                </a:lnTo>
                <a:lnTo>
                  <a:pt x="1346200" y="949325"/>
                </a:lnTo>
                <a:close/>
                <a:moveTo>
                  <a:pt x="574675" y="0"/>
                </a:moveTo>
                <a:lnTo>
                  <a:pt x="1289050" y="949325"/>
                </a:lnTo>
                <a:lnTo>
                  <a:pt x="1289050" y="2970213"/>
                </a:lnTo>
                <a:lnTo>
                  <a:pt x="1092200" y="2970213"/>
                </a:lnTo>
                <a:lnTo>
                  <a:pt x="1092200" y="1217613"/>
                </a:lnTo>
                <a:lnTo>
                  <a:pt x="602971" y="558810"/>
                </a:lnTo>
                <a:lnTo>
                  <a:pt x="515415" y="3064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D239B7B-20A4-4EE2-A3DF-2E9CFF74210D}"/>
              </a:ext>
            </a:extLst>
          </p:cNvPr>
          <p:cNvSpPr txBox="1">
            <a:spLocks noChangeArrowheads="1"/>
          </p:cNvSpPr>
          <p:nvPr/>
        </p:nvSpPr>
        <p:spPr>
          <a:xfrm>
            <a:off x="550351" y="6466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ea typeface="黑体" panose="02010609060101010101" pitchFamily="49" charset="-122"/>
              </a:rPr>
              <a:t>抗体与抗原结合的直接效应</a:t>
            </a:r>
            <a:r>
              <a:rPr lang="en-US" altLang="zh-CN" b="1" dirty="0">
                <a:ea typeface="黑体" panose="02010609060101010101" pitchFamily="49" charset="-122"/>
              </a:rPr>
              <a:t>-</a:t>
            </a:r>
            <a:r>
              <a:rPr lang="zh-CN" altLang="en-US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中和作用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F603E910-631C-4493-BB44-BED09195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89" y="171013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中和外毒素</a:t>
            </a:r>
          </a:p>
        </p:txBody>
      </p:sp>
    </p:spTree>
    <p:extLst>
      <p:ext uri="{BB962C8B-B14F-4D97-AF65-F5344CB8AC3E}">
        <p14:creationId xmlns:p14="http://schemas.microsoft.com/office/powerpoint/2010/main" val="1971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02057 0.148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74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4.44444E-6 L -0.12005 0.002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2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81F6B7A-AC77-4731-BEEE-8D1F5288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863" y="343694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抗体与抗原结合的直接效应</a:t>
            </a: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-</a:t>
            </a:r>
            <a:r>
              <a:rPr lang="zh-CN" altLang="en-US" sz="4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中和作用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771080" name="Text Box 8">
            <a:extLst>
              <a:ext uri="{FF2B5EF4-FFF2-40B4-BE49-F238E27FC236}">
                <a16:creationId xmlns:a16="http://schemas.microsoft.com/office/drawing/2014/main" id="{D4EE8364-49B4-41A6-9D87-4C40C30D7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58" y="1562655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中和病原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E5260D4-20FD-4948-86A0-C62AE4FA846C}"/>
              </a:ext>
            </a:extLst>
          </p:cNvPr>
          <p:cNvGrpSpPr/>
          <p:nvPr/>
        </p:nvGrpSpPr>
        <p:grpSpPr>
          <a:xfrm>
            <a:off x="1876537" y="2471553"/>
            <a:ext cx="4522083" cy="3751873"/>
            <a:chOff x="300173" y="2857633"/>
            <a:chExt cx="4522083" cy="3751873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0A24171A-898B-448B-8A5C-4AE14590FD12}"/>
                </a:ext>
              </a:extLst>
            </p:cNvPr>
            <p:cNvGrpSpPr/>
            <p:nvPr/>
          </p:nvGrpSpPr>
          <p:grpSpPr>
            <a:xfrm>
              <a:off x="300173" y="2857633"/>
              <a:ext cx="3751873" cy="3751873"/>
              <a:chOff x="1690369" y="1265297"/>
              <a:chExt cx="677949" cy="677949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B07CDCD-EA58-44B4-89F5-0D3CBC2A3200}"/>
                  </a:ext>
                </a:extLst>
              </p:cNvPr>
              <p:cNvSpPr/>
              <p:nvPr/>
            </p:nvSpPr>
            <p:spPr>
              <a:xfrm>
                <a:off x="1690369" y="1265297"/>
                <a:ext cx="677949" cy="677949"/>
              </a:xfrm>
              <a:prstGeom prst="ellipse">
                <a:avLst/>
              </a:prstGeom>
              <a:solidFill>
                <a:srgbClr val="62B7CF"/>
              </a:solidFill>
              <a:ln w="19050">
                <a:solidFill>
                  <a:schemeClr val="tx1"/>
                </a:solidFill>
              </a:ln>
              <a:effectLst>
                <a:innerShdw blurRad="355600">
                  <a:schemeClr val="bg1">
                    <a:alpha val="96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C3EBD6D6-2376-4CF7-AA68-24852F966FC6}"/>
                  </a:ext>
                </a:extLst>
              </p:cNvPr>
              <p:cNvSpPr/>
              <p:nvPr/>
            </p:nvSpPr>
            <p:spPr>
              <a:xfrm>
                <a:off x="1832797" y="1468071"/>
                <a:ext cx="393093" cy="393093"/>
              </a:xfrm>
              <a:prstGeom prst="ellipse">
                <a:avLst/>
              </a:prstGeom>
              <a:solidFill>
                <a:srgbClr val="23C7C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588DE055-4FE4-4FBA-BE7C-66CB0967C506}"/>
                  </a:ext>
                </a:extLst>
              </p:cNvPr>
              <p:cNvSpPr/>
              <p:nvPr/>
            </p:nvSpPr>
            <p:spPr>
              <a:xfrm>
                <a:off x="1830601" y="1509112"/>
                <a:ext cx="393093" cy="393093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bg1"/>
                  </a:gs>
                  <a:gs pos="69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DF3E4A1-CBB1-4FD6-B968-C7148EA592F4}"/>
                </a:ext>
              </a:extLst>
            </p:cNvPr>
            <p:cNvSpPr>
              <a:spLocks/>
            </p:cNvSpPr>
            <p:nvPr/>
          </p:nvSpPr>
          <p:spPr bwMode="auto">
            <a:xfrm rot="2386057">
              <a:off x="3335243" y="3014831"/>
              <a:ext cx="291938" cy="328870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9B418A9-2977-4F99-A2CC-BA301040CFE1}"/>
                </a:ext>
              </a:extLst>
            </p:cNvPr>
            <p:cNvSpPr>
              <a:spLocks/>
            </p:cNvSpPr>
            <p:nvPr/>
          </p:nvSpPr>
          <p:spPr bwMode="auto">
            <a:xfrm rot="3279835">
              <a:off x="3687511" y="3359023"/>
              <a:ext cx="291938" cy="328870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24ACF3B8-868B-488F-A442-150DD947A78B}"/>
                </a:ext>
              </a:extLst>
            </p:cNvPr>
            <p:cNvSpPr>
              <a:spLocks/>
            </p:cNvSpPr>
            <p:nvPr/>
          </p:nvSpPr>
          <p:spPr bwMode="auto">
            <a:xfrm rot="4135593">
              <a:off x="3952843" y="3880384"/>
              <a:ext cx="291938" cy="328870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C5611B5-48A7-4D3C-83CB-7A4B93AF2742}"/>
                </a:ext>
              </a:extLst>
            </p:cNvPr>
            <p:cNvSpPr txBox="1"/>
            <p:nvPr/>
          </p:nvSpPr>
          <p:spPr>
            <a:xfrm>
              <a:off x="2367151" y="510999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B</a:t>
              </a:r>
              <a:r>
                <a:rPr lang="zh-CN" altLang="en-US" b="1" dirty="0"/>
                <a:t>细胞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6B68709-ED64-419F-A01D-C82543681F44}"/>
                </a:ext>
              </a:extLst>
            </p:cNvPr>
            <p:cNvSpPr txBox="1"/>
            <p:nvPr/>
          </p:nvSpPr>
          <p:spPr>
            <a:xfrm>
              <a:off x="4211191" y="4261771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BCR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3AE2A77-5E4A-487E-A8EA-DC10FC41FF15}"/>
              </a:ext>
            </a:extLst>
          </p:cNvPr>
          <p:cNvGrpSpPr/>
          <p:nvPr/>
        </p:nvGrpSpPr>
        <p:grpSpPr>
          <a:xfrm>
            <a:off x="7397378" y="2352982"/>
            <a:ext cx="2321483" cy="2675907"/>
            <a:chOff x="5454124" y="2193335"/>
            <a:chExt cx="2680835" cy="3240965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EF21CD8-ED75-4F1C-B394-67BC81BD2897}"/>
                </a:ext>
              </a:extLst>
            </p:cNvPr>
            <p:cNvGrpSpPr/>
            <p:nvPr/>
          </p:nvGrpSpPr>
          <p:grpSpPr>
            <a:xfrm rot="19788337">
              <a:off x="6207237" y="2868577"/>
              <a:ext cx="836706" cy="1665077"/>
              <a:chOff x="5747531" y="1358126"/>
              <a:chExt cx="836706" cy="1665077"/>
            </a:xfrm>
          </p:grpSpPr>
          <p:sp>
            <p:nvSpPr>
              <p:cNvPr id="60" name="Oval 68">
                <a:extLst>
                  <a:ext uri="{FF2B5EF4-FFF2-40B4-BE49-F238E27FC236}">
                    <a16:creationId xmlns:a16="http://schemas.microsoft.com/office/drawing/2014/main" id="{BB0F6257-CF85-4EF9-BB03-1F35EE71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6893" y="1584047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EBA3697D-B179-4E9C-8096-742B4BD34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686" y="1467828"/>
                <a:ext cx="608207" cy="1438031"/>
              </a:xfrm>
              <a:custGeom>
                <a:avLst/>
                <a:gdLst>
                  <a:gd name="T0" fmla="*/ 281 w 281"/>
                  <a:gd name="T1" fmla="*/ 447 h 495"/>
                  <a:gd name="T2" fmla="*/ 233 w 281"/>
                  <a:gd name="T3" fmla="*/ 495 h 495"/>
                  <a:gd name="T4" fmla="*/ 57 w 281"/>
                  <a:gd name="T5" fmla="*/ 495 h 495"/>
                  <a:gd name="T6" fmla="*/ 9 w 281"/>
                  <a:gd name="T7" fmla="*/ 447 h 495"/>
                  <a:gd name="T8" fmla="*/ 0 w 281"/>
                  <a:gd name="T9" fmla="*/ 247 h 495"/>
                  <a:gd name="T10" fmla="*/ 9 w 281"/>
                  <a:gd name="T11" fmla="*/ 48 h 495"/>
                  <a:gd name="T12" fmla="*/ 57 w 281"/>
                  <a:gd name="T13" fmla="*/ 0 h 495"/>
                  <a:gd name="T14" fmla="*/ 233 w 281"/>
                  <a:gd name="T15" fmla="*/ 0 h 495"/>
                  <a:gd name="T16" fmla="*/ 281 w 281"/>
                  <a:gd name="T17" fmla="*/ 48 h 495"/>
                  <a:gd name="T18" fmla="*/ 271 w 281"/>
                  <a:gd name="T19" fmla="*/ 247 h 495"/>
                  <a:gd name="T20" fmla="*/ 281 w 281"/>
                  <a:gd name="T21" fmla="*/ 447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495">
                    <a:moveTo>
                      <a:pt x="281" y="447"/>
                    </a:moveTo>
                    <a:cubicBezTo>
                      <a:pt x="281" y="473"/>
                      <a:pt x="259" y="495"/>
                      <a:pt x="233" y="495"/>
                    </a:cubicBezTo>
                    <a:cubicBezTo>
                      <a:pt x="57" y="495"/>
                      <a:pt x="57" y="495"/>
                      <a:pt x="57" y="495"/>
                    </a:cubicBezTo>
                    <a:cubicBezTo>
                      <a:pt x="30" y="495"/>
                      <a:pt x="9" y="473"/>
                      <a:pt x="9" y="447"/>
                    </a:cubicBezTo>
                    <a:cubicBezTo>
                      <a:pt x="9" y="447"/>
                      <a:pt x="0" y="297"/>
                      <a:pt x="0" y="247"/>
                    </a:cubicBezTo>
                    <a:cubicBezTo>
                      <a:pt x="0" y="198"/>
                      <a:pt x="9" y="48"/>
                      <a:pt x="9" y="48"/>
                    </a:cubicBezTo>
                    <a:cubicBezTo>
                      <a:pt x="9" y="21"/>
                      <a:pt x="30" y="0"/>
                      <a:pt x="57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59" y="0"/>
                      <a:pt x="281" y="21"/>
                      <a:pt x="281" y="48"/>
                    </a:cubicBezTo>
                    <a:cubicBezTo>
                      <a:pt x="281" y="48"/>
                      <a:pt x="271" y="198"/>
                      <a:pt x="271" y="247"/>
                    </a:cubicBezTo>
                    <a:cubicBezTo>
                      <a:pt x="271" y="298"/>
                      <a:pt x="281" y="447"/>
                      <a:pt x="281" y="44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>
                <a:innerShdw blurRad="241300">
                  <a:schemeClr val="bg1"/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Oval 68">
                <a:extLst>
                  <a:ext uri="{FF2B5EF4-FFF2-40B4-BE49-F238E27FC236}">
                    <a16:creationId xmlns:a16="http://schemas.microsoft.com/office/drawing/2014/main" id="{992B5A9E-C47B-4FB3-9267-6F37941D4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6893" y="1817610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Oval 68">
                <a:extLst>
                  <a:ext uri="{FF2B5EF4-FFF2-40B4-BE49-F238E27FC236}">
                    <a16:creationId xmlns:a16="http://schemas.microsoft.com/office/drawing/2014/main" id="{C6F5D264-D6A1-4AC7-B3E6-EECAE03E8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081" y="2128171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Oval 68">
                <a:extLst>
                  <a:ext uri="{FF2B5EF4-FFF2-40B4-BE49-F238E27FC236}">
                    <a16:creationId xmlns:a16="http://schemas.microsoft.com/office/drawing/2014/main" id="{C7F0C9D4-D683-4902-98AD-6B43894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4987" y="2477953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68">
                <a:extLst>
                  <a:ext uri="{FF2B5EF4-FFF2-40B4-BE49-F238E27FC236}">
                    <a16:creationId xmlns:a16="http://schemas.microsoft.com/office/drawing/2014/main" id="{3D513092-3059-4C72-8ADB-5050896F2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250" y="2905859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Oval 68">
                <a:extLst>
                  <a:ext uri="{FF2B5EF4-FFF2-40B4-BE49-F238E27FC236}">
                    <a16:creationId xmlns:a16="http://schemas.microsoft.com/office/drawing/2014/main" id="{F308EF18-046F-4E17-92FF-24174B9D5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1575" y="2865378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Oval 68">
                <a:extLst>
                  <a:ext uri="{FF2B5EF4-FFF2-40B4-BE49-F238E27FC236}">
                    <a16:creationId xmlns:a16="http://schemas.microsoft.com/office/drawing/2014/main" id="{95038611-A85E-4532-A7BC-FFAC704D2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3248" y="2558197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Oval 68">
                <a:extLst>
                  <a:ext uri="{FF2B5EF4-FFF2-40B4-BE49-F238E27FC236}">
                    <a16:creationId xmlns:a16="http://schemas.microsoft.com/office/drawing/2014/main" id="{BB693436-E0E3-4210-A6C4-0BAEACDF0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7531" y="2258539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F73B140-3ABD-47DB-9AAC-8F3A77CF8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0413" y="1893878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Oval 68">
                <a:extLst>
                  <a:ext uri="{FF2B5EF4-FFF2-40B4-BE49-F238E27FC236}">
                    <a16:creationId xmlns:a16="http://schemas.microsoft.com/office/drawing/2014/main" id="{0D81327D-2990-44AF-A779-2A804248E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9567" y="1651700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Oval 68">
                <a:extLst>
                  <a:ext uri="{FF2B5EF4-FFF2-40B4-BE49-F238E27FC236}">
                    <a16:creationId xmlns:a16="http://schemas.microsoft.com/office/drawing/2014/main" id="{9B1CA790-6952-4A31-8B6B-E99182DA6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8686" y="1360708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8">
                <a:extLst>
                  <a:ext uri="{FF2B5EF4-FFF2-40B4-BE49-F238E27FC236}">
                    <a16:creationId xmlns:a16="http://schemas.microsoft.com/office/drawing/2014/main" id="{E290C266-40FF-4B63-A644-03476ABE0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2114" y="1358126"/>
                <a:ext cx="117344" cy="117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A9EC1CCB-B832-40F1-8C66-C8AE0CA8F6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083661" y="3365927"/>
              <a:ext cx="486489" cy="548033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5EE7688-9552-4658-A530-C1838A2C388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152729" y="4208235"/>
              <a:ext cx="486489" cy="548033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4635E977-DC0A-4DC3-90CA-D87323EBEEF3}"/>
                </a:ext>
              </a:extLst>
            </p:cNvPr>
            <p:cNvSpPr>
              <a:spLocks/>
            </p:cNvSpPr>
            <p:nvPr/>
          </p:nvSpPr>
          <p:spPr bwMode="auto">
            <a:xfrm rot="21423921">
              <a:off x="6121981" y="4217409"/>
              <a:ext cx="486489" cy="548033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A049E9F8-DDFD-477C-822B-C167A7A60228}"/>
                </a:ext>
              </a:extLst>
            </p:cNvPr>
            <p:cNvSpPr>
              <a:spLocks/>
            </p:cNvSpPr>
            <p:nvPr/>
          </p:nvSpPr>
          <p:spPr bwMode="auto">
            <a:xfrm rot="3595120">
              <a:off x="5842035" y="3677203"/>
              <a:ext cx="486489" cy="548033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ECB0C1A-653B-4AC0-B8FD-4033E698CB7C}"/>
                </a:ext>
              </a:extLst>
            </p:cNvPr>
            <p:cNvSpPr>
              <a:spLocks/>
            </p:cNvSpPr>
            <p:nvPr/>
          </p:nvSpPr>
          <p:spPr bwMode="auto">
            <a:xfrm rot="2724702">
              <a:off x="5484896" y="2918242"/>
              <a:ext cx="486489" cy="548033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031B14EC-5FC9-48AD-89AC-96EE32BE3783}"/>
                </a:ext>
              </a:extLst>
            </p:cNvPr>
            <p:cNvSpPr>
              <a:spLocks/>
            </p:cNvSpPr>
            <p:nvPr/>
          </p:nvSpPr>
          <p:spPr bwMode="auto">
            <a:xfrm rot="9712855">
              <a:off x="6297992" y="2353752"/>
              <a:ext cx="486489" cy="548033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27864ED3-ADA0-408D-9A8F-1C6F20B8A586}"/>
                </a:ext>
              </a:extLst>
            </p:cNvPr>
            <p:cNvSpPr>
              <a:spLocks/>
            </p:cNvSpPr>
            <p:nvPr/>
          </p:nvSpPr>
          <p:spPr bwMode="auto">
            <a:xfrm rot="11131471">
              <a:off x="6738787" y="2758533"/>
              <a:ext cx="486489" cy="548033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0FCB247B-6628-4724-97B6-AD8D713211AE}"/>
                </a:ext>
              </a:extLst>
            </p:cNvPr>
            <p:cNvSpPr txBox="1"/>
            <p:nvPr/>
          </p:nvSpPr>
          <p:spPr>
            <a:xfrm rot="3517780">
              <a:off x="6257282" y="3546857"/>
              <a:ext cx="782814" cy="426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抗原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34734A2E-808C-4841-B84E-D102BE59740A}"/>
                </a:ext>
              </a:extLst>
            </p:cNvPr>
            <p:cNvSpPr txBox="1"/>
            <p:nvPr/>
          </p:nvSpPr>
          <p:spPr>
            <a:xfrm>
              <a:off x="6588888" y="2193335"/>
              <a:ext cx="1546071" cy="447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可溶性抗体</a:t>
              </a:r>
              <a:endParaRPr lang="en-US" altLang="zh-CN" b="1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07E4F44-1FBF-4D99-A62F-1F87B704F11C}"/>
                </a:ext>
              </a:extLst>
            </p:cNvPr>
            <p:cNvSpPr txBox="1"/>
            <p:nvPr/>
          </p:nvSpPr>
          <p:spPr>
            <a:xfrm>
              <a:off x="6244554" y="4986978"/>
              <a:ext cx="1546071" cy="447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/>
                <a:t>抗原被封闭</a:t>
              </a:r>
              <a:endParaRPr lang="en-US" altLang="zh-C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161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A3CB91E-801B-49A1-962B-3B26BDE03E54}"/>
              </a:ext>
            </a:extLst>
          </p:cNvPr>
          <p:cNvGrpSpPr/>
          <p:nvPr/>
        </p:nvGrpSpPr>
        <p:grpSpPr>
          <a:xfrm>
            <a:off x="844410" y="1890218"/>
            <a:ext cx="2263953" cy="3950669"/>
            <a:chOff x="844410" y="1890218"/>
            <a:chExt cx="2263953" cy="395066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38B08E1-39CC-45AF-9BA2-46EB9DAA9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3" t="-12892" r="-6532" b="12892"/>
            <a:stretch/>
          </p:blipFill>
          <p:spPr>
            <a:xfrm>
              <a:off x="846567" y="2885655"/>
              <a:ext cx="2261796" cy="2955232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38DDF2A-52F8-4D7E-85C2-DE6EFC4A3F7D}"/>
                </a:ext>
              </a:extLst>
            </p:cNvPr>
            <p:cNvSpPr/>
            <p:nvPr/>
          </p:nvSpPr>
          <p:spPr>
            <a:xfrm>
              <a:off x="844410" y="2711738"/>
              <a:ext cx="2261797" cy="31291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A4A5C74-6784-4211-8C1F-F79B6417C90F}"/>
                </a:ext>
              </a:extLst>
            </p:cNvPr>
            <p:cNvSpPr/>
            <p:nvPr/>
          </p:nvSpPr>
          <p:spPr>
            <a:xfrm>
              <a:off x="844410" y="1890218"/>
              <a:ext cx="2261797" cy="8194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Viruses bind to receptor on cell surface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ACC3F85-A823-4565-AB41-9D82D10F7D9D}"/>
              </a:ext>
            </a:extLst>
          </p:cNvPr>
          <p:cNvGrpSpPr/>
          <p:nvPr/>
        </p:nvGrpSpPr>
        <p:grpSpPr>
          <a:xfrm>
            <a:off x="3701349" y="1890218"/>
            <a:ext cx="2262968" cy="3950669"/>
            <a:chOff x="3701349" y="1890218"/>
            <a:chExt cx="2262968" cy="395066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8F17919-3BDA-47D7-B195-0567D0E9F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7" t="-12635" r="-6951" b="12635"/>
            <a:stretch/>
          </p:blipFill>
          <p:spPr>
            <a:xfrm>
              <a:off x="3701349" y="2885655"/>
              <a:ext cx="2261796" cy="2955232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A63092A-4C4E-4290-A2C9-F0A965BD9F57}"/>
                </a:ext>
              </a:extLst>
            </p:cNvPr>
            <p:cNvSpPr/>
            <p:nvPr/>
          </p:nvSpPr>
          <p:spPr>
            <a:xfrm>
              <a:off x="3702520" y="2711738"/>
              <a:ext cx="2261797" cy="31291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DDE1ACC-D4A5-4E05-879A-6DD104CFC1BB}"/>
                </a:ext>
              </a:extLst>
            </p:cNvPr>
            <p:cNvSpPr/>
            <p:nvPr/>
          </p:nvSpPr>
          <p:spPr>
            <a:xfrm>
              <a:off x="3702520" y="1890218"/>
              <a:ext cx="2261797" cy="8194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Receptor-mediated endocytosis of virus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5F20056-9A1F-4582-8E32-2EA249449139}"/>
              </a:ext>
            </a:extLst>
          </p:cNvPr>
          <p:cNvGrpSpPr/>
          <p:nvPr/>
        </p:nvGrpSpPr>
        <p:grpSpPr>
          <a:xfrm>
            <a:off x="6556131" y="1890218"/>
            <a:ext cx="2265124" cy="3950669"/>
            <a:chOff x="6556131" y="1890218"/>
            <a:chExt cx="2265124" cy="395066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A91958A-809E-4A4F-B127-CE4596853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1" t="-12892" r="-5099" b="12892"/>
            <a:stretch/>
          </p:blipFill>
          <p:spPr>
            <a:xfrm>
              <a:off x="6556131" y="2885655"/>
              <a:ext cx="2261796" cy="2955232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419B9F2-6E3E-4503-B265-584295FEA9A3}"/>
                </a:ext>
              </a:extLst>
            </p:cNvPr>
            <p:cNvSpPr/>
            <p:nvPr/>
          </p:nvSpPr>
          <p:spPr>
            <a:xfrm>
              <a:off x="6559458" y="2711738"/>
              <a:ext cx="2261797" cy="31291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A06A3B5-1682-4D0A-81C3-E48F1CBC6E09}"/>
                </a:ext>
              </a:extLst>
            </p:cNvPr>
            <p:cNvSpPr/>
            <p:nvPr/>
          </p:nvSpPr>
          <p:spPr>
            <a:xfrm>
              <a:off x="6559458" y="1890218"/>
              <a:ext cx="2261797" cy="8194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Acidification of endosome after endocytosis triggers fusion of virus with cell and entry of viral DNA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C6A5AC5-F103-44C4-905C-4BBAD4C4B65D}"/>
              </a:ext>
            </a:extLst>
          </p:cNvPr>
          <p:cNvGrpSpPr/>
          <p:nvPr/>
        </p:nvGrpSpPr>
        <p:grpSpPr>
          <a:xfrm>
            <a:off x="9390594" y="1890218"/>
            <a:ext cx="2267279" cy="3950669"/>
            <a:chOff x="9390594" y="1890218"/>
            <a:chExt cx="2267279" cy="395066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E78D8B7-DAEB-4384-8D77-628A847E0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2" t="-8509" r="-4398" b="8509"/>
            <a:stretch/>
          </p:blipFill>
          <p:spPr>
            <a:xfrm>
              <a:off x="9390594" y="2885654"/>
              <a:ext cx="2261796" cy="2955233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2EEB20A-F8C1-44F7-9F5F-3B6BBB98786D}"/>
                </a:ext>
              </a:extLst>
            </p:cNvPr>
            <p:cNvSpPr/>
            <p:nvPr/>
          </p:nvSpPr>
          <p:spPr>
            <a:xfrm>
              <a:off x="9396076" y="2711738"/>
              <a:ext cx="2261797" cy="31291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F8AF0B4-B360-4B76-A4B8-7267DD6C8792}"/>
                </a:ext>
              </a:extLst>
            </p:cNvPr>
            <p:cNvSpPr/>
            <p:nvPr/>
          </p:nvSpPr>
          <p:spPr>
            <a:xfrm>
              <a:off x="9396076" y="1890218"/>
              <a:ext cx="2261797" cy="8194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400" b="1" dirty="0">
                  <a:solidFill>
                    <a:schemeClr val="tx1"/>
                  </a:solidFill>
                </a:rPr>
                <a:t>Antibody blocks binding to virus receptor and can also block fusion event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B74EE2EB-68B6-4EC8-8A10-04C90EA4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908" y="5953759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+mn-ea"/>
                <a:ea typeface="+mn-ea"/>
              </a:rPr>
              <a:t>病毒与受体结合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FE77EDC3-9FA2-45C5-9FDC-179F4EA6C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14" y="594868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病毒内吞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E1253677-4972-40B2-8B90-68312AF2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131" y="5926153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病毒与细胞融合，病毒</a:t>
            </a:r>
            <a:r>
              <a:rPr lang="en-US" altLang="zh-CN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DNA</a:t>
            </a: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进入细胞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AC960008-48EC-4D0F-8A2C-26A3D482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594" y="5943599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抗体阻断病毒与细胞融合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8EFBE4A-8BA4-4D85-896A-92C5D32CE9A5}"/>
              </a:ext>
            </a:extLst>
          </p:cNvPr>
          <p:cNvSpPr txBox="1">
            <a:spLocks noChangeArrowheads="1"/>
          </p:cNvSpPr>
          <p:nvPr/>
        </p:nvSpPr>
        <p:spPr>
          <a:xfrm>
            <a:off x="485863" y="263208"/>
            <a:ext cx="10515600" cy="646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ea typeface="黑体" panose="02010609060101010101" pitchFamily="49" charset="-122"/>
              </a:rPr>
              <a:t>抗体与抗原结合的直接效应</a:t>
            </a:r>
            <a:r>
              <a:rPr lang="en-US" altLang="zh-CN" b="1" dirty="0">
                <a:ea typeface="黑体" panose="02010609060101010101" pitchFamily="49" charset="-122"/>
              </a:rPr>
              <a:t>-</a:t>
            </a:r>
            <a:r>
              <a:rPr lang="zh-CN" altLang="en-US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中和作用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30AC1F26-AE38-4442-8E76-D18E1131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63" y="1017113"/>
            <a:ext cx="5041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中和病毒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31C37DD0-1356-44A9-A036-CFD4005CEC87}"/>
              </a:ext>
            </a:extLst>
          </p:cNvPr>
          <p:cNvSpPr/>
          <p:nvPr/>
        </p:nvSpPr>
        <p:spPr>
          <a:xfrm>
            <a:off x="3220720" y="3698240"/>
            <a:ext cx="339181" cy="294640"/>
          </a:xfrm>
          <a:prstGeom prst="right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F34B3947-E3B6-4F6A-85E7-2345526D9A55}"/>
              </a:ext>
            </a:extLst>
          </p:cNvPr>
          <p:cNvSpPr/>
          <p:nvPr/>
        </p:nvSpPr>
        <p:spPr>
          <a:xfrm>
            <a:off x="8945907" y="3713480"/>
            <a:ext cx="339181" cy="294640"/>
          </a:xfrm>
          <a:prstGeom prst="right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98349319-CC3A-4213-9742-450F789F769D}"/>
              </a:ext>
            </a:extLst>
          </p:cNvPr>
          <p:cNvSpPr/>
          <p:nvPr/>
        </p:nvSpPr>
        <p:spPr>
          <a:xfrm>
            <a:off x="6088970" y="3698240"/>
            <a:ext cx="339181" cy="294640"/>
          </a:xfrm>
          <a:prstGeom prst="rightArrow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>
            <a:hlinkClick r:id="" action="ppaction://noaction"/>
            <a:extLst>
              <a:ext uri="{FF2B5EF4-FFF2-40B4-BE49-F238E27FC236}">
                <a16:creationId xmlns:a16="http://schemas.microsoft.com/office/drawing/2014/main" id="{D7DEFEB0-2C56-417D-9C9A-F6FC7048D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1" y="6065838"/>
            <a:ext cx="1800225" cy="792162"/>
          </a:xfrm>
          <a:prstGeom prst="leftArrow">
            <a:avLst>
              <a:gd name="adj1" fmla="val 50000"/>
              <a:gd name="adj2" fmla="val 56814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返回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075467B9-D97C-44E8-A9E9-5D955626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09" y="1036572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分泌型</a:t>
            </a:r>
            <a:r>
              <a:rPr lang="en-US" altLang="zh-CN" sz="3600" b="1" dirty="0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IgA</a:t>
            </a:r>
            <a:r>
              <a:rPr lang="zh-CN" altLang="en-US" sz="3600" b="1" dirty="0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中和病原体及其毒素</a:t>
            </a:r>
          </a:p>
        </p:txBody>
      </p:sp>
      <p:sp>
        <p:nvSpPr>
          <p:cNvPr id="750598" name="Text Box 6">
            <a:extLst>
              <a:ext uri="{FF2B5EF4-FFF2-40B4-BE49-F238E27FC236}">
                <a16:creationId xmlns:a16="http://schemas.microsoft.com/office/drawing/2014/main" id="{CD828996-F903-4A75-885E-B2CD87645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793" y="5943661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IgA</a:t>
            </a: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转运至肠腔</a:t>
            </a:r>
          </a:p>
        </p:txBody>
      </p:sp>
      <p:sp>
        <p:nvSpPr>
          <p:cNvPr id="750599" name="Text Box 7">
            <a:extLst>
              <a:ext uri="{FF2B5EF4-FFF2-40B4-BE49-F238E27FC236}">
                <a16:creationId xmlns:a16="http://schemas.microsoft.com/office/drawing/2014/main" id="{CA600DE9-DCF7-4C4B-BB94-709F8743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88" y="5943661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存在于粘液层中</a:t>
            </a:r>
          </a:p>
        </p:txBody>
      </p:sp>
      <p:sp>
        <p:nvSpPr>
          <p:cNvPr id="750600" name="Text Box 8">
            <a:extLst>
              <a:ext uri="{FF2B5EF4-FFF2-40B4-BE49-F238E27FC236}">
                <a16:creationId xmlns:a16="http://schemas.microsoft.com/office/drawing/2014/main" id="{AF601B9C-6D41-401F-A172-C00B4E5FB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494" y="5924292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中和病原体及其毒素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7A9AF1-0848-4DA7-932A-097641790883}"/>
              </a:ext>
            </a:extLst>
          </p:cNvPr>
          <p:cNvSpPr txBox="1">
            <a:spLocks noChangeArrowheads="1"/>
          </p:cNvSpPr>
          <p:nvPr/>
        </p:nvSpPr>
        <p:spPr>
          <a:xfrm>
            <a:off x="485863" y="343695"/>
            <a:ext cx="10515600" cy="7565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ea typeface="黑体" panose="02010609060101010101" pitchFamily="49" charset="-122"/>
              </a:rPr>
              <a:t>抗体与抗原结合的直接效应</a:t>
            </a:r>
            <a:r>
              <a:rPr lang="en-US" altLang="zh-CN" b="1" dirty="0">
                <a:ea typeface="黑体" panose="02010609060101010101" pitchFamily="49" charset="-122"/>
              </a:rPr>
              <a:t>-</a:t>
            </a:r>
            <a:r>
              <a:rPr lang="zh-CN" altLang="en-US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中和作用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0" name="Rectangle 453">
            <a:extLst>
              <a:ext uri="{FF2B5EF4-FFF2-40B4-BE49-F238E27FC236}">
                <a16:creationId xmlns:a16="http://schemas.microsoft.com/office/drawing/2014/main" id="{A54EBAE7-1C8C-4C5C-8164-71B5F4F88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465" y="3717144"/>
            <a:ext cx="3727695" cy="8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1CC4692-5B3F-418D-BF47-8A5EE0755506}"/>
              </a:ext>
            </a:extLst>
          </p:cNvPr>
          <p:cNvGrpSpPr/>
          <p:nvPr/>
        </p:nvGrpSpPr>
        <p:grpSpPr>
          <a:xfrm>
            <a:off x="946409" y="1880133"/>
            <a:ext cx="3109094" cy="3838835"/>
            <a:chOff x="946409" y="1880133"/>
            <a:chExt cx="3109094" cy="3838835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3521E63-6AFF-40A7-921E-6A7374C12EC0}"/>
                </a:ext>
              </a:extLst>
            </p:cNvPr>
            <p:cNvGrpSpPr/>
            <p:nvPr/>
          </p:nvGrpSpPr>
          <p:grpSpPr>
            <a:xfrm>
              <a:off x="1370874" y="3359268"/>
              <a:ext cx="2497556" cy="2175013"/>
              <a:chOff x="2263776" y="2290763"/>
              <a:chExt cx="2552700" cy="2238376"/>
            </a:xfrm>
          </p:grpSpPr>
          <p:sp>
            <p:nvSpPr>
              <p:cNvPr id="278" name="Freeform 5">
                <a:extLst>
                  <a:ext uri="{FF2B5EF4-FFF2-40B4-BE49-F238E27FC236}">
                    <a16:creationId xmlns:a16="http://schemas.microsoft.com/office/drawing/2014/main" id="{D262F9A9-26CB-4A7E-A72C-F7FF2717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3459163"/>
                <a:ext cx="207963" cy="133350"/>
              </a:xfrm>
              <a:custGeom>
                <a:avLst/>
                <a:gdLst>
                  <a:gd name="T0" fmla="*/ 44 w 55"/>
                  <a:gd name="T1" fmla="*/ 7 h 35"/>
                  <a:gd name="T2" fmla="*/ 54 w 55"/>
                  <a:gd name="T3" fmla="*/ 7 h 35"/>
                  <a:gd name="T4" fmla="*/ 55 w 55"/>
                  <a:gd name="T5" fmla="*/ 6 h 35"/>
                  <a:gd name="T6" fmla="*/ 54 w 55"/>
                  <a:gd name="T7" fmla="*/ 4 h 35"/>
                  <a:gd name="T8" fmla="*/ 44 w 55"/>
                  <a:gd name="T9" fmla="*/ 5 h 35"/>
                  <a:gd name="T10" fmla="*/ 44 w 55"/>
                  <a:gd name="T11" fmla="*/ 2 h 35"/>
                  <a:gd name="T12" fmla="*/ 54 w 55"/>
                  <a:gd name="T13" fmla="*/ 3 h 35"/>
                  <a:gd name="T14" fmla="*/ 55 w 55"/>
                  <a:gd name="T15" fmla="*/ 2 h 35"/>
                  <a:gd name="T16" fmla="*/ 54 w 55"/>
                  <a:gd name="T17" fmla="*/ 0 h 35"/>
                  <a:gd name="T18" fmla="*/ 44 w 55"/>
                  <a:gd name="T19" fmla="*/ 0 h 35"/>
                  <a:gd name="T20" fmla="*/ 7 w 55"/>
                  <a:gd name="T21" fmla="*/ 0 h 35"/>
                  <a:gd name="T22" fmla="*/ 0 w 55"/>
                  <a:gd name="T23" fmla="*/ 4 h 35"/>
                  <a:gd name="T24" fmla="*/ 0 w 55"/>
                  <a:gd name="T25" fmla="*/ 31 h 35"/>
                  <a:gd name="T26" fmla="*/ 7 w 55"/>
                  <a:gd name="T27" fmla="*/ 35 h 35"/>
                  <a:gd name="T28" fmla="*/ 44 w 55"/>
                  <a:gd name="T29" fmla="*/ 35 h 35"/>
                  <a:gd name="T30" fmla="*/ 54 w 55"/>
                  <a:gd name="T31" fmla="*/ 35 h 35"/>
                  <a:gd name="T32" fmla="*/ 55 w 55"/>
                  <a:gd name="T33" fmla="*/ 33 h 35"/>
                  <a:gd name="T34" fmla="*/ 54 w 55"/>
                  <a:gd name="T35" fmla="*/ 32 h 35"/>
                  <a:gd name="T36" fmla="*/ 44 w 55"/>
                  <a:gd name="T37" fmla="*/ 33 h 35"/>
                  <a:gd name="T38" fmla="*/ 44 w 55"/>
                  <a:gd name="T39" fmla="*/ 30 h 35"/>
                  <a:gd name="T40" fmla="*/ 54 w 55"/>
                  <a:gd name="T41" fmla="*/ 31 h 35"/>
                  <a:gd name="T42" fmla="*/ 55 w 55"/>
                  <a:gd name="T43" fmla="*/ 30 h 35"/>
                  <a:gd name="T44" fmla="*/ 54 w 55"/>
                  <a:gd name="T45" fmla="*/ 28 h 35"/>
                  <a:gd name="T46" fmla="*/ 44 w 55"/>
                  <a:gd name="T47" fmla="*/ 28 h 35"/>
                  <a:gd name="T48" fmla="*/ 44 w 55"/>
                  <a:gd name="T49" fmla="*/ 26 h 35"/>
                  <a:gd name="T50" fmla="*/ 54 w 55"/>
                  <a:gd name="T51" fmla="*/ 26 h 35"/>
                  <a:gd name="T52" fmla="*/ 55 w 55"/>
                  <a:gd name="T53" fmla="*/ 25 h 35"/>
                  <a:gd name="T54" fmla="*/ 54 w 55"/>
                  <a:gd name="T55" fmla="*/ 24 h 35"/>
                  <a:gd name="T56" fmla="*/ 44 w 55"/>
                  <a:gd name="T57" fmla="*/ 23 h 35"/>
                  <a:gd name="T58" fmla="*/ 44 w 55"/>
                  <a:gd name="T59" fmla="*/ 21 h 35"/>
                  <a:gd name="T60" fmla="*/ 54 w 55"/>
                  <a:gd name="T61" fmla="*/ 20 h 35"/>
                  <a:gd name="T62" fmla="*/ 55 w 55"/>
                  <a:gd name="T63" fmla="*/ 19 h 35"/>
                  <a:gd name="T64" fmla="*/ 54 w 55"/>
                  <a:gd name="T65" fmla="*/ 18 h 35"/>
                  <a:gd name="T66" fmla="*/ 44 w 55"/>
                  <a:gd name="T67" fmla="*/ 19 h 35"/>
                  <a:gd name="T68" fmla="*/ 44 w 55"/>
                  <a:gd name="T69" fmla="*/ 16 h 35"/>
                  <a:gd name="T70" fmla="*/ 54 w 55"/>
                  <a:gd name="T71" fmla="*/ 16 h 35"/>
                  <a:gd name="T72" fmla="*/ 55 w 55"/>
                  <a:gd name="T73" fmla="*/ 15 h 35"/>
                  <a:gd name="T74" fmla="*/ 54 w 55"/>
                  <a:gd name="T75" fmla="*/ 14 h 35"/>
                  <a:gd name="T76" fmla="*/ 44 w 55"/>
                  <a:gd name="T77" fmla="*/ 14 h 35"/>
                  <a:gd name="T78" fmla="*/ 44 w 55"/>
                  <a:gd name="T79" fmla="*/ 12 h 35"/>
                  <a:gd name="T80" fmla="*/ 54 w 55"/>
                  <a:gd name="T81" fmla="*/ 12 h 35"/>
                  <a:gd name="T82" fmla="*/ 55 w 55"/>
                  <a:gd name="T83" fmla="*/ 11 h 35"/>
                  <a:gd name="T84" fmla="*/ 54 w 55"/>
                  <a:gd name="T85" fmla="*/ 10 h 35"/>
                  <a:gd name="T86" fmla="*/ 44 w 55"/>
                  <a:gd name="T87" fmla="*/ 9 h 35"/>
                  <a:gd name="T88" fmla="*/ 44 w 55"/>
                  <a:gd name="T8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5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6"/>
                      <a:pt x="55" y="6"/>
                    </a:cubicBezTo>
                    <a:cubicBezTo>
                      <a:pt x="55" y="5"/>
                      <a:pt x="55" y="4"/>
                      <a:pt x="54" y="4"/>
                    </a:cubicBezTo>
                    <a:cubicBezTo>
                      <a:pt x="54" y="4"/>
                      <a:pt x="45" y="5"/>
                      <a:pt x="44" y="5"/>
                    </a:cubicBezTo>
                    <a:cubicBezTo>
                      <a:pt x="43" y="5"/>
                      <a:pt x="43" y="2"/>
                      <a:pt x="44" y="2"/>
                    </a:cubicBezTo>
                    <a:cubicBezTo>
                      <a:pt x="45" y="2"/>
                      <a:pt x="54" y="3"/>
                      <a:pt x="54" y="3"/>
                    </a:cubicBezTo>
                    <a:cubicBezTo>
                      <a:pt x="55" y="3"/>
                      <a:pt x="55" y="2"/>
                      <a:pt x="55" y="2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3" y="35"/>
                      <a:pt x="7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4"/>
                      <a:pt x="55" y="33"/>
                    </a:cubicBezTo>
                    <a:cubicBezTo>
                      <a:pt x="55" y="33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0"/>
                      <a:pt x="44" y="30"/>
                    </a:cubicBezTo>
                    <a:cubicBezTo>
                      <a:pt x="45" y="30"/>
                      <a:pt x="54" y="31"/>
                      <a:pt x="54" y="31"/>
                    </a:cubicBezTo>
                    <a:cubicBezTo>
                      <a:pt x="55" y="31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8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6"/>
                      <a:pt x="54" y="26"/>
                    </a:cubicBezTo>
                    <a:cubicBezTo>
                      <a:pt x="55" y="26"/>
                      <a:pt x="55" y="26"/>
                      <a:pt x="55" y="25"/>
                    </a:cubicBezTo>
                    <a:cubicBezTo>
                      <a:pt x="55" y="24"/>
                      <a:pt x="55" y="24"/>
                      <a:pt x="54" y="24"/>
                    </a:cubicBezTo>
                    <a:cubicBezTo>
                      <a:pt x="54" y="24"/>
                      <a:pt x="45" y="23"/>
                      <a:pt x="44" y="23"/>
                    </a:cubicBezTo>
                    <a:cubicBezTo>
                      <a:pt x="43" y="23"/>
                      <a:pt x="43" y="21"/>
                      <a:pt x="44" y="21"/>
                    </a:cubicBezTo>
                    <a:cubicBezTo>
                      <a:pt x="45" y="21"/>
                      <a:pt x="54" y="20"/>
                      <a:pt x="54" y="20"/>
                    </a:cubicBezTo>
                    <a:cubicBezTo>
                      <a:pt x="55" y="20"/>
                      <a:pt x="55" y="20"/>
                      <a:pt x="55" y="19"/>
                    </a:cubicBezTo>
                    <a:cubicBezTo>
                      <a:pt x="55" y="19"/>
                      <a:pt x="55" y="18"/>
                      <a:pt x="54" y="18"/>
                    </a:cubicBezTo>
                    <a:cubicBezTo>
                      <a:pt x="54" y="18"/>
                      <a:pt x="45" y="19"/>
                      <a:pt x="44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5" y="16"/>
                      <a:pt x="54" y="16"/>
                      <a:pt x="54" y="16"/>
                    </a:cubicBezTo>
                    <a:cubicBezTo>
                      <a:pt x="55" y="16"/>
                      <a:pt x="55" y="16"/>
                      <a:pt x="55" y="15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2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4" y="10"/>
                      <a:pt x="45" y="9"/>
                      <a:pt x="44" y="9"/>
                    </a:cubicBezTo>
                    <a:cubicBezTo>
                      <a:pt x="43" y="9"/>
                      <a:pt x="43" y="7"/>
                      <a:pt x="44" y="7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6">
                <a:extLst>
                  <a:ext uri="{FF2B5EF4-FFF2-40B4-BE49-F238E27FC236}">
                    <a16:creationId xmlns:a16="http://schemas.microsoft.com/office/drawing/2014/main" id="{88B163EE-24D9-44F5-8D3F-477F90B27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3459163"/>
                <a:ext cx="207963" cy="133350"/>
              </a:xfrm>
              <a:custGeom>
                <a:avLst/>
                <a:gdLst>
                  <a:gd name="T0" fmla="*/ 44 w 55"/>
                  <a:gd name="T1" fmla="*/ 7 h 35"/>
                  <a:gd name="T2" fmla="*/ 54 w 55"/>
                  <a:gd name="T3" fmla="*/ 7 h 35"/>
                  <a:gd name="T4" fmla="*/ 55 w 55"/>
                  <a:gd name="T5" fmla="*/ 6 h 35"/>
                  <a:gd name="T6" fmla="*/ 54 w 55"/>
                  <a:gd name="T7" fmla="*/ 4 h 35"/>
                  <a:gd name="T8" fmla="*/ 44 w 55"/>
                  <a:gd name="T9" fmla="*/ 5 h 35"/>
                  <a:gd name="T10" fmla="*/ 44 w 55"/>
                  <a:gd name="T11" fmla="*/ 2 h 35"/>
                  <a:gd name="T12" fmla="*/ 54 w 55"/>
                  <a:gd name="T13" fmla="*/ 3 h 35"/>
                  <a:gd name="T14" fmla="*/ 55 w 55"/>
                  <a:gd name="T15" fmla="*/ 2 h 35"/>
                  <a:gd name="T16" fmla="*/ 54 w 55"/>
                  <a:gd name="T17" fmla="*/ 0 h 35"/>
                  <a:gd name="T18" fmla="*/ 44 w 55"/>
                  <a:gd name="T19" fmla="*/ 0 h 35"/>
                  <a:gd name="T20" fmla="*/ 7 w 55"/>
                  <a:gd name="T21" fmla="*/ 0 h 35"/>
                  <a:gd name="T22" fmla="*/ 0 w 55"/>
                  <a:gd name="T23" fmla="*/ 4 h 35"/>
                  <a:gd name="T24" fmla="*/ 0 w 55"/>
                  <a:gd name="T25" fmla="*/ 31 h 35"/>
                  <a:gd name="T26" fmla="*/ 7 w 55"/>
                  <a:gd name="T27" fmla="*/ 35 h 35"/>
                  <a:gd name="T28" fmla="*/ 44 w 55"/>
                  <a:gd name="T29" fmla="*/ 35 h 35"/>
                  <a:gd name="T30" fmla="*/ 54 w 55"/>
                  <a:gd name="T31" fmla="*/ 35 h 35"/>
                  <a:gd name="T32" fmla="*/ 55 w 55"/>
                  <a:gd name="T33" fmla="*/ 33 h 35"/>
                  <a:gd name="T34" fmla="*/ 54 w 55"/>
                  <a:gd name="T35" fmla="*/ 32 h 35"/>
                  <a:gd name="T36" fmla="*/ 44 w 55"/>
                  <a:gd name="T37" fmla="*/ 33 h 35"/>
                  <a:gd name="T38" fmla="*/ 44 w 55"/>
                  <a:gd name="T39" fmla="*/ 30 h 35"/>
                  <a:gd name="T40" fmla="*/ 54 w 55"/>
                  <a:gd name="T41" fmla="*/ 31 h 35"/>
                  <a:gd name="T42" fmla="*/ 55 w 55"/>
                  <a:gd name="T43" fmla="*/ 30 h 35"/>
                  <a:gd name="T44" fmla="*/ 54 w 55"/>
                  <a:gd name="T45" fmla="*/ 28 h 35"/>
                  <a:gd name="T46" fmla="*/ 44 w 55"/>
                  <a:gd name="T47" fmla="*/ 28 h 35"/>
                  <a:gd name="T48" fmla="*/ 44 w 55"/>
                  <a:gd name="T49" fmla="*/ 26 h 35"/>
                  <a:gd name="T50" fmla="*/ 54 w 55"/>
                  <a:gd name="T51" fmla="*/ 26 h 35"/>
                  <a:gd name="T52" fmla="*/ 55 w 55"/>
                  <a:gd name="T53" fmla="*/ 25 h 35"/>
                  <a:gd name="T54" fmla="*/ 54 w 55"/>
                  <a:gd name="T55" fmla="*/ 24 h 35"/>
                  <a:gd name="T56" fmla="*/ 44 w 55"/>
                  <a:gd name="T57" fmla="*/ 23 h 35"/>
                  <a:gd name="T58" fmla="*/ 44 w 55"/>
                  <a:gd name="T59" fmla="*/ 21 h 35"/>
                  <a:gd name="T60" fmla="*/ 54 w 55"/>
                  <a:gd name="T61" fmla="*/ 20 h 35"/>
                  <a:gd name="T62" fmla="*/ 55 w 55"/>
                  <a:gd name="T63" fmla="*/ 19 h 35"/>
                  <a:gd name="T64" fmla="*/ 54 w 55"/>
                  <a:gd name="T65" fmla="*/ 18 h 35"/>
                  <a:gd name="T66" fmla="*/ 44 w 55"/>
                  <a:gd name="T67" fmla="*/ 19 h 35"/>
                  <a:gd name="T68" fmla="*/ 44 w 55"/>
                  <a:gd name="T69" fmla="*/ 16 h 35"/>
                  <a:gd name="T70" fmla="*/ 54 w 55"/>
                  <a:gd name="T71" fmla="*/ 16 h 35"/>
                  <a:gd name="T72" fmla="*/ 55 w 55"/>
                  <a:gd name="T73" fmla="*/ 15 h 35"/>
                  <a:gd name="T74" fmla="*/ 54 w 55"/>
                  <a:gd name="T75" fmla="*/ 14 h 35"/>
                  <a:gd name="T76" fmla="*/ 44 w 55"/>
                  <a:gd name="T77" fmla="*/ 14 h 35"/>
                  <a:gd name="T78" fmla="*/ 44 w 55"/>
                  <a:gd name="T79" fmla="*/ 12 h 35"/>
                  <a:gd name="T80" fmla="*/ 54 w 55"/>
                  <a:gd name="T81" fmla="*/ 12 h 35"/>
                  <a:gd name="T82" fmla="*/ 55 w 55"/>
                  <a:gd name="T83" fmla="*/ 11 h 35"/>
                  <a:gd name="T84" fmla="*/ 54 w 55"/>
                  <a:gd name="T85" fmla="*/ 10 h 35"/>
                  <a:gd name="T86" fmla="*/ 44 w 55"/>
                  <a:gd name="T87" fmla="*/ 9 h 35"/>
                  <a:gd name="T88" fmla="*/ 44 w 55"/>
                  <a:gd name="T8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5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6"/>
                      <a:pt x="55" y="6"/>
                    </a:cubicBezTo>
                    <a:cubicBezTo>
                      <a:pt x="55" y="5"/>
                      <a:pt x="55" y="4"/>
                      <a:pt x="54" y="4"/>
                    </a:cubicBezTo>
                    <a:cubicBezTo>
                      <a:pt x="54" y="4"/>
                      <a:pt x="45" y="5"/>
                      <a:pt x="44" y="5"/>
                    </a:cubicBezTo>
                    <a:cubicBezTo>
                      <a:pt x="43" y="5"/>
                      <a:pt x="43" y="2"/>
                      <a:pt x="44" y="2"/>
                    </a:cubicBezTo>
                    <a:cubicBezTo>
                      <a:pt x="45" y="2"/>
                      <a:pt x="54" y="3"/>
                      <a:pt x="54" y="3"/>
                    </a:cubicBezTo>
                    <a:cubicBezTo>
                      <a:pt x="55" y="3"/>
                      <a:pt x="55" y="2"/>
                      <a:pt x="55" y="2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3" y="35"/>
                      <a:pt x="7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4"/>
                      <a:pt x="55" y="33"/>
                    </a:cubicBezTo>
                    <a:cubicBezTo>
                      <a:pt x="55" y="33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0"/>
                      <a:pt x="44" y="30"/>
                    </a:cubicBezTo>
                    <a:cubicBezTo>
                      <a:pt x="45" y="30"/>
                      <a:pt x="54" y="31"/>
                      <a:pt x="54" y="31"/>
                    </a:cubicBezTo>
                    <a:cubicBezTo>
                      <a:pt x="55" y="31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8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6"/>
                      <a:pt x="54" y="26"/>
                    </a:cubicBezTo>
                    <a:cubicBezTo>
                      <a:pt x="55" y="26"/>
                      <a:pt x="55" y="26"/>
                      <a:pt x="55" y="25"/>
                    </a:cubicBezTo>
                    <a:cubicBezTo>
                      <a:pt x="55" y="24"/>
                      <a:pt x="55" y="24"/>
                      <a:pt x="54" y="24"/>
                    </a:cubicBezTo>
                    <a:cubicBezTo>
                      <a:pt x="54" y="24"/>
                      <a:pt x="45" y="23"/>
                      <a:pt x="44" y="23"/>
                    </a:cubicBezTo>
                    <a:cubicBezTo>
                      <a:pt x="43" y="23"/>
                      <a:pt x="43" y="21"/>
                      <a:pt x="44" y="21"/>
                    </a:cubicBezTo>
                    <a:cubicBezTo>
                      <a:pt x="45" y="21"/>
                      <a:pt x="54" y="20"/>
                      <a:pt x="54" y="20"/>
                    </a:cubicBezTo>
                    <a:cubicBezTo>
                      <a:pt x="55" y="20"/>
                      <a:pt x="55" y="20"/>
                      <a:pt x="55" y="19"/>
                    </a:cubicBezTo>
                    <a:cubicBezTo>
                      <a:pt x="55" y="19"/>
                      <a:pt x="55" y="18"/>
                      <a:pt x="54" y="18"/>
                    </a:cubicBezTo>
                    <a:cubicBezTo>
                      <a:pt x="54" y="18"/>
                      <a:pt x="45" y="19"/>
                      <a:pt x="44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5" y="16"/>
                      <a:pt x="54" y="16"/>
                      <a:pt x="54" y="16"/>
                    </a:cubicBezTo>
                    <a:cubicBezTo>
                      <a:pt x="55" y="16"/>
                      <a:pt x="55" y="16"/>
                      <a:pt x="55" y="15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2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4" y="10"/>
                      <a:pt x="45" y="9"/>
                      <a:pt x="44" y="9"/>
                    </a:cubicBezTo>
                    <a:cubicBezTo>
                      <a:pt x="43" y="9"/>
                      <a:pt x="43" y="7"/>
                      <a:pt x="44" y="7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Oval 7">
                <a:extLst>
                  <a:ext uri="{FF2B5EF4-FFF2-40B4-BE49-F238E27FC236}">
                    <a16:creationId xmlns:a16="http://schemas.microsoft.com/office/drawing/2014/main" id="{6AAA8D9B-F7AB-41F9-B253-D28ABC2C9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3494088"/>
                <a:ext cx="65088" cy="63500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Oval 8">
                <a:extLst>
                  <a:ext uri="{FF2B5EF4-FFF2-40B4-BE49-F238E27FC236}">
                    <a16:creationId xmlns:a16="http://schemas.microsoft.com/office/drawing/2014/main" id="{12B40831-0CB9-4FCA-B8A4-B02A220C7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3494088"/>
                <a:ext cx="65088" cy="63500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9">
                <a:extLst>
                  <a:ext uri="{FF2B5EF4-FFF2-40B4-BE49-F238E27FC236}">
                    <a16:creationId xmlns:a16="http://schemas.microsoft.com/office/drawing/2014/main" id="{6CC26C6B-CB73-4013-BF3B-7BBEED3DD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3324226"/>
                <a:ext cx="207963" cy="134938"/>
              </a:xfrm>
              <a:custGeom>
                <a:avLst/>
                <a:gdLst>
                  <a:gd name="T0" fmla="*/ 44 w 55"/>
                  <a:gd name="T1" fmla="*/ 8 h 36"/>
                  <a:gd name="T2" fmla="*/ 54 w 55"/>
                  <a:gd name="T3" fmla="*/ 7 h 36"/>
                  <a:gd name="T4" fmla="*/ 55 w 55"/>
                  <a:gd name="T5" fmla="*/ 6 h 36"/>
                  <a:gd name="T6" fmla="*/ 54 w 55"/>
                  <a:gd name="T7" fmla="*/ 5 h 36"/>
                  <a:gd name="T8" fmla="*/ 44 w 55"/>
                  <a:gd name="T9" fmla="*/ 5 h 36"/>
                  <a:gd name="T10" fmla="*/ 44 w 55"/>
                  <a:gd name="T11" fmla="*/ 3 h 36"/>
                  <a:gd name="T12" fmla="*/ 54 w 55"/>
                  <a:gd name="T13" fmla="*/ 3 h 36"/>
                  <a:gd name="T14" fmla="*/ 55 w 55"/>
                  <a:gd name="T15" fmla="*/ 2 h 36"/>
                  <a:gd name="T16" fmla="*/ 54 w 55"/>
                  <a:gd name="T17" fmla="*/ 1 h 36"/>
                  <a:gd name="T18" fmla="*/ 44 w 55"/>
                  <a:gd name="T19" fmla="*/ 0 h 36"/>
                  <a:gd name="T20" fmla="*/ 7 w 55"/>
                  <a:gd name="T21" fmla="*/ 0 h 36"/>
                  <a:gd name="T22" fmla="*/ 0 w 55"/>
                  <a:gd name="T23" fmla="*/ 5 h 36"/>
                  <a:gd name="T24" fmla="*/ 0 w 55"/>
                  <a:gd name="T25" fmla="*/ 31 h 36"/>
                  <a:gd name="T26" fmla="*/ 7 w 55"/>
                  <a:gd name="T27" fmla="*/ 36 h 36"/>
                  <a:gd name="T28" fmla="*/ 44 w 55"/>
                  <a:gd name="T29" fmla="*/ 36 h 36"/>
                  <a:gd name="T30" fmla="*/ 54 w 55"/>
                  <a:gd name="T31" fmla="*/ 35 h 36"/>
                  <a:gd name="T32" fmla="*/ 55 w 55"/>
                  <a:gd name="T33" fmla="*/ 34 h 36"/>
                  <a:gd name="T34" fmla="*/ 54 w 55"/>
                  <a:gd name="T35" fmla="*/ 33 h 36"/>
                  <a:gd name="T36" fmla="*/ 44 w 55"/>
                  <a:gd name="T37" fmla="*/ 33 h 36"/>
                  <a:gd name="T38" fmla="*/ 44 w 55"/>
                  <a:gd name="T39" fmla="*/ 31 h 36"/>
                  <a:gd name="T40" fmla="*/ 54 w 55"/>
                  <a:gd name="T41" fmla="*/ 31 h 36"/>
                  <a:gd name="T42" fmla="*/ 55 w 55"/>
                  <a:gd name="T43" fmla="*/ 30 h 36"/>
                  <a:gd name="T44" fmla="*/ 54 w 55"/>
                  <a:gd name="T45" fmla="*/ 29 h 36"/>
                  <a:gd name="T46" fmla="*/ 44 w 55"/>
                  <a:gd name="T47" fmla="*/ 29 h 36"/>
                  <a:gd name="T48" fmla="*/ 44 w 55"/>
                  <a:gd name="T49" fmla="*/ 26 h 36"/>
                  <a:gd name="T50" fmla="*/ 54 w 55"/>
                  <a:gd name="T51" fmla="*/ 27 h 36"/>
                  <a:gd name="T52" fmla="*/ 55 w 55"/>
                  <a:gd name="T53" fmla="*/ 26 h 36"/>
                  <a:gd name="T54" fmla="*/ 54 w 55"/>
                  <a:gd name="T55" fmla="*/ 24 h 36"/>
                  <a:gd name="T56" fmla="*/ 44 w 55"/>
                  <a:gd name="T57" fmla="*/ 24 h 36"/>
                  <a:gd name="T58" fmla="*/ 44 w 55"/>
                  <a:gd name="T59" fmla="*/ 22 h 36"/>
                  <a:gd name="T60" fmla="*/ 54 w 55"/>
                  <a:gd name="T61" fmla="*/ 21 h 36"/>
                  <a:gd name="T62" fmla="*/ 55 w 55"/>
                  <a:gd name="T63" fmla="*/ 20 h 36"/>
                  <a:gd name="T64" fmla="*/ 54 w 55"/>
                  <a:gd name="T65" fmla="*/ 19 h 36"/>
                  <a:gd name="T66" fmla="*/ 44 w 55"/>
                  <a:gd name="T67" fmla="*/ 19 h 36"/>
                  <a:gd name="T68" fmla="*/ 44 w 55"/>
                  <a:gd name="T69" fmla="*/ 17 h 36"/>
                  <a:gd name="T70" fmla="*/ 54 w 55"/>
                  <a:gd name="T71" fmla="*/ 17 h 36"/>
                  <a:gd name="T72" fmla="*/ 55 w 55"/>
                  <a:gd name="T73" fmla="*/ 15 h 36"/>
                  <a:gd name="T74" fmla="*/ 54 w 55"/>
                  <a:gd name="T75" fmla="*/ 14 h 36"/>
                  <a:gd name="T76" fmla="*/ 44 w 55"/>
                  <a:gd name="T77" fmla="*/ 15 h 36"/>
                  <a:gd name="T78" fmla="*/ 44 w 55"/>
                  <a:gd name="T79" fmla="*/ 12 h 36"/>
                  <a:gd name="T80" fmla="*/ 54 w 55"/>
                  <a:gd name="T81" fmla="*/ 13 h 36"/>
                  <a:gd name="T82" fmla="*/ 55 w 55"/>
                  <a:gd name="T83" fmla="*/ 12 h 36"/>
                  <a:gd name="T84" fmla="*/ 54 w 55"/>
                  <a:gd name="T85" fmla="*/ 10 h 36"/>
                  <a:gd name="T86" fmla="*/ 44 w 55"/>
                  <a:gd name="T87" fmla="*/ 10 h 36"/>
                  <a:gd name="T88" fmla="*/ 44 w 55"/>
                  <a:gd name="T89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6">
                    <a:moveTo>
                      <a:pt x="44" y="8"/>
                    </a:moveTo>
                    <a:cubicBezTo>
                      <a:pt x="45" y="8"/>
                      <a:pt x="54" y="7"/>
                      <a:pt x="54" y="7"/>
                    </a:cubicBezTo>
                    <a:cubicBezTo>
                      <a:pt x="55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3"/>
                      <a:pt x="44" y="3"/>
                    </a:cubicBezTo>
                    <a:cubicBezTo>
                      <a:pt x="45" y="3"/>
                      <a:pt x="54" y="3"/>
                      <a:pt x="54" y="3"/>
                    </a:cubicBezTo>
                    <a:cubicBezTo>
                      <a:pt x="55" y="3"/>
                      <a:pt x="55" y="3"/>
                      <a:pt x="55" y="2"/>
                    </a:cubicBezTo>
                    <a:cubicBezTo>
                      <a:pt x="55" y="2"/>
                      <a:pt x="55" y="1"/>
                      <a:pt x="54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3" y="36"/>
                      <a:pt x="7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3"/>
                      <a:pt x="55" y="33"/>
                      <a:pt x="54" y="33"/>
                    </a:cubicBezTo>
                    <a:cubicBezTo>
                      <a:pt x="54" y="33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29"/>
                      <a:pt x="54" y="29"/>
                    </a:cubicBezTo>
                    <a:cubicBezTo>
                      <a:pt x="54" y="29"/>
                      <a:pt x="45" y="29"/>
                      <a:pt x="44" y="29"/>
                    </a:cubicBezTo>
                    <a:cubicBezTo>
                      <a:pt x="43" y="29"/>
                      <a:pt x="43" y="26"/>
                      <a:pt x="44" y="26"/>
                    </a:cubicBezTo>
                    <a:cubicBezTo>
                      <a:pt x="45" y="26"/>
                      <a:pt x="54" y="27"/>
                      <a:pt x="54" y="27"/>
                    </a:cubicBezTo>
                    <a:cubicBezTo>
                      <a:pt x="55" y="27"/>
                      <a:pt x="55" y="26"/>
                      <a:pt x="55" y="26"/>
                    </a:cubicBezTo>
                    <a:cubicBezTo>
                      <a:pt x="55" y="25"/>
                      <a:pt x="55" y="24"/>
                      <a:pt x="54" y="24"/>
                    </a:cubicBezTo>
                    <a:cubicBezTo>
                      <a:pt x="54" y="24"/>
                      <a:pt x="45" y="24"/>
                      <a:pt x="44" y="24"/>
                    </a:cubicBezTo>
                    <a:cubicBezTo>
                      <a:pt x="43" y="24"/>
                      <a:pt x="43" y="22"/>
                      <a:pt x="44" y="22"/>
                    </a:cubicBezTo>
                    <a:cubicBezTo>
                      <a:pt x="45" y="22"/>
                      <a:pt x="54" y="21"/>
                      <a:pt x="54" y="21"/>
                    </a:cubicBezTo>
                    <a:cubicBezTo>
                      <a:pt x="55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7"/>
                      <a:pt x="54" y="17"/>
                    </a:cubicBezTo>
                    <a:cubicBezTo>
                      <a:pt x="55" y="17"/>
                      <a:pt x="55" y="16"/>
                      <a:pt x="55" y="15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4" y="14"/>
                      <a:pt x="45" y="15"/>
                      <a:pt x="44" y="15"/>
                    </a:cubicBezTo>
                    <a:cubicBezTo>
                      <a:pt x="43" y="15"/>
                      <a:pt x="43" y="12"/>
                      <a:pt x="44" y="12"/>
                    </a:cubicBezTo>
                    <a:cubicBezTo>
                      <a:pt x="45" y="12"/>
                      <a:pt x="54" y="13"/>
                      <a:pt x="54" y="13"/>
                    </a:cubicBezTo>
                    <a:cubicBezTo>
                      <a:pt x="55" y="13"/>
                      <a:pt x="55" y="12"/>
                      <a:pt x="55" y="12"/>
                    </a:cubicBezTo>
                    <a:cubicBezTo>
                      <a:pt x="55" y="11"/>
                      <a:pt x="55" y="10"/>
                      <a:pt x="54" y="10"/>
                    </a:cubicBezTo>
                    <a:cubicBezTo>
                      <a:pt x="54" y="10"/>
                      <a:pt x="45" y="10"/>
                      <a:pt x="44" y="10"/>
                    </a:cubicBezTo>
                    <a:cubicBezTo>
                      <a:pt x="43" y="10"/>
                      <a:pt x="43" y="8"/>
                      <a:pt x="44" y="8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0">
                <a:extLst>
                  <a:ext uri="{FF2B5EF4-FFF2-40B4-BE49-F238E27FC236}">
                    <a16:creationId xmlns:a16="http://schemas.microsoft.com/office/drawing/2014/main" id="{8159946F-D513-4778-98A5-93AA03A2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3324226"/>
                <a:ext cx="207963" cy="134938"/>
              </a:xfrm>
              <a:custGeom>
                <a:avLst/>
                <a:gdLst>
                  <a:gd name="T0" fmla="*/ 44 w 55"/>
                  <a:gd name="T1" fmla="*/ 8 h 36"/>
                  <a:gd name="T2" fmla="*/ 54 w 55"/>
                  <a:gd name="T3" fmla="*/ 7 h 36"/>
                  <a:gd name="T4" fmla="*/ 55 w 55"/>
                  <a:gd name="T5" fmla="*/ 6 h 36"/>
                  <a:gd name="T6" fmla="*/ 54 w 55"/>
                  <a:gd name="T7" fmla="*/ 5 h 36"/>
                  <a:gd name="T8" fmla="*/ 44 w 55"/>
                  <a:gd name="T9" fmla="*/ 5 h 36"/>
                  <a:gd name="T10" fmla="*/ 44 w 55"/>
                  <a:gd name="T11" fmla="*/ 3 h 36"/>
                  <a:gd name="T12" fmla="*/ 54 w 55"/>
                  <a:gd name="T13" fmla="*/ 3 h 36"/>
                  <a:gd name="T14" fmla="*/ 55 w 55"/>
                  <a:gd name="T15" fmla="*/ 2 h 36"/>
                  <a:gd name="T16" fmla="*/ 54 w 55"/>
                  <a:gd name="T17" fmla="*/ 1 h 36"/>
                  <a:gd name="T18" fmla="*/ 44 w 55"/>
                  <a:gd name="T19" fmla="*/ 0 h 36"/>
                  <a:gd name="T20" fmla="*/ 7 w 55"/>
                  <a:gd name="T21" fmla="*/ 0 h 36"/>
                  <a:gd name="T22" fmla="*/ 0 w 55"/>
                  <a:gd name="T23" fmla="*/ 5 h 36"/>
                  <a:gd name="T24" fmla="*/ 0 w 55"/>
                  <a:gd name="T25" fmla="*/ 31 h 36"/>
                  <a:gd name="T26" fmla="*/ 7 w 55"/>
                  <a:gd name="T27" fmla="*/ 36 h 36"/>
                  <a:gd name="T28" fmla="*/ 44 w 55"/>
                  <a:gd name="T29" fmla="*/ 36 h 36"/>
                  <a:gd name="T30" fmla="*/ 54 w 55"/>
                  <a:gd name="T31" fmla="*/ 35 h 36"/>
                  <a:gd name="T32" fmla="*/ 55 w 55"/>
                  <a:gd name="T33" fmla="*/ 34 h 36"/>
                  <a:gd name="T34" fmla="*/ 54 w 55"/>
                  <a:gd name="T35" fmla="*/ 33 h 36"/>
                  <a:gd name="T36" fmla="*/ 44 w 55"/>
                  <a:gd name="T37" fmla="*/ 33 h 36"/>
                  <a:gd name="T38" fmla="*/ 44 w 55"/>
                  <a:gd name="T39" fmla="*/ 31 h 36"/>
                  <a:gd name="T40" fmla="*/ 54 w 55"/>
                  <a:gd name="T41" fmla="*/ 31 h 36"/>
                  <a:gd name="T42" fmla="*/ 55 w 55"/>
                  <a:gd name="T43" fmla="*/ 30 h 36"/>
                  <a:gd name="T44" fmla="*/ 54 w 55"/>
                  <a:gd name="T45" fmla="*/ 29 h 36"/>
                  <a:gd name="T46" fmla="*/ 44 w 55"/>
                  <a:gd name="T47" fmla="*/ 29 h 36"/>
                  <a:gd name="T48" fmla="*/ 44 w 55"/>
                  <a:gd name="T49" fmla="*/ 26 h 36"/>
                  <a:gd name="T50" fmla="*/ 54 w 55"/>
                  <a:gd name="T51" fmla="*/ 27 h 36"/>
                  <a:gd name="T52" fmla="*/ 55 w 55"/>
                  <a:gd name="T53" fmla="*/ 26 h 36"/>
                  <a:gd name="T54" fmla="*/ 54 w 55"/>
                  <a:gd name="T55" fmla="*/ 24 h 36"/>
                  <a:gd name="T56" fmla="*/ 44 w 55"/>
                  <a:gd name="T57" fmla="*/ 24 h 36"/>
                  <a:gd name="T58" fmla="*/ 44 w 55"/>
                  <a:gd name="T59" fmla="*/ 22 h 36"/>
                  <a:gd name="T60" fmla="*/ 54 w 55"/>
                  <a:gd name="T61" fmla="*/ 21 h 36"/>
                  <a:gd name="T62" fmla="*/ 55 w 55"/>
                  <a:gd name="T63" fmla="*/ 20 h 36"/>
                  <a:gd name="T64" fmla="*/ 54 w 55"/>
                  <a:gd name="T65" fmla="*/ 19 h 36"/>
                  <a:gd name="T66" fmla="*/ 44 w 55"/>
                  <a:gd name="T67" fmla="*/ 19 h 36"/>
                  <a:gd name="T68" fmla="*/ 44 w 55"/>
                  <a:gd name="T69" fmla="*/ 17 h 36"/>
                  <a:gd name="T70" fmla="*/ 54 w 55"/>
                  <a:gd name="T71" fmla="*/ 17 h 36"/>
                  <a:gd name="T72" fmla="*/ 55 w 55"/>
                  <a:gd name="T73" fmla="*/ 15 h 36"/>
                  <a:gd name="T74" fmla="*/ 54 w 55"/>
                  <a:gd name="T75" fmla="*/ 14 h 36"/>
                  <a:gd name="T76" fmla="*/ 44 w 55"/>
                  <a:gd name="T77" fmla="*/ 15 h 36"/>
                  <a:gd name="T78" fmla="*/ 44 w 55"/>
                  <a:gd name="T79" fmla="*/ 12 h 36"/>
                  <a:gd name="T80" fmla="*/ 54 w 55"/>
                  <a:gd name="T81" fmla="*/ 13 h 36"/>
                  <a:gd name="T82" fmla="*/ 55 w 55"/>
                  <a:gd name="T83" fmla="*/ 12 h 36"/>
                  <a:gd name="T84" fmla="*/ 54 w 55"/>
                  <a:gd name="T85" fmla="*/ 10 h 36"/>
                  <a:gd name="T86" fmla="*/ 44 w 55"/>
                  <a:gd name="T87" fmla="*/ 10 h 36"/>
                  <a:gd name="T88" fmla="*/ 44 w 55"/>
                  <a:gd name="T89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6">
                    <a:moveTo>
                      <a:pt x="44" y="8"/>
                    </a:moveTo>
                    <a:cubicBezTo>
                      <a:pt x="45" y="8"/>
                      <a:pt x="54" y="7"/>
                      <a:pt x="54" y="7"/>
                    </a:cubicBezTo>
                    <a:cubicBezTo>
                      <a:pt x="55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3"/>
                      <a:pt x="44" y="3"/>
                    </a:cubicBezTo>
                    <a:cubicBezTo>
                      <a:pt x="45" y="3"/>
                      <a:pt x="54" y="3"/>
                      <a:pt x="54" y="3"/>
                    </a:cubicBezTo>
                    <a:cubicBezTo>
                      <a:pt x="55" y="3"/>
                      <a:pt x="55" y="3"/>
                      <a:pt x="55" y="2"/>
                    </a:cubicBezTo>
                    <a:cubicBezTo>
                      <a:pt x="55" y="2"/>
                      <a:pt x="55" y="1"/>
                      <a:pt x="54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3" y="36"/>
                      <a:pt x="7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3"/>
                      <a:pt x="55" y="33"/>
                      <a:pt x="54" y="33"/>
                    </a:cubicBezTo>
                    <a:cubicBezTo>
                      <a:pt x="54" y="33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29"/>
                      <a:pt x="54" y="29"/>
                    </a:cubicBezTo>
                    <a:cubicBezTo>
                      <a:pt x="54" y="29"/>
                      <a:pt x="45" y="29"/>
                      <a:pt x="44" y="29"/>
                    </a:cubicBezTo>
                    <a:cubicBezTo>
                      <a:pt x="43" y="29"/>
                      <a:pt x="43" y="26"/>
                      <a:pt x="44" y="26"/>
                    </a:cubicBezTo>
                    <a:cubicBezTo>
                      <a:pt x="45" y="26"/>
                      <a:pt x="54" y="27"/>
                      <a:pt x="54" y="27"/>
                    </a:cubicBezTo>
                    <a:cubicBezTo>
                      <a:pt x="55" y="27"/>
                      <a:pt x="55" y="26"/>
                      <a:pt x="55" y="26"/>
                    </a:cubicBezTo>
                    <a:cubicBezTo>
                      <a:pt x="55" y="25"/>
                      <a:pt x="55" y="24"/>
                      <a:pt x="54" y="24"/>
                    </a:cubicBezTo>
                    <a:cubicBezTo>
                      <a:pt x="54" y="24"/>
                      <a:pt x="45" y="24"/>
                      <a:pt x="44" y="24"/>
                    </a:cubicBezTo>
                    <a:cubicBezTo>
                      <a:pt x="43" y="24"/>
                      <a:pt x="43" y="22"/>
                      <a:pt x="44" y="22"/>
                    </a:cubicBezTo>
                    <a:cubicBezTo>
                      <a:pt x="45" y="22"/>
                      <a:pt x="54" y="21"/>
                      <a:pt x="54" y="21"/>
                    </a:cubicBezTo>
                    <a:cubicBezTo>
                      <a:pt x="55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7"/>
                      <a:pt x="54" y="17"/>
                    </a:cubicBezTo>
                    <a:cubicBezTo>
                      <a:pt x="55" y="17"/>
                      <a:pt x="55" y="16"/>
                      <a:pt x="55" y="15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4" y="14"/>
                      <a:pt x="45" y="15"/>
                      <a:pt x="44" y="15"/>
                    </a:cubicBezTo>
                    <a:cubicBezTo>
                      <a:pt x="43" y="15"/>
                      <a:pt x="43" y="12"/>
                      <a:pt x="44" y="12"/>
                    </a:cubicBezTo>
                    <a:cubicBezTo>
                      <a:pt x="45" y="12"/>
                      <a:pt x="54" y="13"/>
                      <a:pt x="54" y="13"/>
                    </a:cubicBezTo>
                    <a:cubicBezTo>
                      <a:pt x="55" y="13"/>
                      <a:pt x="55" y="12"/>
                      <a:pt x="55" y="12"/>
                    </a:cubicBezTo>
                    <a:cubicBezTo>
                      <a:pt x="55" y="11"/>
                      <a:pt x="55" y="10"/>
                      <a:pt x="54" y="10"/>
                    </a:cubicBezTo>
                    <a:cubicBezTo>
                      <a:pt x="54" y="10"/>
                      <a:pt x="45" y="10"/>
                      <a:pt x="44" y="10"/>
                    </a:cubicBezTo>
                    <a:cubicBezTo>
                      <a:pt x="43" y="10"/>
                      <a:pt x="43" y="8"/>
                      <a:pt x="44" y="8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Oval 11">
                <a:extLst>
                  <a:ext uri="{FF2B5EF4-FFF2-40B4-BE49-F238E27FC236}">
                    <a16:creationId xmlns:a16="http://schemas.microsoft.com/office/drawing/2014/main" id="{4EFD7969-2554-45F0-8C6F-711E1E5ED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3360738"/>
                <a:ext cx="65088" cy="60325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Oval 12">
                <a:extLst>
                  <a:ext uri="{FF2B5EF4-FFF2-40B4-BE49-F238E27FC236}">
                    <a16:creationId xmlns:a16="http://schemas.microsoft.com/office/drawing/2014/main" id="{30F8E7ED-2C7D-4E74-8269-850207322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3360738"/>
                <a:ext cx="65088" cy="60325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3">
                <a:extLst>
                  <a:ext uri="{FF2B5EF4-FFF2-40B4-BE49-F238E27FC236}">
                    <a16:creationId xmlns:a16="http://schemas.microsoft.com/office/drawing/2014/main" id="{80684E4C-3973-40C3-A1AE-831B9B419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3190876"/>
                <a:ext cx="207963" cy="133350"/>
              </a:xfrm>
              <a:custGeom>
                <a:avLst/>
                <a:gdLst>
                  <a:gd name="T0" fmla="*/ 44 w 55"/>
                  <a:gd name="T1" fmla="*/ 7 h 35"/>
                  <a:gd name="T2" fmla="*/ 54 w 55"/>
                  <a:gd name="T3" fmla="*/ 7 h 35"/>
                  <a:gd name="T4" fmla="*/ 55 w 55"/>
                  <a:gd name="T5" fmla="*/ 6 h 35"/>
                  <a:gd name="T6" fmla="*/ 54 w 55"/>
                  <a:gd name="T7" fmla="*/ 5 h 35"/>
                  <a:gd name="T8" fmla="*/ 44 w 55"/>
                  <a:gd name="T9" fmla="*/ 5 h 35"/>
                  <a:gd name="T10" fmla="*/ 44 w 55"/>
                  <a:gd name="T11" fmla="*/ 2 h 35"/>
                  <a:gd name="T12" fmla="*/ 54 w 55"/>
                  <a:gd name="T13" fmla="*/ 3 h 35"/>
                  <a:gd name="T14" fmla="*/ 55 w 55"/>
                  <a:gd name="T15" fmla="*/ 2 h 35"/>
                  <a:gd name="T16" fmla="*/ 54 w 55"/>
                  <a:gd name="T17" fmla="*/ 1 h 35"/>
                  <a:gd name="T18" fmla="*/ 44 w 55"/>
                  <a:gd name="T19" fmla="*/ 0 h 35"/>
                  <a:gd name="T20" fmla="*/ 7 w 55"/>
                  <a:gd name="T21" fmla="*/ 0 h 35"/>
                  <a:gd name="T22" fmla="*/ 0 w 55"/>
                  <a:gd name="T23" fmla="*/ 5 h 35"/>
                  <a:gd name="T24" fmla="*/ 0 w 55"/>
                  <a:gd name="T25" fmla="*/ 31 h 35"/>
                  <a:gd name="T26" fmla="*/ 7 w 55"/>
                  <a:gd name="T27" fmla="*/ 35 h 35"/>
                  <a:gd name="T28" fmla="*/ 44 w 55"/>
                  <a:gd name="T29" fmla="*/ 35 h 35"/>
                  <a:gd name="T30" fmla="*/ 54 w 55"/>
                  <a:gd name="T31" fmla="*/ 35 h 35"/>
                  <a:gd name="T32" fmla="*/ 55 w 55"/>
                  <a:gd name="T33" fmla="*/ 33 h 35"/>
                  <a:gd name="T34" fmla="*/ 54 w 55"/>
                  <a:gd name="T35" fmla="*/ 32 h 35"/>
                  <a:gd name="T36" fmla="*/ 44 w 55"/>
                  <a:gd name="T37" fmla="*/ 33 h 35"/>
                  <a:gd name="T38" fmla="*/ 44 w 55"/>
                  <a:gd name="T39" fmla="*/ 31 h 35"/>
                  <a:gd name="T40" fmla="*/ 54 w 55"/>
                  <a:gd name="T41" fmla="*/ 31 h 35"/>
                  <a:gd name="T42" fmla="*/ 55 w 55"/>
                  <a:gd name="T43" fmla="*/ 30 h 35"/>
                  <a:gd name="T44" fmla="*/ 54 w 55"/>
                  <a:gd name="T45" fmla="*/ 29 h 35"/>
                  <a:gd name="T46" fmla="*/ 44 w 55"/>
                  <a:gd name="T47" fmla="*/ 28 h 35"/>
                  <a:gd name="T48" fmla="*/ 44 w 55"/>
                  <a:gd name="T49" fmla="*/ 26 h 35"/>
                  <a:gd name="T50" fmla="*/ 54 w 55"/>
                  <a:gd name="T51" fmla="*/ 26 h 35"/>
                  <a:gd name="T52" fmla="*/ 55 w 55"/>
                  <a:gd name="T53" fmla="*/ 25 h 35"/>
                  <a:gd name="T54" fmla="*/ 54 w 55"/>
                  <a:gd name="T55" fmla="*/ 24 h 35"/>
                  <a:gd name="T56" fmla="*/ 44 w 55"/>
                  <a:gd name="T57" fmla="*/ 23 h 35"/>
                  <a:gd name="T58" fmla="*/ 44 w 55"/>
                  <a:gd name="T59" fmla="*/ 21 h 35"/>
                  <a:gd name="T60" fmla="*/ 54 w 55"/>
                  <a:gd name="T61" fmla="*/ 21 h 35"/>
                  <a:gd name="T62" fmla="*/ 55 w 55"/>
                  <a:gd name="T63" fmla="*/ 19 h 35"/>
                  <a:gd name="T64" fmla="*/ 54 w 55"/>
                  <a:gd name="T65" fmla="*/ 18 h 35"/>
                  <a:gd name="T66" fmla="*/ 44 w 55"/>
                  <a:gd name="T67" fmla="*/ 19 h 35"/>
                  <a:gd name="T68" fmla="*/ 44 w 55"/>
                  <a:gd name="T69" fmla="*/ 17 h 35"/>
                  <a:gd name="T70" fmla="*/ 54 w 55"/>
                  <a:gd name="T71" fmla="*/ 16 h 35"/>
                  <a:gd name="T72" fmla="*/ 55 w 55"/>
                  <a:gd name="T73" fmla="*/ 15 h 35"/>
                  <a:gd name="T74" fmla="*/ 54 w 55"/>
                  <a:gd name="T75" fmla="*/ 14 h 35"/>
                  <a:gd name="T76" fmla="*/ 44 w 55"/>
                  <a:gd name="T77" fmla="*/ 14 h 35"/>
                  <a:gd name="T78" fmla="*/ 44 w 55"/>
                  <a:gd name="T79" fmla="*/ 12 h 35"/>
                  <a:gd name="T80" fmla="*/ 54 w 55"/>
                  <a:gd name="T81" fmla="*/ 12 h 35"/>
                  <a:gd name="T82" fmla="*/ 55 w 55"/>
                  <a:gd name="T83" fmla="*/ 11 h 35"/>
                  <a:gd name="T84" fmla="*/ 54 w 55"/>
                  <a:gd name="T85" fmla="*/ 10 h 35"/>
                  <a:gd name="T86" fmla="*/ 44 w 55"/>
                  <a:gd name="T87" fmla="*/ 9 h 35"/>
                  <a:gd name="T88" fmla="*/ 44 w 55"/>
                  <a:gd name="T8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5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6"/>
                      <a:pt x="55" y="6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2"/>
                      <a:pt x="44" y="2"/>
                    </a:cubicBezTo>
                    <a:cubicBezTo>
                      <a:pt x="45" y="2"/>
                      <a:pt x="54" y="3"/>
                      <a:pt x="54" y="3"/>
                    </a:cubicBezTo>
                    <a:cubicBezTo>
                      <a:pt x="55" y="3"/>
                      <a:pt x="55" y="2"/>
                      <a:pt x="55" y="2"/>
                    </a:cubicBezTo>
                    <a:cubicBezTo>
                      <a:pt x="55" y="1"/>
                      <a:pt x="55" y="1"/>
                      <a:pt x="54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3" y="35"/>
                      <a:pt x="7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4"/>
                      <a:pt x="55" y="33"/>
                    </a:cubicBezTo>
                    <a:cubicBezTo>
                      <a:pt x="55" y="33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9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6"/>
                      <a:pt x="54" y="26"/>
                    </a:cubicBezTo>
                    <a:cubicBezTo>
                      <a:pt x="55" y="26"/>
                      <a:pt x="55" y="26"/>
                      <a:pt x="55" y="25"/>
                    </a:cubicBezTo>
                    <a:cubicBezTo>
                      <a:pt x="55" y="25"/>
                      <a:pt x="55" y="24"/>
                      <a:pt x="54" y="24"/>
                    </a:cubicBezTo>
                    <a:cubicBezTo>
                      <a:pt x="54" y="24"/>
                      <a:pt x="45" y="23"/>
                      <a:pt x="44" y="23"/>
                    </a:cubicBezTo>
                    <a:cubicBezTo>
                      <a:pt x="43" y="23"/>
                      <a:pt x="43" y="21"/>
                      <a:pt x="44" y="21"/>
                    </a:cubicBezTo>
                    <a:cubicBezTo>
                      <a:pt x="45" y="21"/>
                      <a:pt x="54" y="21"/>
                      <a:pt x="54" y="21"/>
                    </a:cubicBezTo>
                    <a:cubicBezTo>
                      <a:pt x="55" y="21"/>
                      <a:pt x="55" y="20"/>
                      <a:pt x="55" y="19"/>
                    </a:cubicBezTo>
                    <a:cubicBezTo>
                      <a:pt x="55" y="19"/>
                      <a:pt x="55" y="18"/>
                      <a:pt x="54" y="18"/>
                    </a:cubicBezTo>
                    <a:cubicBezTo>
                      <a:pt x="54" y="18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6"/>
                      <a:pt x="54" y="16"/>
                    </a:cubicBezTo>
                    <a:cubicBezTo>
                      <a:pt x="55" y="16"/>
                      <a:pt x="55" y="16"/>
                      <a:pt x="55" y="15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2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5" y="11"/>
                      <a:pt x="55" y="10"/>
                      <a:pt x="54" y="10"/>
                    </a:cubicBezTo>
                    <a:cubicBezTo>
                      <a:pt x="54" y="10"/>
                      <a:pt x="45" y="9"/>
                      <a:pt x="44" y="9"/>
                    </a:cubicBezTo>
                    <a:cubicBezTo>
                      <a:pt x="43" y="9"/>
                      <a:pt x="43" y="7"/>
                      <a:pt x="44" y="7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4">
                <a:extLst>
                  <a:ext uri="{FF2B5EF4-FFF2-40B4-BE49-F238E27FC236}">
                    <a16:creationId xmlns:a16="http://schemas.microsoft.com/office/drawing/2014/main" id="{FCC6C15D-119D-4BAF-9A04-BB9A3413C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3190876"/>
                <a:ext cx="207963" cy="133350"/>
              </a:xfrm>
              <a:custGeom>
                <a:avLst/>
                <a:gdLst>
                  <a:gd name="T0" fmla="*/ 44 w 55"/>
                  <a:gd name="T1" fmla="*/ 7 h 35"/>
                  <a:gd name="T2" fmla="*/ 54 w 55"/>
                  <a:gd name="T3" fmla="*/ 7 h 35"/>
                  <a:gd name="T4" fmla="*/ 55 w 55"/>
                  <a:gd name="T5" fmla="*/ 6 h 35"/>
                  <a:gd name="T6" fmla="*/ 54 w 55"/>
                  <a:gd name="T7" fmla="*/ 5 h 35"/>
                  <a:gd name="T8" fmla="*/ 44 w 55"/>
                  <a:gd name="T9" fmla="*/ 5 h 35"/>
                  <a:gd name="T10" fmla="*/ 44 w 55"/>
                  <a:gd name="T11" fmla="*/ 2 h 35"/>
                  <a:gd name="T12" fmla="*/ 54 w 55"/>
                  <a:gd name="T13" fmla="*/ 3 h 35"/>
                  <a:gd name="T14" fmla="*/ 55 w 55"/>
                  <a:gd name="T15" fmla="*/ 2 h 35"/>
                  <a:gd name="T16" fmla="*/ 54 w 55"/>
                  <a:gd name="T17" fmla="*/ 1 h 35"/>
                  <a:gd name="T18" fmla="*/ 44 w 55"/>
                  <a:gd name="T19" fmla="*/ 0 h 35"/>
                  <a:gd name="T20" fmla="*/ 7 w 55"/>
                  <a:gd name="T21" fmla="*/ 0 h 35"/>
                  <a:gd name="T22" fmla="*/ 0 w 55"/>
                  <a:gd name="T23" fmla="*/ 5 h 35"/>
                  <a:gd name="T24" fmla="*/ 0 w 55"/>
                  <a:gd name="T25" fmla="*/ 31 h 35"/>
                  <a:gd name="T26" fmla="*/ 7 w 55"/>
                  <a:gd name="T27" fmla="*/ 35 h 35"/>
                  <a:gd name="T28" fmla="*/ 44 w 55"/>
                  <a:gd name="T29" fmla="*/ 35 h 35"/>
                  <a:gd name="T30" fmla="*/ 54 w 55"/>
                  <a:gd name="T31" fmla="*/ 35 h 35"/>
                  <a:gd name="T32" fmla="*/ 55 w 55"/>
                  <a:gd name="T33" fmla="*/ 33 h 35"/>
                  <a:gd name="T34" fmla="*/ 54 w 55"/>
                  <a:gd name="T35" fmla="*/ 32 h 35"/>
                  <a:gd name="T36" fmla="*/ 44 w 55"/>
                  <a:gd name="T37" fmla="*/ 33 h 35"/>
                  <a:gd name="T38" fmla="*/ 44 w 55"/>
                  <a:gd name="T39" fmla="*/ 31 h 35"/>
                  <a:gd name="T40" fmla="*/ 54 w 55"/>
                  <a:gd name="T41" fmla="*/ 31 h 35"/>
                  <a:gd name="T42" fmla="*/ 55 w 55"/>
                  <a:gd name="T43" fmla="*/ 30 h 35"/>
                  <a:gd name="T44" fmla="*/ 54 w 55"/>
                  <a:gd name="T45" fmla="*/ 29 h 35"/>
                  <a:gd name="T46" fmla="*/ 44 w 55"/>
                  <a:gd name="T47" fmla="*/ 28 h 35"/>
                  <a:gd name="T48" fmla="*/ 44 w 55"/>
                  <a:gd name="T49" fmla="*/ 26 h 35"/>
                  <a:gd name="T50" fmla="*/ 54 w 55"/>
                  <a:gd name="T51" fmla="*/ 26 h 35"/>
                  <a:gd name="T52" fmla="*/ 55 w 55"/>
                  <a:gd name="T53" fmla="*/ 25 h 35"/>
                  <a:gd name="T54" fmla="*/ 54 w 55"/>
                  <a:gd name="T55" fmla="*/ 24 h 35"/>
                  <a:gd name="T56" fmla="*/ 44 w 55"/>
                  <a:gd name="T57" fmla="*/ 23 h 35"/>
                  <a:gd name="T58" fmla="*/ 44 w 55"/>
                  <a:gd name="T59" fmla="*/ 21 h 35"/>
                  <a:gd name="T60" fmla="*/ 54 w 55"/>
                  <a:gd name="T61" fmla="*/ 21 h 35"/>
                  <a:gd name="T62" fmla="*/ 55 w 55"/>
                  <a:gd name="T63" fmla="*/ 19 h 35"/>
                  <a:gd name="T64" fmla="*/ 54 w 55"/>
                  <a:gd name="T65" fmla="*/ 18 h 35"/>
                  <a:gd name="T66" fmla="*/ 44 w 55"/>
                  <a:gd name="T67" fmla="*/ 19 h 35"/>
                  <a:gd name="T68" fmla="*/ 44 w 55"/>
                  <a:gd name="T69" fmla="*/ 17 h 35"/>
                  <a:gd name="T70" fmla="*/ 54 w 55"/>
                  <a:gd name="T71" fmla="*/ 16 h 35"/>
                  <a:gd name="T72" fmla="*/ 55 w 55"/>
                  <a:gd name="T73" fmla="*/ 15 h 35"/>
                  <a:gd name="T74" fmla="*/ 54 w 55"/>
                  <a:gd name="T75" fmla="*/ 14 h 35"/>
                  <a:gd name="T76" fmla="*/ 44 w 55"/>
                  <a:gd name="T77" fmla="*/ 14 h 35"/>
                  <a:gd name="T78" fmla="*/ 44 w 55"/>
                  <a:gd name="T79" fmla="*/ 12 h 35"/>
                  <a:gd name="T80" fmla="*/ 54 w 55"/>
                  <a:gd name="T81" fmla="*/ 12 h 35"/>
                  <a:gd name="T82" fmla="*/ 55 w 55"/>
                  <a:gd name="T83" fmla="*/ 11 h 35"/>
                  <a:gd name="T84" fmla="*/ 54 w 55"/>
                  <a:gd name="T85" fmla="*/ 10 h 35"/>
                  <a:gd name="T86" fmla="*/ 44 w 55"/>
                  <a:gd name="T87" fmla="*/ 9 h 35"/>
                  <a:gd name="T88" fmla="*/ 44 w 55"/>
                  <a:gd name="T8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5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6"/>
                      <a:pt x="55" y="6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2"/>
                      <a:pt x="44" y="2"/>
                    </a:cubicBezTo>
                    <a:cubicBezTo>
                      <a:pt x="45" y="2"/>
                      <a:pt x="54" y="3"/>
                      <a:pt x="54" y="3"/>
                    </a:cubicBezTo>
                    <a:cubicBezTo>
                      <a:pt x="55" y="3"/>
                      <a:pt x="55" y="2"/>
                      <a:pt x="55" y="2"/>
                    </a:cubicBezTo>
                    <a:cubicBezTo>
                      <a:pt x="55" y="1"/>
                      <a:pt x="55" y="1"/>
                      <a:pt x="54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3" y="35"/>
                      <a:pt x="7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4"/>
                      <a:pt x="55" y="33"/>
                    </a:cubicBezTo>
                    <a:cubicBezTo>
                      <a:pt x="55" y="33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9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6"/>
                      <a:pt x="54" y="26"/>
                    </a:cubicBezTo>
                    <a:cubicBezTo>
                      <a:pt x="55" y="26"/>
                      <a:pt x="55" y="26"/>
                      <a:pt x="55" y="25"/>
                    </a:cubicBezTo>
                    <a:cubicBezTo>
                      <a:pt x="55" y="25"/>
                      <a:pt x="55" y="24"/>
                      <a:pt x="54" y="24"/>
                    </a:cubicBezTo>
                    <a:cubicBezTo>
                      <a:pt x="54" y="24"/>
                      <a:pt x="45" y="23"/>
                      <a:pt x="44" y="23"/>
                    </a:cubicBezTo>
                    <a:cubicBezTo>
                      <a:pt x="43" y="23"/>
                      <a:pt x="43" y="21"/>
                      <a:pt x="44" y="21"/>
                    </a:cubicBezTo>
                    <a:cubicBezTo>
                      <a:pt x="45" y="21"/>
                      <a:pt x="54" y="21"/>
                      <a:pt x="54" y="21"/>
                    </a:cubicBezTo>
                    <a:cubicBezTo>
                      <a:pt x="55" y="21"/>
                      <a:pt x="55" y="20"/>
                      <a:pt x="55" y="19"/>
                    </a:cubicBezTo>
                    <a:cubicBezTo>
                      <a:pt x="55" y="19"/>
                      <a:pt x="55" y="18"/>
                      <a:pt x="54" y="18"/>
                    </a:cubicBezTo>
                    <a:cubicBezTo>
                      <a:pt x="54" y="18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6"/>
                      <a:pt x="54" y="16"/>
                    </a:cubicBezTo>
                    <a:cubicBezTo>
                      <a:pt x="55" y="16"/>
                      <a:pt x="55" y="16"/>
                      <a:pt x="55" y="15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2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5" y="11"/>
                      <a:pt x="55" y="10"/>
                      <a:pt x="54" y="10"/>
                    </a:cubicBezTo>
                    <a:cubicBezTo>
                      <a:pt x="54" y="10"/>
                      <a:pt x="45" y="9"/>
                      <a:pt x="44" y="9"/>
                    </a:cubicBezTo>
                    <a:cubicBezTo>
                      <a:pt x="43" y="9"/>
                      <a:pt x="43" y="7"/>
                      <a:pt x="44" y="7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Oval 15">
                <a:extLst>
                  <a:ext uri="{FF2B5EF4-FFF2-40B4-BE49-F238E27FC236}">
                    <a16:creationId xmlns:a16="http://schemas.microsoft.com/office/drawing/2014/main" id="{39087D23-D9C1-498A-8962-4ED1BC140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3225801"/>
                <a:ext cx="65088" cy="63500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Oval 16">
                <a:extLst>
                  <a:ext uri="{FF2B5EF4-FFF2-40B4-BE49-F238E27FC236}">
                    <a16:creationId xmlns:a16="http://schemas.microsoft.com/office/drawing/2014/main" id="{F33D0A36-D1F7-45EC-981F-B532C2B8F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3225801"/>
                <a:ext cx="65088" cy="63500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">
                <a:extLst>
                  <a:ext uri="{FF2B5EF4-FFF2-40B4-BE49-F238E27FC236}">
                    <a16:creationId xmlns:a16="http://schemas.microsoft.com/office/drawing/2014/main" id="{29BDFE81-84F6-4000-9F83-83749250C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3054351"/>
                <a:ext cx="207963" cy="136525"/>
              </a:xfrm>
              <a:custGeom>
                <a:avLst/>
                <a:gdLst>
                  <a:gd name="T0" fmla="*/ 44 w 55"/>
                  <a:gd name="T1" fmla="*/ 8 h 36"/>
                  <a:gd name="T2" fmla="*/ 54 w 55"/>
                  <a:gd name="T3" fmla="*/ 8 h 36"/>
                  <a:gd name="T4" fmla="*/ 55 w 55"/>
                  <a:gd name="T5" fmla="*/ 6 h 36"/>
                  <a:gd name="T6" fmla="*/ 54 w 55"/>
                  <a:gd name="T7" fmla="*/ 5 h 36"/>
                  <a:gd name="T8" fmla="*/ 44 w 55"/>
                  <a:gd name="T9" fmla="*/ 5 h 36"/>
                  <a:gd name="T10" fmla="*/ 44 w 55"/>
                  <a:gd name="T11" fmla="*/ 3 h 36"/>
                  <a:gd name="T12" fmla="*/ 54 w 55"/>
                  <a:gd name="T13" fmla="*/ 4 h 36"/>
                  <a:gd name="T14" fmla="*/ 55 w 55"/>
                  <a:gd name="T15" fmla="*/ 2 h 36"/>
                  <a:gd name="T16" fmla="*/ 54 w 55"/>
                  <a:gd name="T17" fmla="*/ 1 h 36"/>
                  <a:gd name="T18" fmla="*/ 44 w 55"/>
                  <a:gd name="T19" fmla="*/ 1 h 36"/>
                  <a:gd name="T20" fmla="*/ 7 w 55"/>
                  <a:gd name="T21" fmla="*/ 0 h 36"/>
                  <a:gd name="T22" fmla="*/ 0 w 55"/>
                  <a:gd name="T23" fmla="*/ 5 h 36"/>
                  <a:gd name="T24" fmla="*/ 0 w 55"/>
                  <a:gd name="T25" fmla="*/ 31 h 36"/>
                  <a:gd name="T26" fmla="*/ 7 w 55"/>
                  <a:gd name="T27" fmla="*/ 36 h 36"/>
                  <a:gd name="T28" fmla="*/ 44 w 55"/>
                  <a:gd name="T29" fmla="*/ 36 h 36"/>
                  <a:gd name="T30" fmla="*/ 54 w 55"/>
                  <a:gd name="T31" fmla="*/ 35 h 36"/>
                  <a:gd name="T32" fmla="*/ 55 w 55"/>
                  <a:gd name="T33" fmla="*/ 34 h 36"/>
                  <a:gd name="T34" fmla="*/ 54 w 55"/>
                  <a:gd name="T35" fmla="*/ 33 h 36"/>
                  <a:gd name="T36" fmla="*/ 44 w 55"/>
                  <a:gd name="T37" fmla="*/ 33 h 36"/>
                  <a:gd name="T38" fmla="*/ 44 w 55"/>
                  <a:gd name="T39" fmla="*/ 31 h 36"/>
                  <a:gd name="T40" fmla="*/ 54 w 55"/>
                  <a:gd name="T41" fmla="*/ 32 h 36"/>
                  <a:gd name="T42" fmla="*/ 55 w 55"/>
                  <a:gd name="T43" fmla="*/ 30 h 36"/>
                  <a:gd name="T44" fmla="*/ 54 w 55"/>
                  <a:gd name="T45" fmla="*/ 29 h 36"/>
                  <a:gd name="T46" fmla="*/ 44 w 55"/>
                  <a:gd name="T47" fmla="*/ 29 h 36"/>
                  <a:gd name="T48" fmla="*/ 44 w 55"/>
                  <a:gd name="T49" fmla="*/ 26 h 36"/>
                  <a:gd name="T50" fmla="*/ 54 w 55"/>
                  <a:gd name="T51" fmla="*/ 27 h 36"/>
                  <a:gd name="T52" fmla="*/ 55 w 55"/>
                  <a:gd name="T53" fmla="*/ 26 h 36"/>
                  <a:gd name="T54" fmla="*/ 54 w 55"/>
                  <a:gd name="T55" fmla="*/ 25 h 36"/>
                  <a:gd name="T56" fmla="*/ 44 w 55"/>
                  <a:gd name="T57" fmla="*/ 24 h 36"/>
                  <a:gd name="T58" fmla="*/ 44 w 55"/>
                  <a:gd name="T59" fmla="*/ 22 h 36"/>
                  <a:gd name="T60" fmla="*/ 54 w 55"/>
                  <a:gd name="T61" fmla="*/ 21 h 36"/>
                  <a:gd name="T62" fmla="*/ 55 w 55"/>
                  <a:gd name="T63" fmla="*/ 20 h 36"/>
                  <a:gd name="T64" fmla="*/ 54 w 55"/>
                  <a:gd name="T65" fmla="*/ 19 h 36"/>
                  <a:gd name="T66" fmla="*/ 44 w 55"/>
                  <a:gd name="T67" fmla="*/ 19 h 36"/>
                  <a:gd name="T68" fmla="*/ 44 w 55"/>
                  <a:gd name="T69" fmla="*/ 17 h 36"/>
                  <a:gd name="T70" fmla="*/ 54 w 55"/>
                  <a:gd name="T71" fmla="*/ 17 h 36"/>
                  <a:gd name="T72" fmla="*/ 55 w 55"/>
                  <a:gd name="T73" fmla="*/ 16 h 36"/>
                  <a:gd name="T74" fmla="*/ 54 w 55"/>
                  <a:gd name="T75" fmla="*/ 14 h 36"/>
                  <a:gd name="T76" fmla="*/ 44 w 55"/>
                  <a:gd name="T77" fmla="*/ 15 h 36"/>
                  <a:gd name="T78" fmla="*/ 44 w 55"/>
                  <a:gd name="T79" fmla="*/ 12 h 36"/>
                  <a:gd name="T80" fmla="*/ 54 w 55"/>
                  <a:gd name="T81" fmla="*/ 13 h 36"/>
                  <a:gd name="T82" fmla="*/ 55 w 55"/>
                  <a:gd name="T83" fmla="*/ 12 h 36"/>
                  <a:gd name="T84" fmla="*/ 54 w 55"/>
                  <a:gd name="T85" fmla="*/ 11 h 36"/>
                  <a:gd name="T86" fmla="*/ 44 w 55"/>
                  <a:gd name="T87" fmla="*/ 10 h 36"/>
                  <a:gd name="T88" fmla="*/ 44 w 55"/>
                  <a:gd name="T89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6">
                    <a:moveTo>
                      <a:pt x="44" y="8"/>
                    </a:moveTo>
                    <a:cubicBezTo>
                      <a:pt x="45" y="8"/>
                      <a:pt x="54" y="8"/>
                      <a:pt x="54" y="8"/>
                    </a:cubicBezTo>
                    <a:cubicBezTo>
                      <a:pt x="55" y="8"/>
                      <a:pt x="55" y="7"/>
                      <a:pt x="55" y="6"/>
                    </a:cubicBezTo>
                    <a:cubicBezTo>
                      <a:pt x="55" y="6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3"/>
                      <a:pt x="44" y="3"/>
                    </a:cubicBezTo>
                    <a:cubicBezTo>
                      <a:pt x="45" y="3"/>
                      <a:pt x="54" y="4"/>
                      <a:pt x="54" y="4"/>
                    </a:cubicBezTo>
                    <a:cubicBezTo>
                      <a:pt x="55" y="4"/>
                      <a:pt x="55" y="3"/>
                      <a:pt x="55" y="2"/>
                    </a:cubicBezTo>
                    <a:cubicBezTo>
                      <a:pt x="55" y="2"/>
                      <a:pt x="55" y="1"/>
                      <a:pt x="5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3" y="36"/>
                      <a:pt x="7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3"/>
                      <a:pt x="55" y="33"/>
                      <a:pt x="54" y="33"/>
                    </a:cubicBezTo>
                    <a:cubicBezTo>
                      <a:pt x="54" y="33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2"/>
                      <a:pt x="54" y="32"/>
                    </a:cubicBezTo>
                    <a:cubicBezTo>
                      <a:pt x="55" y="32"/>
                      <a:pt x="55" y="31"/>
                      <a:pt x="55" y="30"/>
                    </a:cubicBezTo>
                    <a:cubicBezTo>
                      <a:pt x="55" y="30"/>
                      <a:pt x="55" y="29"/>
                      <a:pt x="54" y="29"/>
                    </a:cubicBezTo>
                    <a:cubicBezTo>
                      <a:pt x="54" y="29"/>
                      <a:pt x="45" y="29"/>
                      <a:pt x="44" y="29"/>
                    </a:cubicBezTo>
                    <a:cubicBezTo>
                      <a:pt x="43" y="29"/>
                      <a:pt x="43" y="26"/>
                      <a:pt x="44" y="26"/>
                    </a:cubicBezTo>
                    <a:cubicBezTo>
                      <a:pt x="45" y="26"/>
                      <a:pt x="54" y="27"/>
                      <a:pt x="54" y="27"/>
                    </a:cubicBezTo>
                    <a:cubicBezTo>
                      <a:pt x="55" y="27"/>
                      <a:pt x="55" y="27"/>
                      <a:pt x="55" y="26"/>
                    </a:cubicBezTo>
                    <a:cubicBezTo>
                      <a:pt x="55" y="25"/>
                      <a:pt x="55" y="25"/>
                      <a:pt x="54" y="25"/>
                    </a:cubicBezTo>
                    <a:cubicBezTo>
                      <a:pt x="54" y="25"/>
                      <a:pt x="45" y="24"/>
                      <a:pt x="44" y="24"/>
                    </a:cubicBezTo>
                    <a:cubicBezTo>
                      <a:pt x="43" y="24"/>
                      <a:pt x="43" y="22"/>
                      <a:pt x="44" y="22"/>
                    </a:cubicBezTo>
                    <a:cubicBezTo>
                      <a:pt x="45" y="22"/>
                      <a:pt x="54" y="21"/>
                      <a:pt x="54" y="21"/>
                    </a:cubicBezTo>
                    <a:cubicBezTo>
                      <a:pt x="55" y="21"/>
                      <a:pt x="55" y="21"/>
                      <a:pt x="55" y="20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7"/>
                      <a:pt x="54" y="17"/>
                    </a:cubicBezTo>
                    <a:cubicBezTo>
                      <a:pt x="55" y="17"/>
                      <a:pt x="55" y="16"/>
                      <a:pt x="55" y="16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4" y="14"/>
                      <a:pt x="45" y="15"/>
                      <a:pt x="44" y="15"/>
                    </a:cubicBezTo>
                    <a:cubicBezTo>
                      <a:pt x="43" y="15"/>
                      <a:pt x="43" y="12"/>
                      <a:pt x="44" y="12"/>
                    </a:cubicBezTo>
                    <a:cubicBezTo>
                      <a:pt x="45" y="12"/>
                      <a:pt x="54" y="13"/>
                      <a:pt x="54" y="13"/>
                    </a:cubicBezTo>
                    <a:cubicBezTo>
                      <a:pt x="55" y="13"/>
                      <a:pt x="55" y="12"/>
                      <a:pt x="55" y="12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1"/>
                      <a:pt x="45" y="10"/>
                      <a:pt x="44" y="10"/>
                    </a:cubicBezTo>
                    <a:cubicBezTo>
                      <a:pt x="43" y="10"/>
                      <a:pt x="43" y="8"/>
                      <a:pt x="44" y="8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8">
                <a:extLst>
                  <a:ext uri="{FF2B5EF4-FFF2-40B4-BE49-F238E27FC236}">
                    <a16:creationId xmlns:a16="http://schemas.microsoft.com/office/drawing/2014/main" id="{0BF17ECC-F603-4C2C-921A-47B109AC8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3054351"/>
                <a:ext cx="207963" cy="136525"/>
              </a:xfrm>
              <a:custGeom>
                <a:avLst/>
                <a:gdLst>
                  <a:gd name="T0" fmla="*/ 44 w 55"/>
                  <a:gd name="T1" fmla="*/ 8 h 36"/>
                  <a:gd name="T2" fmla="*/ 54 w 55"/>
                  <a:gd name="T3" fmla="*/ 8 h 36"/>
                  <a:gd name="T4" fmla="*/ 55 w 55"/>
                  <a:gd name="T5" fmla="*/ 6 h 36"/>
                  <a:gd name="T6" fmla="*/ 54 w 55"/>
                  <a:gd name="T7" fmla="*/ 5 h 36"/>
                  <a:gd name="T8" fmla="*/ 44 w 55"/>
                  <a:gd name="T9" fmla="*/ 5 h 36"/>
                  <a:gd name="T10" fmla="*/ 44 w 55"/>
                  <a:gd name="T11" fmla="*/ 3 h 36"/>
                  <a:gd name="T12" fmla="*/ 54 w 55"/>
                  <a:gd name="T13" fmla="*/ 4 h 36"/>
                  <a:gd name="T14" fmla="*/ 55 w 55"/>
                  <a:gd name="T15" fmla="*/ 2 h 36"/>
                  <a:gd name="T16" fmla="*/ 54 w 55"/>
                  <a:gd name="T17" fmla="*/ 1 h 36"/>
                  <a:gd name="T18" fmla="*/ 44 w 55"/>
                  <a:gd name="T19" fmla="*/ 1 h 36"/>
                  <a:gd name="T20" fmla="*/ 7 w 55"/>
                  <a:gd name="T21" fmla="*/ 0 h 36"/>
                  <a:gd name="T22" fmla="*/ 0 w 55"/>
                  <a:gd name="T23" fmla="*/ 5 h 36"/>
                  <a:gd name="T24" fmla="*/ 0 w 55"/>
                  <a:gd name="T25" fmla="*/ 31 h 36"/>
                  <a:gd name="T26" fmla="*/ 7 w 55"/>
                  <a:gd name="T27" fmla="*/ 36 h 36"/>
                  <a:gd name="T28" fmla="*/ 44 w 55"/>
                  <a:gd name="T29" fmla="*/ 36 h 36"/>
                  <a:gd name="T30" fmla="*/ 54 w 55"/>
                  <a:gd name="T31" fmla="*/ 35 h 36"/>
                  <a:gd name="T32" fmla="*/ 55 w 55"/>
                  <a:gd name="T33" fmla="*/ 34 h 36"/>
                  <a:gd name="T34" fmla="*/ 54 w 55"/>
                  <a:gd name="T35" fmla="*/ 33 h 36"/>
                  <a:gd name="T36" fmla="*/ 44 w 55"/>
                  <a:gd name="T37" fmla="*/ 33 h 36"/>
                  <a:gd name="T38" fmla="*/ 44 w 55"/>
                  <a:gd name="T39" fmla="*/ 31 h 36"/>
                  <a:gd name="T40" fmla="*/ 54 w 55"/>
                  <a:gd name="T41" fmla="*/ 32 h 36"/>
                  <a:gd name="T42" fmla="*/ 55 w 55"/>
                  <a:gd name="T43" fmla="*/ 30 h 36"/>
                  <a:gd name="T44" fmla="*/ 54 w 55"/>
                  <a:gd name="T45" fmla="*/ 29 h 36"/>
                  <a:gd name="T46" fmla="*/ 44 w 55"/>
                  <a:gd name="T47" fmla="*/ 29 h 36"/>
                  <a:gd name="T48" fmla="*/ 44 w 55"/>
                  <a:gd name="T49" fmla="*/ 26 h 36"/>
                  <a:gd name="T50" fmla="*/ 54 w 55"/>
                  <a:gd name="T51" fmla="*/ 27 h 36"/>
                  <a:gd name="T52" fmla="*/ 55 w 55"/>
                  <a:gd name="T53" fmla="*/ 26 h 36"/>
                  <a:gd name="T54" fmla="*/ 54 w 55"/>
                  <a:gd name="T55" fmla="*/ 25 h 36"/>
                  <a:gd name="T56" fmla="*/ 44 w 55"/>
                  <a:gd name="T57" fmla="*/ 24 h 36"/>
                  <a:gd name="T58" fmla="*/ 44 w 55"/>
                  <a:gd name="T59" fmla="*/ 22 h 36"/>
                  <a:gd name="T60" fmla="*/ 54 w 55"/>
                  <a:gd name="T61" fmla="*/ 21 h 36"/>
                  <a:gd name="T62" fmla="*/ 55 w 55"/>
                  <a:gd name="T63" fmla="*/ 20 h 36"/>
                  <a:gd name="T64" fmla="*/ 54 w 55"/>
                  <a:gd name="T65" fmla="*/ 19 h 36"/>
                  <a:gd name="T66" fmla="*/ 44 w 55"/>
                  <a:gd name="T67" fmla="*/ 19 h 36"/>
                  <a:gd name="T68" fmla="*/ 44 w 55"/>
                  <a:gd name="T69" fmla="*/ 17 h 36"/>
                  <a:gd name="T70" fmla="*/ 54 w 55"/>
                  <a:gd name="T71" fmla="*/ 17 h 36"/>
                  <a:gd name="T72" fmla="*/ 55 w 55"/>
                  <a:gd name="T73" fmla="*/ 16 h 36"/>
                  <a:gd name="T74" fmla="*/ 54 w 55"/>
                  <a:gd name="T75" fmla="*/ 14 h 36"/>
                  <a:gd name="T76" fmla="*/ 44 w 55"/>
                  <a:gd name="T77" fmla="*/ 15 h 36"/>
                  <a:gd name="T78" fmla="*/ 44 w 55"/>
                  <a:gd name="T79" fmla="*/ 12 h 36"/>
                  <a:gd name="T80" fmla="*/ 54 w 55"/>
                  <a:gd name="T81" fmla="*/ 13 h 36"/>
                  <a:gd name="T82" fmla="*/ 55 w 55"/>
                  <a:gd name="T83" fmla="*/ 12 h 36"/>
                  <a:gd name="T84" fmla="*/ 54 w 55"/>
                  <a:gd name="T85" fmla="*/ 11 h 36"/>
                  <a:gd name="T86" fmla="*/ 44 w 55"/>
                  <a:gd name="T87" fmla="*/ 10 h 36"/>
                  <a:gd name="T88" fmla="*/ 44 w 55"/>
                  <a:gd name="T89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6">
                    <a:moveTo>
                      <a:pt x="44" y="8"/>
                    </a:moveTo>
                    <a:cubicBezTo>
                      <a:pt x="45" y="8"/>
                      <a:pt x="54" y="8"/>
                      <a:pt x="54" y="8"/>
                    </a:cubicBezTo>
                    <a:cubicBezTo>
                      <a:pt x="55" y="8"/>
                      <a:pt x="55" y="7"/>
                      <a:pt x="55" y="6"/>
                    </a:cubicBezTo>
                    <a:cubicBezTo>
                      <a:pt x="55" y="6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3"/>
                      <a:pt x="44" y="3"/>
                    </a:cubicBezTo>
                    <a:cubicBezTo>
                      <a:pt x="45" y="3"/>
                      <a:pt x="54" y="4"/>
                      <a:pt x="54" y="4"/>
                    </a:cubicBezTo>
                    <a:cubicBezTo>
                      <a:pt x="55" y="4"/>
                      <a:pt x="55" y="3"/>
                      <a:pt x="55" y="2"/>
                    </a:cubicBezTo>
                    <a:cubicBezTo>
                      <a:pt x="55" y="2"/>
                      <a:pt x="55" y="1"/>
                      <a:pt x="5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3" y="36"/>
                      <a:pt x="7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3"/>
                      <a:pt x="55" y="33"/>
                      <a:pt x="54" y="33"/>
                    </a:cubicBezTo>
                    <a:cubicBezTo>
                      <a:pt x="54" y="33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2"/>
                      <a:pt x="54" y="32"/>
                    </a:cubicBezTo>
                    <a:cubicBezTo>
                      <a:pt x="55" y="32"/>
                      <a:pt x="55" y="31"/>
                      <a:pt x="55" y="30"/>
                    </a:cubicBezTo>
                    <a:cubicBezTo>
                      <a:pt x="55" y="30"/>
                      <a:pt x="55" y="29"/>
                      <a:pt x="54" y="29"/>
                    </a:cubicBezTo>
                    <a:cubicBezTo>
                      <a:pt x="54" y="29"/>
                      <a:pt x="45" y="29"/>
                      <a:pt x="44" y="29"/>
                    </a:cubicBezTo>
                    <a:cubicBezTo>
                      <a:pt x="43" y="29"/>
                      <a:pt x="43" y="26"/>
                      <a:pt x="44" y="26"/>
                    </a:cubicBezTo>
                    <a:cubicBezTo>
                      <a:pt x="45" y="26"/>
                      <a:pt x="54" y="27"/>
                      <a:pt x="54" y="27"/>
                    </a:cubicBezTo>
                    <a:cubicBezTo>
                      <a:pt x="55" y="27"/>
                      <a:pt x="55" y="27"/>
                      <a:pt x="55" y="26"/>
                    </a:cubicBezTo>
                    <a:cubicBezTo>
                      <a:pt x="55" y="25"/>
                      <a:pt x="55" y="25"/>
                      <a:pt x="54" y="25"/>
                    </a:cubicBezTo>
                    <a:cubicBezTo>
                      <a:pt x="54" y="25"/>
                      <a:pt x="45" y="24"/>
                      <a:pt x="44" y="24"/>
                    </a:cubicBezTo>
                    <a:cubicBezTo>
                      <a:pt x="43" y="24"/>
                      <a:pt x="43" y="22"/>
                      <a:pt x="44" y="22"/>
                    </a:cubicBezTo>
                    <a:cubicBezTo>
                      <a:pt x="45" y="22"/>
                      <a:pt x="54" y="21"/>
                      <a:pt x="54" y="21"/>
                    </a:cubicBezTo>
                    <a:cubicBezTo>
                      <a:pt x="55" y="21"/>
                      <a:pt x="55" y="21"/>
                      <a:pt x="55" y="20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7"/>
                      <a:pt x="54" y="17"/>
                    </a:cubicBezTo>
                    <a:cubicBezTo>
                      <a:pt x="55" y="17"/>
                      <a:pt x="55" y="16"/>
                      <a:pt x="55" y="16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4" y="14"/>
                      <a:pt x="45" y="15"/>
                      <a:pt x="44" y="15"/>
                    </a:cubicBezTo>
                    <a:cubicBezTo>
                      <a:pt x="43" y="15"/>
                      <a:pt x="43" y="12"/>
                      <a:pt x="44" y="12"/>
                    </a:cubicBezTo>
                    <a:cubicBezTo>
                      <a:pt x="45" y="12"/>
                      <a:pt x="54" y="13"/>
                      <a:pt x="54" y="13"/>
                    </a:cubicBezTo>
                    <a:cubicBezTo>
                      <a:pt x="55" y="13"/>
                      <a:pt x="55" y="12"/>
                      <a:pt x="55" y="12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1"/>
                      <a:pt x="45" y="10"/>
                      <a:pt x="44" y="10"/>
                    </a:cubicBezTo>
                    <a:cubicBezTo>
                      <a:pt x="43" y="10"/>
                      <a:pt x="43" y="8"/>
                      <a:pt x="44" y="8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Oval 19">
                <a:extLst>
                  <a:ext uri="{FF2B5EF4-FFF2-40B4-BE49-F238E27FC236}">
                    <a16:creationId xmlns:a16="http://schemas.microsoft.com/office/drawing/2014/main" id="{6D30B821-9919-4BE1-BB38-E9DB4ADD0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3092451"/>
                <a:ext cx="65088" cy="60325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Oval 20">
                <a:extLst>
                  <a:ext uri="{FF2B5EF4-FFF2-40B4-BE49-F238E27FC236}">
                    <a16:creationId xmlns:a16="http://schemas.microsoft.com/office/drawing/2014/main" id="{83041C37-8EFA-4184-B8E4-8B80E4684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3092451"/>
                <a:ext cx="65088" cy="60325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1">
                <a:extLst>
                  <a:ext uri="{FF2B5EF4-FFF2-40B4-BE49-F238E27FC236}">
                    <a16:creationId xmlns:a16="http://schemas.microsoft.com/office/drawing/2014/main" id="{FC126F93-DE83-454D-B7C2-66B0C331C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2922588"/>
                <a:ext cx="207963" cy="136525"/>
              </a:xfrm>
              <a:custGeom>
                <a:avLst/>
                <a:gdLst>
                  <a:gd name="T0" fmla="*/ 44 w 55"/>
                  <a:gd name="T1" fmla="*/ 7 h 36"/>
                  <a:gd name="T2" fmla="*/ 54 w 55"/>
                  <a:gd name="T3" fmla="*/ 7 h 36"/>
                  <a:gd name="T4" fmla="*/ 55 w 55"/>
                  <a:gd name="T5" fmla="*/ 6 h 36"/>
                  <a:gd name="T6" fmla="*/ 54 w 55"/>
                  <a:gd name="T7" fmla="*/ 5 h 36"/>
                  <a:gd name="T8" fmla="*/ 44 w 55"/>
                  <a:gd name="T9" fmla="*/ 5 h 36"/>
                  <a:gd name="T10" fmla="*/ 44 w 55"/>
                  <a:gd name="T11" fmla="*/ 3 h 36"/>
                  <a:gd name="T12" fmla="*/ 54 w 55"/>
                  <a:gd name="T13" fmla="*/ 3 h 36"/>
                  <a:gd name="T14" fmla="*/ 55 w 55"/>
                  <a:gd name="T15" fmla="*/ 2 h 36"/>
                  <a:gd name="T16" fmla="*/ 54 w 55"/>
                  <a:gd name="T17" fmla="*/ 1 h 36"/>
                  <a:gd name="T18" fmla="*/ 44 w 55"/>
                  <a:gd name="T19" fmla="*/ 0 h 36"/>
                  <a:gd name="T20" fmla="*/ 7 w 55"/>
                  <a:gd name="T21" fmla="*/ 0 h 36"/>
                  <a:gd name="T22" fmla="*/ 0 w 55"/>
                  <a:gd name="T23" fmla="*/ 5 h 36"/>
                  <a:gd name="T24" fmla="*/ 0 w 55"/>
                  <a:gd name="T25" fmla="*/ 31 h 36"/>
                  <a:gd name="T26" fmla="*/ 7 w 55"/>
                  <a:gd name="T27" fmla="*/ 36 h 36"/>
                  <a:gd name="T28" fmla="*/ 44 w 55"/>
                  <a:gd name="T29" fmla="*/ 35 h 36"/>
                  <a:gd name="T30" fmla="*/ 54 w 55"/>
                  <a:gd name="T31" fmla="*/ 35 h 36"/>
                  <a:gd name="T32" fmla="*/ 55 w 55"/>
                  <a:gd name="T33" fmla="*/ 34 h 36"/>
                  <a:gd name="T34" fmla="*/ 54 w 55"/>
                  <a:gd name="T35" fmla="*/ 32 h 36"/>
                  <a:gd name="T36" fmla="*/ 44 w 55"/>
                  <a:gd name="T37" fmla="*/ 33 h 36"/>
                  <a:gd name="T38" fmla="*/ 44 w 55"/>
                  <a:gd name="T39" fmla="*/ 31 h 36"/>
                  <a:gd name="T40" fmla="*/ 54 w 55"/>
                  <a:gd name="T41" fmla="*/ 31 h 36"/>
                  <a:gd name="T42" fmla="*/ 55 w 55"/>
                  <a:gd name="T43" fmla="*/ 30 h 36"/>
                  <a:gd name="T44" fmla="*/ 54 w 55"/>
                  <a:gd name="T45" fmla="*/ 29 h 36"/>
                  <a:gd name="T46" fmla="*/ 44 w 55"/>
                  <a:gd name="T47" fmla="*/ 28 h 36"/>
                  <a:gd name="T48" fmla="*/ 44 w 55"/>
                  <a:gd name="T49" fmla="*/ 26 h 36"/>
                  <a:gd name="T50" fmla="*/ 54 w 55"/>
                  <a:gd name="T51" fmla="*/ 27 h 36"/>
                  <a:gd name="T52" fmla="*/ 55 w 55"/>
                  <a:gd name="T53" fmla="*/ 25 h 36"/>
                  <a:gd name="T54" fmla="*/ 54 w 55"/>
                  <a:gd name="T55" fmla="*/ 24 h 36"/>
                  <a:gd name="T56" fmla="*/ 44 w 55"/>
                  <a:gd name="T57" fmla="*/ 24 h 36"/>
                  <a:gd name="T58" fmla="*/ 44 w 55"/>
                  <a:gd name="T59" fmla="*/ 21 h 36"/>
                  <a:gd name="T60" fmla="*/ 54 w 55"/>
                  <a:gd name="T61" fmla="*/ 21 h 36"/>
                  <a:gd name="T62" fmla="*/ 55 w 55"/>
                  <a:gd name="T63" fmla="*/ 20 h 36"/>
                  <a:gd name="T64" fmla="*/ 54 w 55"/>
                  <a:gd name="T65" fmla="*/ 18 h 36"/>
                  <a:gd name="T66" fmla="*/ 44 w 55"/>
                  <a:gd name="T67" fmla="*/ 19 h 36"/>
                  <a:gd name="T68" fmla="*/ 44 w 55"/>
                  <a:gd name="T69" fmla="*/ 17 h 36"/>
                  <a:gd name="T70" fmla="*/ 54 w 55"/>
                  <a:gd name="T71" fmla="*/ 16 h 36"/>
                  <a:gd name="T72" fmla="*/ 55 w 55"/>
                  <a:gd name="T73" fmla="*/ 15 h 36"/>
                  <a:gd name="T74" fmla="*/ 54 w 55"/>
                  <a:gd name="T75" fmla="*/ 14 h 36"/>
                  <a:gd name="T76" fmla="*/ 44 w 55"/>
                  <a:gd name="T77" fmla="*/ 14 h 36"/>
                  <a:gd name="T78" fmla="*/ 44 w 55"/>
                  <a:gd name="T79" fmla="*/ 12 h 36"/>
                  <a:gd name="T80" fmla="*/ 54 w 55"/>
                  <a:gd name="T81" fmla="*/ 13 h 36"/>
                  <a:gd name="T82" fmla="*/ 55 w 55"/>
                  <a:gd name="T83" fmla="*/ 11 h 36"/>
                  <a:gd name="T84" fmla="*/ 54 w 55"/>
                  <a:gd name="T85" fmla="*/ 10 h 36"/>
                  <a:gd name="T86" fmla="*/ 44 w 55"/>
                  <a:gd name="T87" fmla="*/ 10 h 36"/>
                  <a:gd name="T88" fmla="*/ 44 w 55"/>
                  <a:gd name="T8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6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3"/>
                      <a:pt x="44" y="3"/>
                    </a:cubicBezTo>
                    <a:cubicBezTo>
                      <a:pt x="45" y="3"/>
                      <a:pt x="54" y="3"/>
                      <a:pt x="54" y="3"/>
                    </a:cubicBezTo>
                    <a:cubicBezTo>
                      <a:pt x="55" y="3"/>
                      <a:pt x="55" y="3"/>
                      <a:pt x="55" y="2"/>
                    </a:cubicBezTo>
                    <a:cubicBezTo>
                      <a:pt x="55" y="1"/>
                      <a:pt x="55" y="1"/>
                      <a:pt x="54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3" y="36"/>
                      <a:pt x="7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3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9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7"/>
                      <a:pt x="54" y="27"/>
                    </a:cubicBezTo>
                    <a:cubicBezTo>
                      <a:pt x="55" y="27"/>
                      <a:pt x="55" y="26"/>
                      <a:pt x="55" y="25"/>
                    </a:cubicBezTo>
                    <a:cubicBezTo>
                      <a:pt x="55" y="25"/>
                      <a:pt x="55" y="24"/>
                      <a:pt x="54" y="24"/>
                    </a:cubicBezTo>
                    <a:cubicBezTo>
                      <a:pt x="54" y="24"/>
                      <a:pt x="45" y="24"/>
                      <a:pt x="44" y="24"/>
                    </a:cubicBezTo>
                    <a:cubicBezTo>
                      <a:pt x="43" y="24"/>
                      <a:pt x="43" y="21"/>
                      <a:pt x="44" y="21"/>
                    </a:cubicBezTo>
                    <a:cubicBezTo>
                      <a:pt x="45" y="21"/>
                      <a:pt x="54" y="21"/>
                      <a:pt x="54" y="21"/>
                    </a:cubicBezTo>
                    <a:cubicBezTo>
                      <a:pt x="55" y="21"/>
                      <a:pt x="55" y="20"/>
                      <a:pt x="55" y="20"/>
                    </a:cubicBezTo>
                    <a:cubicBezTo>
                      <a:pt x="55" y="19"/>
                      <a:pt x="55" y="18"/>
                      <a:pt x="54" y="18"/>
                    </a:cubicBezTo>
                    <a:cubicBezTo>
                      <a:pt x="54" y="18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6"/>
                      <a:pt x="54" y="16"/>
                    </a:cubicBezTo>
                    <a:cubicBezTo>
                      <a:pt x="55" y="16"/>
                      <a:pt x="55" y="16"/>
                      <a:pt x="55" y="15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3"/>
                      <a:pt x="54" y="13"/>
                    </a:cubicBezTo>
                    <a:cubicBezTo>
                      <a:pt x="55" y="13"/>
                      <a:pt x="55" y="12"/>
                      <a:pt x="55" y="11"/>
                    </a:cubicBezTo>
                    <a:cubicBezTo>
                      <a:pt x="55" y="11"/>
                      <a:pt x="55" y="10"/>
                      <a:pt x="54" y="10"/>
                    </a:cubicBezTo>
                    <a:cubicBezTo>
                      <a:pt x="54" y="10"/>
                      <a:pt x="45" y="10"/>
                      <a:pt x="44" y="10"/>
                    </a:cubicBezTo>
                    <a:cubicBezTo>
                      <a:pt x="43" y="10"/>
                      <a:pt x="43" y="7"/>
                      <a:pt x="44" y="7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22">
                <a:extLst>
                  <a:ext uri="{FF2B5EF4-FFF2-40B4-BE49-F238E27FC236}">
                    <a16:creationId xmlns:a16="http://schemas.microsoft.com/office/drawing/2014/main" id="{A6394247-2B88-46BE-B708-EA70BCC9A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2922588"/>
                <a:ext cx="207963" cy="136525"/>
              </a:xfrm>
              <a:custGeom>
                <a:avLst/>
                <a:gdLst>
                  <a:gd name="T0" fmla="*/ 44 w 55"/>
                  <a:gd name="T1" fmla="*/ 7 h 36"/>
                  <a:gd name="T2" fmla="*/ 54 w 55"/>
                  <a:gd name="T3" fmla="*/ 7 h 36"/>
                  <a:gd name="T4" fmla="*/ 55 w 55"/>
                  <a:gd name="T5" fmla="*/ 6 h 36"/>
                  <a:gd name="T6" fmla="*/ 54 w 55"/>
                  <a:gd name="T7" fmla="*/ 5 h 36"/>
                  <a:gd name="T8" fmla="*/ 44 w 55"/>
                  <a:gd name="T9" fmla="*/ 5 h 36"/>
                  <a:gd name="T10" fmla="*/ 44 w 55"/>
                  <a:gd name="T11" fmla="*/ 3 h 36"/>
                  <a:gd name="T12" fmla="*/ 54 w 55"/>
                  <a:gd name="T13" fmla="*/ 3 h 36"/>
                  <a:gd name="T14" fmla="*/ 55 w 55"/>
                  <a:gd name="T15" fmla="*/ 2 h 36"/>
                  <a:gd name="T16" fmla="*/ 54 w 55"/>
                  <a:gd name="T17" fmla="*/ 1 h 36"/>
                  <a:gd name="T18" fmla="*/ 44 w 55"/>
                  <a:gd name="T19" fmla="*/ 0 h 36"/>
                  <a:gd name="T20" fmla="*/ 7 w 55"/>
                  <a:gd name="T21" fmla="*/ 0 h 36"/>
                  <a:gd name="T22" fmla="*/ 0 w 55"/>
                  <a:gd name="T23" fmla="*/ 5 h 36"/>
                  <a:gd name="T24" fmla="*/ 0 w 55"/>
                  <a:gd name="T25" fmla="*/ 31 h 36"/>
                  <a:gd name="T26" fmla="*/ 7 w 55"/>
                  <a:gd name="T27" fmla="*/ 36 h 36"/>
                  <a:gd name="T28" fmla="*/ 44 w 55"/>
                  <a:gd name="T29" fmla="*/ 35 h 36"/>
                  <a:gd name="T30" fmla="*/ 54 w 55"/>
                  <a:gd name="T31" fmla="*/ 35 h 36"/>
                  <a:gd name="T32" fmla="*/ 55 w 55"/>
                  <a:gd name="T33" fmla="*/ 34 h 36"/>
                  <a:gd name="T34" fmla="*/ 54 w 55"/>
                  <a:gd name="T35" fmla="*/ 32 h 36"/>
                  <a:gd name="T36" fmla="*/ 44 w 55"/>
                  <a:gd name="T37" fmla="*/ 33 h 36"/>
                  <a:gd name="T38" fmla="*/ 44 w 55"/>
                  <a:gd name="T39" fmla="*/ 31 h 36"/>
                  <a:gd name="T40" fmla="*/ 54 w 55"/>
                  <a:gd name="T41" fmla="*/ 31 h 36"/>
                  <a:gd name="T42" fmla="*/ 55 w 55"/>
                  <a:gd name="T43" fmla="*/ 30 h 36"/>
                  <a:gd name="T44" fmla="*/ 54 w 55"/>
                  <a:gd name="T45" fmla="*/ 29 h 36"/>
                  <a:gd name="T46" fmla="*/ 44 w 55"/>
                  <a:gd name="T47" fmla="*/ 28 h 36"/>
                  <a:gd name="T48" fmla="*/ 44 w 55"/>
                  <a:gd name="T49" fmla="*/ 26 h 36"/>
                  <a:gd name="T50" fmla="*/ 54 w 55"/>
                  <a:gd name="T51" fmla="*/ 27 h 36"/>
                  <a:gd name="T52" fmla="*/ 55 w 55"/>
                  <a:gd name="T53" fmla="*/ 25 h 36"/>
                  <a:gd name="T54" fmla="*/ 54 w 55"/>
                  <a:gd name="T55" fmla="*/ 24 h 36"/>
                  <a:gd name="T56" fmla="*/ 44 w 55"/>
                  <a:gd name="T57" fmla="*/ 24 h 36"/>
                  <a:gd name="T58" fmla="*/ 44 w 55"/>
                  <a:gd name="T59" fmla="*/ 21 h 36"/>
                  <a:gd name="T60" fmla="*/ 54 w 55"/>
                  <a:gd name="T61" fmla="*/ 21 h 36"/>
                  <a:gd name="T62" fmla="*/ 55 w 55"/>
                  <a:gd name="T63" fmla="*/ 20 h 36"/>
                  <a:gd name="T64" fmla="*/ 54 w 55"/>
                  <a:gd name="T65" fmla="*/ 18 h 36"/>
                  <a:gd name="T66" fmla="*/ 44 w 55"/>
                  <a:gd name="T67" fmla="*/ 19 h 36"/>
                  <a:gd name="T68" fmla="*/ 44 w 55"/>
                  <a:gd name="T69" fmla="*/ 17 h 36"/>
                  <a:gd name="T70" fmla="*/ 54 w 55"/>
                  <a:gd name="T71" fmla="*/ 16 h 36"/>
                  <a:gd name="T72" fmla="*/ 55 w 55"/>
                  <a:gd name="T73" fmla="*/ 15 h 36"/>
                  <a:gd name="T74" fmla="*/ 54 w 55"/>
                  <a:gd name="T75" fmla="*/ 14 h 36"/>
                  <a:gd name="T76" fmla="*/ 44 w 55"/>
                  <a:gd name="T77" fmla="*/ 14 h 36"/>
                  <a:gd name="T78" fmla="*/ 44 w 55"/>
                  <a:gd name="T79" fmla="*/ 12 h 36"/>
                  <a:gd name="T80" fmla="*/ 54 w 55"/>
                  <a:gd name="T81" fmla="*/ 13 h 36"/>
                  <a:gd name="T82" fmla="*/ 55 w 55"/>
                  <a:gd name="T83" fmla="*/ 11 h 36"/>
                  <a:gd name="T84" fmla="*/ 54 w 55"/>
                  <a:gd name="T85" fmla="*/ 10 h 36"/>
                  <a:gd name="T86" fmla="*/ 44 w 55"/>
                  <a:gd name="T87" fmla="*/ 10 h 36"/>
                  <a:gd name="T88" fmla="*/ 44 w 55"/>
                  <a:gd name="T8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6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3"/>
                      <a:pt x="44" y="3"/>
                    </a:cubicBezTo>
                    <a:cubicBezTo>
                      <a:pt x="45" y="3"/>
                      <a:pt x="54" y="3"/>
                      <a:pt x="54" y="3"/>
                    </a:cubicBezTo>
                    <a:cubicBezTo>
                      <a:pt x="55" y="3"/>
                      <a:pt x="55" y="3"/>
                      <a:pt x="55" y="2"/>
                    </a:cubicBezTo>
                    <a:cubicBezTo>
                      <a:pt x="55" y="1"/>
                      <a:pt x="55" y="1"/>
                      <a:pt x="54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3" y="36"/>
                      <a:pt x="7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3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9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7"/>
                      <a:pt x="54" y="27"/>
                    </a:cubicBezTo>
                    <a:cubicBezTo>
                      <a:pt x="55" y="27"/>
                      <a:pt x="55" y="26"/>
                      <a:pt x="55" y="25"/>
                    </a:cubicBezTo>
                    <a:cubicBezTo>
                      <a:pt x="55" y="25"/>
                      <a:pt x="55" y="24"/>
                      <a:pt x="54" y="24"/>
                    </a:cubicBezTo>
                    <a:cubicBezTo>
                      <a:pt x="54" y="24"/>
                      <a:pt x="45" y="24"/>
                      <a:pt x="44" y="24"/>
                    </a:cubicBezTo>
                    <a:cubicBezTo>
                      <a:pt x="43" y="24"/>
                      <a:pt x="43" y="21"/>
                      <a:pt x="44" y="21"/>
                    </a:cubicBezTo>
                    <a:cubicBezTo>
                      <a:pt x="45" y="21"/>
                      <a:pt x="54" y="21"/>
                      <a:pt x="54" y="21"/>
                    </a:cubicBezTo>
                    <a:cubicBezTo>
                      <a:pt x="55" y="21"/>
                      <a:pt x="55" y="20"/>
                      <a:pt x="55" y="20"/>
                    </a:cubicBezTo>
                    <a:cubicBezTo>
                      <a:pt x="55" y="19"/>
                      <a:pt x="55" y="18"/>
                      <a:pt x="54" y="18"/>
                    </a:cubicBezTo>
                    <a:cubicBezTo>
                      <a:pt x="54" y="18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6"/>
                      <a:pt x="54" y="16"/>
                    </a:cubicBezTo>
                    <a:cubicBezTo>
                      <a:pt x="55" y="16"/>
                      <a:pt x="55" y="16"/>
                      <a:pt x="55" y="15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3"/>
                      <a:pt x="54" y="13"/>
                    </a:cubicBezTo>
                    <a:cubicBezTo>
                      <a:pt x="55" y="13"/>
                      <a:pt x="55" y="12"/>
                      <a:pt x="55" y="11"/>
                    </a:cubicBezTo>
                    <a:cubicBezTo>
                      <a:pt x="55" y="11"/>
                      <a:pt x="55" y="10"/>
                      <a:pt x="54" y="10"/>
                    </a:cubicBezTo>
                    <a:cubicBezTo>
                      <a:pt x="54" y="10"/>
                      <a:pt x="45" y="10"/>
                      <a:pt x="44" y="10"/>
                    </a:cubicBezTo>
                    <a:cubicBezTo>
                      <a:pt x="43" y="10"/>
                      <a:pt x="43" y="7"/>
                      <a:pt x="44" y="7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Oval 23">
                <a:extLst>
                  <a:ext uri="{FF2B5EF4-FFF2-40B4-BE49-F238E27FC236}">
                    <a16:creationId xmlns:a16="http://schemas.microsoft.com/office/drawing/2014/main" id="{E1A4A8F3-B6AE-4994-92F3-4F47C3028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2960688"/>
                <a:ext cx="65088" cy="60325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Oval 24">
                <a:extLst>
                  <a:ext uri="{FF2B5EF4-FFF2-40B4-BE49-F238E27FC236}">
                    <a16:creationId xmlns:a16="http://schemas.microsoft.com/office/drawing/2014/main" id="{78DE5303-253E-4B2D-ABE3-4AAB71730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2960688"/>
                <a:ext cx="65088" cy="60325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25">
                <a:extLst>
                  <a:ext uri="{FF2B5EF4-FFF2-40B4-BE49-F238E27FC236}">
                    <a16:creationId xmlns:a16="http://schemas.microsoft.com/office/drawing/2014/main" id="{A676E4DA-9A91-4A74-9212-3A8DEF4BF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2790826"/>
                <a:ext cx="207963" cy="131763"/>
              </a:xfrm>
              <a:custGeom>
                <a:avLst/>
                <a:gdLst>
                  <a:gd name="T0" fmla="*/ 44 w 55"/>
                  <a:gd name="T1" fmla="*/ 7 h 35"/>
                  <a:gd name="T2" fmla="*/ 54 w 55"/>
                  <a:gd name="T3" fmla="*/ 7 h 35"/>
                  <a:gd name="T4" fmla="*/ 55 w 55"/>
                  <a:gd name="T5" fmla="*/ 5 h 35"/>
                  <a:gd name="T6" fmla="*/ 54 w 55"/>
                  <a:gd name="T7" fmla="*/ 4 h 35"/>
                  <a:gd name="T8" fmla="*/ 44 w 55"/>
                  <a:gd name="T9" fmla="*/ 4 h 35"/>
                  <a:gd name="T10" fmla="*/ 44 w 55"/>
                  <a:gd name="T11" fmla="*/ 2 h 35"/>
                  <a:gd name="T12" fmla="*/ 54 w 55"/>
                  <a:gd name="T13" fmla="*/ 3 h 35"/>
                  <a:gd name="T14" fmla="*/ 55 w 55"/>
                  <a:gd name="T15" fmla="*/ 1 h 35"/>
                  <a:gd name="T16" fmla="*/ 54 w 55"/>
                  <a:gd name="T17" fmla="*/ 0 h 35"/>
                  <a:gd name="T18" fmla="*/ 44 w 55"/>
                  <a:gd name="T19" fmla="*/ 0 h 35"/>
                  <a:gd name="T20" fmla="*/ 7 w 55"/>
                  <a:gd name="T21" fmla="*/ 0 h 35"/>
                  <a:gd name="T22" fmla="*/ 0 w 55"/>
                  <a:gd name="T23" fmla="*/ 4 h 35"/>
                  <a:gd name="T24" fmla="*/ 0 w 55"/>
                  <a:gd name="T25" fmla="*/ 30 h 35"/>
                  <a:gd name="T26" fmla="*/ 7 w 55"/>
                  <a:gd name="T27" fmla="*/ 35 h 35"/>
                  <a:gd name="T28" fmla="*/ 44 w 55"/>
                  <a:gd name="T29" fmla="*/ 35 h 35"/>
                  <a:gd name="T30" fmla="*/ 54 w 55"/>
                  <a:gd name="T31" fmla="*/ 34 h 35"/>
                  <a:gd name="T32" fmla="*/ 55 w 55"/>
                  <a:gd name="T33" fmla="*/ 33 h 35"/>
                  <a:gd name="T34" fmla="*/ 54 w 55"/>
                  <a:gd name="T35" fmla="*/ 32 h 35"/>
                  <a:gd name="T36" fmla="*/ 44 w 55"/>
                  <a:gd name="T37" fmla="*/ 33 h 35"/>
                  <a:gd name="T38" fmla="*/ 44 w 55"/>
                  <a:gd name="T39" fmla="*/ 30 h 35"/>
                  <a:gd name="T40" fmla="*/ 54 w 55"/>
                  <a:gd name="T41" fmla="*/ 31 h 35"/>
                  <a:gd name="T42" fmla="*/ 55 w 55"/>
                  <a:gd name="T43" fmla="*/ 30 h 35"/>
                  <a:gd name="T44" fmla="*/ 54 w 55"/>
                  <a:gd name="T45" fmla="*/ 28 h 35"/>
                  <a:gd name="T46" fmla="*/ 44 w 55"/>
                  <a:gd name="T47" fmla="*/ 28 h 35"/>
                  <a:gd name="T48" fmla="*/ 44 w 55"/>
                  <a:gd name="T49" fmla="*/ 26 h 35"/>
                  <a:gd name="T50" fmla="*/ 54 w 55"/>
                  <a:gd name="T51" fmla="*/ 26 h 35"/>
                  <a:gd name="T52" fmla="*/ 55 w 55"/>
                  <a:gd name="T53" fmla="*/ 25 h 35"/>
                  <a:gd name="T54" fmla="*/ 54 w 55"/>
                  <a:gd name="T55" fmla="*/ 24 h 35"/>
                  <a:gd name="T56" fmla="*/ 44 w 55"/>
                  <a:gd name="T57" fmla="*/ 23 h 35"/>
                  <a:gd name="T58" fmla="*/ 44 w 55"/>
                  <a:gd name="T59" fmla="*/ 21 h 35"/>
                  <a:gd name="T60" fmla="*/ 54 w 55"/>
                  <a:gd name="T61" fmla="*/ 20 h 35"/>
                  <a:gd name="T62" fmla="*/ 55 w 55"/>
                  <a:gd name="T63" fmla="*/ 19 h 35"/>
                  <a:gd name="T64" fmla="*/ 54 w 55"/>
                  <a:gd name="T65" fmla="*/ 18 h 35"/>
                  <a:gd name="T66" fmla="*/ 44 w 55"/>
                  <a:gd name="T67" fmla="*/ 18 h 35"/>
                  <a:gd name="T68" fmla="*/ 44 w 55"/>
                  <a:gd name="T69" fmla="*/ 16 h 35"/>
                  <a:gd name="T70" fmla="*/ 54 w 55"/>
                  <a:gd name="T71" fmla="*/ 16 h 35"/>
                  <a:gd name="T72" fmla="*/ 55 w 55"/>
                  <a:gd name="T73" fmla="*/ 15 h 35"/>
                  <a:gd name="T74" fmla="*/ 54 w 55"/>
                  <a:gd name="T75" fmla="*/ 14 h 35"/>
                  <a:gd name="T76" fmla="*/ 44 w 55"/>
                  <a:gd name="T77" fmla="*/ 14 h 35"/>
                  <a:gd name="T78" fmla="*/ 44 w 55"/>
                  <a:gd name="T79" fmla="*/ 12 h 35"/>
                  <a:gd name="T80" fmla="*/ 54 w 55"/>
                  <a:gd name="T81" fmla="*/ 12 h 35"/>
                  <a:gd name="T82" fmla="*/ 55 w 55"/>
                  <a:gd name="T83" fmla="*/ 11 h 35"/>
                  <a:gd name="T84" fmla="*/ 54 w 55"/>
                  <a:gd name="T85" fmla="*/ 10 h 35"/>
                  <a:gd name="T86" fmla="*/ 44 w 55"/>
                  <a:gd name="T87" fmla="*/ 9 h 35"/>
                  <a:gd name="T88" fmla="*/ 44 w 55"/>
                  <a:gd name="T8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5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6"/>
                      <a:pt x="55" y="5"/>
                    </a:cubicBezTo>
                    <a:cubicBezTo>
                      <a:pt x="55" y="5"/>
                      <a:pt x="55" y="4"/>
                      <a:pt x="54" y="4"/>
                    </a:cubicBezTo>
                    <a:cubicBezTo>
                      <a:pt x="54" y="4"/>
                      <a:pt x="45" y="4"/>
                      <a:pt x="44" y="4"/>
                    </a:cubicBezTo>
                    <a:cubicBezTo>
                      <a:pt x="43" y="4"/>
                      <a:pt x="43" y="2"/>
                      <a:pt x="44" y="2"/>
                    </a:cubicBezTo>
                    <a:cubicBezTo>
                      <a:pt x="45" y="2"/>
                      <a:pt x="54" y="3"/>
                      <a:pt x="54" y="3"/>
                    </a:cubicBezTo>
                    <a:cubicBezTo>
                      <a:pt x="55" y="3"/>
                      <a:pt x="55" y="2"/>
                      <a:pt x="55" y="1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3" y="35"/>
                      <a:pt x="7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5" y="34"/>
                      <a:pt x="55" y="34"/>
                      <a:pt x="55" y="33"/>
                    </a:cubicBezTo>
                    <a:cubicBezTo>
                      <a:pt x="55" y="32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0"/>
                      <a:pt x="44" y="30"/>
                    </a:cubicBezTo>
                    <a:cubicBezTo>
                      <a:pt x="45" y="30"/>
                      <a:pt x="54" y="31"/>
                      <a:pt x="54" y="31"/>
                    </a:cubicBezTo>
                    <a:cubicBezTo>
                      <a:pt x="55" y="31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8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6"/>
                      <a:pt x="54" y="26"/>
                    </a:cubicBezTo>
                    <a:cubicBezTo>
                      <a:pt x="55" y="26"/>
                      <a:pt x="55" y="26"/>
                      <a:pt x="55" y="25"/>
                    </a:cubicBezTo>
                    <a:cubicBezTo>
                      <a:pt x="55" y="24"/>
                      <a:pt x="55" y="24"/>
                      <a:pt x="54" y="24"/>
                    </a:cubicBezTo>
                    <a:cubicBezTo>
                      <a:pt x="54" y="24"/>
                      <a:pt x="45" y="23"/>
                      <a:pt x="44" y="23"/>
                    </a:cubicBezTo>
                    <a:cubicBezTo>
                      <a:pt x="43" y="23"/>
                      <a:pt x="43" y="21"/>
                      <a:pt x="44" y="21"/>
                    </a:cubicBezTo>
                    <a:cubicBezTo>
                      <a:pt x="45" y="21"/>
                      <a:pt x="54" y="20"/>
                      <a:pt x="54" y="20"/>
                    </a:cubicBezTo>
                    <a:cubicBezTo>
                      <a:pt x="55" y="20"/>
                      <a:pt x="55" y="20"/>
                      <a:pt x="55" y="19"/>
                    </a:cubicBezTo>
                    <a:cubicBezTo>
                      <a:pt x="55" y="18"/>
                      <a:pt x="55" y="18"/>
                      <a:pt x="54" y="18"/>
                    </a:cubicBezTo>
                    <a:cubicBezTo>
                      <a:pt x="54" y="18"/>
                      <a:pt x="45" y="18"/>
                      <a:pt x="44" y="18"/>
                    </a:cubicBezTo>
                    <a:cubicBezTo>
                      <a:pt x="43" y="18"/>
                      <a:pt x="43" y="16"/>
                      <a:pt x="44" y="16"/>
                    </a:cubicBezTo>
                    <a:cubicBezTo>
                      <a:pt x="45" y="16"/>
                      <a:pt x="54" y="16"/>
                      <a:pt x="54" y="16"/>
                    </a:cubicBezTo>
                    <a:cubicBezTo>
                      <a:pt x="55" y="16"/>
                      <a:pt x="55" y="15"/>
                      <a:pt x="55" y="15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2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4" y="10"/>
                      <a:pt x="45" y="9"/>
                      <a:pt x="44" y="9"/>
                    </a:cubicBezTo>
                    <a:cubicBezTo>
                      <a:pt x="43" y="9"/>
                      <a:pt x="43" y="7"/>
                      <a:pt x="44" y="7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26">
                <a:extLst>
                  <a:ext uri="{FF2B5EF4-FFF2-40B4-BE49-F238E27FC236}">
                    <a16:creationId xmlns:a16="http://schemas.microsoft.com/office/drawing/2014/main" id="{EDE64AC7-2A99-490D-8D83-6E5F3DBDB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2790826"/>
                <a:ext cx="207963" cy="131763"/>
              </a:xfrm>
              <a:custGeom>
                <a:avLst/>
                <a:gdLst>
                  <a:gd name="T0" fmla="*/ 44 w 55"/>
                  <a:gd name="T1" fmla="*/ 7 h 35"/>
                  <a:gd name="T2" fmla="*/ 54 w 55"/>
                  <a:gd name="T3" fmla="*/ 7 h 35"/>
                  <a:gd name="T4" fmla="*/ 55 w 55"/>
                  <a:gd name="T5" fmla="*/ 5 h 35"/>
                  <a:gd name="T6" fmla="*/ 54 w 55"/>
                  <a:gd name="T7" fmla="*/ 4 h 35"/>
                  <a:gd name="T8" fmla="*/ 44 w 55"/>
                  <a:gd name="T9" fmla="*/ 4 h 35"/>
                  <a:gd name="T10" fmla="*/ 44 w 55"/>
                  <a:gd name="T11" fmla="*/ 2 h 35"/>
                  <a:gd name="T12" fmla="*/ 54 w 55"/>
                  <a:gd name="T13" fmla="*/ 3 h 35"/>
                  <a:gd name="T14" fmla="*/ 55 w 55"/>
                  <a:gd name="T15" fmla="*/ 1 h 35"/>
                  <a:gd name="T16" fmla="*/ 54 w 55"/>
                  <a:gd name="T17" fmla="*/ 0 h 35"/>
                  <a:gd name="T18" fmla="*/ 44 w 55"/>
                  <a:gd name="T19" fmla="*/ 0 h 35"/>
                  <a:gd name="T20" fmla="*/ 7 w 55"/>
                  <a:gd name="T21" fmla="*/ 0 h 35"/>
                  <a:gd name="T22" fmla="*/ 0 w 55"/>
                  <a:gd name="T23" fmla="*/ 4 h 35"/>
                  <a:gd name="T24" fmla="*/ 0 w 55"/>
                  <a:gd name="T25" fmla="*/ 30 h 35"/>
                  <a:gd name="T26" fmla="*/ 7 w 55"/>
                  <a:gd name="T27" fmla="*/ 35 h 35"/>
                  <a:gd name="T28" fmla="*/ 44 w 55"/>
                  <a:gd name="T29" fmla="*/ 35 h 35"/>
                  <a:gd name="T30" fmla="*/ 54 w 55"/>
                  <a:gd name="T31" fmla="*/ 34 h 35"/>
                  <a:gd name="T32" fmla="*/ 55 w 55"/>
                  <a:gd name="T33" fmla="*/ 33 h 35"/>
                  <a:gd name="T34" fmla="*/ 54 w 55"/>
                  <a:gd name="T35" fmla="*/ 32 h 35"/>
                  <a:gd name="T36" fmla="*/ 44 w 55"/>
                  <a:gd name="T37" fmla="*/ 33 h 35"/>
                  <a:gd name="T38" fmla="*/ 44 w 55"/>
                  <a:gd name="T39" fmla="*/ 30 h 35"/>
                  <a:gd name="T40" fmla="*/ 54 w 55"/>
                  <a:gd name="T41" fmla="*/ 31 h 35"/>
                  <a:gd name="T42" fmla="*/ 55 w 55"/>
                  <a:gd name="T43" fmla="*/ 30 h 35"/>
                  <a:gd name="T44" fmla="*/ 54 w 55"/>
                  <a:gd name="T45" fmla="*/ 28 h 35"/>
                  <a:gd name="T46" fmla="*/ 44 w 55"/>
                  <a:gd name="T47" fmla="*/ 28 h 35"/>
                  <a:gd name="T48" fmla="*/ 44 w 55"/>
                  <a:gd name="T49" fmla="*/ 26 h 35"/>
                  <a:gd name="T50" fmla="*/ 54 w 55"/>
                  <a:gd name="T51" fmla="*/ 26 h 35"/>
                  <a:gd name="T52" fmla="*/ 55 w 55"/>
                  <a:gd name="T53" fmla="*/ 25 h 35"/>
                  <a:gd name="T54" fmla="*/ 54 w 55"/>
                  <a:gd name="T55" fmla="*/ 24 h 35"/>
                  <a:gd name="T56" fmla="*/ 44 w 55"/>
                  <a:gd name="T57" fmla="*/ 23 h 35"/>
                  <a:gd name="T58" fmla="*/ 44 w 55"/>
                  <a:gd name="T59" fmla="*/ 21 h 35"/>
                  <a:gd name="T60" fmla="*/ 54 w 55"/>
                  <a:gd name="T61" fmla="*/ 20 h 35"/>
                  <a:gd name="T62" fmla="*/ 55 w 55"/>
                  <a:gd name="T63" fmla="*/ 19 h 35"/>
                  <a:gd name="T64" fmla="*/ 54 w 55"/>
                  <a:gd name="T65" fmla="*/ 18 h 35"/>
                  <a:gd name="T66" fmla="*/ 44 w 55"/>
                  <a:gd name="T67" fmla="*/ 18 h 35"/>
                  <a:gd name="T68" fmla="*/ 44 w 55"/>
                  <a:gd name="T69" fmla="*/ 16 h 35"/>
                  <a:gd name="T70" fmla="*/ 54 w 55"/>
                  <a:gd name="T71" fmla="*/ 16 h 35"/>
                  <a:gd name="T72" fmla="*/ 55 w 55"/>
                  <a:gd name="T73" fmla="*/ 15 h 35"/>
                  <a:gd name="T74" fmla="*/ 54 w 55"/>
                  <a:gd name="T75" fmla="*/ 14 h 35"/>
                  <a:gd name="T76" fmla="*/ 44 w 55"/>
                  <a:gd name="T77" fmla="*/ 14 h 35"/>
                  <a:gd name="T78" fmla="*/ 44 w 55"/>
                  <a:gd name="T79" fmla="*/ 12 h 35"/>
                  <a:gd name="T80" fmla="*/ 54 w 55"/>
                  <a:gd name="T81" fmla="*/ 12 h 35"/>
                  <a:gd name="T82" fmla="*/ 55 w 55"/>
                  <a:gd name="T83" fmla="*/ 11 h 35"/>
                  <a:gd name="T84" fmla="*/ 54 w 55"/>
                  <a:gd name="T85" fmla="*/ 10 h 35"/>
                  <a:gd name="T86" fmla="*/ 44 w 55"/>
                  <a:gd name="T87" fmla="*/ 9 h 35"/>
                  <a:gd name="T88" fmla="*/ 44 w 55"/>
                  <a:gd name="T8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5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6"/>
                      <a:pt x="55" y="5"/>
                    </a:cubicBezTo>
                    <a:cubicBezTo>
                      <a:pt x="55" y="5"/>
                      <a:pt x="55" y="4"/>
                      <a:pt x="54" y="4"/>
                    </a:cubicBezTo>
                    <a:cubicBezTo>
                      <a:pt x="54" y="4"/>
                      <a:pt x="45" y="4"/>
                      <a:pt x="44" y="4"/>
                    </a:cubicBezTo>
                    <a:cubicBezTo>
                      <a:pt x="43" y="4"/>
                      <a:pt x="43" y="2"/>
                      <a:pt x="44" y="2"/>
                    </a:cubicBezTo>
                    <a:cubicBezTo>
                      <a:pt x="45" y="2"/>
                      <a:pt x="54" y="3"/>
                      <a:pt x="54" y="3"/>
                    </a:cubicBezTo>
                    <a:cubicBezTo>
                      <a:pt x="55" y="3"/>
                      <a:pt x="55" y="2"/>
                      <a:pt x="55" y="1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3" y="35"/>
                      <a:pt x="7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5" y="34"/>
                      <a:pt x="55" y="34"/>
                      <a:pt x="55" y="33"/>
                    </a:cubicBezTo>
                    <a:cubicBezTo>
                      <a:pt x="55" y="32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0"/>
                      <a:pt x="44" y="30"/>
                    </a:cubicBezTo>
                    <a:cubicBezTo>
                      <a:pt x="45" y="30"/>
                      <a:pt x="54" y="31"/>
                      <a:pt x="54" y="31"/>
                    </a:cubicBezTo>
                    <a:cubicBezTo>
                      <a:pt x="55" y="31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8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6"/>
                      <a:pt x="54" y="26"/>
                    </a:cubicBezTo>
                    <a:cubicBezTo>
                      <a:pt x="55" y="26"/>
                      <a:pt x="55" y="26"/>
                      <a:pt x="55" y="25"/>
                    </a:cubicBezTo>
                    <a:cubicBezTo>
                      <a:pt x="55" y="24"/>
                      <a:pt x="55" y="24"/>
                      <a:pt x="54" y="24"/>
                    </a:cubicBezTo>
                    <a:cubicBezTo>
                      <a:pt x="54" y="24"/>
                      <a:pt x="45" y="23"/>
                      <a:pt x="44" y="23"/>
                    </a:cubicBezTo>
                    <a:cubicBezTo>
                      <a:pt x="43" y="23"/>
                      <a:pt x="43" y="21"/>
                      <a:pt x="44" y="21"/>
                    </a:cubicBezTo>
                    <a:cubicBezTo>
                      <a:pt x="45" y="21"/>
                      <a:pt x="54" y="20"/>
                      <a:pt x="54" y="20"/>
                    </a:cubicBezTo>
                    <a:cubicBezTo>
                      <a:pt x="55" y="20"/>
                      <a:pt x="55" y="20"/>
                      <a:pt x="55" y="19"/>
                    </a:cubicBezTo>
                    <a:cubicBezTo>
                      <a:pt x="55" y="18"/>
                      <a:pt x="55" y="18"/>
                      <a:pt x="54" y="18"/>
                    </a:cubicBezTo>
                    <a:cubicBezTo>
                      <a:pt x="54" y="18"/>
                      <a:pt x="45" y="18"/>
                      <a:pt x="44" y="18"/>
                    </a:cubicBezTo>
                    <a:cubicBezTo>
                      <a:pt x="43" y="18"/>
                      <a:pt x="43" y="16"/>
                      <a:pt x="44" y="16"/>
                    </a:cubicBezTo>
                    <a:cubicBezTo>
                      <a:pt x="45" y="16"/>
                      <a:pt x="54" y="16"/>
                      <a:pt x="54" y="16"/>
                    </a:cubicBezTo>
                    <a:cubicBezTo>
                      <a:pt x="55" y="16"/>
                      <a:pt x="55" y="15"/>
                      <a:pt x="55" y="15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2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4" y="10"/>
                      <a:pt x="45" y="9"/>
                      <a:pt x="44" y="9"/>
                    </a:cubicBezTo>
                    <a:cubicBezTo>
                      <a:pt x="43" y="9"/>
                      <a:pt x="43" y="7"/>
                      <a:pt x="44" y="7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Oval 27">
                <a:extLst>
                  <a:ext uri="{FF2B5EF4-FFF2-40B4-BE49-F238E27FC236}">
                    <a16:creationId xmlns:a16="http://schemas.microsoft.com/office/drawing/2014/main" id="{9C59565C-1885-415C-A9CD-9A852D8FA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2824163"/>
                <a:ext cx="65088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Oval 28">
                <a:extLst>
                  <a:ext uri="{FF2B5EF4-FFF2-40B4-BE49-F238E27FC236}">
                    <a16:creationId xmlns:a16="http://schemas.microsoft.com/office/drawing/2014/main" id="{BCA5FE3A-6AE5-4950-B4B1-F03A20889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2824163"/>
                <a:ext cx="65088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29">
                <a:extLst>
                  <a:ext uri="{FF2B5EF4-FFF2-40B4-BE49-F238E27FC236}">
                    <a16:creationId xmlns:a16="http://schemas.microsoft.com/office/drawing/2014/main" id="{8E6AA046-3D86-4125-A258-D61E01FC9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2654301"/>
                <a:ext cx="207963" cy="136525"/>
              </a:xfrm>
              <a:custGeom>
                <a:avLst/>
                <a:gdLst>
                  <a:gd name="T0" fmla="*/ 44 w 55"/>
                  <a:gd name="T1" fmla="*/ 7 h 36"/>
                  <a:gd name="T2" fmla="*/ 54 w 55"/>
                  <a:gd name="T3" fmla="*/ 7 h 36"/>
                  <a:gd name="T4" fmla="*/ 55 w 55"/>
                  <a:gd name="T5" fmla="*/ 6 h 36"/>
                  <a:gd name="T6" fmla="*/ 54 w 55"/>
                  <a:gd name="T7" fmla="*/ 5 h 36"/>
                  <a:gd name="T8" fmla="*/ 44 w 55"/>
                  <a:gd name="T9" fmla="*/ 5 h 36"/>
                  <a:gd name="T10" fmla="*/ 44 w 55"/>
                  <a:gd name="T11" fmla="*/ 3 h 36"/>
                  <a:gd name="T12" fmla="*/ 54 w 55"/>
                  <a:gd name="T13" fmla="*/ 3 h 36"/>
                  <a:gd name="T14" fmla="*/ 55 w 55"/>
                  <a:gd name="T15" fmla="*/ 2 h 36"/>
                  <a:gd name="T16" fmla="*/ 54 w 55"/>
                  <a:gd name="T17" fmla="*/ 1 h 36"/>
                  <a:gd name="T18" fmla="*/ 44 w 55"/>
                  <a:gd name="T19" fmla="*/ 0 h 36"/>
                  <a:gd name="T20" fmla="*/ 7 w 55"/>
                  <a:gd name="T21" fmla="*/ 0 h 36"/>
                  <a:gd name="T22" fmla="*/ 0 w 55"/>
                  <a:gd name="T23" fmla="*/ 5 h 36"/>
                  <a:gd name="T24" fmla="*/ 0 w 55"/>
                  <a:gd name="T25" fmla="*/ 31 h 36"/>
                  <a:gd name="T26" fmla="*/ 7 w 55"/>
                  <a:gd name="T27" fmla="*/ 36 h 36"/>
                  <a:gd name="T28" fmla="*/ 44 w 55"/>
                  <a:gd name="T29" fmla="*/ 36 h 36"/>
                  <a:gd name="T30" fmla="*/ 54 w 55"/>
                  <a:gd name="T31" fmla="*/ 35 h 36"/>
                  <a:gd name="T32" fmla="*/ 55 w 55"/>
                  <a:gd name="T33" fmla="*/ 34 h 36"/>
                  <a:gd name="T34" fmla="*/ 54 w 55"/>
                  <a:gd name="T35" fmla="*/ 32 h 36"/>
                  <a:gd name="T36" fmla="*/ 44 w 55"/>
                  <a:gd name="T37" fmla="*/ 33 h 36"/>
                  <a:gd name="T38" fmla="*/ 44 w 55"/>
                  <a:gd name="T39" fmla="*/ 31 h 36"/>
                  <a:gd name="T40" fmla="*/ 54 w 55"/>
                  <a:gd name="T41" fmla="*/ 31 h 36"/>
                  <a:gd name="T42" fmla="*/ 55 w 55"/>
                  <a:gd name="T43" fmla="*/ 30 h 36"/>
                  <a:gd name="T44" fmla="*/ 54 w 55"/>
                  <a:gd name="T45" fmla="*/ 29 h 36"/>
                  <a:gd name="T46" fmla="*/ 44 w 55"/>
                  <a:gd name="T47" fmla="*/ 28 h 36"/>
                  <a:gd name="T48" fmla="*/ 44 w 55"/>
                  <a:gd name="T49" fmla="*/ 26 h 36"/>
                  <a:gd name="T50" fmla="*/ 54 w 55"/>
                  <a:gd name="T51" fmla="*/ 27 h 36"/>
                  <a:gd name="T52" fmla="*/ 55 w 55"/>
                  <a:gd name="T53" fmla="*/ 26 h 36"/>
                  <a:gd name="T54" fmla="*/ 54 w 55"/>
                  <a:gd name="T55" fmla="*/ 24 h 36"/>
                  <a:gd name="T56" fmla="*/ 44 w 55"/>
                  <a:gd name="T57" fmla="*/ 24 h 36"/>
                  <a:gd name="T58" fmla="*/ 44 w 55"/>
                  <a:gd name="T59" fmla="*/ 21 h 36"/>
                  <a:gd name="T60" fmla="*/ 54 w 55"/>
                  <a:gd name="T61" fmla="*/ 21 h 36"/>
                  <a:gd name="T62" fmla="*/ 55 w 55"/>
                  <a:gd name="T63" fmla="*/ 20 h 36"/>
                  <a:gd name="T64" fmla="*/ 54 w 55"/>
                  <a:gd name="T65" fmla="*/ 18 h 36"/>
                  <a:gd name="T66" fmla="*/ 44 w 55"/>
                  <a:gd name="T67" fmla="*/ 19 h 36"/>
                  <a:gd name="T68" fmla="*/ 44 w 55"/>
                  <a:gd name="T69" fmla="*/ 17 h 36"/>
                  <a:gd name="T70" fmla="*/ 54 w 55"/>
                  <a:gd name="T71" fmla="*/ 17 h 36"/>
                  <a:gd name="T72" fmla="*/ 55 w 55"/>
                  <a:gd name="T73" fmla="*/ 15 h 36"/>
                  <a:gd name="T74" fmla="*/ 54 w 55"/>
                  <a:gd name="T75" fmla="*/ 14 h 36"/>
                  <a:gd name="T76" fmla="*/ 44 w 55"/>
                  <a:gd name="T77" fmla="*/ 14 h 36"/>
                  <a:gd name="T78" fmla="*/ 44 w 55"/>
                  <a:gd name="T79" fmla="*/ 12 h 36"/>
                  <a:gd name="T80" fmla="*/ 54 w 55"/>
                  <a:gd name="T81" fmla="*/ 13 h 36"/>
                  <a:gd name="T82" fmla="*/ 55 w 55"/>
                  <a:gd name="T83" fmla="*/ 12 h 36"/>
                  <a:gd name="T84" fmla="*/ 54 w 55"/>
                  <a:gd name="T85" fmla="*/ 10 h 36"/>
                  <a:gd name="T86" fmla="*/ 44 w 55"/>
                  <a:gd name="T87" fmla="*/ 10 h 36"/>
                  <a:gd name="T88" fmla="*/ 44 w 55"/>
                  <a:gd name="T8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6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3"/>
                      <a:pt x="44" y="3"/>
                    </a:cubicBezTo>
                    <a:cubicBezTo>
                      <a:pt x="45" y="3"/>
                      <a:pt x="54" y="3"/>
                      <a:pt x="54" y="3"/>
                    </a:cubicBezTo>
                    <a:cubicBezTo>
                      <a:pt x="55" y="3"/>
                      <a:pt x="55" y="3"/>
                      <a:pt x="55" y="2"/>
                    </a:cubicBezTo>
                    <a:cubicBezTo>
                      <a:pt x="55" y="1"/>
                      <a:pt x="55" y="1"/>
                      <a:pt x="54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3" y="36"/>
                      <a:pt x="7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3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9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7"/>
                      <a:pt x="54" y="27"/>
                    </a:cubicBezTo>
                    <a:cubicBezTo>
                      <a:pt x="55" y="27"/>
                      <a:pt x="55" y="26"/>
                      <a:pt x="55" y="26"/>
                    </a:cubicBezTo>
                    <a:cubicBezTo>
                      <a:pt x="55" y="25"/>
                      <a:pt x="55" y="24"/>
                      <a:pt x="54" y="24"/>
                    </a:cubicBezTo>
                    <a:cubicBezTo>
                      <a:pt x="54" y="24"/>
                      <a:pt x="45" y="24"/>
                      <a:pt x="44" y="24"/>
                    </a:cubicBezTo>
                    <a:cubicBezTo>
                      <a:pt x="43" y="24"/>
                      <a:pt x="43" y="21"/>
                      <a:pt x="44" y="21"/>
                    </a:cubicBezTo>
                    <a:cubicBezTo>
                      <a:pt x="45" y="21"/>
                      <a:pt x="54" y="21"/>
                      <a:pt x="54" y="21"/>
                    </a:cubicBezTo>
                    <a:cubicBezTo>
                      <a:pt x="55" y="21"/>
                      <a:pt x="55" y="20"/>
                      <a:pt x="55" y="20"/>
                    </a:cubicBezTo>
                    <a:cubicBezTo>
                      <a:pt x="55" y="19"/>
                      <a:pt x="55" y="18"/>
                      <a:pt x="54" y="18"/>
                    </a:cubicBezTo>
                    <a:cubicBezTo>
                      <a:pt x="54" y="18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7"/>
                      <a:pt x="54" y="17"/>
                    </a:cubicBezTo>
                    <a:cubicBezTo>
                      <a:pt x="55" y="17"/>
                      <a:pt x="55" y="16"/>
                      <a:pt x="55" y="15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3"/>
                      <a:pt x="54" y="13"/>
                    </a:cubicBezTo>
                    <a:cubicBezTo>
                      <a:pt x="55" y="13"/>
                      <a:pt x="55" y="12"/>
                      <a:pt x="55" y="12"/>
                    </a:cubicBezTo>
                    <a:cubicBezTo>
                      <a:pt x="55" y="11"/>
                      <a:pt x="55" y="10"/>
                      <a:pt x="54" y="10"/>
                    </a:cubicBezTo>
                    <a:cubicBezTo>
                      <a:pt x="54" y="10"/>
                      <a:pt x="45" y="10"/>
                      <a:pt x="44" y="10"/>
                    </a:cubicBezTo>
                    <a:cubicBezTo>
                      <a:pt x="43" y="10"/>
                      <a:pt x="43" y="7"/>
                      <a:pt x="44" y="7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30">
                <a:extLst>
                  <a:ext uri="{FF2B5EF4-FFF2-40B4-BE49-F238E27FC236}">
                    <a16:creationId xmlns:a16="http://schemas.microsoft.com/office/drawing/2014/main" id="{E0309893-63FF-4662-9685-AF0E1EF9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2654301"/>
                <a:ext cx="207963" cy="136525"/>
              </a:xfrm>
              <a:custGeom>
                <a:avLst/>
                <a:gdLst>
                  <a:gd name="T0" fmla="*/ 44 w 55"/>
                  <a:gd name="T1" fmla="*/ 7 h 36"/>
                  <a:gd name="T2" fmla="*/ 54 w 55"/>
                  <a:gd name="T3" fmla="*/ 7 h 36"/>
                  <a:gd name="T4" fmla="*/ 55 w 55"/>
                  <a:gd name="T5" fmla="*/ 6 h 36"/>
                  <a:gd name="T6" fmla="*/ 54 w 55"/>
                  <a:gd name="T7" fmla="*/ 5 h 36"/>
                  <a:gd name="T8" fmla="*/ 44 w 55"/>
                  <a:gd name="T9" fmla="*/ 5 h 36"/>
                  <a:gd name="T10" fmla="*/ 44 w 55"/>
                  <a:gd name="T11" fmla="*/ 3 h 36"/>
                  <a:gd name="T12" fmla="*/ 54 w 55"/>
                  <a:gd name="T13" fmla="*/ 3 h 36"/>
                  <a:gd name="T14" fmla="*/ 55 w 55"/>
                  <a:gd name="T15" fmla="*/ 2 h 36"/>
                  <a:gd name="T16" fmla="*/ 54 w 55"/>
                  <a:gd name="T17" fmla="*/ 1 h 36"/>
                  <a:gd name="T18" fmla="*/ 44 w 55"/>
                  <a:gd name="T19" fmla="*/ 0 h 36"/>
                  <a:gd name="T20" fmla="*/ 7 w 55"/>
                  <a:gd name="T21" fmla="*/ 0 h 36"/>
                  <a:gd name="T22" fmla="*/ 0 w 55"/>
                  <a:gd name="T23" fmla="*/ 5 h 36"/>
                  <a:gd name="T24" fmla="*/ 0 w 55"/>
                  <a:gd name="T25" fmla="*/ 31 h 36"/>
                  <a:gd name="T26" fmla="*/ 7 w 55"/>
                  <a:gd name="T27" fmla="*/ 36 h 36"/>
                  <a:gd name="T28" fmla="*/ 44 w 55"/>
                  <a:gd name="T29" fmla="*/ 36 h 36"/>
                  <a:gd name="T30" fmla="*/ 54 w 55"/>
                  <a:gd name="T31" fmla="*/ 35 h 36"/>
                  <a:gd name="T32" fmla="*/ 55 w 55"/>
                  <a:gd name="T33" fmla="*/ 34 h 36"/>
                  <a:gd name="T34" fmla="*/ 54 w 55"/>
                  <a:gd name="T35" fmla="*/ 32 h 36"/>
                  <a:gd name="T36" fmla="*/ 44 w 55"/>
                  <a:gd name="T37" fmla="*/ 33 h 36"/>
                  <a:gd name="T38" fmla="*/ 44 w 55"/>
                  <a:gd name="T39" fmla="*/ 31 h 36"/>
                  <a:gd name="T40" fmla="*/ 54 w 55"/>
                  <a:gd name="T41" fmla="*/ 31 h 36"/>
                  <a:gd name="T42" fmla="*/ 55 w 55"/>
                  <a:gd name="T43" fmla="*/ 30 h 36"/>
                  <a:gd name="T44" fmla="*/ 54 w 55"/>
                  <a:gd name="T45" fmla="*/ 29 h 36"/>
                  <a:gd name="T46" fmla="*/ 44 w 55"/>
                  <a:gd name="T47" fmla="*/ 28 h 36"/>
                  <a:gd name="T48" fmla="*/ 44 w 55"/>
                  <a:gd name="T49" fmla="*/ 26 h 36"/>
                  <a:gd name="T50" fmla="*/ 54 w 55"/>
                  <a:gd name="T51" fmla="*/ 27 h 36"/>
                  <a:gd name="T52" fmla="*/ 55 w 55"/>
                  <a:gd name="T53" fmla="*/ 26 h 36"/>
                  <a:gd name="T54" fmla="*/ 54 w 55"/>
                  <a:gd name="T55" fmla="*/ 24 h 36"/>
                  <a:gd name="T56" fmla="*/ 44 w 55"/>
                  <a:gd name="T57" fmla="*/ 24 h 36"/>
                  <a:gd name="T58" fmla="*/ 44 w 55"/>
                  <a:gd name="T59" fmla="*/ 21 h 36"/>
                  <a:gd name="T60" fmla="*/ 54 w 55"/>
                  <a:gd name="T61" fmla="*/ 21 h 36"/>
                  <a:gd name="T62" fmla="*/ 55 w 55"/>
                  <a:gd name="T63" fmla="*/ 20 h 36"/>
                  <a:gd name="T64" fmla="*/ 54 w 55"/>
                  <a:gd name="T65" fmla="*/ 18 h 36"/>
                  <a:gd name="T66" fmla="*/ 44 w 55"/>
                  <a:gd name="T67" fmla="*/ 19 h 36"/>
                  <a:gd name="T68" fmla="*/ 44 w 55"/>
                  <a:gd name="T69" fmla="*/ 17 h 36"/>
                  <a:gd name="T70" fmla="*/ 54 w 55"/>
                  <a:gd name="T71" fmla="*/ 17 h 36"/>
                  <a:gd name="T72" fmla="*/ 55 w 55"/>
                  <a:gd name="T73" fmla="*/ 15 h 36"/>
                  <a:gd name="T74" fmla="*/ 54 w 55"/>
                  <a:gd name="T75" fmla="*/ 14 h 36"/>
                  <a:gd name="T76" fmla="*/ 44 w 55"/>
                  <a:gd name="T77" fmla="*/ 14 h 36"/>
                  <a:gd name="T78" fmla="*/ 44 w 55"/>
                  <a:gd name="T79" fmla="*/ 12 h 36"/>
                  <a:gd name="T80" fmla="*/ 54 w 55"/>
                  <a:gd name="T81" fmla="*/ 13 h 36"/>
                  <a:gd name="T82" fmla="*/ 55 w 55"/>
                  <a:gd name="T83" fmla="*/ 12 h 36"/>
                  <a:gd name="T84" fmla="*/ 54 w 55"/>
                  <a:gd name="T85" fmla="*/ 10 h 36"/>
                  <a:gd name="T86" fmla="*/ 44 w 55"/>
                  <a:gd name="T87" fmla="*/ 10 h 36"/>
                  <a:gd name="T88" fmla="*/ 44 w 55"/>
                  <a:gd name="T8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36">
                    <a:moveTo>
                      <a:pt x="44" y="7"/>
                    </a:moveTo>
                    <a:cubicBezTo>
                      <a:pt x="45" y="7"/>
                      <a:pt x="54" y="7"/>
                      <a:pt x="54" y="7"/>
                    </a:cubicBezTo>
                    <a:cubicBezTo>
                      <a:pt x="55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5"/>
                      <a:pt x="45" y="5"/>
                      <a:pt x="44" y="5"/>
                    </a:cubicBezTo>
                    <a:cubicBezTo>
                      <a:pt x="43" y="5"/>
                      <a:pt x="43" y="3"/>
                      <a:pt x="44" y="3"/>
                    </a:cubicBezTo>
                    <a:cubicBezTo>
                      <a:pt x="45" y="3"/>
                      <a:pt x="54" y="3"/>
                      <a:pt x="54" y="3"/>
                    </a:cubicBezTo>
                    <a:cubicBezTo>
                      <a:pt x="55" y="3"/>
                      <a:pt x="55" y="3"/>
                      <a:pt x="55" y="2"/>
                    </a:cubicBezTo>
                    <a:cubicBezTo>
                      <a:pt x="55" y="1"/>
                      <a:pt x="55" y="1"/>
                      <a:pt x="54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3" y="36"/>
                      <a:pt x="7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3"/>
                      <a:pt x="55" y="32"/>
                      <a:pt x="54" y="32"/>
                    </a:cubicBezTo>
                    <a:cubicBezTo>
                      <a:pt x="54" y="32"/>
                      <a:pt x="45" y="33"/>
                      <a:pt x="44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5" y="31"/>
                      <a:pt x="54" y="31"/>
                      <a:pt x="54" y="31"/>
                    </a:cubicBez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9"/>
                      <a:pt x="45" y="28"/>
                      <a:pt x="44" y="28"/>
                    </a:cubicBezTo>
                    <a:cubicBezTo>
                      <a:pt x="43" y="28"/>
                      <a:pt x="43" y="26"/>
                      <a:pt x="44" y="26"/>
                    </a:cubicBezTo>
                    <a:cubicBezTo>
                      <a:pt x="45" y="26"/>
                      <a:pt x="54" y="27"/>
                      <a:pt x="54" y="27"/>
                    </a:cubicBezTo>
                    <a:cubicBezTo>
                      <a:pt x="55" y="27"/>
                      <a:pt x="55" y="26"/>
                      <a:pt x="55" y="26"/>
                    </a:cubicBezTo>
                    <a:cubicBezTo>
                      <a:pt x="55" y="25"/>
                      <a:pt x="55" y="24"/>
                      <a:pt x="54" y="24"/>
                    </a:cubicBezTo>
                    <a:cubicBezTo>
                      <a:pt x="54" y="24"/>
                      <a:pt x="45" y="24"/>
                      <a:pt x="44" y="24"/>
                    </a:cubicBezTo>
                    <a:cubicBezTo>
                      <a:pt x="43" y="24"/>
                      <a:pt x="43" y="21"/>
                      <a:pt x="44" y="21"/>
                    </a:cubicBezTo>
                    <a:cubicBezTo>
                      <a:pt x="45" y="21"/>
                      <a:pt x="54" y="21"/>
                      <a:pt x="54" y="21"/>
                    </a:cubicBezTo>
                    <a:cubicBezTo>
                      <a:pt x="55" y="21"/>
                      <a:pt x="55" y="20"/>
                      <a:pt x="55" y="20"/>
                    </a:cubicBezTo>
                    <a:cubicBezTo>
                      <a:pt x="55" y="19"/>
                      <a:pt x="55" y="18"/>
                      <a:pt x="54" y="18"/>
                    </a:cubicBezTo>
                    <a:cubicBezTo>
                      <a:pt x="54" y="18"/>
                      <a:pt x="45" y="19"/>
                      <a:pt x="44" y="19"/>
                    </a:cubicBezTo>
                    <a:cubicBezTo>
                      <a:pt x="43" y="19"/>
                      <a:pt x="43" y="17"/>
                      <a:pt x="44" y="17"/>
                    </a:cubicBezTo>
                    <a:cubicBezTo>
                      <a:pt x="45" y="17"/>
                      <a:pt x="54" y="17"/>
                      <a:pt x="54" y="17"/>
                    </a:cubicBezTo>
                    <a:cubicBezTo>
                      <a:pt x="55" y="17"/>
                      <a:pt x="55" y="16"/>
                      <a:pt x="55" y="15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4" y="14"/>
                      <a:pt x="45" y="14"/>
                      <a:pt x="44" y="14"/>
                    </a:cubicBezTo>
                    <a:cubicBezTo>
                      <a:pt x="43" y="14"/>
                      <a:pt x="43" y="12"/>
                      <a:pt x="44" y="12"/>
                    </a:cubicBezTo>
                    <a:cubicBezTo>
                      <a:pt x="45" y="12"/>
                      <a:pt x="54" y="13"/>
                      <a:pt x="54" y="13"/>
                    </a:cubicBezTo>
                    <a:cubicBezTo>
                      <a:pt x="55" y="13"/>
                      <a:pt x="55" y="12"/>
                      <a:pt x="55" y="12"/>
                    </a:cubicBezTo>
                    <a:cubicBezTo>
                      <a:pt x="55" y="11"/>
                      <a:pt x="55" y="10"/>
                      <a:pt x="54" y="10"/>
                    </a:cubicBezTo>
                    <a:cubicBezTo>
                      <a:pt x="54" y="10"/>
                      <a:pt x="45" y="10"/>
                      <a:pt x="44" y="10"/>
                    </a:cubicBezTo>
                    <a:cubicBezTo>
                      <a:pt x="43" y="10"/>
                      <a:pt x="43" y="7"/>
                      <a:pt x="44" y="7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Oval 31">
                <a:extLst>
                  <a:ext uri="{FF2B5EF4-FFF2-40B4-BE49-F238E27FC236}">
                    <a16:creationId xmlns:a16="http://schemas.microsoft.com/office/drawing/2014/main" id="{345080F9-40B9-4831-A3C8-9502EE0C4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2692401"/>
                <a:ext cx="65088" cy="60325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Oval 32">
                <a:extLst>
                  <a:ext uri="{FF2B5EF4-FFF2-40B4-BE49-F238E27FC236}">
                    <a16:creationId xmlns:a16="http://schemas.microsoft.com/office/drawing/2014/main" id="{2F95DBD0-70DF-4292-92CC-FE9FDC0B7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926" y="2692401"/>
                <a:ext cx="65088" cy="60325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33">
                <a:extLst>
                  <a:ext uri="{FF2B5EF4-FFF2-40B4-BE49-F238E27FC236}">
                    <a16:creationId xmlns:a16="http://schemas.microsoft.com/office/drawing/2014/main" id="{E34AB4D8-0596-43DD-AA75-A4F68382F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314" y="2298701"/>
                <a:ext cx="163513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39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8 w 43"/>
                  <a:gd name="T13" fmla="*/ 1 h 56"/>
                  <a:gd name="T14" fmla="*/ 36 w 43"/>
                  <a:gd name="T15" fmla="*/ 0 h 56"/>
                  <a:gd name="T16" fmla="*/ 35 w 43"/>
                  <a:gd name="T17" fmla="*/ 1 h 56"/>
                  <a:gd name="T18" fmla="*/ 34 w 43"/>
                  <a:gd name="T19" fmla="*/ 11 h 56"/>
                  <a:gd name="T20" fmla="*/ 31 w 43"/>
                  <a:gd name="T21" fmla="*/ 11 h 56"/>
                  <a:gd name="T22" fmla="*/ 32 w 43"/>
                  <a:gd name="T23" fmla="*/ 1 h 56"/>
                  <a:gd name="T24" fmla="*/ 31 w 43"/>
                  <a:gd name="T25" fmla="*/ 0 h 56"/>
                  <a:gd name="T26" fmla="*/ 29 w 43"/>
                  <a:gd name="T27" fmla="*/ 1 h 56"/>
                  <a:gd name="T28" fmla="*/ 28 w 43"/>
                  <a:gd name="T29" fmla="*/ 11 h 56"/>
                  <a:gd name="T30" fmla="*/ 26 w 43"/>
                  <a:gd name="T31" fmla="*/ 11 h 56"/>
                  <a:gd name="T32" fmla="*/ 25 w 43"/>
                  <a:gd name="T33" fmla="*/ 1 h 56"/>
                  <a:gd name="T34" fmla="*/ 24 w 43"/>
                  <a:gd name="T35" fmla="*/ 0 h 56"/>
                  <a:gd name="T36" fmla="*/ 22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20 w 43"/>
                  <a:gd name="T43" fmla="*/ 1 h 56"/>
                  <a:gd name="T44" fmla="*/ 18 w 43"/>
                  <a:gd name="T45" fmla="*/ 0 h 56"/>
                  <a:gd name="T46" fmla="*/ 17 w 43"/>
                  <a:gd name="T47" fmla="*/ 1 h 56"/>
                  <a:gd name="T48" fmla="*/ 17 w 43"/>
                  <a:gd name="T49" fmla="*/ 11 h 56"/>
                  <a:gd name="T50" fmla="*/ 14 w 43"/>
                  <a:gd name="T51" fmla="*/ 11 h 56"/>
                  <a:gd name="T52" fmla="*/ 15 w 43"/>
                  <a:gd name="T53" fmla="*/ 1 h 56"/>
                  <a:gd name="T54" fmla="*/ 14 w 43"/>
                  <a:gd name="T55" fmla="*/ 0 h 56"/>
                  <a:gd name="T56" fmla="*/ 12 w 43"/>
                  <a:gd name="T57" fmla="*/ 1 h 56"/>
                  <a:gd name="T58" fmla="*/ 11 w 43"/>
                  <a:gd name="T59" fmla="*/ 11 h 56"/>
                  <a:gd name="T60" fmla="*/ 9 w 43"/>
                  <a:gd name="T61" fmla="*/ 11 h 56"/>
                  <a:gd name="T62" fmla="*/ 8 w 43"/>
                  <a:gd name="T63" fmla="*/ 1 h 56"/>
                  <a:gd name="T64" fmla="*/ 7 w 43"/>
                  <a:gd name="T65" fmla="*/ 0 h 56"/>
                  <a:gd name="T66" fmla="*/ 6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2 w 43"/>
                  <a:gd name="T75" fmla="*/ 0 h 56"/>
                  <a:gd name="T76" fmla="*/ 1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6 w 43"/>
                  <a:gd name="T83" fmla="*/ 56 h 56"/>
                  <a:gd name="T84" fmla="*/ 37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8" y="1"/>
                      <a:pt x="38" y="1"/>
                    </a:cubicBezTo>
                    <a:cubicBezTo>
                      <a:pt x="38" y="1"/>
                      <a:pt x="37" y="0"/>
                      <a:pt x="36" y="0"/>
                    </a:cubicBez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4" y="10"/>
                      <a:pt x="34" y="11"/>
                    </a:cubicBezTo>
                    <a:cubicBezTo>
                      <a:pt x="34" y="12"/>
                      <a:pt x="31" y="12"/>
                      <a:pt x="31" y="11"/>
                    </a:cubicBezTo>
                    <a:cubicBezTo>
                      <a:pt x="31" y="10"/>
                      <a:pt x="32" y="1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30" y="0"/>
                      <a:pt x="29" y="1"/>
                      <a:pt x="29" y="1"/>
                    </a:cubicBezTo>
                    <a:cubicBezTo>
                      <a:pt x="29" y="1"/>
                      <a:pt x="28" y="10"/>
                      <a:pt x="28" y="11"/>
                    </a:cubicBezTo>
                    <a:cubicBezTo>
                      <a:pt x="28" y="12"/>
                      <a:pt x="26" y="12"/>
                      <a:pt x="26" y="11"/>
                    </a:cubicBezTo>
                    <a:cubicBezTo>
                      <a:pt x="26" y="10"/>
                      <a:pt x="25" y="1"/>
                      <a:pt x="25" y="1"/>
                    </a:cubicBezTo>
                    <a:cubicBezTo>
                      <a:pt x="25" y="1"/>
                      <a:pt x="24" y="0"/>
                      <a:pt x="24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20" y="1"/>
                      <a:pt x="20" y="1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1"/>
                      <a:pt x="17" y="10"/>
                      <a:pt x="17" y="11"/>
                    </a:cubicBezTo>
                    <a:cubicBezTo>
                      <a:pt x="17" y="12"/>
                      <a:pt x="14" y="12"/>
                      <a:pt x="14" y="11"/>
                    </a:cubicBezTo>
                    <a:cubicBezTo>
                      <a:pt x="14" y="10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1" y="10"/>
                      <a:pt x="11" y="11"/>
                    </a:cubicBezTo>
                    <a:cubicBezTo>
                      <a:pt x="11" y="12"/>
                      <a:pt x="9" y="12"/>
                      <a:pt x="9" y="11"/>
                    </a:cubicBezTo>
                    <a:cubicBezTo>
                      <a:pt x="9" y="10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2" y="56"/>
                      <a:pt x="6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0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34">
                <a:extLst>
                  <a:ext uri="{FF2B5EF4-FFF2-40B4-BE49-F238E27FC236}">
                    <a16:creationId xmlns:a16="http://schemas.microsoft.com/office/drawing/2014/main" id="{BA49682D-80C6-4631-8618-933C9D6C7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314" y="2298701"/>
                <a:ext cx="163513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39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8 w 43"/>
                  <a:gd name="T13" fmla="*/ 1 h 56"/>
                  <a:gd name="T14" fmla="*/ 36 w 43"/>
                  <a:gd name="T15" fmla="*/ 0 h 56"/>
                  <a:gd name="T16" fmla="*/ 35 w 43"/>
                  <a:gd name="T17" fmla="*/ 1 h 56"/>
                  <a:gd name="T18" fmla="*/ 34 w 43"/>
                  <a:gd name="T19" fmla="*/ 11 h 56"/>
                  <a:gd name="T20" fmla="*/ 31 w 43"/>
                  <a:gd name="T21" fmla="*/ 11 h 56"/>
                  <a:gd name="T22" fmla="*/ 32 w 43"/>
                  <a:gd name="T23" fmla="*/ 1 h 56"/>
                  <a:gd name="T24" fmla="*/ 31 w 43"/>
                  <a:gd name="T25" fmla="*/ 0 h 56"/>
                  <a:gd name="T26" fmla="*/ 29 w 43"/>
                  <a:gd name="T27" fmla="*/ 1 h 56"/>
                  <a:gd name="T28" fmla="*/ 28 w 43"/>
                  <a:gd name="T29" fmla="*/ 11 h 56"/>
                  <a:gd name="T30" fmla="*/ 26 w 43"/>
                  <a:gd name="T31" fmla="*/ 11 h 56"/>
                  <a:gd name="T32" fmla="*/ 25 w 43"/>
                  <a:gd name="T33" fmla="*/ 1 h 56"/>
                  <a:gd name="T34" fmla="*/ 24 w 43"/>
                  <a:gd name="T35" fmla="*/ 0 h 56"/>
                  <a:gd name="T36" fmla="*/ 22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20 w 43"/>
                  <a:gd name="T43" fmla="*/ 1 h 56"/>
                  <a:gd name="T44" fmla="*/ 18 w 43"/>
                  <a:gd name="T45" fmla="*/ 0 h 56"/>
                  <a:gd name="T46" fmla="*/ 17 w 43"/>
                  <a:gd name="T47" fmla="*/ 1 h 56"/>
                  <a:gd name="T48" fmla="*/ 17 w 43"/>
                  <a:gd name="T49" fmla="*/ 11 h 56"/>
                  <a:gd name="T50" fmla="*/ 14 w 43"/>
                  <a:gd name="T51" fmla="*/ 11 h 56"/>
                  <a:gd name="T52" fmla="*/ 15 w 43"/>
                  <a:gd name="T53" fmla="*/ 1 h 56"/>
                  <a:gd name="T54" fmla="*/ 14 w 43"/>
                  <a:gd name="T55" fmla="*/ 0 h 56"/>
                  <a:gd name="T56" fmla="*/ 12 w 43"/>
                  <a:gd name="T57" fmla="*/ 1 h 56"/>
                  <a:gd name="T58" fmla="*/ 11 w 43"/>
                  <a:gd name="T59" fmla="*/ 11 h 56"/>
                  <a:gd name="T60" fmla="*/ 9 w 43"/>
                  <a:gd name="T61" fmla="*/ 11 h 56"/>
                  <a:gd name="T62" fmla="*/ 8 w 43"/>
                  <a:gd name="T63" fmla="*/ 1 h 56"/>
                  <a:gd name="T64" fmla="*/ 7 w 43"/>
                  <a:gd name="T65" fmla="*/ 0 h 56"/>
                  <a:gd name="T66" fmla="*/ 6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2 w 43"/>
                  <a:gd name="T75" fmla="*/ 0 h 56"/>
                  <a:gd name="T76" fmla="*/ 1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6 w 43"/>
                  <a:gd name="T83" fmla="*/ 56 h 56"/>
                  <a:gd name="T84" fmla="*/ 37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8" y="1"/>
                      <a:pt x="38" y="1"/>
                    </a:cubicBezTo>
                    <a:cubicBezTo>
                      <a:pt x="38" y="1"/>
                      <a:pt x="37" y="0"/>
                      <a:pt x="36" y="0"/>
                    </a:cubicBez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4" y="10"/>
                      <a:pt x="34" y="11"/>
                    </a:cubicBezTo>
                    <a:cubicBezTo>
                      <a:pt x="34" y="12"/>
                      <a:pt x="31" y="12"/>
                      <a:pt x="31" y="11"/>
                    </a:cubicBezTo>
                    <a:cubicBezTo>
                      <a:pt x="31" y="10"/>
                      <a:pt x="32" y="1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30" y="0"/>
                      <a:pt x="29" y="1"/>
                      <a:pt x="29" y="1"/>
                    </a:cubicBezTo>
                    <a:cubicBezTo>
                      <a:pt x="29" y="1"/>
                      <a:pt x="28" y="10"/>
                      <a:pt x="28" y="11"/>
                    </a:cubicBezTo>
                    <a:cubicBezTo>
                      <a:pt x="28" y="12"/>
                      <a:pt x="26" y="12"/>
                      <a:pt x="26" y="11"/>
                    </a:cubicBezTo>
                    <a:cubicBezTo>
                      <a:pt x="26" y="10"/>
                      <a:pt x="25" y="1"/>
                      <a:pt x="25" y="1"/>
                    </a:cubicBezTo>
                    <a:cubicBezTo>
                      <a:pt x="25" y="1"/>
                      <a:pt x="24" y="0"/>
                      <a:pt x="24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20" y="1"/>
                      <a:pt x="20" y="1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1"/>
                      <a:pt x="17" y="10"/>
                      <a:pt x="17" y="11"/>
                    </a:cubicBezTo>
                    <a:cubicBezTo>
                      <a:pt x="17" y="12"/>
                      <a:pt x="14" y="12"/>
                      <a:pt x="14" y="11"/>
                    </a:cubicBezTo>
                    <a:cubicBezTo>
                      <a:pt x="14" y="10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1" y="10"/>
                      <a:pt x="11" y="11"/>
                    </a:cubicBezTo>
                    <a:cubicBezTo>
                      <a:pt x="11" y="12"/>
                      <a:pt x="9" y="12"/>
                      <a:pt x="9" y="11"/>
                    </a:cubicBezTo>
                    <a:cubicBezTo>
                      <a:pt x="9" y="10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2" y="56"/>
                      <a:pt x="6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0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Oval 35">
                <a:extLst>
                  <a:ext uri="{FF2B5EF4-FFF2-40B4-BE49-F238E27FC236}">
                    <a16:creationId xmlns:a16="http://schemas.microsoft.com/office/drawing/2014/main" id="{2DE99881-9A04-4180-8359-C9833CC5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26" y="2427288"/>
                <a:ext cx="65088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Oval 36">
                <a:extLst>
                  <a:ext uri="{FF2B5EF4-FFF2-40B4-BE49-F238E27FC236}">
                    <a16:creationId xmlns:a16="http://schemas.microsoft.com/office/drawing/2014/main" id="{ADB26983-0603-4CD1-A82C-7F9DDBF20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26" y="2427288"/>
                <a:ext cx="65088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37">
                <a:extLst>
                  <a:ext uri="{FF2B5EF4-FFF2-40B4-BE49-F238E27FC236}">
                    <a16:creationId xmlns:a16="http://schemas.microsoft.com/office/drawing/2014/main" id="{4089E89C-839C-4452-A912-4E737089C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9" y="2298701"/>
                <a:ext cx="161925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0 w 43"/>
                  <a:gd name="T5" fmla="*/ 0 h 56"/>
                  <a:gd name="T6" fmla="*/ 39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7 w 43"/>
                  <a:gd name="T13" fmla="*/ 1 h 56"/>
                  <a:gd name="T14" fmla="*/ 36 w 43"/>
                  <a:gd name="T15" fmla="*/ 0 h 56"/>
                  <a:gd name="T16" fmla="*/ 34 w 43"/>
                  <a:gd name="T17" fmla="*/ 1 h 56"/>
                  <a:gd name="T18" fmla="*/ 34 w 43"/>
                  <a:gd name="T19" fmla="*/ 11 h 56"/>
                  <a:gd name="T20" fmla="*/ 31 w 43"/>
                  <a:gd name="T21" fmla="*/ 11 h 56"/>
                  <a:gd name="T22" fmla="*/ 32 w 43"/>
                  <a:gd name="T23" fmla="*/ 1 h 56"/>
                  <a:gd name="T24" fmla="*/ 30 w 43"/>
                  <a:gd name="T25" fmla="*/ 0 h 56"/>
                  <a:gd name="T26" fmla="*/ 29 w 43"/>
                  <a:gd name="T27" fmla="*/ 1 h 56"/>
                  <a:gd name="T28" fmla="*/ 28 w 43"/>
                  <a:gd name="T29" fmla="*/ 11 h 56"/>
                  <a:gd name="T30" fmla="*/ 25 w 43"/>
                  <a:gd name="T31" fmla="*/ 11 h 56"/>
                  <a:gd name="T32" fmla="*/ 25 w 43"/>
                  <a:gd name="T33" fmla="*/ 1 h 56"/>
                  <a:gd name="T34" fmla="*/ 23 w 43"/>
                  <a:gd name="T35" fmla="*/ 0 h 56"/>
                  <a:gd name="T36" fmla="*/ 22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19 w 43"/>
                  <a:gd name="T43" fmla="*/ 1 h 56"/>
                  <a:gd name="T44" fmla="*/ 18 w 43"/>
                  <a:gd name="T45" fmla="*/ 0 h 56"/>
                  <a:gd name="T46" fmla="*/ 17 w 43"/>
                  <a:gd name="T47" fmla="*/ 1 h 56"/>
                  <a:gd name="T48" fmla="*/ 17 w 43"/>
                  <a:gd name="T49" fmla="*/ 11 h 56"/>
                  <a:gd name="T50" fmla="*/ 14 w 43"/>
                  <a:gd name="T51" fmla="*/ 11 h 56"/>
                  <a:gd name="T52" fmla="*/ 15 w 43"/>
                  <a:gd name="T53" fmla="*/ 1 h 56"/>
                  <a:gd name="T54" fmla="*/ 13 w 43"/>
                  <a:gd name="T55" fmla="*/ 0 h 56"/>
                  <a:gd name="T56" fmla="*/ 12 w 43"/>
                  <a:gd name="T57" fmla="*/ 1 h 56"/>
                  <a:gd name="T58" fmla="*/ 11 w 43"/>
                  <a:gd name="T59" fmla="*/ 11 h 56"/>
                  <a:gd name="T60" fmla="*/ 8 w 43"/>
                  <a:gd name="T61" fmla="*/ 11 h 56"/>
                  <a:gd name="T62" fmla="*/ 8 w 43"/>
                  <a:gd name="T63" fmla="*/ 1 h 56"/>
                  <a:gd name="T64" fmla="*/ 7 w 43"/>
                  <a:gd name="T65" fmla="*/ 0 h 56"/>
                  <a:gd name="T66" fmla="*/ 5 w 43"/>
                  <a:gd name="T67" fmla="*/ 1 h 56"/>
                  <a:gd name="T68" fmla="*/ 5 w 43"/>
                  <a:gd name="T69" fmla="*/ 11 h 56"/>
                  <a:gd name="T70" fmla="*/ 3 w 43"/>
                  <a:gd name="T71" fmla="*/ 11 h 56"/>
                  <a:gd name="T72" fmla="*/ 3 w 43"/>
                  <a:gd name="T73" fmla="*/ 1 h 56"/>
                  <a:gd name="T74" fmla="*/ 2 w 43"/>
                  <a:gd name="T75" fmla="*/ 0 h 56"/>
                  <a:gd name="T76" fmla="*/ 0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5 w 43"/>
                  <a:gd name="T83" fmla="*/ 56 h 56"/>
                  <a:gd name="T84" fmla="*/ 37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7" y="1"/>
                      <a:pt x="37" y="1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35" y="0"/>
                      <a:pt x="34" y="1"/>
                      <a:pt x="34" y="1"/>
                    </a:cubicBezTo>
                    <a:cubicBezTo>
                      <a:pt x="34" y="1"/>
                      <a:pt x="34" y="10"/>
                      <a:pt x="34" y="11"/>
                    </a:cubicBezTo>
                    <a:cubicBezTo>
                      <a:pt x="34" y="12"/>
                      <a:pt x="31" y="12"/>
                      <a:pt x="31" y="11"/>
                    </a:cubicBezTo>
                    <a:cubicBezTo>
                      <a:pt x="31" y="10"/>
                      <a:pt x="32" y="1"/>
                      <a:pt x="32" y="1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30" y="0"/>
                      <a:pt x="29" y="1"/>
                      <a:pt x="29" y="1"/>
                    </a:cubicBezTo>
                    <a:cubicBezTo>
                      <a:pt x="29" y="1"/>
                      <a:pt x="28" y="10"/>
                      <a:pt x="28" y="11"/>
                    </a:cubicBezTo>
                    <a:cubicBezTo>
                      <a:pt x="28" y="12"/>
                      <a:pt x="25" y="12"/>
                      <a:pt x="25" y="11"/>
                    </a:cubicBezTo>
                    <a:cubicBezTo>
                      <a:pt x="25" y="10"/>
                      <a:pt x="25" y="1"/>
                      <a:pt x="25" y="1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2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19" y="1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1"/>
                      <a:pt x="17" y="10"/>
                      <a:pt x="17" y="11"/>
                    </a:cubicBezTo>
                    <a:cubicBezTo>
                      <a:pt x="17" y="12"/>
                      <a:pt x="14" y="12"/>
                      <a:pt x="14" y="11"/>
                    </a:cubicBezTo>
                    <a:cubicBezTo>
                      <a:pt x="14" y="10"/>
                      <a:pt x="15" y="1"/>
                      <a:pt x="15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1" y="10"/>
                      <a:pt x="11" y="11"/>
                    </a:cubicBezTo>
                    <a:cubicBezTo>
                      <a:pt x="11" y="12"/>
                      <a:pt x="8" y="12"/>
                      <a:pt x="8" y="11"/>
                    </a:cubicBezTo>
                    <a:cubicBezTo>
                      <a:pt x="8" y="10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5" y="10"/>
                      <a:pt x="5" y="11"/>
                    </a:cubicBezTo>
                    <a:cubicBezTo>
                      <a:pt x="5" y="12"/>
                      <a:pt x="3" y="12"/>
                      <a:pt x="3" y="11"/>
                    </a:cubicBezTo>
                    <a:cubicBezTo>
                      <a:pt x="3" y="10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2" y="56"/>
                      <a:pt x="5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0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38">
                <a:extLst>
                  <a:ext uri="{FF2B5EF4-FFF2-40B4-BE49-F238E27FC236}">
                    <a16:creationId xmlns:a16="http://schemas.microsoft.com/office/drawing/2014/main" id="{13BAF541-26C2-4CDA-8CE2-CB5C3375E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9" y="2298701"/>
                <a:ext cx="161925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0 w 43"/>
                  <a:gd name="T5" fmla="*/ 0 h 56"/>
                  <a:gd name="T6" fmla="*/ 39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7 w 43"/>
                  <a:gd name="T13" fmla="*/ 1 h 56"/>
                  <a:gd name="T14" fmla="*/ 36 w 43"/>
                  <a:gd name="T15" fmla="*/ 0 h 56"/>
                  <a:gd name="T16" fmla="*/ 34 w 43"/>
                  <a:gd name="T17" fmla="*/ 1 h 56"/>
                  <a:gd name="T18" fmla="*/ 34 w 43"/>
                  <a:gd name="T19" fmla="*/ 11 h 56"/>
                  <a:gd name="T20" fmla="*/ 31 w 43"/>
                  <a:gd name="T21" fmla="*/ 11 h 56"/>
                  <a:gd name="T22" fmla="*/ 32 w 43"/>
                  <a:gd name="T23" fmla="*/ 1 h 56"/>
                  <a:gd name="T24" fmla="*/ 30 w 43"/>
                  <a:gd name="T25" fmla="*/ 0 h 56"/>
                  <a:gd name="T26" fmla="*/ 29 w 43"/>
                  <a:gd name="T27" fmla="*/ 1 h 56"/>
                  <a:gd name="T28" fmla="*/ 28 w 43"/>
                  <a:gd name="T29" fmla="*/ 11 h 56"/>
                  <a:gd name="T30" fmla="*/ 25 w 43"/>
                  <a:gd name="T31" fmla="*/ 11 h 56"/>
                  <a:gd name="T32" fmla="*/ 25 w 43"/>
                  <a:gd name="T33" fmla="*/ 1 h 56"/>
                  <a:gd name="T34" fmla="*/ 23 w 43"/>
                  <a:gd name="T35" fmla="*/ 0 h 56"/>
                  <a:gd name="T36" fmla="*/ 22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19 w 43"/>
                  <a:gd name="T43" fmla="*/ 1 h 56"/>
                  <a:gd name="T44" fmla="*/ 18 w 43"/>
                  <a:gd name="T45" fmla="*/ 0 h 56"/>
                  <a:gd name="T46" fmla="*/ 17 w 43"/>
                  <a:gd name="T47" fmla="*/ 1 h 56"/>
                  <a:gd name="T48" fmla="*/ 17 w 43"/>
                  <a:gd name="T49" fmla="*/ 11 h 56"/>
                  <a:gd name="T50" fmla="*/ 14 w 43"/>
                  <a:gd name="T51" fmla="*/ 11 h 56"/>
                  <a:gd name="T52" fmla="*/ 15 w 43"/>
                  <a:gd name="T53" fmla="*/ 1 h 56"/>
                  <a:gd name="T54" fmla="*/ 13 w 43"/>
                  <a:gd name="T55" fmla="*/ 0 h 56"/>
                  <a:gd name="T56" fmla="*/ 12 w 43"/>
                  <a:gd name="T57" fmla="*/ 1 h 56"/>
                  <a:gd name="T58" fmla="*/ 11 w 43"/>
                  <a:gd name="T59" fmla="*/ 11 h 56"/>
                  <a:gd name="T60" fmla="*/ 8 w 43"/>
                  <a:gd name="T61" fmla="*/ 11 h 56"/>
                  <a:gd name="T62" fmla="*/ 8 w 43"/>
                  <a:gd name="T63" fmla="*/ 1 h 56"/>
                  <a:gd name="T64" fmla="*/ 7 w 43"/>
                  <a:gd name="T65" fmla="*/ 0 h 56"/>
                  <a:gd name="T66" fmla="*/ 5 w 43"/>
                  <a:gd name="T67" fmla="*/ 1 h 56"/>
                  <a:gd name="T68" fmla="*/ 5 w 43"/>
                  <a:gd name="T69" fmla="*/ 11 h 56"/>
                  <a:gd name="T70" fmla="*/ 3 w 43"/>
                  <a:gd name="T71" fmla="*/ 11 h 56"/>
                  <a:gd name="T72" fmla="*/ 3 w 43"/>
                  <a:gd name="T73" fmla="*/ 1 h 56"/>
                  <a:gd name="T74" fmla="*/ 2 w 43"/>
                  <a:gd name="T75" fmla="*/ 0 h 56"/>
                  <a:gd name="T76" fmla="*/ 0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5 w 43"/>
                  <a:gd name="T83" fmla="*/ 56 h 56"/>
                  <a:gd name="T84" fmla="*/ 37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7" y="1"/>
                      <a:pt x="37" y="1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35" y="0"/>
                      <a:pt x="34" y="1"/>
                      <a:pt x="34" y="1"/>
                    </a:cubicBezTo>
                    <a:cubicBezTo>
                      <a:pt x="34" y="1"/>
                      <a:pt x="34" y="10"/>
                      <a:pt x="34" y="11"/>
                    </a:cubicBezTo>
                    <a:cubicBezTo>
                      <a:pt x="34" y="12"/>
                      <a:pt x="31" y="12"/>
                      <a:pt x="31" y="11"/>
                    </a:cubicBezTo>
                    <a:cubicBezTo>
                      <a:pt x="31" y="10"/>
                      <a:pt x="32" y="1"/>
                      <a:pt x="32" y="1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30" y="0"/>
                      <a:pt x="29" y="1"/>
                      <a:pt x="29" y="1"/>
                    </a:cubicBezTo>
                    <a:cubicBezTo>
                      <a:pt x="29" y="1"/>
                      <a:pt x="28" y="10"/>
                      <a:pt x="28" y="11"/>
                    </a:cubicBezTo>
                    <a:cubicBezTo>
                      <a:pt x="28" y="12"/>
                      <a:pt x="25" y="12"/>
                      <a:pt x="25" y="11"/>
                    </a:cubicBezTo>
                    <a:cubicBezTo>
                      <a:pt x="25" y="10"/>
                      <a:pt x="25" y="1"/>
                      <a:pt x="25" y="1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2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19" y="1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1"/>
                      <a:pt x="17" y="10"/>
                      <a:pt x="17" y="11"/>
                    </a:cubicBezTo>
                    <a:cubicBezTo>
                      <a:pt x="17" y="12"/>
                      <a:pt x="14" y="12"/>
                      <a:pt x="14" y="11"/>
                    </a:cubicBezTo>
                    <a:cubicBezTo>
                      <a:pt x="14" y="10"/>
                      <a:pt x="15" y="1"/>
                      <a:pt x="15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1" y="10"/>
                      <a:pt x="11" y="11"/>
                    </a:cubicBezTo>
                    <a:cubicBezTo>
                      <a:pt x="11" y="12"/>
                      <a:pt x="8" y="12"/>
                      <a:pt x="8" y="11"/>
                    </a:cubicBezTo>
                    <a:cubicBezTo>
                      <a:pt x="8" y="10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5" y="10"/>
                      <a:pt x="5" y="11"/>
                    </a:cubicBezTo>
                    <a:cubicBezTo>
                      <a:pt x="5" y="12"/>
                      <a:pt x="3" y="12"/>
                      <a:pt x="3" y="11"/>
                    </a:cubicBezTo>
                    <a:cubicBezTo>
                      <a:pt x="3" y="10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2" y="56"/>
                      <a:pt x="5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0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Oval 39">
                <a:extLst>
                  <a:ext uri="{FF2B5EF4-FFF2-40B4-BE49-F238E27FC236}">
                    <a16:creationId xmlns:a16="http://schemas.microsoft.com/office/drawing/2014/main" id="{DC0E8848-07EB-413E-9C5D-E4E4ABFC5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601" y="2427288"/>
                <a:ext cx="60325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Oval 40">
                <a:extLst>
                  <a:ext uri="{FF2B5EF4-FFF2-40B4-BE49-F238E27FC236}">
                    <a16:creationId xmlns:a16="http://schemas.microsoft.com/office/drawing/2014/main" id="{D84A5547-1060-40BE-9110-93114C686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601" y="2427288"/>
                <a:ext cx="60325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41">
                <a:extLst>
                  <a:ext uri="{FF2B5EF4-FFF2-40B4-BE49-F238E27FC236}">
                    <a16:creationId xmlns:a16="http://schemas.microsoft.com/office/drawing/2014/main" id="{B138DB69-40F8-4488-9B8C-E5DBCC94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9" y="2298701"/>
                <a:ext cx="161925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40 w 43"/>
                  <a:gd name="T7" fmla="*/ 1 h 56"/>
                  <a:gd name="T8" fmla="*/ 40 w 43"/>
                  <a:gd name="T9" fmla="*/ 11 h 56"/>
                  <a:gd name="T10" fmla="*/ 38 w 43"/>
                  <a:gd name="T11" fmla="*/ 11 h 56"/>
                  <a:gd name="T12" fmla="*/ 38 w 43"/>
                  <a:gd name="T13" fmla="*/ 1 h 56"/>
                  <a:gd name="T14" fmla="*/ 37 w 43"/>
                  <a:gd name="T15" fmla="*/ 0 h 56"/>
                  <a:gd name="T16" fmla="*/ 35 w 43"/>
                  <a:gd name="T17" fmla="*/ 1 h 56"/>
                  <a:gd name="T18" fmla="*/ 35 w 43"/>
                  <a:gd name="T19" fmla="*/ 11 h 56"/>
                  <a:gd name="T20" fmla="*/ 32 w 43"/>
                  <a:gd name="T21" fmla="*/ 11 h 56"/>
                  <a:gd name="T22" fmla="*/ 33 w 43"/>
                  <a:gd name="T23" fmla="*/ 1 h 56"/>
                  <a:gd name="T24" fmla="*/ 31 w 43"/>
                  <a:gd name="T25" fmla="*/ 0 h 56"/>
                  <a:gd name="T26" fmla="*/ 30 w 43"/>
                  <a:gd name="T27" fmla="*/ 1 h 56"/>
                  <a:gd name="T28" fmla="*/ 29 w 43"/>
                  <a:gd name="T29" fmla="*/ 11 h 56"/>
                  <a:gd name="T30" fmla="*/ 26 w 43"/>
                  <a:gd name="T31" fmla="*/ 11 h 56"/>
                  <a:gd name="T32" fmla="*/ 26 w 43"/>
                  <a:gd name="T33" fmla="*/ 1 h 56"/>
                  <a:gd name="T34" fmla="*/ 24 w 43"/>
                  <a:gd name="T35" fmla="*/ 0 h 56"/>
                  <a:gd name="T36" fmla="*/ 23 w 43"/>
                  <a:gd name="T37" fmla="*/ 1 h 56"/>
                  <a:gd name="T38" fmla="*/ 23 w 43"/>
                  <a:gd name="T39" fmla="*/ 11 h 56"/>
                  <a:gd name="T40" fmla="*/ 21 w 43"/>
                  <a:gd name="T41" fmla="*/ 11 h 56"/>
                  <a:gd name="T42" fmla="*/ 20 w 43"/>
                  <a:gd name="T43" fmla="*/ 1 h 56"/>
                  <a:gd name="T44" fmla="*/ 19 w 43"/>
                  <a:gd name="T45" fmla="*/ 0 h 56"/>
                  <a:gd name="T46" fmla="*/ 17 w 43"/>
                  <a:gd name="T47" fmla="*/ 1 h 56"/>
                  <a:gd name="T48" fmla="*/ 18 w 43"/>
                  <a:gd name="T49" fmla="*/ 11 h 56"/>
                  <a:gd name="T50" fmla="*/ 15 w 43"/>
                  <a:gd name="T51" fmla="*/ 11 h 56"/>
                  <a:gd name="T52" fmla="*/ 16 w 43"/>
                  <a:gd name="T53" fmla="*/ 1 h 56"/>
                  <a:gd name="T54" fmla="*/ 14 w 43"/>
                  <a:gd name="T55" fmla="*/ 0 h 56"/>
                  <a:gd name="T56" fmla="*/ 13 w 43"/>
                  <a:gd name="T57" fmla="*/ 1 h 56"/>
                  <a:gd name="T58" fmla="*/ 12 w 43"/>
                  <a:gd name="T59" fmla="*/ 11 h 56"/>
                  <a:gd name="T60" fmla="*/ 9 w 43"/>
                  <a:gd name="T61" fmla="*/ 11 h 56"/>
                  <a:gd name="T62" fmla="*/ 9 w 43"/>
                  <a:gd name="T63" fmla="*/ 1 h 56"/>
                  <a:gd name="T64" fmla="*/ 7 w 43"/>
                  <a:gd name="T65" fmla="*/ 0 h 56"/>
                  <a:gd name="T66" fmla="*/ 6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3 w 43"/>
                  <a:gd name="T75" fmla="*/ 0 h 56"/>
                  <a:gd name="T76" fmla="*/ 1 w 43"/>
                  <a:gd name="T77" fmla="*/ 1 h 56"/>
                  <a:gd name="T78" fmla="*/ 1 w 43"/>
                  <a:gd name="T79" fmla="*/ 11 h 56"/>
                  <a:gd name="T80" fmla="*/ 0 w 43"/>
                  <a:gd name="T81" fmla="*/ 48 h 56"/>
                  <a:gd name="T82" fmla="*/ 6 w 43"/>
                  <a:gd name="T83" fmla="*/ 56 h 56"/>
                  <a:gd name="T84" fmla="*/ 38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40" y="0"/>
                      <a:pt x="40" y="1"/>
                      <a:pt x="40" y="1"/>
                    </a:cubicBezTo>
                    <a:cubicBezTo>
                      <a:pt x="40" y="1"/>
                      <a:pt x="40" y="10"/>
                      <a:pt x="40" y="11"/>
                    </a:cubicBezTo>
                    <a:cubicBezTo>
                      <a:pt x="40" y="12"/>
                      <a:pt x="38" y="12"/>
                      <a:pt x="38" y="11"/>
                    </a:cubicBezTo>
                    <a:cubicBezTo>
                      <a:pt x="38" y="10"/>
                      <a:pt x="38" y="1"/>
                      <a:pt x="38" y="1"/>
                    </a:cubicBezTo>
                    <a:cubicBezTo>
                      <a:pt x="38" y="1"/>
                      <a:pt x="38" y="0"/>
                      <a:pt x="37" y="0"/>
                    </a:cubicBezTo>
                    <a:cubicBezTo>
                      <a:pt x="36" y="0"/>
                      <a:pt x="35" y="1"/>
                      <a:pt x="35" y="1"/>
                    </a:cubicBezTo>
                    <a:cubicBezTo>
                      <a:pt x="35" y="1"/>
                      <a:pt x="35" y="10"/>
                      <a:pt x="35" y="11"/>
                    </a:cubicBezTo>
                    <a:cubicBezTo>
                      <a:pt x="35" y="12"/>
                      <a:pt x="32" y="12"/>
                      <a:pt x="32" y="11"/>
                    </a:cubicBezTo>
                    <a:cubicBezTo>
                      <a:pt x="32" y="10"/>
                      <a:pt x="33" y="1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30" y="0"/>
                      <a:pt x="30" y="1"/>
                      <a:pt x="30" y="1"/>
                    </a:cubicBezTo>
                    <a:cubicBezTo>
                      <a:pt x="30" y="1"/>
                      <a:pt x="29" y="10"/>
                      <a:pt x="29" y="11"/>
                    </a:cubicBezTo>
                    <a:cubicBezTo>
                      <a:pt x="29" y="12"/>
                      <a:pt x="26" y="12"/>
                      <a:pt x="26" y="11"/>
                    </a:cubicBezTo>
                    <a:cubicBezTo>
                      <a:pt x="26" y="10"/>
                      <a:pt x="26" y="1"/>
                      <a:pt x="26" y="1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3" y="10"/>
                      <a:pt x="23" y="11"/>
                    </a:cubicBezTo>
                    <a:cubicBezTo>
                      <a:pt x="23" y="12"/>
                      <a:pt x="21" y="12"/>
                      <a:pt x="21" y="11"/>
                    </a:cubicBezTo>
                    <a:cubicBezTo>
                      <a:pt x="21" y="10"/>
                      <a:pt x="20" y="1"/>
                      <a:pt x="20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7" y="1"/>
                      <a:pt x="18" y="10"/>
                      <a:pt x="18" y="11"/>
                    </a:cubicBezTo>
                    <a:cubicBezTo>
                      <a:pt x="18" y="12"/>
                      <a:pt x="15" y="12"/>
                      <a:pt x="15" y="11"/>
                    </a:cubicBezTo>
                    <a:cubicBezTo>
                      <a:pt x="15" y="10"/>
                      <a:pt x="16" y="1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2" y="10"/>
                      <a:pt x="12" y="11"/>
                    </a:cubicBezTo>
                    <a:cubicBezTo>
                      <a:pt x="12" y="12"/>
                      <a:pt x="9" y="12"/>
                      <a:pt x="9" y="11"/>
                    </a:cubicBezTo>
                    <a:cubicBezTo>
                      <a:pt x="9" y="10"/>
                      <a:pt x="9" y="1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6"/>
                      <a:pt x="6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1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42">
                <a:extLst>
                  <a:ext uri="{FF2B5EF4-FFF2-40B4-BE49-F238E27FC236}">
                    <a16:creationId xmlns:a16="http://schemas.microsoft.com/office/drawing/2014/main" id="{1B5775A8-B43D-4342-AF1D-AFA0A3C47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9" y="2298701"/>
                <a:ext cx="161925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40 w 43"/>
                  <a:gd name="T7" fmla="*/ 1 h 56"/>
                  <a:gd name="T8" fmla="*/ 40 w 43"/>
                  <a:gd name="T9" fmla="*/ 11 h 56"/>
                  <a:gd name="T10" fmla="*/ 38 w 43"/>
                  <a:gd name="T11" fmla="*/ 11 h 56"/>
                  <a:gd name="T12" fmla="*/ 38 w 43"/>
                  <a:gd name="T13" fmla="*/ 1 h 56"/>
                  <a:gd name="T14" fmla="*/ 37 w 43"/>
                  <a:gd name="T15" fmla="*/ 0 h 56"/>
                  <a:gd name="T16" fmla="*/ 35 w 43"/>
                  <a:gd name="T17" fmla="*/ 1 h 56"/>
                  <a:gd name="T18" fmla="*/ 35 w 43"/>
                  <a:gd name="T19" fmla="*/ 11 h 56"/>
                  <a:gd name="T20" fmla="*/ 32 w 43"/>
                  <a:gd name="T21" fmla="*/ 11 h 56"/>
                  <a:gd name="T22" fmla="*/ 33 w 43"/>
                  <a:gd name="T23" fmla="*/ 1 h 56"/>
                  <a:gd name="T24" fmla="*/ 31 w 43"/>
                  <a:gd name="T25" fmla="*/ 0 h 56"/>
                  <a:gd name="T26" fmla="*/ 30 w 43"/>
                  <a:gd name="T27" fmla="*/ 1 h 56"/>
                  <a:gd name="T28" fmla="*/ 29 w 43"/>
                  <a:gd name="T29" fmla="*/ 11 h 56"/>
                  <a:gd name="T30" fmla="*/ 26 w 43"/>
                  <a:gd name="T31" fmla="*/ 11 h 56"/>
                  <a:gd name="T32" fmla="*/ 26 w 43"/>
                  <a:gd name="T33" fmla="*/ 1 h 56"/>
                  <a:gd name="T34" fmla="*/ 24 w 43"/>
                  <a:gd name="T35" fmla="*/ 0 h 56"/>
                  <a:gd name="T36" fmla="*/ 23 w 43"/>
                  <a:gd name="T37" fmla="*/ 1 h 56"/>
                  <a:gd name="T38" fmla="*/ 23 w 43"/>
                  <a:gd name="T39" fmla="*/ 11 h 56"/>
                  <a:gd name="T40" fmla="*/ 21 w 43"/>
                  <a:gd name="T41" fmla="*/ 11 h 56"/>
                  <a:gd name="T42" fmla="*/ 20 w 43"/>
                  <a:gd name="T43" fmla="*/ 1 h 56"/>
                  <a:gd name="T44" fmla="*/ 19 w 43"/>
                  <a:gd name="T45" fmla="*/ 0 h 56"/>
                  <a:gd name="T46" fmla="*/ 17 w 43"/>
                  <a:gd name="T47" fmla="*/ 1 h 56"/>
                  <a:gd name="T48" fmla="*/ 18 w 43"/>
                  <a:gd name="T49" fmla="*/ 11 h 56"/>
                  <a:gd name="T50" fmla="*/ 15 w 43"/>
                  <a:gd name="T51" fmla="*/ 11 h 56"/>
                  <a:gd name="T52" fmla="*/ 16 w 43"/>
                  <a:gd name="T53" fmla="*/ 1 h 56"/>
                  <a:gd name="T54" fmla="*/ 14 w 43"/>
                  <a:gd name="T55" fmla="*/ 0 h 56"/>
                  <a:gd name="T56" fmla="*/ 13 w 43"/>
                  <a:gd name="T57" fmla="*/ 1 h 56"/>
                  <a:gd name="T58" fmla="*/ 12 w 43"/>
                  <a:gd name="T59" fmla="*/ 11 h 56"/>
                  <a:gd name="T60" fmla="*/ 9 w 43"/>
                  <a:gd name="T61" fmla="*/ 11 h 56"/>
                  <a:gd name="T62" fmla="*/ 9 w 43"/>
                  <a:gd name="T63" fmla="*/ 1 h 56"/>
                  <a:gd name="T64" fmla="*/ 7 w 43"/>
                  <a:gd name="T65" fmla="*/ 0 h 56"/>
                  <a:gd name="T66" fmla="*/ 6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3 w 43"/>
                  <a:gd name="T75" fmla="*/ 0 h 56"/>
                  <a:gd name="T76" fmla="*/ 1 w 43"/>
                  <a:gd name="T77" fmla="*/ 1 h 56"/>
                  <a:gd name="T78" fmla="*/ 1 w 43"/>
                  <a:gd name="T79" fmla="*/ 11 h 56"/>
                  <a:gd name="T80" fmla="*/ 0 w 43"/>
                  <a:gd name="T81" fmla="*/ 48 h 56"/>
                  <a:gd name="T82" fmla="*/ 6 w 43"/>
                  <a:gd name="T83" fmla="*/ 56 h 56"/>
                  <a:gd name="T84" fmla="*/ 38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40" y="0"/>
                      <a:pt x="40" y="1"/>
                      <a:pt x="40" y="1"/>
                    </a:cubicBezTo>
                    <a:cubicBezTo>
                      <a:pt x="40" y="1"/>
                      <a:pt x="40" y="10"/>
                      <a:pt x="40" y="11"/>
                    </a:cubicBezTo>
                    <a:cubicBezTo>
                      <a:pt x="40" y="12"/>
                      <a:pt x="38" y="12"/>
                      <a:pt x="38" y="11"/>
                    </a:cubicBezTo>
                    <a:cubicBezTo>
                      <a:pt x="38" y="10"/>
                      <a:pt x="38" y="1"/>
                      <a:pt x="38" y="1"/>
                    </a:cubicBezTo>
                    <a:cubicBezTo>
                      <a:pt x="38" y="1"/>
                      <a:pt x="38" y="0"/>
                      <a:pt x="37" y="0"/>
                    </a:cubicBezTo>
                    <a:cubicBezTo>
                      <a:pt x="36" y="0"/>
                      <a:pt x="35" y="1"/>
                      <a:pt x="35" y="1"/>
                    </a:cubicBezTo>
                    <a:cubicBezTo>
                      <a:pt x="35" y="1"/>
                      <a:pt x="35" y="10"/>
                      <a:pt x="35" y="11"/>
                    </a:cubicBezTo>
                    <a:cubicBezTo>
                      <a:pt x="35" y="12"/>
                      <a:pt x="32" y="12"/>
                      <a:pt x="32" y="11"/>
                    </a:cubicBezTo>
                    <a:cubicBezTo>
                      <a:pt x="32" y="10"/>
                      <a:pt x="33" y="1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30" y="0"/>
                      <a:pt x="30" y="1"/>
                      <a:pt x="30" y="1"/>
                    </a:cubicBezTo>
                    <a:cubicBezTo>
                      <a:pt x="30" y="1"/>
                      <a:pt x="29" y="10"/>
                      <a:pt x="29" y="11"/>
                    </a:cubicBezTo>
                    <a:cubicBezTo>
                      <a:pt x="29" y="12"/>
                      <a:pt x="26" y="12"/>
                      <a:pt x="26" y="11"/>
                    </a:cubicBezTo>
                    <a:cubicBezTo>
                      <a:pt x="26" y="10"/>
                      <a:pt x="26" y="1"/>
                      <a:pt x="26" y="1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3" y="10"/>
                      <a:pt x="23" y="11"/>
                    </a:cubicBezTo>
                    <a:cubicBezTo>
                      <a:pt x="23" y="12"/>
                      <a:pt x="21" y="12"/>
                      <a:pt x="21" y="11"/>
                    </a:cubicBezTo>
                    <a:cubicBezTo>
                      <a:pt x="21" y="10"/>
                      <a:pt x="20" y="1"/>
                      <a:pt x="20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7" y="1"/>
                      <a:pt x="18" y="10"/>
                      <a:pt x="18" y="11"/>
                    </a:cubicBezTo>
                    <a:cubicBezTo>
                      <a:pt x="18" y="12"/>
                      <a:pt x="15" y="12"/>
                      <a:pt x="15" y="11"/>
                    </a:cubicBezTo>
                    <a:cubicBezTo>
                      <a:pt x="15" y="10"/>
                      <a:pt x="16" y="1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1"/>
                      <a:pt x="12" y="10"/>
                      <a:pt x="12" y="11"/>
                    </a:cubicBezTo>
                    <a:cubicBezTo>
                      <a:pt x="12" y="12"/>
                      <a:pt x="9" y="12"/>
                      <a:pt x="9" y="11"/>
                    </a:cubicBezTo>
                    <a:cubicBezTo>
                      <a:pt x="9" y="10"/>
                      <a:pt x="9" y="1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6"/>
                      <a:pt x="6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1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Oval 43">
                <a:extLst>
                  <a:ext uri="{FF2B5EF4-FFF2-40B4-BE49-F238E27FC236}">
                    <a16:creationId xmlns:a16="http://schemas.microsoft.com/office/drawing/2014/main" id="{023E730D-D866-4092-BC49-7249EE29F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676" y="2427288"/>
                <a:ext cx="60325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Oval 44">
                <a:extLst>
                  <a:ext uri="{FF2B5EF4-FFF2-40B4-BE49-F238E27FC236}">
                    <a16:creationId xmlns:a16="http://schemas.microsoft.com/office/drawing/2014/main" id="{9CD01310-D6F0-4AD1-87D2-D1F140AFA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676" y="2427288"/>
                <a:ext cx="60325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45">
                <a:extLst>
                  <a:ext uri="{FF2B5EF4-FFF2-40B4-BE49-F238E27FC236}">
                    <a16:creationId xmlns:a16="http://schemas.microsoft.com/office/drawing/2014/main" id="{6CBA0192-D52B-48B1-9A90-2396A7F74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776" y="2298701"/>
                <a:ext cx="163513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39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8 w 43"/>
                  <a:gd name="T13" fmla="*/ 1 h 56"/>
                  <a:gd name="T14" fmla="*/ 36 w 43"/>
                  <a:gd name="T15" fmla="*/ 0 h 56"/>
                  <a:gd name="T16" fmla="*/ 35 w 43"/>
                  <a:gd name="T17" fmla="*/ 1 h 56"/>
                  <a:gd name="T18" fmla="*/ 34 w 43"/>
                  <a:gd name="T19" fmla="*/ 11 h 56"/>
                  <a:gd name="T20" fmla="*/ 32 w 43"/>
                  <a:gd name="T21" fmla="*/ 11 h 56"/>
                  <a:gd name="T22" fmla="*/ 32 w 43"/>
                  <a:gd name="T23" fmla="*/ 1 h 56"/>
                  <a:gd name="T24" fmla="*/ 31 w 43"/>
                  <a:gd name="T25" fmla="*/ 0 h 56"/>
                  <a:gd name="T26" fmla="*/ 29 w 43"/>
                  <a:gd name="T27" fmla="*/ 1 h 56"/>
                  <a:gd name="T28" fmla="*/ 29 w 43"/>
                  <a:gd name="T29" fmla="*/ 11 h 56"/>
                  <a:gd name="T30" fmla="*/ 26 w 43"/>
                  <a:gd name="T31" fmla="*/ 11 h 56"/>
                  <a:gd name="T32" fmla="*/ 25 w 43"/>
                  <a:gd name="T33" fmla="*/ 1 h 56"/>
                  <a:gd name="T34" fmla="*/ 24 w 43"/>
                  <a:gd name="T35" fmla="*/ 0 h 56"/>
                  <a:gd name="T36" fmla="*/ 22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20 w 43"/>
                  <a:gd name="T43" fmla="*/ 1 h 56"/>
                  <a:gd name="T44" fmla="*/ 18 w 43"/>
                  <a:gd name="T45" fmla="*/ 0 h 56"/>
                  <a:gd name="T46" fmla="*/ 17 w 43"/>
                  <a:gd name="T47" fmla="*/ 1 h 56"/>
                  <a:gd name="T48" fmla="*/ 17 w 43"/>
                  <a:gd name="T49" fmla="*/ 11 h 56"/>
                  <a:gd name="T50" fmla="*/ 15 w 43"/>
                  <a:gd name="T51" fmla="*/ 11 h 56"/>
                  <a:gd name="T52" fmla="*/ 15 w 43"/>
                  <a:gd name="T53" fmla="*/ 1 h 56"/>
                  <a:gd name="T54" fmla="*/ 14 w 43"/>
                  <a:gd name="T55" fmla="*/ 0 h 56"/>
                  <a:gd name="T56" fmla="*/ 12 w 43"/>
                  <a:gd name="T57" fmla="*/ 1 h 56"/>
                  <a:gd name="T58" fmla="*/ 12 w 43"/>
                  <a:gd name="T59" fmla="*/ 11 h 56"/>
                  <a:gd name="T60" fmla="*/ 9 w 43"/>
                  <a:gd name="T61" fmla="*/ 11 h 56"/>
                  <a:gd name="T62" fmla="*/ 9 w 43"/>
                  <a:gd name="T63" fmla="*/ 1 h 56"/>
                  <a:gd name="T64" fmla="*/ 7 w 43"/>
                  <a:gd name="T65" fmla="*/ 0 h 56"/>
                  <a:gd name="T66" fmla="*/ 6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2 w 43"/>
                  <a:gd name="T75" fmla="*/ 0 h 56"/>
                  <a:gd name="T76" fmla="*/ 1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6 w 43"/>
                  <a:gd name="T83" fmla="*/ 56 h 56"/>
                  <a:gd name="T84" fmla="*/ 38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8" y="1"/>
                      <a:pt x="38" y="1"/>
                    </a:cubicBezTo>
                    <a:cubicBezTo>
                      <a:pt x="38" y="1"/>
                      <a:pt x="37" y="0"/>
                      <a:pt x="36" y="0"/>
                    </a:cubicBezTo>
                    <a:cubicBezTo>
                      <a:pt x="36" y="0"/>
                      <a:pt x="35" y="1"/>
                      <a:pt x="35" y="1"/>
                    </a:cubicBezTo>
                    <a:cubicBezTo>
                      <a:pt x="35" y="1"/>
                      <a:pt x="34" y="10"/>
                      <a:pt x="34" y="11"/>
                    </a:cubicBezTo>
                    <a:cubicBezTo>
                      <a:pt x="34" y="12"/>
                      <a:pt x="32" y="12"/>
                      <a:pt x="32" y="11"/>
                    </a:cubicBezTo>
                    <a:cubicBezTo>
                      <a:pt x="32" y="10"/>
                      <a:pt x="32" y="1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  <a:cubicBezTo>
                      <a:pt x="30" y="0"/>
                      <a:pt x="29" y="1"/>
                      <a:pt x="29" y="1"/>
                    </a:cubicBezTo>
                    <a:cubicBezTo>
                      <a:pt x="29" y="1"/>
                      <a:pt x="29" y="10"/>
                      <a:pt x="29" y="11"/>
                    </a:cubicBezTo>
                    <a:cubicBezTo>
                      <a:pt x="29" y="12"/>
                      <a:pt x="26" y="12"/>
                      <a:pt x="26" y="11"/>
                    </a:cubicBezTo>
                    <a:cubicBezTo>
                      <a:pt x="26" y="10"/>
                      <a:pt x="25" y="1"/>
                      <a:pt x="25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20" y="1"/>
                      <a:pt x="20" y="1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7" y="1"/>
                      <a:pt x="17" y="10"/>
                      <a:pt x="17" y="11"/>
                    </a:cubicBezTo>
                    <a:cubicBezTo>
                      <a:pt x="17" y="12"/>
                      <a:pt x="15" y="12"/>
                      <a:pt x="15" y="11"/>
                    </a:cubicBezTo>
                    <a:cubicBezTo>
                      <a:pt x="15" y="10"/>
                      <a:pt x="15" y="1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2" y="10"/>
                      <a:pt x="12" y="11"/>
                    </a:cubicBezTo>
                    <a:cubicBezTo>
                      <a:pt x="12" y="12"/>
                      <a:pt x="9" y="12"/>
                      <a:pt x="9" y="11"/>
                    </a:cubicBezTo>
                    <a:cubicBezTo>
                      <a:pt x="9" y="10"/>
                      <a:pt x="9" y="1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6"/>
                      <a:pt x="6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1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46">
                <a:extLst>
                  <a:ext uri="{FF2B5EF4-FFF2-40B4-BE49-F238E27FC236}">
                    <a16:creationId xmlns:a16="http://schemas.microsoft.com/office/drawing/2014/main" id="{73FA49F6-44D9-439F-A3A0-C45ED752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776" y="2298701"/>
                <a:ext cx="163513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39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8 w 43"/>
                  <a:gd name="T13" fmla="*/ 1 h 56"/>
                  <a:gd name="T14" fmla="*/ 36 w 43"/>
                  <a:gd name="T15" fmla="*/ 0 h 56"/>
                  <a:gd name="T16" fmla="*/ 35 w 43"/>
                  <a:gd name="T17" fmla="*/ 1 h 56"/>
                  <a:gd name="T18" fmla="*/ 34 w 43"/>
                  <a:gd name="T19" fmla="*/ 11 h 56"/>
                  <a:gd name="T20" fmla="*/ 32 w 43"/>
                  <a:gd name="T21" fmla="*/ 11 h 56"/>
                  <a:gd name="T22" fmla="*/ 32 w 43"/>
                  <a:gd name="T23" fmla="*/ 1 h 56"/>
                  <a:gd name="T24" fmla="*/ 31 w 43"/>
                  <a:gd name="T25" fmla="*/ 0 h 56"/>
                  <a:gd name="T26" fmla="*/ 29 w 43"/>
                  <a:gd name="T27" fmla="*/ 1 h 56"/>
                  <a:gd name="T28" fmla="*/ 29 w 43"/>
                  <a:gd name="T29" fmla="*/ 11 h 56"/>
                  <a:gd name="T30" fmla="*/ 26 w 43"/>
                  <a:gd name="T31" fmla="*/ 11 h 56"/>
                  <a:gd name="T32" fmla="*/ 25 w 43"/>
                  <a:gd name="T33" fmla="*/ 1 h 56"/>
                  <a:gd name="T34" fmla="*/ 24 w 43"/>
                  <a:gd name="T35" fmla="*/ 0 h 56"/>
                  <a:gd name="T36" fmla="*/ 22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20 w 43"/>
                  <a:gd name="T43" fmla="*/ 1 h 56"/>
                  <a:gd name="T44" fmla="*/ 18 w 43"/>
                  <a:gd name="T45" fmla="*/ 0 h 56"/>
                  <a:gd name="T46" fmla="*/ 17 w 43"/>
                  <a:gd name="T47" fmla="*/ 1 h 56"/>
                  <a:gd name="T48" fmla="*/ 17 w 43"/>
                  <a:gd name="T49" fmla="*/ 11 h 56"/>
                  <a:gd name="T50" fmla="*/ 15 w 43"/>
                  <a:gd name="T51" fmla="*/ 11 h 56"/>
                  <a:gd name="T52" fmla="*/ 15 w 43"/>
                  <a:gd name="T53" fmla="*/ 1 h 56"/>
                  <a:gd name="T54" fmla="*/ 14 w 43"/>
                  <a:gd name="T55" fmla="*/ 0 h 56"/>
                  <a:gd name="T56" fmla="*/ 12 w 43"/>
                  <a:gd name="T57" fmla="*/ 1 h 56"/>
                  <a:gd name="T58" fmla="*/ 12 w 43"/>
                  <a:gd name="T59" fmla="*/ 11 h 56"/>
                  <a:gd name="T60" fmla="*/ 9 w 43"/>
                  <a:gd name="T61" fmla="*/ 11 h 56"/>
                  <a:gd name="T62" fmla="*/ 9 w 43"/>
                  <a:gd name="T63" fmla="*/ 1 h 56"/>
                  <a:gd name="T64" fmla="*/ 7 w 43"/>
                  <a:gd name="T65" fmla="*/ 0 h 56"/>
                  <a:gd name="T66" fmla="*/ 6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2 w 43"/>
                  <a:gd name="T75" fmla="*/ 0 h 56"/>
                  <a:gd name="T76" fmla="*/ 1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6 w 43"/>
                  <a:gd name="T83" fmla="*/ 56 h 56"/>
                  <a:gd name="T84" fmla="*/ 38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8" y="1"/>
                      <a:pt x="38" y="1"/>
                    </a:cubicBezTo>
                    <a:cubicBezTo>
                      <a:pt x="38" y="1"/>
                      <a:pt x="37" y="0"/>
                      <a:pt x="36" y="0"/>
                    </a:cubicBezTo>
                    <a:cubicBezTo>
                      <a:pt x="36" y="0"/>
                      <a:pt x="35" y="1"/>
                      <a:pt x="35" y="1"/>
                    </a:cubicBezTo>
                    <a:cubicBezTo>
                      <a:pt x="35" y="1"/>
                      <a:pt x="34" y="10"/>
                      <a:pt x="34" y="11"/>
                    </a:cubicBezTo>
                    <a:cubicBezTo>
                      <a:pt x="34" y="12"/>
                      <a:pt x="32" y="12"/>
                      <a:pt x="32" y="11"/>
                    </a:cubicBezTo>
                    <a:cubicBezTo>
                      <a:pt x="32" y="10"/>
                      <a:pt x="32" y="1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  <a:cubicBezTo>
                      <a:pt x="30" y="0"/>
                      <a:pt x="29" y="1"/>
                      <a:pt x="29" y="1"/>
                    </a:cubicBezTo>
                    <a:cubicBezTo>
                      <a:pt x="29" y="1"/>
                      <a:pt x="29" y="10"/>
                      <a:pt x="29" y="11"/>
                    </a:cubicBezTo>
                    <a:cubicBezTo>
                      <a:pt x="29" y="12"/>
                      <a:pt x="26" y="12"/>
                      <a:pt x="26" y="11"/>
                    </a:cubicBezTo>
                    <a:cubicBezTo>
                      <a:pt x="26" y="10"/>
                      <a:pt x="25" y="1"/>
                      <a:pt x="25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20" y="1"/>
                      <a:pt x="20" y="1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7" y="1"/>
                      <a:pt x="17" y="10"/>
                      <a:pt x="17" y="11"/>
                    </a:cubicBezTo>
                    <a:cubicBezTo>
                      <a:pt x="17" y="12"/>
                      <a:pt x="15" y="12"/>
                      <a:pt x="15" y="11"/>
                    </a:cubicBezTo>
                    <a:cubicBezTo>
                      <a:pt x="15" y="10"/>
                      <a:pt x="15" y="1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2" y="10"/>
                      <a:pt x="12" y="11"/>
                    </a:cubicBezTo>
                    <a:cubicBezTo>
                      <a:pt x="12" y="12"/>
                      <a:pt x="9" y="12"/>
                      <a:pt x="9" y="11"/>
                    </a:cubicBezTo>
                    <a:cubicBezTo>
                      <a:pt x="9" y="10"/>
                      <a:pt x="9" y="1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6"/>
                      <a:pt x="6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1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Oval 47">
                <a:extLst>
                  <a:ext uri="{FF2B5EF4-FFF2-40B4-BE49-F238E27FC236}">
                    <a16:creationId xmlns:a16="http://schemas.microsoft.com/office/drawing/2014/main" id="{7C83C721-2986-4D62-9BEF-51AC6F1F9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989" y="2427288"/>
                <a:ext cx="65088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Oval 48">
                <a:extLst>
                  <a:ext uri="{FF2B5EF4-FFF2-40B4-BE49-F238E27FC236}">
                    <a16:creationId xmlns:a16="http://schemas.microsoft.com/office/drawing/2014/main" id="{40F35E2D-3A79-4C23-A72A-C6F7CEF7B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989" y="2427288"/>
                <a:ext cx="65088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57">
                <a:extLst>
                  <a:ext uri="{FF2B5EF4-FFF2-40B4-BE49-F238E27FC236}">
                    <a16:creationId xmlns:a16="http://schemas.microsoft.com/office/drawing/2014/main" id="{45DFC3A7-B59B-49B6-A2F5-11CB59E3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876" y="3592513"/>
                <a:ext cx="234950" cy="196850"/>
              </a:xfrm>
              <a:custGeom>
                <a:avLst/>
                <a:gdLst>
                  <a:gd name="T0" fmla="*/ 51 w 62"/>
                  <a:gd name="T1" fmla="*/ 37 h 52"/>
                  <a:gd name="T2" fmla="*/ 61 w 62"/>
                  <a:gd name="T3" fmla="*/ 32 h 52"/>
                  <a:gd name="T4" fmla="*/ 61 w 62"/>
                  <a:gd name="T5" fmla="*/ 31 h 52"/>
                  <a:gd name="T6" fmla="*/ 60 w 62"/>
                  <a:gd name="T7" fmla="*/ 30 h 52"/>
                  <a:gd name="T8" fmla="*/ 51 w 62"/>
                  <a:gd name="T9" fmla="*/ 34 h 52"/>
                  <a:gd name="T10" fmla="*/ 50 w 62"/>
                  <a:gd name="T11" fmla="*/ 32 h 52"/>
                  <a:gd name="T12" fmla="*/ 60 w 62"/>
                  <a:gd name="T13" fmla="*/ 29 h 52"/>
                  <a:gd name="T14" fmla="*/ 60 w 62"/>
                  <a:gd name="T15" fmla="*/ 28 h 52"/>
                  <a:gd name="T16" fmla="*/ 59 w 62"/>
                  <a:gd name="T17" fmla="*/ 27 h 52"/>
                  <a:gd name="T18" fmla="*/ 49 w 62"/>
                  <a:gd name="T19" fmla="*/ 30 h 52"/>
                  <a:gd name="T20" fmla="*/ 49 w 62"/>
                  <a:gd name="T21" fmla="*/ 28 h 52"/>
                  <a:gd name="T22" fmla="*/ 58 w 62"/>
                  <a:gd name="T23" fmla="*/ 25 h 52"/>
                  <a:gd name="T24" fmla="*/ 59 w 62"/>
                  <a:gd name="T25" fmla="*/ 24 h 52"/>
                  <a:gd name="T26" fmla="*/ 58 w 62"/>
                  <a:gd name="T27" fmla="*/ 23 h 52"/>
                  <a:gd name="T28" fmla="*/ 48 w 62"/>
                  <a:gd name="T29" fmla="*/ 25 h 52"/>
                  <a:gd name="T30" fmla="*/ 48 w 62"/>
                  <a:gd name="T31" fmla="*/ 23 h 52"/>
                  <a:gd name="T32" fmla="*/ 57 w 62"/>
                  <a:gd name="T33" fmla="*/ 20 h 52"/>
                  <a:gd name="T34" fmla="*/ 58 w 62"/>
                  <a:gd name="T35" fmla="*/ 19 h 52"/>
                  <a:gd name="T36" fmla="*/ 57 w 62"/>
                  <a:gd name="T37" fmla="*/ 18 h 52"/>
                  <a:gd name="T38" fmla="*/ 47 w 62"/>
                  <a:gd name="T39" fmla="*/ 20 h 52"/>
                  <a:gd name="T40" fmla="*/ 47 w 62"/>
                  <a:gd name="T41" fmla="*/ 18 h 52"/>
                  <a:gd name="T42" fmla="*/ 56 w 62"/>
                  <a:gd name="T43" fmla="*/ 16 h 52"/>
                  <a:gd name="T44" fmla="*/ 58 w 62"/>
                  <a:gd name="T45" fmla="*/ 15 h 52"/>
                  <a:gd name="T46" fmla="*/ 56 w 62"/>
                  <a:gd name="T47" fmla="*/ 14 h 52"/>
                  <a:gd name="T48" fmla="*/ 46 w 62"/>
                  <a:gd name="T49" fmla="*/ 16 h 52"/>
                  <a:gd name="T50" fmla="*/ 46 w 62"/>
                  <a:gd name="T51" fmla="*/ 13 h 52"/>
                  <a:gd name="T52" fmla="*/ 56 w 62"/>
                  <a:gd name="T53" fmla="*/ 12 h 52"/>
                  <a:gd name="T54" fmla="*/ 57 w 62"/>
                  <a:gd name="T55" fmla="*/ 11 h 52"/>
                  <a:gd name="T56" fmla="*/ 56 w 62"/>
                  <a:gd name="T57" fmla="*/ 10 h 52"/>
                  <a:gd name="T58" fmla="*/ 46 w 62"/>
                  <a:gd name="T59" fmla="*/ 10 h 52"/>
                  <a:gd name="T60" fmla="*/ 46 w 62"/>
                  <a:gd name="T61" fmla="*/ 8 h 52"/>
                  <a:gd name="T62" fmla="*/ 55 w 62"/>
                  <a:gd name="T63" fmla="*/ 7 h 52"/>
                  <a:gd name="T64" fmla="*/ 57 w 62"/>
                  <a:gd name="T65" fmla="*/ 6 h 52"/>
                  <a:gd name="T66" fmla="*/ 55 w 62"/>
                  <a:gd name="T67" fmla="*/ 4 h 52"/>
                  <a:gd name="T68" fmla="*/ 45 w 62"/>
                  <a:gd name="T69" fmla="*/ 5 h 52"/>
                  <a:gd name="T70" fmla="*/ 45 w 62"/>
                  <a:gd name="T71" fmla="*/ 3 h 52"/>
                  <a:gd name="T72" fmla="*/ 55 w 62"/>
                  <a:gd name="T73" fmla="*/ 3 h 52"/>
                  <a:gd name="T74" fmla="*/ 56 w 62"/>
                  <a:gd name="T75" fmla="*/ 2 h 52"/>
                  <a:gd name="T76" fmla="*/ 55 w 62"/>
                  <a:gd name="T77" fmla="*/ 0 h 52"/>
                  <a:gd name="T78" fmla="*/ 45 w 62"/>
                  <a:gd name="T79" fmla="*/ 0 h 52"/>
                  <a:gd name="T80" fmla="*/ 8 w 62"/>
                  <a:gd name="T81" fmla="*/ 0 h 52"/>
                  <a:gd name="T82" fmla="*/ 0 w 62"/>
                  <a:gd name="T83" fmla="*/ 8 h 52"/>
                  <a:gd name="T84" fmla="*/ 7 w 62"/>
                  <a:gd name="T85" fmla="*/ 47 h 52"/>
                  <a:gd name="T86" fmla="*/ 16 w 62"/>
                  <a:gd name="T87" fmla="*/ 51 h 52"/>
                  <a:gd name="T88" fmla="*/ 51 w 62"/>
                  <a:gd name="T89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52">
                    <a:moveTo>
                      <a:pt x="51" y="37"/>
                    </a:moveTo>
                    <a:cubicBezTo>
                      <a:pt x="55" y="35"/>
                      <a:pt x="57" y="34"/>
                      <a:pt x="61" y="32"/>
                    </a:cubicBezTo>
                    <a:cubicBezTo>
                      <a:pt x="61" y="32"/>
                      <a:pt x="62" y="31"/>
                      <a:pt x="61" y="31"/>
                    </a:cubicBezTo>
                    <a:cubicBezTo>
                      <a:pt x="61" y="30"/>
                      <a:pt x="61" y="30"/>
                      <a:pt x="60" y="30"/>
                    </a:cubicBezTo>
                    <a:cubicBezTo>
                      <a:pt x="60" y="30"/>
                      <a:pt x="52" y="34"/>
                      <a:pt x="51" y="34"/>
                    </a:cubicBezTo>
                    <a:cubicBezTo>
                      <a:pt x="50" y="35"/>
                      <a:pt x="49" y="33"/>
                      <a:pt x="50" y="32"/>
                    </a:cubicBezTo>
                    <a:cubicBezTo>
                      <a:pt x="51" y="32"/>
                      <a:pt x="60" y="29"/>
                      <a:pt x="60" y="29"/>
                    </a:cubicBezTo>
                    <a:cubicBezTo>
                      <a:pt x="60" y="29"/>
                      <a:pt x="61" y="28"/>
                      <a:pt x="60" y="28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9" y="27"/>
                      <a:pt x="50" y="30"/>
                      <a:pt x="49" y="30"/>
                    </a:cubicBezTo>
                    <a:cubicBezTo>
                      <a:pt x="48" y="30"/>
                      <a:pt x="48" y="28"/>
                      <a:pt x="49" y="28"/>
                    </a:cubicBezTo>
                    <a:cubicBezTo>
                      <a:pt x="50" y="27"/>
                      <a:pt x="58" y="25"/>
                      <a:pt x="58" y="25"/>
                    </a:cubicBezTo>
                    <a:cubicBezTo>
                      <a:pt x="59" y="25"/>
                      <a:pt x="59" y="25"/>
                      <a:pt x="59" y="24"/>
                    </a:cubicBezTo>
                    <a:cubicBezTo>
                      <a:pt x="59" y="23"/>
                      <a:pt x="59" y="23"/>
                      <a:pt x="58" y="23"/>
                    </a:cubicBezTo>
                    <a:cubicBezTo>
                      <a:pt x="58" y="23"/>
                      <a:pt x="49" y="25"/>
                      <a:pt x="48" y="25"/>
                    </a:cubicBezTo>
                    <a:cubicBezTo>
                      <a:pt x="47" y="26"/>
                      <a:pt x="47" y="23"/>
                      <a:pt x="48" y="23"/>
                    </a:cubicBezTo>
                    <a:cubicBezTo>
                      <a:pt x="49" y="23"/>
                      <a:pt x="57" y="20"/>
                      <a:pt x="57" y="20"/>
                    </a:cubicBezTo>
                    <a:cubicBezTo>
                      <a:pt x="58" y="20"/>
                      <a:pt x="58" y="19"/>
                      <a:pt x="58" y="19"/>
                    </a:cubicBezTo>
                    <a:cubicBezTo>
                      <a:pt x="58" y="18"/>
                      <a:pt x="57" y="18"/>
                      <a:pt x="57" y="18"/>
                    </a:cubicBezTo>
                    <a:cubicBezTo>
                      <a:pt x="57" y="18"/>
                      <a:pt x="48" y="20"/>
                      <a:pt x="47" y="20"/>
                    </a:cubicBezTo>
                    <a:cubicBezTo>
                      <a:pt x="46" y="21"/>
                      <a:pt x="46" y="18"/>
                      <a:pt x="47" y="18"/>
                    </a:cubicBezTo>
                    <a:cubicBezTo>
                      <a:pt x="48" y="18"/>
                      <a:pt x="56" y="16"/>
                      <a:pt x="56" y="16"/>
                    </a:cubicBezTo>
                    <a:cubicBezTo>
                      <a:pt x="57" y="16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6" y="14"/>
                    </a:cubicBezTo>
                    <a:cubicBezTo>
                      <a:pt x="56" y="14"/>
                      <a:pt x="47" y="15"/>
                      <a:pt x="46" y="16"/>
                    </a:cubicBezTo>
                    <a:cubicBezTo>
                      <a:pt x="45" y="16"/>
                      <a:pt x="45" y="13"/>
                      <a:pt x="46" y="13"/>
                    </a:cubicBezTo>
                    <a:cubicBezTo>
                      <a:pt x="47" y="13"/>
                      <a:pt x="56" y="12"/>
                      <a:pt x="56" y="12"/>
                    </a:cubicBezTo>
                    <a:cubicBezTo>
                      <a:pt x="57" y="12"/>
                      <a:pt x="57" y="12"/>
                      <a:pt x="57" y="11"/>
                    </a:cubicBezTo>
                    <a:cubicBezTo>
                      <a:pt x="57" y="10"/>
                      <a:pt x="56" y="10"/>
                      <a:pt x="56" y="10"/>
                    </a:cubicBezTo>
                    <a:cubicBezTo>
                      <a:pt x="56" y="10"/>
                      <a:pt x="47" y="10"/>
                      <a:pt x="46" y="10"/>
                    </a:cubicBezTo>
                    <a:cubicBezTo>
                      <a:pt x="45" y="11"/>
                      <a:pt x="44" y="8"/>
                      <a:pt x="46" y="8"/>
                    </a:cubicBezTo>
                    <a:cubicBezTo>
                      <a:pt x="47" y="8"/>
                      <a:pt x="55" y="7"/>
                      <a:pt x="55" y="7"/>
                    </a:cubicBezTo>
                    <a:cubicBezTo>
                      <a:pt x="56" y="7"/>
                      <a:pt x="57" y="6"/>
                      <a:pt x="57" y="6"/>
                    </a:cubicBezTo>
                    <a:cubicBezTo>
                      <a:pt x="57" y="5"/>
                      <a:pt x="56" y="4"/>
                      <a:pt x="55" y="4"/>
                    </a:cubicBezTo>
                    <a:cubicBezTo>
                      <a:pt x="55" y="4"/>
                      <a:pt x="46" y="5"/>
                      <a:pt x="45" y="5"/>
                    </a:cubicBezTo>
                    <a:cubicBezTo>
                      <a:pt x="44" y="5"/>
                      <a:pt x="44" y="3"/>
                      <a:pt x="45" y="3"/>
                    </a:cubicBezTo>
                    <a:cubicBezTo>
                      <a:pt x="46" y="3"/>
                      <a:pt x="55" y="3"/>
                      <a:pt x="55" y="3"/>
                    </a:cubicBezTo>
                    <a:cubicBezTo>
                      <a:pt x="56" y="3"/>
                      <a:pt x="56" y="2"/>
                      <a:pt x="56" y="2"/>
                    </a:cubicBezTo>
                    <a:cubicBezTo>
                      <a:pt x="56" y="1"/>
                      <a:pt x="56" y="0"/>
                      <a:pt x="55" y="0"/>
                    </a:cubicBezTo>
                    <a:cubicBezTo>
                      <a:pt x="51" y="0"/>
                      <a:pt x="49" y="0"/>
                      <a:pt x="45" y="0"/>
                    </a:cubicBezTo>
                    <a:cubicBezTo>
                      <a:pt x="33" y="0"/>
                      <a:pt x="20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1" y="21"/>
                      <a:pt x="3" y="34"/>
                      <a:pt x="7" y="47"/>
                    </a:cubicBezTo>
                    <a:cubicBezTo>
                      <a:pt x="8" y="51"/>
                      <a:pt x="12" y="52"/>
                      <a:pt x="16" y="51"/>
                    </a:cubicBezTo>
                    <a:cubicBezTo>
                      <a:pt x="28" y="46"/>
                      <a:pt x="40" y="41"/>
                      <a:pt x="51" y="37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58">
                <a:extLst>
                  <a:ext uri="{FF2B5EF4-FFF2-40B4-BE49-F238E27FC236}">
                    <a16:creationId xmlns:a16="http://schemas.microsoft.com/office/drawing/2014/main" id="{B0374B86-698C-4EA7-896D-258A76AD7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876" y="3592513"/>
                <a:ext cx="234950" cy="196850"/>
              </a:xfrm>
              <a:custGeom>
                <a:avLst/>
                <a:gdLst>
                  <a:gd name="T0" fmla="*/ 51 w 62"/>
                  <a:gd name="T1" fmla="*/ 37 h 52"/>
                  <a:gd name="T2" fmla="*/ 61 w 62"/>
                  <a:gd name="T3" fmla="*/ 32 h 52"/>
                  <a:gd name="T4" fmla="*/ 61 w 62"/>
                  <a:gd name="T5" fmla="*/ 31 h 52"/>
                  <a:gd name="T6" fmla="*/ 60 w 62"/>
                  <a:gd name="T7" fmla="*/ 30 h 52"/>
                  <a:gd name="T8" fmla="*/ 51 w 62"/>
                  <a:gd name="T9" fmla="*/ 34 h 52"/>
                  <a:gd name="T10" fmla="*/ 50 w 62"/>
                  <a:gd name="T11" fmla="*/ 32 h 52"/>
                  <a:gd name="T12" fmla="*/ 60 w 62"/>
                  <a:gd name="T13" fmla="*/ 29 h 52"/>
                  <a:gd name="T14" fmla="*/ 60 w 62"/>
                  <a:gd name="T15" fmla="*/ 28 h 52"/>
                  <a:gd name="T16" fmla="*/ 59 w 62"/>
                  <a:gd name="T17" fmla="*/ 27 h 52"/>
                  <a:gd name="T18" fmla="*/ 49 w 62"/>
                  <a:gd name="T19" fmla="*/ 30 h 52"/>
                  <a:gd name="T20" fmla="*/ 49 w 62"/>
                  <a:gd name="T21" fmla="*/ 28 h 52"/>
                  <a:gd name="T22" fmla="*/ 58 w 62"/>
                  <a:gd name="T23" fmla="*/ 25 h 52"/>
                  <a:gd name="T24" fmla="*/ 59 w 62"/>
                  <a:gd name="T25" fmla="*/ 24 h 52"/>
                  <a:gd name="T26" fmla="*/ 58 w 62"/>
                  <a:gd name="T27" fmla="*/ 23 h 52"/>
                  <a:gd name="T28" fmla="*/ 48 w 62"/>
                  <a:gd name="T29" fmla="*/ 25 h 52"/>
                  <a:gd name="T30" fmla="*/ 48 w 62"/>
                  <a:gd name="T31" fmla="*/ 23 h 52"/>
                  <a:gd name="T32" fmla="*/ 57 w 62"/>
                  <a:gd name="T33" fmla="*/ 20 h 52"/>
                  <a:gd name="T34" fmla="*/ 58 w 62"/>
                  <a:gd name="T35" fmla="*/ 19 h 52"/>
                  <a:gd name="T36" fmla="*/ 57 w 62"/>
                  <a:gd name="T37" fmla="*/ 18 h 52"/>
                  <a:gd name="T38" fmla="*/ 47 w 62"/>
                  <a:gd name="T39" fmla="*/ 20 h 52"/>
                  <a:gd name="T40" fmla="*/ 47 w 62"/>
                  <a:gd name="T41" fmla="*/ 18 h 52"/>
                  <a:gd name="T42" fmla="*/ 56 w 62"/>
                  <a:gd name="T43" fmla="*/ 16 h 52"/>
                  <a:gd name="T44" fmla="*/ 58 w 62"/>
                  <a:gd name="T45" fmla="*/ 15 h 52"/>
                  <a:gd name="T46" fmla="*/ 56 w 62"/>
                  <a:gd name="T47" fmla="*/ 14 h 52"/>
                  <a:gd name="T48" fmla="*/ 46 w 62"/>
                  <a:gd name="T49" fmla="*/ 16 h 52"/>
                  <a:gd name="T50" fmla="*/ 46 w 62"/>
                  <a:gd name="T51" fmla="*/ 13 h 52"/>
                  <a:gd name="T52" fmla="*/ 56 w 62"/>
                  <a:gd name="T53" fmla="*/ 12 h 52"/>
                  <a:gd name="T54" fmla="*/ 57 w 62"/>
                  <a:gd name="T55" fmla="*/ 11 h 52"/>
                  <a:gd name="T56" fmla="*/ 56 w 62"/>
                  <a:gd name="T57" fmla="*/ 10 h 52"/>
                  <a:gd name="T58" fmla="*/ 46 w 62"/>
                  <a:gd name="T59" fmla="*/ 10 h 52"/>
                  <a:gd name="T60" fmla="*/ 46 w 62"/>
                  <a:gd name="T61" fmla="*/ 8 h 52"/>
                  <a:gd name="T62" fmla="*/ 55 w 62"/>
                  <a:gd name="T63" fmla="*/ 7 h 52"/>
                  <a:gd name="T64" fmla="*/ 57 w 62"/>
                  <a:gd name="T65" fmla="*/ 6 h 52"/>
                  <a:gd name="T66" fmla="*/ 55 w 62"/>
                  <a:gd name="T67" fmla="*/ 4 h 52"/>
                  <a:gd name="T68" fmla="*/ 45 w 62"/>
                  <a:gd name="T69" fmla="*/ 5 h 52"/>
                  <a:gd name="T70" fmla="*/ 45 w 62"/>
                  <a:gd name="T71" fmla="*/ 3 h 52"/>
                  <a:gd name="T72" fmla="*/ 55 w 62"/>
                  <a:gd name="T73" fmla="*/ 3 h 52"/>
                  <a:gd name="T74" fmla="*/ 56 w 62"/>
                  <a:gd name="T75" fmla="*/ 2 h 52"/>
                  <a:gd name="T76" fmla="*/ 55 w 62"/>
                  <a:gd name="T77" fmla="*/ 0 h 52"/>
                  <a:gd name="T78" fmla="*/ 45 w 62"/>
                  <a:gd name="T79" fmla="*/ 0 h 52"/>
                  <a:gd name="T80" fmla="*/ 8 w 62"/>
                  <a:gd name="T81" fmla="*/ 0 h 52"/>
                  <a:gd name="T82" fmla="*/ 0 w 62"/>
                  <a:gd name="T83" fmla="*/ 8 h 52"/>
                  <a:gd name="T84" fmla="*/ 7 w 62"/>
                  <a:gd name="T85" fmla="*/ 47 h 52"/>
                  <a:gd name="T86" fmla="*/ 16 w 62"/>
                  <a:gd name="T87" fmla="*/ 51 h 52"/>
                  <a:gd name="T88" fmla="*/ 51 w 62"/>
                  <a:gd name="T89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52">
                    <a:moveTo>
                      <a:pt x="51" y="37"/>
                    </a:moveTo>
                    <a:cubicBezTo>
                      <a:pt x="55" y="35"/>
                      <a:pt x="57" y="34"/>
                      <a:pt x="61" y="32"/>
                    </a:cubicBezTo>
                    <a:cubicBezTo>
                      <a:pt x="61" y="32"/>
                      <a:pt x="62" y="31"/>
                      <a:pt x="61" y="31"/>
                    </a:cubicBezTo>
                    <a:cubicBezTo>
                      <a:pt x="61" y="30"/>
                      <a:pt x="61" y="30"/>
                      <a:pt x="60" y="30"/>
                    </a:cubicBezTo>
                    <a:cubicBezTo>
                      <a:pt x="60" y="30"/>
                      <a:pt x="52" y="34"/>
                      <a:pt x="51" y="34"/>
                    </a:cubicBezTo>
                    <a:cubicBezTo>
                      <a:pt x="50" y="35"/>
                      <a:pt x="49" y="33"/>
                      <a:pt x="50" y="32"/>
                    </a:cubicBezTo>
                    <a:cubicBezTo>
                      <a:pt x="51" y="32"/>
                      <a:pt x="60" y="29"/>
                      <a:pt x="60" y="29"/>
                    </a:cubicBezTo>
                    <a:cubicBezTo>
                      <a:pt x="60" y="29"/>
                      <a:pt x="61" y="28"/>
                      <a:pt x="60" y="28"/>
                    </a:cubicBezTo>
                    <a:cubicBezTo>
                      <a:pt x="60" y="27"/>
                      <a:pt x="60" y="27"/>
                      <a:pt x="59" y="27"/>
                    </a:cubicBezTo>
                    <a:cubicBezTo>
                      <a:pt x="59" y="27"/>
                      <a:pt x="50" y="30"/>
                      <a:pt x="49" y="30"/>
                    </a:cubicBezTo>
                    <a:cubicBezTo>
                      <a:pt x="48" y="30"/>
                      <a:pt x="48" y="28"/>
                      <a:pt x="49" y="28"/>
                    </a:cubicBezTo>
                    <a:cubicBezTo>
                      <a:pt x="50" y="27"/>
                      <a:pt x="58" y="25"/>
                      <a:pt x="58" y="25"/>
                    </a:cubicBezTo>
                    <a:cubicBezTo>
                      <a:pt x="59" y="25"/>
                      <a:pt x="59" y="25"/>
                      <a:pt x="59" y="24"/>
                    </a:cubicBezTo>
                    <a:cubicBezTo>
                      <a:pt x="59" y="23"/>
                      <a:pt x="59" y="23"/>
                      <a:pt x="58" y="23"/>
                    </a:cubicBezTo>
                    <a:cubicBezTo>
                      <a:pt x="58" y="23"/>
                      <a:pt x="49" y="25"/>
                      <a:pt x="48" y="25"/>
                    </a:cubicBezTo>
                    <a:cubicBezTo>
                      <a:pt x="47" y="26"/>
                      <a:pt x="47" y="23"/>
                      <a:pt x="48" y="23"/>
                    </a:cubicBezTo>
                    <a:cubicBezTo>
                      <a:pt x="49" y="23"/>
                      <a:pt x="57" y="20"/>
                      <a:pt x="57" y="20"/>
                    </a:cubicBezTo>
                    <a:cubicBezTo>
                      <a:pt x="58" y="20"/>
                      <a:pt x="58" y="19"/>
                      <a:pt x="58" y="19"/>
                    </a:cubicBezTo>
                    <a:cubicBezTo>
                      <a:pt x="58" y="18"/>
                      <a:pt x="57" y="18"/>
                      <a:pt x="57" y="18"/>
                    </a:cubicBezTo>
                    <a:cubicBezTo>
                      <a:pt x="57" y="18"/>
                      <a:pt x="48" y="20"/>
                      <a:pt x="47" y="20"/>
                    </a:cubicBezTo>
                    <a:cubicBezTo>
                      <a:pt x="46" y="21"/>
                      <a:pt x="46" y="18"/>
                      <a:pt x="47" y="18"/>
                    </a:cubicBezTo>
                    <a:cubicBezTo>
                      <a:pt x="48" y="18"/>
                      <a:pt x="56" y="16"/>
                      <a:pt x="56" y="16"/>
                    </a:cubicBezTo>
                    <a:cubicBezTo>
                      <a:pt x="57" y="16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6" y="14"/>
                    </a:cubicBezTo>
                    <a:cubicBezTo>
                      <a:pt x="56" y="14"/>
                      <a:pt x="47" y="15"/>
                      <a:pt x="46" y="16"/>
                    </a:cubicBezTo>
                    <a:cubicBezTo>
                      <a:pt x="45" y="16"/>
                      <a:pt x="45" y="13"/>
                      <a:pt x="46" y="13"/>
                    </a:cubicBezTo>
                    <a:cubicBezTo>
                      <a:pt x="47" y="13"/>
                      <a:pt x="56" y="12"/>
                      <a:pt x="56" y="12"/>
                    </a:cubicBezTo>
                    <a:cubicBezTo>
                      <a:pt x="57" y="12"/>
                      <a:pt x="57" y="12"/>
                      <a:pt x="57" y="11"/>
                    </a:cubicBezTo>
                    <a:cubicBezTo>
                      <a:pt x="57" y="10"/>
                      <a:pt x="56" y="10"/>
                      <a:pt x="56" y="10"/>
                    </a:cubicBezTo>
                    <a:cubicBezTo>
                      <a:pt x="56" y="10"/>
                      <a:pt x="47" y="10"/>
                      <a:pt x="46" y="10"/>
                    </a:cubicBezTo>
                    <a:cubicBezTo>
                      <a:pt x="45" y="11"/>
                      <a:pt x="44" y="8"/>
                      <a:pt x="46" y="8"/>
                    </a:cubicBezTo>
                    <a:cubicBezTo>
                      <a:pt x="47" y="8"/>
                      <a:pt x="55" y="7"/>
                      <a:pt x="55" y="7"/>
                    </a:cubicBezTo>
                    <a:cubicBezTo>
                      <a:pt x="56" y="7"/>
                      <a:pt x="57" y="6"/>
                      <a:pt x="57" y="6"/>
                    </a:cubicBezTo>
                    <a:cubicBezTo>
                      <a:pt x="57" y="5"/>
                      <a:pt x="56" y="4"/>
                      <a:pt x="55" y="4"/>
                    </a:cubicBezTo>
                    <a:cubicBezTo>
                      <a:pt x="55" y="4"/>
                      <a:pt x="46" y="5"/>
                      <a:pt x="45" y="5"/>
                    </a:cubicBezTo>
                    <a:cubicBezTo>
                      <a:pt x="44" y="5"/>
                      <a:pt x="44" y="3"/>
                      <a:pt x="45" y="3"/>
                    </a:cubicBezTo>
                    <a:cubicBezTo>
                      <a:pt x="46" y="3"/>
                      <a:pt x="55" y="3"/>
                      <a:pt x="55" y="3"/>
                    </a:cubicBezTo>
                    <a:cubicBezTo>
                      <a:pt x="56" y="3"/>
                      <a:pt x="56" y="2"/>
                      <a:pt x="56" y="2"/>
                    </a:cubicBezTo>
                    <a:cubicBezTo>
                      <a:pt x="56" y="1"/>
                      <a:pt x="56" y="0"/>
                      <a:pt x="55" y="0"/>
                    </a:cubicBezTo>
                    <a:cubicBezTo>
                      <a:pt x="51" y="0"/>
                      <a:pt x="49" y="0"/>
                      <a:pt x="45" y="0"/>
                    </a:cubicBezTo>
                    <a:cubicBezTo>
                      <a:pt x="33" y="0"/>
                      <a:pt x="20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1" y="21"/>
                      <a:pt x="3" y="34"/>
                      <a:pt x="7" y="47"/>
                    </a:cubicBezTo>
                    <a:cubicBezTo>
                      <a:pt x="8" y="51"/>
                      <a:pt x="12" y="52"/>
                      <a:pt x="16" y="51"/>
                    </a:cubicBezTo>
                    <a:cubicBezTo>
                      <a:pt x="28" y="46"/>
                      <a:pt x="40" y="41"/>
                      <a:pt x="51" y="37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59">
                <a:extLst>
                  <a:ext uri="{FF2B5EF4-FFF2-40B4-BE49-F238E27FC236}">
                    <a16:creationId xmlns:a16="http://schemas.microsoft.com/office/drawing/2014/main" id="{B9819CFE-21E1-421A-B8CB-ED3562B18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689" y="3644901"/>
                <a:ext cx="68263" cy="90488"/>
              </a:xfrm>
              <a:custGeom>
                <a:avLst/>
                <a:gdLst>
                  <a:gd name="T0" fmla="*/ 12 w 18"/>
                  <a:gd name="T1" fmla="*/ 23 h 24"/>
                  <a:gd name="T2" fmla="*/ 1 w 18"/>
                  <a:gd name="T3" fmla="*/ 13 h 24"/>
                  <a:gd name="T4" fmla="*/ 8 w 18"/>
                  <a:gd name="T5" fmla="*/ 0 h 24"/>
                  <a:gd name="T6" fmla="*/ 17 w 18"/>
                  <a:gd name="T7" fmla="*/ 10 h 24"/>
                  <a:gd name="T8" fmla="*/ 12 w 18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12" y="23"/>
                    </a:moveTo>
                    <a:cubicBezTo>
                      <a:pt x="7" y="24"/>
                      <a:pt x="2" y="20"/>
                      <a:pt x="1" y="13"/>
                    </a:cubicBezTo>
                    <a:cubicBezTo>
                      <a:pt x="0" y="7"/>
                      <a:pt x="3" y="1"/>
                      <a:pt x="8" y="0"/>
                    </a:cubicBezTo>
                    <a:cubicBezTo>
                      <a:pt x="12" y="0"/>
                      <a:pt x="17" y="4"/>
                      <a:pt x="17" y="10"/>
                    </a:cubicBezTo>
                    <a:cubicBezTo>
                      <a:pt x="18" y="16"/>
                      <a:pt x="16" y="21"/>
                      <a:pt x="12" y="23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60">
                <a:extLst>
                  <a:ext uri="{FF2B5EF4-FFF2-40B4-BE49-F238E27FC236}">
                    <a16:creationId xmlns:a16="http://schemas.microsoft.com/office/drawing/2014/main" id="{51E89E19-C349-44B6-AC25-C374568DD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689" y="3644901"/>
                <a:ext cx="68263" cy="90488"/>
              </a:xfrm>
              <a:custGeom>
                <a:avLst/>
                <a:gdLst>
                  <a:gd name="T0" fmla="*/ 12 w 18"/>
                  <a:gd name="T1" fmla="*/ 23 h 24"/>
                  <a:gd name="T2" fmla="*/ 1 w 18"/>
                  <a:gd name="T3" fmla="*/ 13 h 24"/>
                  <a:gd name="T4" fmla="*/ 8 w 18"/>
                  <a:gd name="T5" fmla="*/ 0 h 24"/>
                  <a:gd name="T6" fmla="*/ 17 w 18"/>
                  <a:gd name="T7" fmla="*/ 10 h 24"/>
                  <a:gd name="T8" fmla="*/ 12 w 18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12" y="23"/>
                    </a:moveTo>
                    <a:cubicBezTo>
                      <a:pt x="7" y="24"/>
                      <a:pt x="2" y="20"/>
                      <a:pt x="1" y="13"/>
                    </a:cubicBezTo>
                    <a:cubicBezTo>
                      <a:pt x="0" y="7"/>
                      <a:pt x="3" y="1"/>
                      <a:pt x="8" y="0"/>
                    </a:cubicBezTo>
                    <a:cubicBezTo>
                      <a:pt x="12" y="0"/>
                      <a:pt x="17" y="4"/>
                      <a:pt x="17" y="10"/>
                    </a:cubicBezTo>
                    <a:cubicBezTo>
                      <a:pt x="18" y="16"/>
                      <a:pt x="16" y="21"/>
                      <a:pt x="12" y="23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61">
                <a:extLst>
                  <a:ext uri="{FF2B5EF4-FFF2-40B4-BE49-F238E27FC236}">
                    <a16:creationId xmlns:a16="http://schemas.microsoft.com/office/drawing/2014/main" id="{6EFE5582-E243-47F7-88E3-DA0FC647F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6" y="3716338"/>
                <a:ext cx="246063" cy="223838"/>
              </a:xfrm>
              <a:custGeom>
                <a:avLst/>
                <a:gdLst>
                  <a:gd name="T0" fmla="*/ 57 w 65"/>
                  <a:gd name="T1" fmla="*/ 32 h 59"/>
                  <a:gd name="T2" fmla="*/ 65 w 65"/>
                  <a:gd name="T3" fmla="*/ 25 h 59"/>
                  <a:gd name="T4" fmla="*/ 65 w 65"/>
                  <a:gd name="T5" fmla="*/ 23 h 59"/>
                  <a:gd name="T6" fmla="*/ 63 w 65"/>
                  <a:gd name="T7" fmla="*/ 23 h 59"/>
                  <a:gd name="T8" fmla="*/ 56 w 65"/>
                  <a:gd name="T9" fmla="*/ 30 h 59"/>
                  <a:gd name="T10" fmla="*/ 55 w 65"/>
                  <a:gd name="T11" fmla="*/ 28 h 59"/>
                  <a:gd name="T12" fmla="*/ 63 w 65"/>
                  <a:gd name="T13" fmla="*/ 23 h 59"/>
                  <a:gd name="T14" fmla="*/ 63 w 65"/>
                  <a:gd name="T15" fmla="*/ 21 h 59"/>
                  <a:gd name="T16" fmla="*/ 62 w 65"/>
                  <a:gd name="T17" fmla="*/ 21 h 59"/>
                  <a:gd name="T18" fmla="*/ 53 w 65"/>
                  <a:gd name="T19" fmla="*/ 27 h 59"/>
                  <a:gd name="T20" fmla="*/ 52 w 65"/>
                  <a:gd name="T21" fmla="*/ 25 h 59"/>
                  <a:gd name="T22" fmla="*/ 61 w 65"/>
                  <a:gd name="T23" fmla="*/ 20 h 59"/>
                  <a:gd name="T24" fmla="*/ 61 w 65"/>
                  <a:gd name="T25" fmla="*/ 18 h 59"/>
                  <a:gd name="T26" fmla="*/ 60 w 65"/>
                  <a:gd name="T27" fmla="*/ 18 h 59"/>
                  <a:gd name="T28" fmla="*/ 51 w 65"/>
                  <a:gd name="T29" fmla="*/ 23 h 59"/>
                  <a:gd name="T30" fmla="*/ 50 w 65"/>
                  <a:gd name="T31" fmla="*/ 21 h 59"/>
                  <a:gd name="T32" fmla="*/ 58 w 65"/>
                  <a:gd name="T33" fmla="*/ 15 h 59"/>
                  <a:gd name="T34" fmla="*/ 59 w 65"/>
                  <a:gd name="T35" fmla="*/ 14 h 59"/>
                  <a:gd name="T36" fmla="*/ 57 w 65"/>
                  <a:gd name="T37" fmla="*/ 14 h 59"/>
                  <a:gd name="T38" fmla="*/ 49 w 65"/>
                  <a:gd name="T39" fmla="*/ 19 h 59"/>
                  <a:gd name="T40" fmla="*/ 48 w 65"/>
                  <a:gd name="T41" fmla="*/ 18 h 59"/>
                  <a:gd name="T42" fmla="*/ 56 w 65"/>
                  <a:gd name="T43" fmla="*/ 12 h 59"/>
                  <a:gd name="T44" fmla="*/ 57 w 65"/>
                  <a:gd name="T45" fmla="*/ 11 h 59"/>
                  <a:gd name="T46" fmla="*/ 55 w 65"/>
                  <a:gd name="T47" fmla="*/ 10 h 59"/>
                  <a:gd name="T48" fmla="*/ 47 w 65"/>
                  <a:gd name="T49" fmla="*/ 16 h 59"/>
                  <a:gd name="T50" fmla="*/ 46 w 65"/>
                  <a:gd name="T51" fmla="*/ 14 h 59"/>
                  <a:gd name="T52" fmla="*/ 55 w 65"/>
                  <a:gd name="T53" fmla="*/ 9 h 59"/>
                  <a:gd name="T54" fmla="*/ 55 w 65"/>
                  <a:gd name="T55" fmla="*/ 8 h 59"/>
                  <a:gd name="T56" fmla="*/ 54 w 65"/>
                  <a:gd name="T57" fmla="*/ 8 h 59"/>
                  <a:gd name="T58" fmla="*/ 45 w 65"/>
                  <a:gd name="T59" fmla="*/ 12 h 59"/>
                  <a:gd name="T60" fmla="*/ 44 w 65"/>
                  <a:gd name="T61" fmla="*/ 10 h 59"/>
                  <a:gd name="T62" fmla="*/ 53 w 65"/>
                  <a:gd name="T63" fmla="*/ 5 h 59"/>
                  <a:gd name="T64" fmla="*/ 53 w 65"/>
                  <a:gd name="T65" fmla="*/ 4 h 59"/>
                  <a:gd name="T66" fmla="*/ 52 w 65"/>
                  <a:gd name="T67" fmla="*/ 3 h 59"/>
                  <a:gd name="T68" fmla="*/ 43 w 65"/>
                  <a:gd name="T69" fmla="*/ 7 h 59"/>
                  <a:gd name="T70" fmla="*/ 42 w 65"/>
                  <a:gd name="T71" fmla="*/ 5 h 59"/>
                  <a:gd name="T72" fmla="*/ 51 w 65"/>
                  <a:gd name="T73" fmla="*/ 2 h 59"/>
                  <a:gd name="T74" fmla="*/ 52 w 65"/>
                  <a:gd name="T75" fmla="*/ 0 h 59"/>
                  <a:gd name="T76" fmla="*/ 51 w 65"/>
                  <a:gd name="T77" fmla="*/ 0 h 59"/>
                  <a:gd name="T78" fmla="*/ 41 w 65"/>
                  <a:gd name="T79" fmla="*/ 3 h 59"/>
                  <a:gd name="T80" fmla="*/ 6 w 65"/>
                  <a:gd name="T81" fmla="*/ 17 h 59"/>
                  <a:gd name="T82" fmla="*/ 1 w 65"/>
                  <a:gd name="T83" fmla="*/ 26 h 59"/>
                  <a:gd name="T84" fmla="*/ 18 w 65"/>
                  <a:gd name="T85" fmla="*/ 56 h 59"/>
                  <a:gd name="T86" fmla="*/ 28 w 65"/>
                  <a:gd name="T87" fmla="*/ 56 h 59"/>
                  <a:gd name="T88" fmla="*/ 57 w 65"/>
                  <a:gd name="T8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" h="59">
                    <a:moveTo>
                      <a:pt x="57" y="32"/>
                    </a:moveTo>
                    <a:cubicBezTo>
                      <a:pt x="60" y="29"/>
                      <a:pt x="62" y="28"/>
                      <a:pt x="65" y="25"/>
                    </a:cubicBezTo>
                    <a:cubicBezTo>
                      <a:pt x="65" y="24"/>
                      <a:pt x="65" y="24"/>
                      <a:pt x="65" y="23"/>
                    </a:cubicBezTo>
                    <a:cubicBezTo>
                      <a:pt x="65" y="23"/>
                      <a:pt x="64" y="23"/>
                      <a:pt x="63" y="23"/>
                    </a:cubicBezTo>
                    <a:cubicBezTo>
                      <a:pt x="63" y="23"/>
                      <a:pt x="57" y="29"/>
                      <a:pt x="56" y="30"/>
                    </a:cubicBezTo>
                    <a:cubicBezTo>
                      <a:pt x="55" y="31"/>
                      <a:pt x="54" y="29"/>
                      <a:pt x="55" y="28"/>
                    </a:cubicBezTo>
                    <a:cubicBezTo>
                      <a:pt x="55" y="28"/>
                      <a:pt x="63" y="23"/>
                      <a:pt x="63" y="23"/>
                    </a:cubicBezTo>
                    <a:cubicBezTo>
                      <a:pt x="63" y="22"/>
                      <a:pt x="64" y="21"/>
                      <a:pt x="63" y="21"/>
                    </a:cubicBezTo>
                    <a:cubicBezTo>
                      <a:pt x="63" y="21"/>
                      <a:pt x="62" y="21"/>
                      <a:pt x="62" y="21"/>
                    </a:cubicBezTo>
                    <a:cubicBezTo>
                      <a:pt x="62" y="21"/>
                      <a:pt x="54" y="26"/>
                      <a:pt x="53" y="27"/>
                    </a:cubicBezTo>
                    <a:cubicBezTo>
                      <a:pt x="52" y="27"/>
                      <a:pt x="51" y="26"/>
                      <a:pt x="52" y="25"/>
                    </a:cubicBezTo>
                    <a:cubicBezTo>
                      <a:pt x="53" y="24"/>
                      <a:pt x="61" y="20"/>
                      <a:pt x="61" y="20"/>
                    </a:cubicBezTo>
                    <a:cubicBezTo>
                      <a:pt x="61" y="19"/>
                      <a:pt x="61" y="18"/>
                      <a:pt x="61" y="18"/>
                    </a:cubicBezTo>
                    <a:cubicBezTo>
                      <a:pt x="61" y="18"/>
                      <a:pt x="60" y="17"/>
                      <a:pt x="60" y="18"/>
                    </a:cubicBezTo>
                    <a:cubicBezTo>
                      <a:pt x="60" y="18"/>
                      <a:pt x="52" y="22"/>
                      <a:pt x="51" y="23"/>
                    </a:cubicBezTo>
                    <a:cubicBezTo>
                      <a:pt x="50" y="24"/>
                      <a:pt x="49" y="22"/>
                      <a:pt x="50" y="21"/>
                    </a:cubicBezTo>
                    <a:cubicBezTo>
                      <a:pt x="51" y="21"/>
                      <a:pt x="58" y="15"/>
                      <a:pt x="58" y="15"/>
                    </a:cubicBezTo>
                    <a:cubicBezTo>
                      <a:pt x="59" y="15"/>
                      <a:pt x="59" y="14"/>
                      <a:pt x="59" y="14"/>
                    </a:cubicBezTo>
                    <a:cubicBezTo>
                      <a:pt x="58" y="13"/>
                      <a:pt x="58" y="13"/>
                      <a:pt x="57" y="14"/>
                    </a:cubicBezTo>
                    <a:cubicBezTo>
                      <a:pt x="57" y="14"/>
                      <a:pt x="50" y="19"/>
                      <a:pt x="49" y="19"/>
                    </a:cubicBezTo>
                    <a:cubicBezTo>
                      <a:pt x="48" y="20"/>
                      <a:pt x="47" y="18"/>
                      <a:pt x="48" y="18"/>
                    </a:cubicBezTo>
                    <a:cubicBezTo>
                      <a:pt x="49" y="17"/>
                      <a:pt x="56" y="12"/>
                      <a:pt x="56" y="12"/>
                    </a:cubicBezTo>
                    <a:cubicBezTo>
                      <a:pt x="57" y="12"/>
                      <a:pt x="57" y="11"/>
                      <a:pt x="57" y="11"/>
                    </a:cubicBezTo>
                    <a:cubicBezTo>
                      <a:pt x="57" y="10"/>
                      <a:pt x="56" y="10"/>
                      <a:pt x="55" y="10"/>
                    </a:cubicBezTo>
                    <a:cubicBezTo>
                      <a:pt x="55" y="10"/>
                      <a:pt x="47" y="15"/>
                      <a:pt x="47" y="16"/>
                    </a:cubicBezTo>
                    <a:cubicBezTo>
                      <a:pt x="46" y="16"/>
                      <a:pt x="45" y="14"/>
                      <a:pt x="46" y="14"/>
                    </a:cubicBezTo>
                    <a:cubicBezTo>
                      <a:pt x="47" y="13"/>
                      <a:pt x="55" y="9"/>
                      <a:pt x="55" y="9"/>
                    </a:cubicBezTo>
                    <a:cubicBezTo>
                      <a:pt x="55" y="9"/>
                      <a:pt x="56" y="8"/>
                      <a:pt x="55" y="8"/>
                    </a:cubicBezTo>
                    <a:cubicBezTo>
                      <a:pt x="55" y="7"/>
                      <a:pt x="54" y="7"/>
                      <a:pt x="54" y="8"/>
                    </a:cubicBezTo>
                    <a:cubicBezTo>
                      <a:pt x="54" y="8"/>
                      <a:pt x="46" y="11"/>
                      <a:pt x="45" y="12"/>
                    </a:cubicBezTo>
                    <a:cubicBezTo>
                      <a:pt x="44" y="12"/>
                      <a:pt x="43" y="10"/>
                      <a:pt x="44" y="10"/>
                    </a:cubicBezTo>
                    <a:cubicBezTo>
                      <a:pt x="45" y="9"/>
                      <a:pt x="53" y="5"/>
                      <a:pt x="53" y="5"/>
                    </a:cubicBezTo>
                    <a:cubicBezTo>
                      <a:pt x="53" y="5"/>
                      <a:pt x="54" y="4"/>
                      <a:pt x="53" y="4"/>
                    </a:cubicBezTo>
                    <a:cubicBezTo>
                      <a:pt x="53" y="3"/>
                      <a:pt x="53" y="3"/>
                      <a:pt x="52" y="3"/>
                    </a:cubicBezTo>
                    <a:cubicBezTo>
                      <a:pt x="52" y="3"/>
                      <a:pt x="43" y="7"/>
                      <a:pt x="43" y="7"/>
                    </a:cubicBezTo>
                    <a:cubicBezTo>
                      <a:pt x="42" y="8"/>
                      <a:pt x="41" y="6"/>
                      <a:pt x="42" y="5"/>
                    </a:cubicBezTo>
                    <a:cubicBezTo>
                      <a:pt x="43" y="5"/>
                      <a:pt x="51" y="2"/>
                      <a:pt x="51" y="2"/>
                    </a:cubicBezTo>
                    <a:cubicBezTo>
                      <a:pt x="52" y="2"/>
                      <a:pt x="52" y="1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47" y="1"/>
                      <a:pt x="45" y="2"/>
                      <a:pt x="41" y="3"/>
                    </a:cubicBezTo>
                    <a:cubicBezTo>
                      <a:pt x="29" y="8"/>
                      <a:pt x="18" y="12"/>
                      <a:pt x="6" y="17"/>
                    </a:cubicBezTo>
                    <a:cubicBezTo>
                      <a:pt x="2" y="18"/>
                      <a:pt x="0" y="22"/>
                      <a:pt x="1" y="26"/>
                    </a:cubicBezTo>
                    <a:cubicBezTo>
                      <a:pt x="5" y="37"/>
                      <a:pt x="11" y="47"/>
                      <a:pt x="18" y="56"/>
                    </a:cubicBezTo>
                    <a:cubicBezTo>
                      <a:pt x="20" y="59"/>
                      <a:pt x="24" y="59"/>
                      <a:pt x="28" y="56"/>
                    </a:cubicBezTo>
                    <a:cubicBezTo>
                      <a:pt x="37" y="48"/>
                      <a:pt x="47" y="40"/>
                      <a:pt x="57" y="32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62">
                <a:extLst>
                  <a:ext uri="{FF2B5EF4-FFF2-40B4-BE49-F238E27FC236}">
                    <a16:creationId xmlns:a16="http://schemas.microsoft.com/office/drawing/2014/main" id="{17C25A55-04CA-4F91-86F4-48A8ABC83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6" y="3716338"/>
                <a:ext cx="246063" cy="223838"/>
              </a:xfrm>
              <a:custGeom>
                <a:avLst/>
                <a:gdLst>
                  <a:gd name="T0" fmla="*/ 57 w 65"/>
                  <a:gd name="T1" fmla="*/ 32 h 59"/>
                  <a:gd name="T2" fmla="*/ 65 w 65"/>
                  <a:gd name="T3" fmla="*/ 25 h 59"/>
                  <a:gd name="T4" fmla="*/ 65 w 65"/>
                  <a:gd name="T5" fmla="*/ 23 h 59"/>
                  <a:gd name="T6" fmla="*/ 63 w 65"/>
                  <a:gd name="T7" fmla="*/ 23 h 59"/>
                  <a:gd name="T8" fmla="*/ 56 w 65"/>
                  <a:gd name="T9" fmla="*/ 30 h 59"/>
                  <a:gd name="T10" fmla="*/ 55 w 65"/>
                  <a:gd name="T11" fmla="*/ 28 h 59"/>
                  <a:gd name="T12" fmla="*/ 63 w 65"/>
                  <a:gd name="T13" fmla="*/ 23 h 59"/>
                  <a:gd name="T14" fmla="*/ 63 w 65"/>
                  <a:gd name="T15" fmla="*/ 21 h 59"/>
                  <a:gd name="T16" fmla="*/ 62 w 65"/>
                  <a:gd name="T17" fmla="*/ 21 h 59"/>
                  <a:gd name="T18" fmla="*/ 53 w 65"/>
                  <a:gd name="T19" fmla="*/ 27 h 59"/>
                  <a:gd name="T20" fmla="*/ 52 w 65"/>
                  <a:gd name="T21" fmla="*/ 25 h 59"/>
                  <a:gd name="T22" fmla="*/ 61 w 65"/>
                  <a:gd name="T23" fmla="*/ 20 h 59"/>
                  <a:gd name="T24" fmla="*/ 61 w 65"/>
                  <a:gd name="T25" fmla="*/ 18 h 59"/>
                  <a:gd name="T26" fmla="*/ 60 w 65"/>
                  <a:gd name="T27" fmla="*/ 18 h 59"/>
                  <a:gd name="T28" fmla="*/ 51 w 65"/>
                  <a:gd name="T29" fmla="*/ 23 h 59"/>
                  <a:gd name="T30" fmla="*/ 50 w 65"/>
                  <a:gd name="T31" fmla="*/ 21 h 59"/>
                  <a:gd name="T32" fmla="*/ 58 w 65"/>
                  <a:gd name="T33" fmla="*/ 15 h 59"/>
                  <a:gd name="T34" fmla="*/ 59 w 65"/>
                  <a:gd name="T35" fmla="*/ 14 h 59"/>
                  <a:gd name="T36" fmla="*/ 57 w 65"/>
                  <a:gd name="T37" fmla="*/ 14 h 59"/>
                  <a:gd name="T38" fmla="*/ 49 w 65"/>
                  <a:gd name="T39" fmla="*/ 19 h 59"/>
                  <a:gd name="T40" fmla="*/ 48 w 65"/>
                  <a:gd name="T41" fmla="*/ 18 h 59"/>
                  <a:gd name="T42" fmla="*/ 56 w 65"/>
                  <a:gd name="T43" fmla="*/ 12 h 59"/>
                  <a:gd name="T44" fmla="*/ 57 w 65"/>
                  <a:gd name="T45" fmla="*/ 11 h 59"/>
                  <a:gd name="T46" fmla="*/ 55 w 65"/>
                  <a:gd name="T47" fmla="*/ 10 h 59"/>
                  <a:gd name="T48" fmla="*/ 47 w 65"/>
                  <a:gd name="T49" fmla="*/ 16 h 59"/>
                  <a:gd name="T50" fmla="*/ 46 w 65"/>
                  <a:gd name="T51" fmla="*/ 14 h 59"/>
                  <a:gd name="T52" fmla="*/ 55 w 65"/>
                  <a:gd name="T53" fmla="*/ 9 h 59"/>
                  <a:gd name="T54" fmla="*/ 55 w 65"/>
                  <a:gd name="T55" fmla="*/ 8 h 59"/>
                  <a:gd name="T56" fmla="*/ 54 w 65"/>
                  <a:gd name="T57" fmla="*/ 8 h 59"/>
                  <a:gd name="T58" fmla="*/ 45 w 65"/>
                  <a:gd name="T59" fmla="*/ 12 h 59"/>
                  <a:gd name="T60" fmla="*/ 44 w 65"/>
                  <a:gd name="T61" fmla="*/ 10 h 59"/>
                  <a:gd name="T62" fmla="*/ 53 w 65"/>
                  <a:gd name="T63" fmla="*/ 5 h 59"/>
                  <a:gd name="T64" fmla="*/ 53 w 65"/>
                  <a:gd name="T65" fmla="*/ 4 h 59"/>
                  <a:gd name="T66" fmla="*/ 52 w 65"/>
                  <a:gd name="T67" fmla="*/ 3 h 59"/>
                  <a:gd name="T68" fmla="*/ 43 w 65"/>
                  <a:gd name="T69" fmla="*/ 7 h 59"/>
                  <a:gd name="T70" fmla="*/ 42 w 65"/>
                  <a:gd name="T71" fmla="*/ 5 h 59"/>
                  <a:gd name="T72" fmla="*/ 51 w 65"/>
                  <a:gd name="T73" fmla="*/ 2 h 59"/>
                  <a:gd name="T74" fmla="*/ 52 w 65"/>
                  <a:gd name="T75" fmla="*/ 0 h 59"/>
                  <a:gd name="T76" fmla="*/ 51 w 65"/>
                  <a:gd name="T77" fmla="*/ 0 h 59"/>
                  <a:gd name="T78" fmla="*/ 41 w 65"/>
                  <a:gd name="T79" fmla="*/ 3 h 59"/>
                  <a:gd name="T80" fmla="*/ 6 w 65"/>
                  <a:gd name="T81" fmla="*/ 17 h 59"/>
                  <a:gd name="T82" fmla="*/ 1 w 65"/>
                  <a:gd name="T83" fmla="*/ 26 h 59"/>
                  <a:gd name="T84" fmla="*/ 18 w 65"/>
                  <a:gd name="T85" fmla="*/ 56 h 59"/>
                  <a:gd name="T86" fmla="*/ 28 w 65"/>
                  <a:gd name="T87" fmla="*/ 56 h 59"/>
                  <a:gd name="T88" fmla="*/ 57 w 65"/>
                  <a:gd name="T8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" h="59">
                    <a:moveTo>
                      <a:pt x="57" y="32"/>
                    </a:moveTo>
                    <a:cubicBezTo>
                      <a:pt x="60" y="29"/>
                      <a:pt x="62" y="28"/>
                      <a:pt x="65" y="25"/>
                    </a:cubicBezTo>
                    <a:cubicBezTo>
                      <a:pt x="65" y="24"/>
                      <a:pt x="65" y="24"/>
                      <a:pt x="65" y="23"/>
                    </a:cubicBezTo>
                    <a:cubicBezTo>
                      <a:pt x="65" y="23"/>
                      <a:pt x="64" y="23"/>
                      <a:pt x="63" y="23"/>
                    </a:cubicBezTo>
                    <a:cubicBezTo>
                      <a:pt x="63" y="23"/>
                      <a:pt x="57" y="29"/>
                      <a:pt x="56" y="30"/>
                    </a:cubicBezTo>
                    <a:cubicBezTo>
                      <a:pt x="55" y="31"/>
                      <a:pt x="54" y="29"/>
                      <a:pt x="55" y="28"/>
                    </a:cubicBezTo>
                    <a:cubicBezTo>
                      <a:pt x="55" y="28"/>
                      <a:pt x="63" y="23"/>
                      <a:pt x="63" y="23"/>
                    </a:cubicBezTo>
                    <a:cubicBezTo>
                      <a:pt x="63" y="22"/>
                      <a:pt x="64" y="21"/>
                      <a:pt x="63" y="21"/>
                    </a:cubicBezTo>
                    <a:cubicBezTo>
                      <a:pt x="63" y="21"/>
                      <a:pt x="62" y="21"/>
                      <a:pt x="62" y="21"/>
                    </a:cubicBezTo>
                    <a:cubicBezTo>
                      <a:pt x="62" y="21"/>
                      <a:pt x="54" y="26"/>
                      <a:pt x="53" y="27"/>
                    </a:cubicBezTo>
                    <a:cubicBezTo>
                      <a:pt x="52" y="27"/>
                      <a:pt x="51" y="26"/>
                      <a:pt x="52" y="25"/>
                    </a:cubicBezTo>
                    <a:cubicBezTo>
                      <a:pt x="53" y="24"/>
                      <a:pt x="61" y="20"/>
                      <a:pt x="61" y="20"/>
                    </a:cubicBezTo>
                    <a:cubicBezTo>
                      <a:pt x="61" y="19"/>
                      <a:pt x="61" y="18"/>
                      <a:pt x="61" y="18"/>
                    </a:cubicBezTo>
                    <a:cubicBezTo>
                      <a:pt x="61" y="18"/>
                      <a:pt x="60" y="17"/>
                      <a:pt x="60" y="18"/>
                    </a:cubicBezTo>
                    <a:cubicBezTo>
                      <a:pt x="60" y="18"/>
                      <a:pt x="52" y="22"/>
                      <a:pt x="51" y="23"/>
                    </a:cubicBezTo>
                    <a:cubicBezTo>
                      <a:pt x="50" y="24"/>
                      <a:pt x="49" y="22"/>
                      <a:pt x="50" y="21"/>
                    </a:cubicBezTo>
                    <a:cubicBezTo>
                      <a:pt x="51" y="21"/>
                      <a:pt x="58" y="15"/>
                      <a:pt x="58" y="15"/>
                    </a:cubicBezTo>
                    <a:cubicBezTo>
                      <a:pt x="59" y="15"/>
                      <a:pt x="59" y="14"/>
                      <a:pt x="59" y="14"/>
                    </a:cubicBezTo>
                    <a:cubicBezTo>
                      <a:pt x="58" y="13"/>
                      <a:pt x="58" y="13"/>
                      <a:pt x="57" y="14"/>
                    </a:cubicBezTo>
                    <a:cubicBezTo>
                      <a:pt x="57" y="14"/>
                      <a:pt x="50" y="19"/>
                      <a:pt x="49" y="19"/>
                    </a:cubicBezTo>
                    <a:cubicBezTo>
                      <a:pt x="48" y="20"/>
                      <a:pt x="47" y="18"/>
                      <a:pt x="48" y="18"/>
                    </a:cubicBezTo>
                    <a:cubicBezTo>
                      <a:pt x="49" y="17"/>
                      <a:pt x="56" y="12"/>
                      <a:pt x="56" y="12"/>
                    </a:cubicBezTo>
                    <a:cubicBezTo>
                      <a:pt x="57" y="12"/>
                      <a:pt x="57" y="11"/>
                      <a:pt x="57" y="11"/>
                    </a:cubicBezTo>
                    <a:cubicBezTo>
                      <a:pt x="57" y="10"/>
                      <a:pt x="56" y="10"/>
                      <a:pt x="55" y="10"/>
                    </a:cubicBezTo>
                    <a:cubicBezTo>
                      <a:pt x="55" y="10"/>
                      <a:pt x="47" y="15"/>
                      <a:pt x="47" y="16"/>
                    </a:cubicBezTo>
                    <a:cubicBezTo>
                      <a:pt x="46" y="16"/>
                      <a:pt x="45" y="14"/>
                      <a:pt x="46" y="14"/>
                    </a:cubicBezTo>
                    <a:cubicBezTo>
                      <a:pt x="47" y="13"/>
                      <a:pt x="55" y="9"/>
                      <a:pt x="55" y="9"/>
                    </a:cubicBezTo>
                    <a:cubicBezTo>
                      <a:pt x="55" y="9"/>
                      <a:pt x="56" y="8"/>
                      <a:pt x="55" y="8"/>
                    </a:cubicBezTo>
                    <a:cubicBezTo>
                      <a:pt x="55" y="7"/>
                      <a:pt x="54" y="7"/>
                      <a:pt x="54" y="8"/>
                    </a:cubicBezTo>
                    <a:cubicBezTo>
                      <a:pt x="54" y="8"/>
                      <a:pt x="46" y="11"/>
                      <a:pt x="45" y="12"/>
                    </a:cubicBezTo>
                    <a:cubicBezTo>
                      <a:pt x="44" y="12"/>
                      <a:pt x="43" y="10"/>
                      <a:pt x="44" y="10"/>
                    </a:cubicBezTo>
                    <a:cubicBezTo>
                      <a:pt x="45" y="9"/>
                      <a:pt x="53" y="5"/>
                      <a:pt x="53" y="5"/>
                    </a:cubicBezTo>
                    <a:cubicBezTo>
                      <a:pt x="53" y="5"/>
                      <a:pt x="54" y="4"/>
                      <a:pt x="53" y="4"/>
                    </a:cubicBezTo>
                    <a:cubicBezTo>
                      <a:pt x="53" y="3"/>
                      <a:pt x="53" y="3"/>
                      <a:pt x="52" y="3"/>
                    </a:cubicBezTo>
                    <a:cubicBezTo>
                      <a:pt x="52" y="3"/>
                      <a:pt x="43" y="7"/>
                      <a:pt x="43" y="7"/>
                    </a:cubicBezTo>
                    <a:cubicBezTo>
                      <a:pt x="42" y="8"/>
                      <a:pt x="41" y="6"/>
                      <a:pt x="42" y="5"/>
                    </a:cubicBezTo>
                    <a:cubicBezTo>
                      <a:pt x="43" y="5"/>
                      <a:pt x="51" y="2"/>
                      <a:pt x="51" y="2"/>
                    </a:cubicBezTo>
                    <a:cubicBezTo>
                      <a:pt x="52" y="2"/>
                      <a:pt x="52" y="1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47" y="1"/>
                      <a:pt x="45" y="2"/>
                      <a:pt x="41" y="3"/>
                    </a:cubicBezTo>
                    <a:cubicBezTo>
                      <a:pt x="29" y="8"/>
                      <a:pt x="18" y="12"/>
                      <a:pt x="6" y="17"/>
                    </a:cubicBezTo>
                    <a:cubicBezTo>
                      <a:pt x="2" y="18"/>
                      <a:pt x="0" y="22"/>
                      <a:pt x="1" y="26"/>
                    </a:cubicBezTo>
                    <a:cubicBezTo>
                      <a:pt x="5" y="37"/>
                      <a:pt x="11" y="47"/>
                      <a:pt x="18" y="56"/>
                    </a:cubicBezTo>
                    <a:cubicBezTo>
                      <a:pt x="20" y="59"/>
                      <a:pt x="24" y="59"/>
                      <a:pt x="28" y="56"/>
                    </a:cubicBezTo>
                    <a:cubicBezTo>
                      <a:pt x="37" y="48"/>
                      <a:pt x="47" y="40"/>
                      <a:pt x="57" y="32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63">
                <a:extLst>
                  <a:ext uri="{FF2B5EF4-FFF2-40B4-BE49-F238E27FC236}">
                    <a16:creationId xmlns:a16="http://schemas.microsoft.com/office/drawing/2014/main" id="{FD1D49FA-47C1-49AC-AB7A-75D8A72EC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076" y="3806826"/>
                <a:ext cx="76200" cy="84138"/>
              </a:xfrm>
              <a:custGeom>
                <a:avLst/>
                <a:gdLst>
                  <a:gd name="T0" fmla="*/ 15 w 20"/>
                  <a:gd name="T1" fmla="*/ 19 h 22"/>
                  <a:gd name="T2" fmla="*/ 3 w 20"/>
                  <a:gd name="T3" fmla="*/ 15 h 22"/>
                  <a:gd name="T4" fmla="*/ 5 w 20"/>
                  <a:gd name="T5" fmla="*/ 2 h 22"/>
                  <a:gd name="T6" fmla="*/ 17 w 20"/>
                  <a:gd name="T7" fmla="*/ 7 h 22"/>
                  <a:gd name="T8" fmla="*/ 15 w 2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15" y="19"/>
                    </a:moveTo>
                    <a:cubicBezTo>
                      <a:pt x="11" y="22"/>
                      <a:pt x="6" y="20"/>
                      <a:pt x="3" y="15"/>
                    </a:cubicBezTo>
                    <a:cubicBezTo>
                      <a:pt x="0" y="10"/>
                      <a:pt x="1" y="4"/>
                      <a:pt x="5" y="2"/>
                    </a:cubicBezTo>
                    <a:cubicBezTo>
                      <a:pt x="10" y="0"/>
                      <a:pt x="15" y="2"/>
                      <a:pt x="17" y="7"/>
                    </a:cubicBezTo>
                    <a:cubicBezTo>
                      <a:pt x="20" y="11"/>
                      <a:pt x="19" y="17"/>
                      <a:pt x="15" y="19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64">
                <a:extLst>
                  <a:ext uri="{FF2B5EF4-FFF2-40B4-BE49-F238E27FC236}">
                    <a16:creationId xmlns:a16="http://schemas.microsoft.com/office/drawing/2014/main" id="{93A52429-9F4D-491C-ADDA-9B398D06C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076" y="3806826"/>
                <a:ext cx="76200" cy="84138"/>
              </a:xfrm>
              <a:custGeom>
                <a:avLst/>
                <a:gdLst>
                  <a:gd name="T0" fmla="*/ 15 w 20"/>
                  <a:gd name="T1" fmla="*/ 19 h 22"/>
                  <a:gd name="T2" fmla="*/ 3 w 20"/>
                  <a:gd name="T3" fmla="*/ 15 h 22"/>
                  <a:gd name="T4" fmla="*/ 5 w 20"/>
                  <a:gd name="T5" fmla="*/ 2 h 22"/>
                  <a:gd name="T6" fmla="*/ 17 w 20"/>
                  <a:gd name="T7" fmla="*/ 7 h 22"/>
                  <a:gd name="T8" fmla="*/ 15 w 2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15" y="19"/>
                    </a:moveTo>
                    <a:cubicBezTo>
                      <a:pt x="11" y="22"/>
                      <a:pt x="6" y="20"/>
                      <a:pt x="3" y="15"/>
                    </a:cubicBezTo>
                    <a:cubicBezTo>
                      <a:pt x="0" y="10"/>
                      <a:pt x="1" y="4"/>
                      <a:pt x="5" y="2"/>
                    </a:cubicBezTo>
                    <a:cubicBezTo>
                      <a:pt x="10" y="0"/>
                      <a:pt x="15" y="2"/>
                      <a:pt x="17" y="7"/>
                    </a:cubicBezTo>
                    <a:cubicBezTo>
                      <a:pt x="20" y="11"/>
                      <a:pt x="19" y="17"/>
                      <a:pt x="15" y="19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65">
                <a:extLst>
                  <a:ext uri="{FF2B5EF4-FFF2-40B4-BE49-F238E27FC236}">
                    <a16:creationId xmlns:a16="http://schemas.microsoft.com/office/drawing/2014/main" id="{D90C1AB6-E229-4250-99A6-E5952F263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289" y="3811588"/>
                <a:ext cx="233363" cy="241300"/>
              </a:xfrm>
              <a:custGeom>
                <a:avLst/>
                <a:gdLst>
                  <a:gd name="T0" fmla="*/ 57 w 62"/>
                  <a:gd name="T1" fmla="*/ 27 h 64"/>
                  <a:gd name="T2" fmla="*/ 62 w 62"/>
                  <a:gd name="T3" fmla="*/ 18 h 64"/>
                  <a:gd name="T4" fmla="*/ 62 w 62"/>
                  <a:gd name="T5" fmla="*/ 16 h 64"/>
                  <a:gd name="T6" fmla="*/ 60 w 62"/>
                  <a:gd name="T7" fmla="*/ 17 h 64"/>
                  <a:gd name="T8" fmla="*/ 55 w 62"/>
                  <a:gd name="T9" fmla="*/ 26 h 64"/>
                  <a:gd name="T10" fmla="*/ 54 w 62"/>
                  <a:gd name="T11" fmla="*/ 24 h 64"/>
                  <a:gd name="T12" fmla="*/ 60 w 62"/>
                  <a:gd name="T13" fmla="*/ 16 h 64"/>
                  <a:gd name="T14" fmla="*/ 60 w 62"/>
                  <a:gd name="T15" fmla="*/ 15 h 64"/>
                  <a:gd name="T16" fmla="*/ 58 w 62"/>
                  <a:gd name="T17" fmla="*/ 15 h 64"/>
                  <a:gd name="T18" fmla="*/ 52 w 62"/>
                  <a:gd name="T19" fmla="*/ 23 h 64"/>
                  <a:gd name="T20" fmla="*/ 50 w 62"/>
                  <a:gd name="T21" fmla="*/ 22 h 64"/>
                  <a:gd name="T22" fmla="*/ 57 w 62"/>
                  <a:gd name="T23" fmla="*/ 14 h 64"/>
                  <a:gd name="T24" fmla="*/ 57 w 62"/>
                  <a:gd name="T25" fmla="*/ 13 h 64"/>
                  <a:gd name="T26" fmla="*/ 55 w 62"/>
                  <a:gd name="T27" fmla="*/ 13 h 64"/>
                  <a:gd name="T28" fmla="*/ 49 w 62"/>
                  <a:gd name="T29" fmla="*/ 21 h 64"/>
                  <a:gd name="T30" fmla="*/ 47 w 62"/>
                  <a:gd name="T31" fmla="*/ 20 h 64"/>
                  <a:gd name="T32" fmla="*/ 53 w 62"/>
                  <a:gd name="T33" fmla="*/ 12 h 64"/>
                  <a:gd name="T34" fmla="*/ 53 w 62"/>
                  <a:gd name="T35" fmla="*/ 10 h 64"/>
                  <a:gd name="T36" fmla="*/ 52 w 62"/>
                  <a:gd name="T37" fmla="*/ 10 h 64"/>
                  <a:gd name="T38" fmla="*/ 45 w 62"/>
                  <a:gd name="T39" fmla="*/ 18 h 64"/>
                  <a:gd name="T40" fmla="*/ 44 w 62"/>
                  <a:gd name="T41" fmla="*/ 17 h 64"/>
                  <a:gd name="T42" fmla="*/ 51 w 62"/>
                  <a:gd name="T43" fmla="*/ 9 h 64"/>
                  <a:gd name="T44" fmla="*/ 51 w 62"/>
                  <a:gd name="T45" fmla="*/ 8 h 64"/>
                  <a:gd name="T46" fmla="*/ 49 w 62"/>
                  <a:gd name="T47" fmla="*/ 8 h 64"/>
                  <a:gd name="T48" fmla="*/ 42 w 62"/>
                  <a:gd name="T49" fmla="*/ 15 h 64"/>
                  <a:gd name="T50" fmla="*/ 41 w 62"/>
                  <a:gd name="T51" fmla="*/ 14 h 64"/>
                  <a:gd name="T52" fmla="*/ 48 w 62"/>
                  <a:gd name="T53" fmla="*/ 7 h 64"/>
                  <a:gd name="T54" fmla="*/ 49 w 62"/>
                  <a:gd name="T55" fmla="*/ 6 h 64"/>
                  <a:gd name="T56" fmla="*/ 47 w 62"/>
                  <a:gd name="T57" fmla="*/ 6 h 64"/>
                  <a:gd name="T58" fmla="*/ 39 w 62"/>
                  <a:gd name="T59" fmla="*/ 13 h 64"/>
                  <a:gd name="T60" fmla="*/ 38 w 62"/>
                  <a:gd name="T61" fmla="*/ 11 h 64"/>
                  <a:gd name="T62" fmla="*/ 45 w 62"/>
                  <a:gd name="T63" fmla="*/ 4 h 64"/>
                  <a:gd name="T64" fmla="*/ 46 w 62"/>
                  <a:gd name="T65" fmla="*/ 3 h 64"/>
                  <a:gd name="T66" fmla="*/ 44 w 62"/>
                  <a:gd name="T67" fmla="*/ 3 h 64"/>
                  <a:gd name="T68" fmla="*/ 36 w 62"/>
                  <a:gd name="T69" fmla="*/ 9 h 64"/>
                  <a:gd name="T70" fmla="*/ 35 w 62"/>
                  <a:gd name="T71" fmla="*/ 8 h 64"/>
                  <a:gd name="T72" fmla="*/ 43 w 62"/>
                  <a:gd name="T73" fmla="*/ 2 h 64"/>
                  <a:gd name="T74" fmla="*/ 43 w 62"/>
                  <a:gd name="T75" fmla="*/ 0 h 64"/>
                  <a:gd name="T76" fmla="*/ 42 w 62"/>
                  <a:gd name="T77" fmla="*/ 0 h 64"/>
                  <a:gd name="T78" fmla="*/ 34 w 62"/>
                  <a:gd name="T79" fmla="*/ 6 h 64"/>
                  <a:gd name="T80" fmla="*/ 4 w 62"/>
                  <a:gd name="T81" fmla="*/ 31 h 64"/>
                  <a:gd name="T82" fmla="*/ 2 w 62"/>
                  <a:gd name="T83" fmla="*/ 40 h 64"/>
                  <a:gd name="T84" fmla="*/ 27 w 62"/>
                  <a:gd name="T85" fmla="*/ 62 h 64"/>
                  <a:gd name="T86" fmla="*/ 36 w 62"/>
                  <a:gd name="T87" fmla="*/ 59 h 64"/>
                  <a:gd name="T88" fmla="*/ 57 w 62"/>
                  <a:gd name="T89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4">
                    <a:moveTo>
                      <a:pt x="57" y="27"/>
                    </a:moveTo>
                    <a:cubicBezTo>
                      <a:pt x="59" y="23"/>
                      <a:pt x="60" y="22"/>
                      <a:pt x="62" y="18"/>
                    </a:cubicBezTo>
                    <a:cubicBezTo>
                      <a:pt x="62" y="17"/>
                      <a:pt x="62" y="17"/>
                      <a:pt x="62" y="16"/>
                    </a:cubicBezTo>
                    <a:cubicBezTo>
                      <a:pt x="62" y="16"/>
                      <a:pt x="61" y="16"/>
                      <a:pt x="60" y="17"/>
                    </a:cubicBezTo>
                    <a:cubicBezTo>
                      <a:pt x="60" y="17"/>
                      <a:pt x="56" y="25"/>
                      <a:pt x="55" y="26"/>
                    </a:cubicBezTo>
                    <a:cubicBezTo>
                      <a:pt x="55" y="26"/>
                      <a:pt x="53" y="25"/>
                      <a:pt x="54" y="24"/>
                    </a:cubicBezTo>
                    <a:cubicBezTo>
                      <a:pt x="54" y="24"/>
                      <a:pt x="60" y="16"/>
                      <a:pt x="60" y="16"/>
                    </a:cubicBezTo>
                    <a:cubicBezTo>
                      <a:pt x="60" y="16"/>
                      <a:pt x="60" y="15"/>
                      <a:pt x="60" y="15"/>
                    </a:cubicBezTo>
                    <a:cubicBezTo>
                      <a:pt x="59" y="15"/>
                      <a:pt x="59" y="15"/>
                      <a:pt x="58" y="15"/>
                    </a:cubicBezTo>
                    <a:cubicBezTo>
                      <a:pt x="58" y="15"/>
                      <a:pt x="52" y="22"/>
                      <a:pt x="52" y="23"/>
                    </a:cubicBezTo>
                    <a:cubicBezTo>
                      <a:pt x="51" y="24"/>
                      <a:pt x="50" y="23"/>
                      <a:pt x="50" y="22"/>
                    </a:cubicBezTo>
                    <a:cubicBezTo>
                      <a:pt x="51" y="21"/>
                      <a:pt x="57" y="14"/>
                      <a:pt x="57" y="14"/>
                    </a:cubicBezTo>
                    <a:cubicBezTo>
                      <a:pt x="57" y="14"/>
                      <a:pt x="57" y="13"/>
                      <a:pt x="57" y="13"/>
                    </a:cubicBezTo>
                    <a:cubicBezTo>
                      <a:pt x="56" y="13"/>
                      <a:pt x="56" y="13"/>
                      <a:pt x="55" y="13"/>
                    </a:cubicBezTo>
                    <a:cubicBezTo>
                      <a:pt x="55" y="13"/>
                      <a:pt x="49" y="20"/>
                      <a:pt x="49" y="21"/>
                    </a:cubicBezTo>
                    <a:cubicBezTo>
                      <a:pt x="48" y="22"/>
                      <a:pt x="46" y="20"/>
                      <a:pt x="47" y="20"/>
                    </a:cubicBezTo>
                    <a:cubicBezTo>
                      <a:pt x="48" y="19"/>
                      <a:pt x="53" y="12"/>
                      <a:pt x="53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2" y="10"/>
                    </a:cubicBezTo>
                    <a:cubicBezTo>
                      <a:pt x="52" y="10"/>
                      <a:pt x="46" y="17"/>
                      <a:pt x="45" y="18"/>
                    </a:cubicBezTo>
                    <a:cubicBezTo>
                      <a:pt x="45" y="19"/>
                      <a:pt x="43" y="18"/>
                      <a:pt x="44" y="17"/>
                    </a:cubicBezTo>
                    <a:cubicBezTo>
                      <a:pt x="45" y="16"/>
                      <a:pt x="51" y="9"/>
                      <a:pt x="51" y="9"/>
                    </a:cubicBezTo>
                    <a:cubicBezTo>
                      <a:pt x="51" y="9"/>
                      <a:pt x="51" y="8"/>
                      <a:pt x="51" y="8"/>
                    </a:cubicBezTo>
                    <a:cubicBezTo>
                      <a:pt x="50" y="7"/>
                      <a:pt x="50" y="7"/>
                      <a:pt x="49" y="8"/>
                    </a:cubicBezTo>
                    <a:cubicBezTo>
                      <a:pt x="49" y="8"/>
                      <a:pt x="43" y="15"/>
                      <a:pt x="42" y="15"/>
                    </a:cubicBezTo>
                    <a:cubicBezTo>
                      <a:pt x="42" y="16"/>
                      <a:pt x="40" y="15"/>
                      <a:pt x="41" y="14"/>
                    </a:cubicBezTo>
                    <a:cubicBezTo>
                      <a:pt x="42" y="13"/>
                      <a:pt x="48" y="7"/>
                      <a:pt x="48" y="7"/>
                    </a:cubicBezTo>
                    <a:cubicBezTo>
                      <a:pt x="49" y="7"/>
                      <a:pt x="49" y="6"/>
                      <a:pt x="49" y="6"/>
                    </a:cubicBezTo>
                    <a:cubicBezTo>
                      <a:pt x="48" y="5"/>
                      <a:pt x="47" y="5"/>
                      <a:pt x="47" y="6"/>
                    </a:cubicBezTo>
                    <a:cubicBezTo>
                      <a:pt x="47" y="6"/>
                      <a:pt x="40" y="12"/>
                      <a:pt x="39" y="13"/>
                    </a:cubicBezTo>
                    <a:cubicBezTo>
                      <a:pt x="39" y="13"/>
                      <a:pt x="37" y="12"/>
                      <a:pt x="38" y="11"/>
                    </a:cubicBezTo>
                    <a:cubicBezTo>
                      <a:pt x="39" y="10"/>
                      <a:pt x="45" y="4"/>
                      <a:pt x="45" y="4"/>
                    </a:cubicBezTo>
                    <a:cubicBezTo>
                      <a:pt x="46" y="4"/>
                      <a:pt x="46" y="3"/>
                      <a:pt x="46" y="3"/>
                    </a:cubicBezTo>
                    <a:cubicBezTo>
                      <a:pt x="45" y="2"/>
                      <a:pt x="44" y="2"/>
                      <a:pt x="44" y="3"/>
                    </a:cubicBezTo>
                    <a:cubicBezTo>
                      <a:pt x="44" y="3"/>
                      <a:pt x="37" y="9"/>
                      <a:pt x="36" y="9"/>
                    </a:cubicBezTo>
                    <a:cubicBezTo>
                      <a:pt x="36" y="10"/>
                      <a:pt x="34" y="9"/>
                      <a:pt x="35" y="8"/>
                    </a:cubicBezTo>
                    <a:cubicBezTo>
                      <a:pt x="36" y="7"/>
                      <a:pt x="43" y="2"/>
                      <a:pt x="43" y="2"/>
                    </a:cubicBezTo>
                    <a:cubicBezTo>
                      <a:pt x="44" y="1"/>
                      <a:pt x="44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9" y="3"/>
                      <a:pt x="37" y="4"/>
                      <a:pt x="34" y="6"/>
                    </a:cubicBezTo>
                    <a:cubicBezTo>
                      <a:pt x="24" y="14"/>
                      <a:pt x="14" y="22"/>
                      <a:pt x="4" y="31"/>
                    </a:cubicBezTo>
                    <a:cubicBezTo>
                      <a:pt x="1" y="33"/>
                      <a:pt x="0" y="37"/>
                      <a:pt x="2" y="40"/>
                    </a:cubicBezTo>
                    <a:cubicBezTo>
                      <a:pt x="11" y="50"/>
                      <a:pt x="16" y="54"/>
                      <a:pt x="27" y="62"/>
                    </a:cubicBezTo>
                    <a:cubicBezTo>
                      <a:pt x="29" y="64"/>
                      <a:pt x="33" y="62"/>
                      <a:pt x="36" y="59"/>
                    </a:cubicBezTo>
                    <a:cubicBezTo>
                      <a:pt x="43" y="48"/>
                      <a:pt x="50" y="37"/>
                      <a:pt x="57" y="27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66">
                <a:extLst>
                  <a:ext uri="{FF2B5EF4-FFF2-40B4-BE49-F238E27FC236}">
                    <a16:creationId xmlns:a16="http://schemas.microsoft.com/office/drawing/2014/main" id="{F60EA74F-DD51-4B69-945D-C19ED1CBA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289" y="3811588"/>
                <a:ext cx="233363" cy="241300"/>
              </a:xfrm>
              <a:custGeom>
                <a:avLst/>
                <a:gdLst>
                  <a:gd name="T0" fmla="*/ 57 w 62"/>
                  <a:gd name="T1" fmla="*/ 27 h 64"/>
                  <a:gd name="T2" fmla="*/ 62 w 62"/>
                  <a:gd name="T3" fmla="*/ 18 h 64"/>
                  <a:gd name="T4" fmla="*/ 62 w 62"/>
                  <a:gd name="T5" fmla="*/ 16 h 64"/>
                  <a:gd name="T6" fmla="*/ 60 w 62"/>
                  <a:gd name="T7" fmla="*/ 17 h 64"/>
                  <a:gd name="T8" fmla="*/ 55 w 62"/>
                  <a:gd name="T9" fmla="*/ 26 h 64"/>
                  <a:gd name="T10" fmla="*/ 54 w 62"/>
                  <a:gd name="T11" fmla="*/ 24 h 64"/>
                  <a:gd name="T12" fmla="*/ 60 w 62"/>
                  <a:gd name="T13" fmla="*/ 16 h 64"/>
                  <a:gd name="T14" fmla="*/ 60 w 62"/>
                  <a:gd name="T15" fmla="*/ 15 h 64"/>
                  <a:gd name="T16" fmla="*/ 58 w 62"/>
                  <a:gd name="T17" fmla="*/ 15 h 64"/>
                  <a:gd name="T18" fmla="*/ 52 w 62"/>
                  <a:gd name="T19" fmla="*/ 23 h 64"/>
                  <a:gd name="T20" fmla="*/ 50 w 62"/>
                  <a:gd name="T21" fmla="*/ 22 h 64"/>
                  <a:gd name="T22" fmla="*/ 57 w 62"/>
                  <a:gd name="T23" fmla="*/ 14 h 64"/>
                  <a:gd name="T24" fmla="*/ 57 w 62"/>
                  <a:gd name="T25" fmla="*/ 13 h 64"/>
                  <a:gd name="T26" fmla="*/ 55 w 62"/>
                  <a:gd name="T27" fmla="*/ 13 h 64"/>
                  <a:gd name="T28" fmla="*/ 49 w 62"/>
                  <a:gd name="T29" fmla="*/ 21 h 64"/>
                  <a:gd name="T30" fmla="*/ 47 w 62"/>
                  <a:gd name="T31" fmla="*/ 20 h 64"/>
                  <a:gd name="T32" fmla="*/ 53 w 62"/>
                  <a:gd name="T33" fmla="*/ 12 h 64"/>
                  <a:gd name="T34" fmla="*/ 53 w 62"/>
                  <a:gd name="T35" fmla="*/ 10 h 64"/>
                  <a:gd name="T36" fmla="*/ 52 w 62"/>
                  <a:gd name="T37" fmla="*/ 10 h 64"/>
                  <a:gd name="T38" fmla="*/ 45 w 62"/>
                  <a:gd name="T39" fmla="*/ 18 h 64"/>
                  <a:gd name="T40" fmla="*/ 44 w 62"/>
                  <a:gd name="T41" fmla="*/ 17 h 64"/>
                  <a:gd name="T42" fmla="*/ 51 w 62"/>
                  <a:gd name="T43" fmla="*/ 9 h 64"/>
                  <a:gd name="T44" fmla="*/ 51 w 62"/>
                  <a:gd name="T45" fmla="*/ 8 h 64"/>
                  <a:gd name="T46" fmla="*/ 49 w 62"/>
                  <a:gd name="T47" fmla="*/ 8 h 64"/>
                  <a:gd name="T48" fmla="*/ 42 w 62"/>
                  <a:gd name="T49" fmla="*/ 15 h 64"/>
                  <a:gd name="T50" fmla="*/ 41 w 62"/>
                  <a:gd name="T51" fmla="*/ 14 h 64"/>
                  <a:gd name="T52" fmla="*/ 48 w 62"/>
                  <a:gd name="T53" fmla="*/ 7 h 64"/>
                  <a:gd name="T54" fmla="*/ 49 w 62"/>
                  <a:gd name="T55" fmla="*/ 6 h 64"/>
                  <a:gd name="T56" fmla="*/ 47 w 62"/>
                  <a:gd name="T57" fmla="*/ 6 h 64"/>
                  <a:gd name="T58" fmla="*/ 39 w 62"/>
                  <a:gd name="T59" fmla="*/ 13 h 64"/>
                  <a:gd name="T60" fmla="*/ 38 w 62"/>
                  <a:gd name="T61" fmla="*/ 11 h 64"/>
                  <a:gd name="T62" fmla="*/ 45 w 62"/>
                  <a:gd name="T63" fmla="*/ 4 h 64"/>
                  <a:gd name="T64" fmla="*/ 46 w 62"/>
                  <a:gd name="T65" fmla="*/ 3 h 64"/>
                  <a:gd name="T66" fmla="*/ 44 w 62"/>
                  <a:gd name="T67" fmla="*/ 3 h 64"/>
                  <a:gd name="T68" fmla="*/ 36 w 62"/>
                  <a:gd name="T69" fmla="*/ 9 h 64"/>
                  <a:gd name="T70" fmla="*/ 35 w 62"/>
                  <a:gd name="T71" fmla="*/ 8 h 64"/>
                  <a:gd name="T72" fmla="*/ 43 w 62"/>
                  <a:gd name="T73" fmla="*/ 2 h 64"/>
                  <a:gd name="T74" fmla="*/ 43 w 62"/>
                  <a:gd name="T75" fmla="*/ 0 h 64"/>
                  <a:gd name="T76" fmla="*/ 42 w 62"/>
                  <a:gd name="T77" fmla="*/ 0 h 64"/>
                  <a:gd name="T78" fmla="*/ 34 w 62"/>
                  <a:gd name="T79" fmla="*/ 6 h 64"/>
                  <a:gd name="T80" fmla="*/ 4 w 62"/>
                  <a:gd name="T81" fmla="*/ 31 h 64"/>
                  <a:gd name="T82" fmla="*/ 2 w 62"/>
                  <a:gd name="T83" fmla="*/ 40 h 64"/>
                  <a:gd name="T84" fmla="*/ 27 w 62"/>
                  <a:gd name="T85" fmla="*/ 62 h 64"/>
                  <a:gd name="T86" fmla="*/ 36 w 62"/>
                  <a:gd name="T87" fmla="*/ 59 h 64"/>
                  <a:gd name="T88" fmla="*/ 57 w 62"/>
                  <a:gd name="T89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4">
                    <a:moveTo>
                      <a:pt x="57" y="27"/>
                    </a:moveTo>
                    <a:cubicBezTo>
                      <a:pt x="59" y="23"/>
                      <a:pt x="60" y="22"/>
                      <a:pt x="62" y="18"/>
                    </a:cubicBezTo>
                    <a:cubicBezTo>
                      <a:pt x="62" y="17"/>
                      <a:pt x="62" y="17"/>
                      <a:pt x="62" y="16"/>
                    </a:cubicBezTo>
                    <a:cubicBezTo>
                      <a:pt x="62" y="16"/>
                      <a:pt x="61" y="16"/>
                      <a:pt x="60" y="17"/>
                    </a:cubicBezTo>
                    <a:cubicBezTo>
                      <a:pt x="60" y="17"/>
                      <a:pt x="56" y="25"/>
                      <a:pt x="55" y="26"/>
                    </a:cubicBezTo>
                    <a:cubicBezTo>
                      <a:pt x="55" y="26"/>
                      <a:pt x="53" y="25"/>
                      <a:pt x="54" y="24"/>
                    </a:cubicBezTo>
                    <a:cubicBezTo>
                      <a:pt x="54" y="24"/>
                      <a:pt x="60" y="16"/>
                      <a:pt x="60" y="16"/>
                    </a:cubicBezTo>
                    <a:cubicBezTo>
                      <a:pt x="60" y="16"/>
                      <a:pt x="60" y="15"/>
                      <a:pt x="60" y="15"/>
                    </a:cubicBezTo>
                    <a:cubicBezTo>
                      <a:pt x="59" y="15"/>
                      <a:pt x="59" y="15"/>
                      <a:pt x="58" y="15"/>
                    </a:cubicBezTo>
                    <a:cubicBezTo>
                      <a:pt x="58" y="15"/>
                      <a:pt x="52" y="22"/>
                      <a:pt x="52" y="23"/>
                    </a:cubicBezTo>
                    <a:cubicBezTo>
                      <a:pt x="51" y="24"/>
                      <a:pt x="50" y="23"/>
                      <a:pt x="50" y="22"/>
                    </a:cubicBezTo>
                    <a:cubicBezTo>
                      <a:pt x="51" y="21"/>
                      <a:pt x="57" y="14"/>
                      <a:pt x="57" y="14"/>
                    </a:cubicBezTo>
                    <a:cubicBezTo>
                      <a:pt x="57" y="14"/>
                      <a:pt x="57" y="13"/>
                      <a:pt x="57" y="13"/>
                    </a:cubicBezTo>
                    <a:cubicBezTo>
                      <a:pt x="56" y="13"/>
                      <a:pt x="56" y="13"/>
                      <a:pt x="55" y="13"/>
                    </a:cubicBezTo>
                    <a:cubicBezTo>
                      <a:pt x="55" y="13"/>
                      <a:pt x="49" y="20"/>
                      <a:pt x="49" y="21"/>
                    </a:cubicBezTo>
                    <a:cubicBezTo>
                      <a:pt x="48" y="22"/>
                      <a:pt x="46" y="20"/>
                      <a:pt x="47" y="20"/>
                    </a:cubicBezTo>
                    <a:cubicBezTo>
                      <a:pt x="48" y="19"/>
                      <a:pt x="53" y="12"/>
                      <a:pt x="53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2" y="10"/>
                    </a:cubicBezTo>
                    <a:cubicBezTo>
                      <a:pt x="52" y="10"/>
                      <a:pt x="46" y="17"/>
                      <a:pt x="45" y="18"/>
                    </a:cubicBezTo>
                    <a:cubicBezTo>
                      <a:pt x="45" y="19"/>
                      <a:pt x="43" y="18"/>
                      <a:pt x="44" y="17"/>
                    </a:cubicBezTo>
                    <a:cubicBezTo>
                      <a:pt x="45" y="16"/>
                      <a:pt x="51" y="9"/>
                      <a:pt x="51" y="9"/>
                    </a:cubicBezTo>
                    <a:cubicBezTo>
                      <a:pt x="51" y="9"/>
                      <a:pt x="51" y="8"/>
                      <a:pt x="51" y="8"/>
                    </a:cubicBezTo>
                    <a:cubicBezTo>
                      <a:pt x="50" y="7"/>
                      <a:pt x="50" y="7"/>
                      <a:pt x="49" y="8"/>
                    </a:cubicBezTo>
                    <a:cubicBezTo>
                      <a:pt x="49" y="8"/>
                      <a:pt x="43" y="15"/>
                      <a:pt x="42" y="15"/>
                    </a:cubicBezTo>
                    <a:cubicBezTo>
                      <a:pt x="42" y="16"/>
                      <a:pt x="40" y="15"/>
                      <a:pt x="41" y="14"/>
                    </a:cubicBezTo>
                    <a:cubicBezTo>
                      <a:pt x="42" y="13"/>
                      <a:pt x="48" y="7"/>
                      <a:pt x="48" y="7"/>
                    </a:cubicBezTo>
                    <a:cubicBezTo>
                      <a:pt x="49" y="7"/>
                      <a:pt x="49" y="6"/>
                      <a:pt x="49" y="6"/>
                    </a:cubicBezTo>
                    <a:cubicBezTo>
                      <a:pt x="48" y="5"/>
                      <a:pt x="47" y="5"/>
                      <a:pt x="47" y="6"/>
                    </a:cubicBezTo>
                    <a:cubicBezTo>
                      <a:pt x="47" y="6"/>
                      <a:pt x="40" y="12"/>
                      <a:pt x="39" y="13"/>
                    </a:cubicBezTo>
                    <a:cubicBezTo>
                      <a:pt x="39" y="13"/>
                      <a:pt x="37" y="12"/>
                      <a:pt x="38" y="11"/>
                    </a:cubicBezTo>
                    <a:cubicBezTo>
                      <a:pt x="39" y="10"/>
                      <a:pt x="45" y="4"/>
                      <a:pt x="45" y="4"/>
                    </a:cubicBezTo>
                    <a:cubicBezTo>
                      <a:pt x="46" y="4"/>
                      <a:pt x="46" y="3"/>
                      <a:pt x="46" y="3"/>
                    </a:cubicBezTo>
                    <a:cubicBezTo>
                      <a:pt x="45" y="2"/>
                      <a:pt x="44" y="2"/>
                      <a:pt x="44" y="3"/>
                    </a:cubicBezTo>
                    <a:cubicBezTo>
                      <a:pt x="44" y="3"/>
                      <a:pt x="37" y="9"/>
                      <a:pt x="36" y="9"/>
                    </a:cubicBezTo>
                    <a:cubicBezTo>
                      <a:pt x="36" y="10"/>
                      <a:pt x="34" y="9"/>
                      <a:pt x="35" y="8"/>
                    </a:cubicBezTo>
                    <a:cubicBezTo>
                      <a:pt x="36" y="7"/>
                      <a:pt x="43" y="2"/>
                      <a:pt x="43" y="2"/>
                    </a:cubicBezTo>
                    <a:cubicBezTo>
                      <a:pt x="44" y="1"/>
                      <a:pt x="44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9" y="3"/>
                      <a:pt x="37" y="4"/>
                      <a:pt x="34" y="6"/>
                    </a:cubicBezTo>
                    <a:cubicBezTo>
                      <a:pt x="24" y="14"/>
                      <a:pt x="14" y="22"/>
                      <a:pt x="4" y="31"/>
                    </a:cubicBezTo>
                    <a:cubicBezTo>
                      <a:pt x="1" y="33"/>
                      <a:pt x="0" y="37"/>
                      <a:pt x="2" y="40"/>
                    </a:cubicBezTo>
                    <a:cubicBezTo>
                      <a:pt x="11" y="50"/>
                      <a:pt x="16" y="54"/>
                      <a:pt x="27" y="62"/>
                    </a:cubicBezTo>
                    <a:cubicBezTo>
                      <a:pt x="29" y="64"/>
                      <a:pt x="33" y="62"/>
                      <a:pt x="36" y="59"/>
                    </a:cubicBezTo>
                    <a:cubicBezTo>
                      <a:pt x="43" y="48"/>
                      <a:pt x="50" y="37"/>
                      <a:pt x="57" y="27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67">
                <a:extLst>
                  <a:ext uri="{FF2B5EF4-FFF2-40B4-BE49-F238E27FC236}">
                    <a16:creationId xmlns:a16="http://schemas.microsoft.com/office/drawing/2014/main" id="{5C846169-C298-426A-9A28-B42F4C7A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739" y="3932238"/>
                <a:ext cx="79375" cy="76200"/>
              </a:xfrm>
              <a:custGeom>
                <a:avLst/>
                <a:gdLst>
                  <a:gd name="T0" fmla="*/ 18 w 21"/>
                  <a:gd name="T1" fmla="*/ 16 h 20"/>
                  <a:gd name="T2" fmla="*/ 5 w 21"/>
                  <a:gd name="T3" fmla="*/ 16 h 20"/>
                  <a:gd name="T4" fmla="*/ 4 w 21"/>
                  <a:gd name="T5" fmla="*/ 3 h 20"/>
                  <a:gd name="T6" fmla="*/ 16 w 21"/>
                  <a:gd name="T7" fmla="*/ 3 h 20"/>
                  <a:gd name="T8" fmla="*/ 18 w 21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8" y="16"/>
                    </a:moveTo>
                    <a:cubicBezTo>
                      <a:pt x="15" y="19"/>
                      <a:pt x="9" y="20"/>
                      <a:pt x="5" y="16"/>
                    </a:cubicBezTo>
                    <a:cubicBezTo>
                      <a:pt x="1" y="12"/>
                      <a:pt x="0" y="6"/>
                      <a:pt x="4" y="3"/>
                    </a:cubicBezTo>
                    <a:cubicBezTo>
                      <a:pt x="7" y="0"/>
                      <a:pt x="13" y="0"/>
                      <a:pt x="16" y="3"/>
                    </a:cubicBezTo>
                    <a:cubicBezTo>
                      <a:pt x="20" y="7"/>
                      <a:pt x="21" y="12"/>
                      <a:pt x="18" y="16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68">
                <a:extLst>
                  <a:ext uri="{FF2B5EF4-FFF2-40B4-BE49-F238E27FC236}">
                    <a16:creationId xmlns:a16="http://schemas.microsoft.com/office/drawing/2014/main" id="{DFD23F85-B2E3-4E9F-962A-6C584D0AF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739" y="3932238"/>
                <a:ext cx="79375" cy="76200"/>
              </a:xfrm>
              <a:custGeom>
                <a:avLst/>
                <a:gdLst>
                  <a:gd name="T0" fmla="*/ 18 w 21"/>
                  <a:gd name="T1" fmla="*/ 16 h 20"/>
                  <a:gd name="T2" fmla="*/ 5 w 21"/>
                  <a:gd name="T3" fmla="*/ 16 h 20"/>
                  <a:gd name="T4" fmla="*/ 4 w 21"/>
                  <a:gd name="T5" fmla="*/ 3 h 20"/>
                  <a:gd name="T6" fmla="*/ 16 w 21"/>
                  <a:gd name="T7" fmla="*/ 3 h 20"/>
                  <a:gd name="T8" fmla="*/ 18 w 21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8" y="16"/>
                    </a:moveTo>
                    <a:cubicBezTo>
                      <a:pt x="15" y="19"/>
                      <a:pt x="9" y="20"/>
                      <a:pt x="5" y="16"/>
                    </a:cubicBezTo>
                    <a:cubicBezTo>
                      <a:pt x="1" y="12"/>
                      <a:pt x="0" y="6"/>
                      <a:pt x="4" y="3"/>
                    </a:cubicBezTo>
                    <a:cubicBezTo>
                      <a:pt x="7" y="0"/>
                      <a:pt x="13" y="0"/>
                      <a:pt x="16" y="3"/>
                    </a:cubicBezTo>
                    <a:cubicBezTo>
                      <a:pt x="20" y="7"/>
                      <a:pt x="21" y="12"/>
                      <a:pt x="18" y="16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69">
                <a:extLst>
                  <a:ext uri="{FF2B5EF4-FFF2-40B4-BE49-F238E27FC236}">
                    <a16:creationId xmlns:a16="http://schemas.microsoft.com/office/drawing/2014/main" id="{BF3E9F99-A25E-425F-8A85-5E77EFDAA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14" y="3875088"/>
                <a:ext cx="204788" cy="246063"/>
              </a:xfrm>
              <a:custGeom>
                <a:avLst/>
                <a:gdLst>
                  <a:gd name="T0" fmla="*/ 52 w 54"/>
                  <a:gd name="T1" fmla="*/ 22 h 65"/>
                  <a:gd name="T2" fmla="*/ 54 w 54"/>
                  <a:gd name="T3" fmla="*/ 12 h 65"/>
                  <a:gd name="T4" fmla="*/ 53 w 54"/>
                  <a:gd name="T5" fmla="*/ 11 h 65"/>
                  <a:gd name="T6" fmla="*/ 52 w 54"/>
                  <a:gd name="T7" fmla="*/ 11 h 65"/>
                  <a:gd name="T8" fmla="*/ 50 w 54"/>
                  <a:gd name="T9" fmla="*/ 21 h 65"/>
                  <a:gd name="T10" fmla="*/ 48 w 54"/>
                  <a:gd name="T11" fmla="*/ 21 h 65"/>
                  <a:gd name="T12" fmla="*/ 51 w 54"/>
                  <a:gd name="T13" fmla="*/ 11 h 65"/>
                  <a:gd name="T14" fmla="*/ 51 w 54"/>
                  <a:gd name="T15" fmla="*/ 10 h 65"/>
                  <a:gd name="T16" fmla="*/ 49 w 54"/>
                  <a:gd name="T17" fmla="*/ 11 h 65"/>
                  <a:gd name="T18" fmla="*/ 46 w 54"/>
                  <a:gd name="T19" fmla="*/ 20 h 65"/>
                  <a:gd name="T20" fmla="*/ 44 w 54"/>
                  <a:gd name="T21" fmla="*/ 19 h 65"/>
                  <a:gd name="T22" fmla="*/ 48 w 54"/>
                  <a:gd name="T23" fmla="*/ 10 h 65"/>
                  <a:gd name="T24" fmla="*/ 47 w 54"/>
                  <a:gd name="T25" fmla="*/ 9 h 65"/>
                  <a:gd name="T26" fmla="*/ 46 w 54"/>
                  <a:gd name="T27" fmla="*/ 9 h 65"/>
                  <a:gd name="T28" fmla="*/ 42 w 54"/>
                  <a:gd name="T29" fmla="*/ 18 h 65"/>
                  <a:gd name="T30" fmla="*/ 40 w 54"/>
                  <a:gd name="T31" fmla="*/ 18 h 65"/>
                  <a:gd name="T32" fmla="*/ 44 w 54"/>
                  <a:gd name="T33" fmla="*/ 8 h 65"/>
                  <a:gd name="T34" fmla="*/ 43 w 54"/>
                  <a:gd name="T35" fmla="*/ 7 h 65"/>
                  <a:gd name="T36" fmla="*/ 42 w 54"/>
                  <a:gd name="T37" fmla="*/ 8 h 65"/>
                  <a:gd name="T38" fmla="*/ 38 w 54"/>
                  <a:gd name="T39" fmla="*/ 17 h 65"/>
                  <a:gd name="T40" fmla="*/ 36 w 54"/>
                  <a:gd name="T41" fmla="*/ 16 h 65"/>
                  <a:gd name="T42" fmla="*/ 40 w 54"/>
                  <a:gd name="T43" fmla="*/ 7 h 65"/>
                  <a:gd name="T44" fmla="*/ 40 w 54"/>
                  <a:gd name="T45" fmla="*/ 6 h 65"/>
                  <a:gd name="T46" fmla="*/ 39 w 54"/>
                  <a:gd name="T47" fmla="*/ 6 h 65"/>
                  <a:gd name="T48" fmla="*/ 34 w 54"/>
                  <a:gd name="T49" fmla="*/ 15 h 65"/>
                  <a:gd name="T50" fmla="*/ 32 w 54"/>
                  <a:gd name="T51" fmla="*/ 14 h 65"/>
                  <a:gd name="T52" fmla="*/ 38 w 54"/>
                  <a:gd name="T53" fmla="*/ 6 h 65"/>
                  <a:gd name="T54" fmla="*/ 37 w 54"/>
                  <a:gd name="T55" fmla="*/ 4 h 65"/>
                  <a:gd name="T56" fmla="*/ 36 w 54"/>
                  <a:gd name="T57" fmla="*/ 5 h 65"/>
                  <a:gd name="T58" fmla="*/ 31 w 54"/>
                  <a:gd name="T59" fmla="*/ 14 h 65"/>
                  <a:gd name="T60" fmla="*/ 29 w 54"/>
                  <a:gd name="T61" fmla="*/ 13 h 65"/>
                  <a:gd name="T62" fmla="*/ 34 w 54"/>
                  <a:gd name="T63" fmla="*/ 4 h 65"/>
                  <a:gd name="T64" fmla="*/ 34 w 54"/>
                  <a:gd name="T65" fmla="*/ 2 h 65"/>
                  <a:gd name="T66" fmla="*/ 32 w 54"/>
                  <a:gd name="T67" fmla="*/ 3 h 65"/>
                  <a:gd name="T68" fmla="*/ 27 w 54"/>
                  <a:gd name="T69" fmla="*/ 12 h 65"/>
                  <a:gd name="T70" fmla="*/ 25 w 54"/>
                  <a:gd name="T71" fmla="*/ 11 h 65"/>
                  <a:gd name="T72" fmla="*/ 31 w 54"/>
                  <a:gd name="T73" fmla="*/ 2 h 65"/>
                  <a:gd name="T74" fmla="*/ 31 w 54"/>
                  <a:gd name="T75" fmla="*/ 1 h 65"/>
                  <a:gd name="T76" fmla="*/ 30 w 54"/>
                  <a:gd name="T77" fmla="*/ 1 h 65"/>
                  <a:gd name="T78" fmla="*/ 23 w 54"/>
                  <a:gd name="T79" fmla="*/ 9 h 65"/>
                  <a:gd name="T80" fmla="*/ 2 w 54"/>
                  <a:gd name="T81" fmla="*/ 41 h 65"/>
                  <a:gd name="T82" fmla="*/ 3 w 54"/>
                  <a:gd name="T83" fmla="*/ 50 h 65"/>
                  <a:gd name="T84" fmla="*/ 33 w 54"/>
                  <a:gd name="T85" fmla="*/ 64 h 65"/>
                  <a:gd name="T86" fmla="*/ 41 w 54"/>
                  <a:gd name="T87" fmla="*/ 58 h 65"/>
                  <a:gd name="T88" fmla="*/ 52 w 54"/>
                  <a:gd name="T89" fmla="*/ 2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" h="65">
                    <a:moveTo>
                      <a:pt x="52" y="22"/>
                    </a:moveTo>
                    <a:cubicBezTo>
                      <a:pt x="52" y="18"/>
                      <a:pt x="53" y="16"/>
                      <a:pt x="54" y="12"/>
                    </a:cubicBezTo>
                    <a:cubicBezTo>
                      <a:pt x="54" y="11"/>
                      <a:pt x="54" y="11"/>
                      <a:pt x="53" y="11"/>
                    </a:cubicBezTo>
                    <a:cubicBezTo>
                      <a:pt x="53" y="10"/>
                      <a:pt x="52" y="11"/>
                      <a:pt x="52" y="11"/>
                    </a:cubicBezTo>
                    <a:cubicBezTo>
                      <a:pt x="52" y="11"/>
                      <a:pt x="50" y="20"/>
                      <a:pt x="50" y="21"/>
                    </a:cubicBezTo>
                    <a:cubicBezTo>
                      <a:pt x="49" y="22"/>
                      <a:pt x="47" y="22"/>
                      <a:pt x="48" y="21"/>
                    </a:cubicBezTo>
                    <a:cubicBezTo>
                      <a:pt x="48" y="19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1" y="10"/>
                    </a:cubicBezTo>
                    <a:cubicBezTo>
                      <a:pt x="50" y="10"/>
                      <a:pt x="50" y="10"/>
                      <a:pt x="49" y="11"/>
                    </a:cubicBezTo>
                    <a:cubicBezTo>
                      <a:pt x="49" y="11"/>
                      <a:pt x="46" y="19"/>
                      <a:pt x="46" y="20"/>
                    </a:cubicBezTo>
                    <a:cubicBezTo>
                      <a:pt x="45" y="21"/>
                      <a:pt x="43" y="20"/>
                      <a:pt x="44" y="19"/>
                    </a:cubicBezTo>
                    <a:cubicBezTo>
                      <a:pt x="44" y="18"/>
                      <a:pt x="48" y="10"/>
                      <a:pt x="48" y="10"/>
                    </a:cubicBezTo>
                    <a:cubicBezTo>
                      <a:pt x="48" y="9"/>
                      <a:pt x="48" y="9"/>
                      <a:pt x="47" y="9"/>
                    </a:cubicBezTo>
                    <a:cubicBezTo>
                      <a:pt x="47" y="8"/>
                      <a:pt x="46" y="9"/>
                      <a:pt x="46" y="9"/>
                    </a:cubicBezTo>
                    <a:cubicBezTo>
                      <a:pt x="46" y="9"/>
                      <a:pt x="42" y="17"/>
                      <a:pt x="42" y="18"/>
                    </a:cubicBezTo>
                    <a:cubicBezTo>
                      <a:pt x="41" y="20"/>
                      <a:pt x="40" y="19"/>
                      <a:pt x="40" y="18"/>
                    </a:cubicBezTo>
                    <a:cubicBezTo>
                      <a:pt x="40" y="17"/>
                      <a:pt x="44" y="8"/>
                      <a:pt x="44" y="8"/>
                    </a:cubicBezTo>
                    <a:cubicBezTo>
                      <a:pt x="44" y="8"/>
                      <a:pt x="44" y="7"/>
                      <a:pt x="43" y="7"/>
                    </a:cubicBezTo>
                    <a:cubicBezTo>
                      <a:pt x="43" y="7"/>
                      <a:pt x="42" y="7"/>
                      <a:pt x="42" y="8"/>
                    </a:cubicBezTo>
                    <a:cubicBezTo>
                      <a:pt x="42" y="8"/>
                      <a:pt x="38" y="16"/>
                      <a:pt x="38" y="17"/>
                    </a:cubicBezTo>
                    <a:cubicBezTo>
                      <a:pt x="38" y="18"/>
                      <a:pt x="36" y="17"/>
                      <a:pt x="36" y="16"/>
                    </a:cubicBezTo>
                    <a:cubicBezTo>
                      <a:pt x="37" y="15"/>
                      <a:pt x="40" y="7"/>
                      <a:pt x="40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40" y="5"/>
                      <a:pt x="39" y="6"/>
                      <a:pt x="39" y="6"/>
                    </a:cubicBezTo>
                    <a:cubicBezTo>
                      <a:pt x="39" y="6"/>
                      <a:pt x="35" y="14"/>
                      <a:pt x="34" y="15"/>
                    </a:cubicBezTo>
                    <a:cubicBezTo>
                      <a:pt x="34" y="16"/>
                      <a:pt x="32" y="15"/>
                      <a:pt x="32" y="14"/>
                    </a:cubicBezTo>
                    <a:cubicBezTo>
                      <a:pt x="33" y="13"/>
                      <a:pt x="38" y="6"/>
                      <a:pt x="38" y="6"/>
                    </a:cubicBezTo>
                    <a:cubicBezTo>
                      <a:pt x="38" y="5"/>
                      <a:pt x="38" y="5"/>
                      <a:pt x="37" y="4"/>
                    </a:cubicBezTo>
                    <a:cubicBezTo>
                      <a:pt x="37" y="4"/>
                      <a:pt x="36" y="4"/>
                      <a:pt x="36" y="5"/>
                    </a:cubicBezTo>
                    <a:cubicBezTo>
                      <a:pt x="36" y="5"/>
                      <a:pt x="31" y="13"/>
                      <a:pt x="31" y="14"/>
                    </a:cubicBezTo>
                    <a:cubicBezTo>
                      <a:pt x="30" y="14"/>
                      <a:pt x="28" y="14"/>
                      <a:pt x="29" y="13"/>
                    </a:cubicBezTo>
                    <a:cubicBezTo>
                      <a:pt x="29" y="12"/>
                      <a:pt x="34" y="4"/>
                      <a:pt x="34" y="4"/>
                    </a:cubicBezTo>
                    <a:cubicBezTo>
                      <a:pt x="34" y="3"/>
                      <a:pt x="34" y="3"/>
                      <a:pt x="34" y="2"/>
                    </a:cubicBezTo>
                    <a:cubicBezTo>
                      <a:pt x="33" y="2"/>
                      <a:pt x="33" y="2"/>
                      <a:pt x="32" y="3"/>
                    </a:cubicBezTo>
                    <a:cubicBezTo>
                      <a:pt x="32" y="3"/>
                      <a:pt x="27" y="11"/>
                      <a:pt x="27" y="12"/>
                    </a:cubicBezTo>
                    <a:cubicBezTo>
                      <a:pt x="26" y="12"/>
                      <a:pt x="25" y="11"/>
                      <a:pt x="25" y="11"/>
                    </a:cubicBezTo>
                    <a:cubicBezTo>
                      <a:pt x="26" y="10"/>
                      <a:pt x="31" y="2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27" y="5"/>
                      <a:pt x="26" y="6"/>
                      <a:pt x="23" y="9"/>
                    </a:cubicBezTo>
                    <a:cubicBezTo>
                      <a:pt x="16" y="20"/>
                      <a:pt x="9" y="31"/>
                      <a:pt x="2" y="41"/>
                    </a:cubicBezTo>
                    <a:cubicBezTo>
                      <a:pt x="0" y="45"/>
                      <a:pt x="0" y="49"/>
                      <a:pt x="3" y="50"/>
                    </a:cubicBezTo>
                    <a:cubicBezTo>
                      <a:pt x="14" y="57"/>
                      <a:pt x="20" y="60"/>
                      <a:pt x="33" y="64"/>
                    </a:cubicBezTo>
                    <a:cubicBezTo>
                      <a:pt x="36" y="65"/>
                      <a:pt x="39" y="62"/>
                      <a:pt x="41" y="58"/>
                    </a:cubicBezTo>
                    <a:cubicBezTo>
                      <a:pt x="44" y="46"/>
                      <a:pt x="48" y="34"/>
                      <a:pt x="52" y="22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70">
                <a:extLst>
                  <a:ext uri="{FF2B5EF4-FFF2-40B4-BE49-F238E27FC236}">
                    <a16:creationId xmlns:a16="http://schemas.microsoft.com/office/drawing/2014/main" id="{0C3B7299-67CE-4E68-89B9-16BF0D22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14" y="3875088"/>
                <a:ext cx="204788" cy="246063"/>
              </a:xfrm>
              <a:custGeom>
                <a:avLst/>
                <a:gdLst>
                  <a:gd name="T0" fmla="*/ 52 w 54"/>
                  <a:gd name="T1" fmla="*/ 22 h 65"/>
                  <a:gd name="T2" fmla="*/ 54 w 54"/>
                  <a:gd name="T3" fmla="*/ 12 h 65"/>
                  <a:gd name="T4" fmla="*/ 53 w 54"/>
                  <a:gd name="T5" fmla="*/ 11 h 65"/>
                  <a:gd name="T6" fmla="*/ 52 w 54"/>
                  <a:gd name="T7" fmla="*/ 11 h 65"/>
                  <a:gd name="T8" fmla="*/ 50 w 54"/>
                  <a:gd name="T9" fmla="*/ 21 h 65"/>
                  <a:gd name="T10" fmla="*/ 48 w 54"/>
                  <a:gd name="T11" fmla="*/ 21 h 65"/>
                  <a:gd name="T12" fmla="*/ 51 w 54"/>
                  <a:gd name="T13" fmla="*/ 11 h 65"/>
                  <a:gd name="T14" fmla="*/ 51 w 54"/>
                  <a:gd name="T15" fmla="*/ 10 h 65"/>
                  <a:gd name="T16" fmla="*/ 49 w 54"/>
                  <a:gd name="T17" fmla="*/ 11 h 65"/>
                  <a:gd name="T18" fmla="*/ 46 w 54"/>
                  <a:gd name="T19" fmla="*/ 20 h 65"/>
                  <a:gd name="T20" fmla="*/ 44 w 54"/>
                  <a:gd name="T21" fmla="*/ 19 h 65"/>
                  <a:gd name="T22" fmla="*/ 48 w 54"/>
                  <a:gd name="T23" fmla="*/ 10 h 65"/>
                  <a:gd name="T24" fmla="*/ 47 w 54"/>
                  <a:gd name="T25" fmla="*/ 9 h 65"/>
                  <a:gd name="T26" fmla="*/ 46 w 54"/>
                  <a:gd name="T27" fmla="*/ 9 h 65"/>
                  <a:gd name="T28" fmla="*/ 42 w 54"/>
                  <a:gd name="T29" fmla="*/ 18 h 65"/>
                  <a:gd name="T30" fmla="*/ 40 w 54"/>
                  <a:gd name="T31" fmla="*/ 18 h 65"/>
                  <a:gd name="T32" fmla="*/ 44 w 54"/>
                  <a:gd name="T33" fmla="*/ 8 h 65"/>
                  <a:gd name="T34" fmla="*/ 43 w 54"/>
                  <a:gd name="T35" fmla="*/ 7 h 65"/>
                  <a:gd name="T36" fmla="*/ 42 w 54"/>
                  <a:gd name="T37" fmla="*/ 8 h 65"/>
                  <a:gd name="T38" fmla="*/ 38 w 54"/>
                  <a:gd name="T39" fmla="*/ 17 h 65"/>
                  <a:gd name="T40" fmla="*/ 36 w 54"/>
                  <a:gd name="T41" fmla="*/ 16 h 65"/>
                  <a:gd name="T42" fmla="*/ 40 w 54"/>
                  <a:gd name="T43" fmla="*/ 7 h 65"/>
                  <a:gd name="T44" fmla="*/ 40 w 54"/>
                  <a:gd name="T45" fmla="*/ 6 h 65"/>
                  <a:gd name="T46" fmla="*/ 39 w 54"/>
                  <a:gd name="T47" fmla="*/ 6 h 65"/>
                  <a:gd name="T48" fmla="*/ 34 w 54"/>
                  <a:gd name="T49" fmla="*/ 15 h 65"/>
                  <a:gd name="T50" fmla="*/ 32 w 54"/>
                  <a:gd name="T51" fmla="*/ 14 h 65"/>
                  <a:gd name="T52" fmla="*/ 38 w 54"/>
                  <a:gd name="T53" fmla="*/ 6 h 65"/>
                  <a:gd name="T54" fmla="*/ 37 w 54"/>
                  <a:gd name="T55" fmla="*/ 4 h 65"/>
                  <a:gd name="T56" fmla="*/ 36 w 54"/>
                  <a:gd name="T57" fmla="*/ 5 h 65"/>
                  <a:gd name="T58" fmla="*/ 31 w 54"/>
                  <a:gd name="T59" fmla="*/ 14 h 65"/>
                  <a:gd name="T60" fmla="*/ 29 w 54"/>
                  <a:gd name="T61" fmla="*/ 13 h 65"/>
                  <a:gd name="T62" fmla="*/ 34 w 54"/>
                  <a:gd name="T63" fmla="*/ 4 h 65"/>
                  <a:gd name="T64" fmla="*/ 34 w 54"/>
                  <a:gd name="T65" fmla="*/ 2 h 65"/>
                  <a:gd name="T66" fmla="*/ 32 w 54"/>
                  <a:gd name="T67" fmla="*/ 3 h 65"/>
                  <a:gd name="T68" fmla="*/ 27 w 54"/>
                  <a:gd name="T69" fmla="*/ 12 h 65"/>
                  <a:gd name="T70" fmla="*/ 25 w 54"/>
                  <a:gd name="T71" fmla="*/ 11 h 65"/>
                  <a:gd name="T72" fmla="*/ 31 w 54"/>
                  <a:gd name="T73" fmla="*/ 2 h 65"/>
                  <a:gd name="T74" fmla="*/ 31 w 54"/>
                  <a:gd name="T75" fmla="*/ 1 h 65"/>
                  <a:gd name="T76" fmla="*/ 30 w 54"/>
                  <a:gd name="T77" fmla="*/ 1 h 65"/>
                  <a:gd name="T78" fmla="*/ 23 w 54"/>
                  <a:gd name="T79" fmla="*/ 9 h 65"/>
                  <a:gd name="T80" fmla="*/ 2 w 54"/>
                  <a:gd name="T81" fmla="*/ 41 h 65"/>
                  <a:gd name="T82" fmla="*/ 3 w 54"/>
                  <a:gd name="T83" fmla="*/ 50 h 65"/>
                  <a:gd name="T84" fmla="*/ 33 w 54"/>
                  <a:gd name="T85" fmla="*/ 64 h 65"/>
                  <a:gd name="T86" fmla="*/ 41 w 54"/>
                  <a:gd name="T87" fmla="*/ 58 h 65"/>
                  <a:gd name="T88" fmla="*/ 52 w 54"/>
                  <a:gd name="T89" fmla="*/ 2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" h="65">
                    <a:moveTo>
                      <a:pt x="52" y="22"/>
                    </a:moveTo>
                    <a:cubicBezTo>
                      <a:pt x="52" y="18"/>
                      <a:pt x="53" y="16"/>
                      <a:pt x="54" y="12"/>
                    </a:cubicBezTo>
                    <a:cubicBezTo>
                      <a:pt x="54" y="11"/>
                      <a:pt x="54" y="11"/>
                      <a:pt x="53" y="11"/>
                    </a:cubicBezTo>
                    <a:cubicBezTo>
                      <a:pt x="53" y="10"/>
                      <a:pt x="52" y="11"/>
                      <a:pt x="52" y="11"/>
                    </a:cubicBezTo>
                    <a:cubicBezTo>
                      <a:pt x="52" y="11"/>
                      <a:pt x="50" y="20"/>
                      <a:pt x="50" y="21"/>
                    </a:cubicBezTo>
                    <a:cubicBezTo>
                      <a:pt x="49" y="22"/>
                      <a:pt x="47" y="22"/>
                      <a:pt x="48" y="21"/>
                    </a:cubicBezTo>
                    <a:cubicBezTo>
                      <a:pt x="48" y="19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1" y="10"/>
                    </a:cubicBezTo>
                    <a:cubicBezTo>
                      <a:pt x="50" y="10"/>
                      <a:pt x="50" y="10"/>
                      <a:pt x="49" y="11"/>
                    </a:cubicBezTo>
                    <a:cubicBezTo>
                      <a:pt x="49" y="11"/>
                      <a:pt x="46" y="19"/>
                      <a:pt x="46" y="20"/>
                    </a:cubicBezTo>
                    <a:cubicBezTo>
                      <a:pt x="45" y="21"/>
                      <a:pt x="43" y="20"/>
                      <a:pt x="44" y="19"/>
                    </a:cubicBezTo>
                    <a:cubicBezTo>
                      <a:pt x="44" y="18"/>
                      <a:pt x="48" y="10"/>
                      <a:pt x="48" y="10"/>
                    </a:cubicBezTo>
                    <a:cubicBezTo>
                      <a:pt x="48" y="9"/>
                      <a:pt x="48" y="9"/>
                      <a:pt x="47" y="9"/>
                    </a:cubicBezTo>
                    <a:cubicBezTo>
                      <a:pt x="47" y="8"/>
                      <a:pt x="46" y="9"/>
                      <a:pt x="46" y="9"/>
                    </a:cubicBezTo>
                    <a:cubicBezTo>
                      <a:pt x="46" y="9"/>
                      <a:pt x="42" y="17"/>
                      <a:pt x="42" y="18"/>
                    </a:cubicBezTo>
                    <a:cubicBezTo>
                      <a:pt x="41" y="20"/>
                      <a:pt x="40" y="19"/>
                      <a:pt x="40" y="18"/>
                    </a:cubicBezTo>
                    <a:cubicBezTo>
                      <a:pt x="40" y="17"/>
                      <a:pt x="44" y="8"/>
                      <a:pt x="44" y="8"/>
                    </a:cubicBezTo>
                    <a:cubicBezTo>
                      <a:pt x="44" y="8"/>
                      <a:pt x="44" y="7"/>
                      <a:pt x="43" y="7"/>
                    </a:cubicBezTo>
                    <a:cubicBezTo>
                      <a:pt x="43" y="7"/>
                      <a:pt x="42" y="7"/>
                      <a:pt x="42" y="8"/>
                    </a:cubicBezTo>
                    <a:cubicBezTo>
                      <a:pt x="42" y="8"/>
                      <a:pt x="38" y="16"/>
                      <a:pt x="38" y="17"/>
                    </a:cubicBezTo>
                    <a:cubicBezTo>
                      <a:pt x="38" y="18"/>
                      <a:pt x="36" y="17"/>
                      <a:pt x="36" y="16"/>
                    </a:cubicBezTo>
                    <a:cubicBezTo>
                      <a:pt x="37" y="15"/>
                      <a:pt x="40" y="7"/>
                      <a:pt x="40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40" y="5"/>
                      <a:pt x="39" y="6"/>
                      <a:pt x="39" y="6"/>
                    </a:cubicBezTo>
                    <a:cubicBezTo>
                      <a:pt x="39" y="6"/>
                      <a:pt x="35" y="14"/>
                      <a:pt x="34" y="15"/>
                    </a:cubicBezTo>
                    <a:cubicBezTo>
                      <a:pt x="34" y="16"/>
                      <a:pt x="32" y="15"/>
                      <a:pt x="32" y="14"/>
                    </a:cubicBezTo>
                    <a:cubicBezTo>
                      <a:pt x="33" y="13"/>
                      <a:pt x="38" y="6"/>
                      <a:pt x="38" y="6"/>
                    </a:cubicBezTo>
                    <a:cubicBezTo>
                      <a:pt x="38" y="5"/>
                      <a:pt x="38" y="5"/>
                      <a:pt x="37" y="4"/>
                    </a:cubicBezTo>
                    <a:cubicBezTo>
                      <a:pt x="37" y="4"/>
                      <a:pt x="36" y="4"/>
                      <a:pt x="36" y="5"/>
                    </a:cubicBezTo>
                    <a:cubicBezTo>
                      <a:pt x="36" y="5"/>
                      <a:pt x="31" y="13"/>
                      <a:pt x="31" y="14"/>
                    </a:cubicBezTo>
                    <a:cubicBezTo>
                      <a:pt x="30" y="14"/>
                      <a:pt x="28" y="14"/>
                      <a:pt x="29" y="13"/>
                    </a:cubicBezTo>
                    <a:cubicBezTo>
                      <a:pt x="29" y="12"/>
                      <a:pt x="34" y="4"/>
                      <a:pt x="34" y="4"/>
                    </a:cubicBezTo>
                    <a:cubicBezTo>
                      <a:pt x="34" y="3"/>
                      <a:pt x="34" y="3"/>
                      <a:pt x="34" y="2"/>
                    </a:cubicBezTo>
                    <a:cubicBezTo>
                      <a:pt x="33" y="2"/>
                      <a:pt x="33" y="2"/>
                      <a:pt x="32" y="3"/>
                    </a:cubicBezTo>
                    <a:cubicBezTo>
                      <a:pt x="32" y="3"/>
                      <a:pt x="27" y="11"/>
                      <a:pt x="27" y="12"/>
                    </a:cubicBezTo>
                    <a:cubicBezTo>
                      <a:pt x="26" y="12"/>
                      <a:pt x="25" y="11"/>
                      <a:pt x="25" y="11"/>
                    </a:cubicBezTo>
                    <a:cubicBezTo>
                      <a:pt x="26" y="10"/>
                      <a:pt x="31" y="2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27" y="5"/>
                      <a:pt x="26" y="6"/>
                      <a:pt x="23" y="9"/>
                    </a:cubicBezTo>
                    <a:cubicBezTo>
                      <a:pt x="16" y="20"/>
                      <a:pt x="9" y="31"/>
                      <a:pt x="2" y="41"/>
                    </a:cubicBezTo>
                    <a:cubicBezTo>
                      <a:pt x="0" y="45"/>
                      <a:pt x="0" y="49"/>
                      <a:pt x="3" y="50"/>
                    </a:cubicBezTo>
                    <a:cubicBezTo>
                      <a:pt x="14" y="57"/>
                      <a:pt x="20" y="60"/>
                      <a:pt x="33" y="64"/>
                    </a:cubicBezTo>
                    <a:cubicBezTo>
                      <a:pt x="36" y="65"/>
                      <a:pt x="39" y="62"/>
                      <a:pt x="41" y="58"/>
                    </a:cubicBezTo>
                    <a:cubicBezTo>
                      <a:pt x="44" y="46"/>
                      <a:pt x="48" y="34"/>
                      <a:pt x="52" y="22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71">
                <a:extLst>
                  <a:ext uri="{FF2B5EF4-FFF2-40B4-BE49-F238E27FC236}">
                    <a16:creationId xmlns:a16="http://schemas.microsoft.com/office/drawing/2014/main" id="{883484D9-D7BF-4B11-9920-E7B097C59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151" y="4011613"/>
                <a:ext cx="82550" cy="76200"/>
              </a:xfrm>
              <a:custGeom>
                <a:avLst/>
                <a:gdLst>
                  <a:gd name="T0" fmla="*/ 20 w 22"/>
                  <a:gd name="T1" fmla="*/ 13 h 20"/>
                  <a:gd name="T2" fmla="*/ 8 w 22"/>
                  <a:gd name="T3" fmla="*/ 17 h 20"/>
                  <a:gd name="T4" fmla="*/ 3 w 22"/>
                  <a:gd name="T5" fmla="*/ 6 h 20"/>
                  <a:gd name="T6" fmla="*/ 15 w 22"/>
                  <a:gd name="T7" fmla="*/ 2 h 20"/>
                  <a:gd name="T8" fmla="*/ 20 w 22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0" y="13"/>
                    </a:moveTo>
                    <a:cubicBezTo>
                      <a:pt x="18" y="18"/>
                      <a:pt x="13" y="20"/>
                      <a:pt x="8" y="17"/>
                    </a:cubicBezTo>
                    <a:cubicBezTo>
                      <a:pt x="3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2"/>
                    </a:cubicBezTo>
                    <a:cubicBezTo>
                      <a:pt x="19" y="4"/>
                      <a:pt x="22" y="9"/>
                      <a:pt x="20" y="13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72">
                <a:extLst>
                  <a:ext uri="{FF2B5EF4-FFF2-40B4-BE49-F238E27FC236}">
                    <a16:creationId xmlns:a16="http://schemas.microsoft.com/office/drawing/2014/main" id="{AF4CC561-7D2B-436B-A1D1-3F499D939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151" y="4011613"/>
                <a:ext cx="82550" cy="76200"/>
              </a:xfrm>
              <a:custGeom>
                <a:avLst/>
                <a:gdLst>
                  <a:gd name="T0" fmla="*/ 20 w 22"/>
                  <a:gd name="T1" fmla="*/ 13 h 20"/>
                  <a:gd name="T2" fmla="*/ 8 w 22"/>
                  <a:gd name="T3" fmla="*/ 17 h 20"/>
                  <a:gd name="T4" fmla="*/ 3 w 22"/>
                  <a:gd name="T5" fmla="*/ 6 h 20"/>
                  <a:gd name="T6" fmla="*/ 15 w 22"/>
                  <a:gd name="T7" fmla="*/ 2 h 20"/>
                  <a:gd name="T8" fmla="*/ 20 w 22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0" y="13"/>
                    </a:moveTo>
                    <a:cubicBezTo>
                      <a:pt x="18" y="18"/>
                      <a:pt x="13" y="20"/>
                      <a:pt x="8" y="17"/>
                    </a:cubicBezTo>
                    <a:cubicBezTo>
                      <a:pt x="3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2"/>
                    </a:cubicBezTo>
                    <a:cubicBezTo>
                      <a:pt x="19" y="4"/>
                      <a:pt x="22" y="9"/>
                      <a:pt x="20" y="13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73">
                <a:extLst>
                  <a:ext uri="{FF2B5EF4-FFF2-40B4-BE49-F238E27FC236}">
                    <a16:creationId xmlns:a16="http://schemas.microsoft.com/office/drawing/2014/main" id="{A40B20DE-B8F0-4B73-B8DE-BEFE78128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1" y="3917951"/>
                <a:ext cx="161925" cy="225425"/>
              </a:xfrm>
              <a:custGeom>
                <a:avLst/>
                <a:gdLst>
                  <a:gd name="T0" fmla="*/ 43 w 43"/>
                  <a:gd name="T1" fmla="*/ 15 h 60"/>
                  <a:gd name="T2" fmla="*/ 42 w 43"/>
                  <a:gd name="T3" fmla="*/ 5 h 60"/>
                  <a:gd name="T4" fmla="*/ 41 w 43"/>
                  <a:gd name="T5" fmla="*/ 3 h 60"/>
                  <a:gd name="T6" fmla="*/ 40 w 43"/>
                  <a:gd name="T7" fmla="*/ 5 h 60"/>
                  <a:gd name="T8" fmla="*/ 40 w 43"/>
                  <a:gd name="T9" fmla="*/ 15 h 60"/>
                  <a:gd name="T10" fmla="*/ 38 w 43"/>
                  <a:gd name="T11" fmla="*/ 15 h 60"/>
                  <a:gd name="T12" fmla="*/ 39 w 43"/>
                  <a:gd name="T13" fmla="*/ 5 h 60"/>
                  <a:gd name="T14" fmla="*/ 38 w 43"/>
                  <a:gd name="T15" fmla="*/ 3 h 60"/>
                  <a:gd name="T16" fmla="*/ 37 w 43"/>
                  <a:gd name="T17" fmla="*/ 5 h 60"/>
                  <a:gd name="T18" fmla="*/ 36 w 43"/>
                  <a:gd name="T19" fmla="*/ 14 h 60"/>
                  <a:gd name="T20" fmla="*/ 34 w 43"/>
                  <a:gd name="T21" fmla="*/ 14 h 60"/>
                  <a:gd name="T22" fmla="*/ 36 w 43"/>
                  <a:gd name="T23" fmla="*/ 4 h 60"/>
                  <a:gd name="T24" fmla="*/ 35 w 43"/>
                  <a:gd name="T25" fmla="*/ 3 h 60"/>
                  <a:gd name="T26" fmla="*/ 34 w 43"/>
                  <a:gd name="T27" fmla="*/ 4 h 60"/>
                  <a:gd name="T28" fmla="*/ 32 w 43"/>
                  <a:gd name="T29" fmla="*/ 14 h 60"/>
                  <a:gd name="T30" fmla="*/ 30 w 43"/>
                  <a:gd name="T31" fmla="*/ 14 h 60"/>
                  <a:gd name="T32" fmla="*/ 31 w 43"/>
                  <a:gd name="T33" fmla="*/ 4 h 60"/>
                  <a:gd name="T34" fmla="*/ 30 w 43"/>
                  <a:gd name="T35" fmla="*/ 3 h 60"/>
                  <a:gd name="T36" fmla="*/ 29 w 43"/>
                  <a:gd name="T37" fmla="*/ 4 h 60"/>
                  <a:gd name="T38" fmla="*/ 28 w 43"/>
                  <a:gd name="T39" fmla="*/ 14 h 60"/>
                  <a:gd name="T40" fmla="*/ 26 w 43"/>
                  <a:gd name="T41" fmla="*/ 13 h 60"/>
                  <a:gd name="T42" fmla="*/ 28 w 43"/>
                  <a:gd name="T43" fmla="*/ 4 h 60"/>
                  <a:gd name="T44" fmla="*/ 27 w 43"/>
                  <a:gd name="T45" fmla="*/ 2 h 60"/>
                  <a:gd name="T46" fmla="*/ 26 w 43"/>
                  <a:gd name="T47" fmla="*/ 3 h 60"/>
                  <a:gd name="T48" fmla="*/ 24 w 43"/>
                  <a:gd name="T49" fmla="*/ 13 h 60"/>
                  <a:gd name="T50" fmla="*/ 22 w 43"/>
                  <a:gd name="T51" fmla="*/ 13 h 60"/>
                  <a:gd name="T52" fmla="*/ 25 w 43"/>
                  <a:gd name="T53" fmla="*/ 3 h 60"/>
                  <a:gd name="T54" fmla="*/ 24 w 43"/>
                  <a:gd name="T55" fmla="*/ 2 h 60"/>
                  <a:gd name="T56" fmla="*/ 23 w 43"/>
                  <a:gd name="T57" fmla="*/ 3 h 60"/>
                  <a:gd name="T58" fmla="*/ 20 w 43"/>
                  <a:gd name="T59" fmla="*/ 12 h 60"/>
                  <a:gd name="T60" fmla="*/ 18 w 43"/>
                  <a:gd name="T61" fmla="*/ 12 h 60"/>
                  <a:gd name="T62" fmla="*/ 20 w 43"/>
                  <a:gd name="T63" fmla="*/ 2 h 60"/>
                  <a:gd name="T64" fmla="*/ 20 w 43"/>
                  <a:gd name="T65" fmla="*/ 1 h 60"/>
                  <a:gd name="T66" fmla="*/ 18 w 43"/>
                  <a:gd name="T67" fmla="*/ 2 h 60"/>
                  <a:gd name="T68" fmla="*/ 16 w 43"/>
                  <a:gd name="T69" fmla="*/ 12 h 60"/>
                  <a:gd name="T70" fmla="*/ 14 w 43"/>
                  <a:gd name="T71" fmla="*/ 11 h 60"/>
                  <a:gd name="T72" fmla="*/ 17 w 43"/>
                  <a:gd name="T73" fmla="*/ 2 h 60"/>
                  <a:gd name="T74" fmla="*/ 17 w 43"/>
                  <a:gd name="T75" fmla="*/ 0 h 60"/>
                  <a:gd name="T76" fmla="*/ 15 w 43"/>
                  <a:gd name="T77" fmla="*/ 1 h 60"/>
                  <a:gd name="T78" fmla="*/ 12 w 43"/>
                  <a:gd name="T79" fmla="*/ 11 h 60"/>
                  <a:gd name="T80" fmla="*/ 1 w 43"/>
                  <a:gd name="T81" fmla="*/ 47 h 60"/>
                  <a:gd name="T82" fmla="*/ 4 w 43"/>
                  <a:gd name="T83" fmla="*/ 55 h 60"/>
                  <a:gd name="T84" fmla="*/ 37 w 43"/>
                  <a:gd name="T85" fmla="*/ 60 h 60"/>
                  <a:gd name="T86" fmla="*/ 43 w 43"/>
                  <a:gd name="T87" fmla="*/ 52 h 60"/>
                  <a:gd name="T88" fmla="*/ 43 w 43"/>
                  <a:gd name="T89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60">
                    <a:moveTo>
                      <a:pt x="43" y="15"/>
                    </a:moveTo>
                    <a:cubicBezTo>
                      <a:pt x="42" y="11"/>
                      <a:pt x="42" y="9"/>
                      <a:pt x="42" y="5"/>
                    </a:cubicBezTo>
                    <a:cubicBezTo>
                      <a:pt x="42" y="4"/>
                      <a:pt x="42" y="3"/>
                      <a:pt x="41" y="3"/>
                    </a:cubicBezTo>
                    <a:cubicBezTo>
                      <a:pt x="41" y="3"/>
                      <a:pt x="40" y="4"/>
                      <a:pt x="40" y="5"/>
                    </a:cubicBezTo>
                    <a:cubicBezTo>
                      <a:pt x="40" y="5"/>
                      <a:pt x="40" y="14"/>
                      <a:pt x="40" y="15"/>
                    </a:cubicBezTo>
                    <a:cubicBezTo>
                      <a:pt x="40" y="16"/>
                      <a:pt x="38" y="16"/>
                      <a:pt x="38" y="15"/>
                    </a:cubicBezTo>
                    <a:cubicBezTo>
                      <a:pt x="38" y="13"/>
                      <a:pt x="39" y="5"/>
                      <a:pt x="39" y="5"/>
                    </a:cubicBezTo>
                    <a:cubicBezTo>
                      <a:pt x="39" y="4"/>
                      <a:pt x="39" y="3"/>
                      <a:pt x="38" y="3"/>
                    </a:cubicBezTo>
                    <a:cubicBezTo>
                      <a:pt x="38" y="3"/>
                      <a:pt x="37" y="4"/>
                      <a:pt x="37" y="5"/>
                    </a:cubicBezTo>
                    <a:cubicBezTo>
                      <a:pt x="37" y="5"/>
                      <a:pt x="36" y="13"/>
                      <a:pt x="36" y="14"/>
                    </a:cubicBezTo>
                    <a:cubicBezTo>
                      <a:pt x="36" y="16"/>
                      <a:pt x="34" y="15"/>
                      <a:pt x="34" y="14"/>
                    </a:cubicBezTo>
                    <a:cubicBezTo>
                      <a:pt x="34" y="13"/>
                      <a:pt x="36" y="4"/>
                      <a:pt x="36" y="4"/>
                    </a:cubicBezTo>
                    <a:cubicBezTo>
                      <a:pt x="36" y="4"/>
                      <a:pt x="35" y="3"/>
                      <a:pt x="35" y="3"/>
                    </a:cubicBezTo>
                    <a:cubicBezTo>
                      <a:pt x="34" y="3"/>
                      <a:pt x="34" y="4"/>
                      <a:pt x="34" y="4"/>
                    </a:cubicBezTo>
                    <a:cubicBezTo>
                      <a:pt x="34" y="4"/>
                      <a:pt x="32" y="13"/>
                      <a:pt x="32" y="14"/>
                    </a:cubicBezTo>
                    <a:cubicBezTo>
                      <a:pt x="32" y="15"/>
                      <a:pt x="30" y="15"/>
                      <a:pt x="30" y="14"/>
                    </a:cubicBezTo>
                    <a:cubicBezTo>
                      <a:pt x="30" y="13"/>
                      <a:pt x="31" y="4"/>
                      <a:pt x="31" y="4"/>
                    </a:cubicBezTo>
                    <a:cubicBezTo>
                      <a:pt x="31" y="3"/>
                      <a:pt x="31" y="3"/>
                      <a:pt x="30" y="3"/>
                    </a:cubicBezTo>
                    <a:cubicBezTo>
                      <a:pt x="30" y="3"/>
                      <a:pt x="29" y="3"/>
                      <a:pt x="29" y="4"/>
                    </a:cubicBezTo>
                    <a:cubicBezTo>
                      <a:pt x="29" y="4"/>
                      <a:pt x="28" y="13"/>
                      <a:pt x="28" y="14"/>
                    </a:cubicBezTo>
                    <a:cubicBezTo>
                      <a:pt x="28" y="15"/>
                      <a:pt x="26" y="15"/>
                      <a:pt x="26" y="13"/>
                    </a:cubicBezTo>
                    <a:cubicBezTo>
                      <a:pt x="26" y="12"/>
                      <a:pt x="28" y="4"/>
                      <a:pt x="28" y="4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4" y="12"/>
                      <a:pt x="24" y="13"/>
                    </a:cubicBezTo>
                    <a:cubicBezTo>
                      <a:pt x="24" y="14"/>
                      <a:pt x="22" y="14"/>
                      <a:pt x="22" y="13"/>
                    </a:cubicBezTo>
                    <a:cubicBezTo>
                      <a:pt x="22" y="12"/>
                      <a:pt x="25" y="3"/>
                      <a:pt x="25" y="3"/>
                    </a:cubicBezTo>
                    <a:cubicBezTo>
                      <a:pt x="25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3" y="3"/>
                    </a:cubicBezTo>
                    <a:cubicBezTo>
                      <a:pt x="23" y="3"/>
                      <a:pt x="20" y="11"/>
                      <a:pt x="20" y="12"/>
                    </a:cubicBezTo>
                    <a:cubicBezTo>
                      <a:pt x="20" y="13"/>
                      <a:pt x="18" y="13"/>
                      <a:pt x="18" y="12"/>
                    </a:cubicBezTo>
                    <a:cubicBezTo>
                      <a:pt x="18" y="11"/>
                      <a:pt x="20" y="2"/>
                      <a:pt x="20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19" y="1"/>
                      <a:pt x="19" y="1"/>
                      <a:pt x="18" y="2"/>
                    </a:cubicBezTo>
                    <a:cubicBezTo>
                      <a:pt x="18" y="2"/>
                      <a:pt x="16" y="11"/>
                      <a:pt x="16" y="12"/>
                    </a:cubicBezTo>
                    <a:cubicBezTo>
                      <a:pt x="16" y="13"/>
                      <a:pt x="14" y="12"/>
                      <a:pt x="14" y="11"/>
                    </a:cubicBezTo>
                    <a:cubicBezTo>
                      <a:pt x="14" y="10"/>
                      <a:pt x="17" y="2"/>
                      <a:pt x="17" y="2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5"/>
                      <a:pt x="13" y="7"/>
                      <a:pt x="12" y="11"/>
                    </a:cubicBezTo>
                    <a:cubicBezTo>
                      <a:pt x="8" y="23"/>
                      <a:pt x="5" y="35"/>
                      <a:pt x="1" y="47"/>
                    </a:cubicBezTo>
                    <a:cubicBezTo>
                      <a:pt x="0" y="51"/>
                      <a:pt x="1" y="55"/>
                      <a:pt x="4" y="55"/>
                    </a:cubicBezTo>
                    <a:cubicBezTo>
                      <a:pt x="17" y="58"/>
                      <a:pt x="24" y="59"/>
                      <a:pt x="37" y="60"/>
                    </a:cubicBezTo>
                    <a:cubicBezTo>
                      <a:pt x="40" y="60"/>
                      <a:pt x="43" y="57"/>
                      <a:pt x="43" y="52"/>
                    </a:cubicBezTo>
                    <a:cubicBezTo>
                      <a:pt x="43" y="40"/>
                      <a:pt x="43" y="27"/>
                      <a:pt x="43" y="15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74">
                <a:extLst>
                  <a:ext uri="{FF2B5EF4-FFF2-40B4-BE49-F238E27FC236}">
                    <a16:creationId xmlns:a16="http://schemas.microsoft.com/office/drawing/2014/main" id="{E12FF95F-2CB7-43E1-BB0D-E55C9A361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1" y="3917951"/>
                <a:ext cx="161925" cy="225425"/>
              </a:xfrm>
              <a:custGeom>
                <a:avLst/>
                <a:gdLst>
                  <a:gd name="T0" fmla="*/ 43 w 43"/>
                  <a:gd name="T1" fmla="*/ 15 h 60"/>
                  <a:gd name="T2" fmla="*/ 42 w 43"/>
                  <a:gd name="T3" fmla="*/ 5 h 60"/>
                  <a:gd name="T4" fmla="*/ 41 w 43"/>
                  <a:gd name="T5" fmla="*/ 3 h 60"/>
                  <a:gd name="T6" fmla="*/ 40 w 43"/>
                  <a:gd name="T7" fmla="*/ 5 h 60"/>
                  <a:gd name="T8" fmla="*/ 40 w 43"/>
                  <a:gd name="T9" fmla="*/ 15 h 60"/>
                  <a:gd name="T10" fmla="*/ 38 w 43"/>
                  <a:gd name="T11" fmla="*/ 15 h 60"/>
                  <a:gd name="T12" fmla="*/ 39 w 43"/>
                  <a:gd name="T13" fmla="*/ 5 h 60"/>
                  <a:gd name="T14" fmla="*/ 38 w 43"/>
                  <a:gd name="T15" fmla="*/ 3 h 60"/>
                  <a:gd name="T16" fmla="*/ 37 w 43"/>
                  <a:gd name="T17" fmla="*/ 5 h 60"/>
                  <a:gd name="T18" fmla="*/ 36 w 43"/>
                  <a:gd name="T19" fmla="*/ 14 h 60"/>
                  <a:gd name="T20" fmla="*/ 34 w 43"/>
                  <a:gd name="T21" fmla="*/ 14 h 60"/>
                  <a:gd name="T22" fmla="*/ 36 w 43"/>
                  <a:gd name="T23" fmla="*/ 4 h 60"/>
                  <a:gd name="T24" fmla="*/ 35 w 43"/>
                  <a:gd name="T25" fmla="*/ 3 h 60"/>
                  <a:gd name="T26" fmla="*/ 34 w 43"/>
                  <a:gd name="T27" fmla="*/ 4 h 60"/>
                  <a:gd name="T28" fmla="*/ 32 w 43"/>
                  <a:gd name="T29" fmla="*/ 14 h 60"/>
                  <a:gd name="T30" fmla="*/ 30 w 43"/>
                  <a:gd name="T31" fmla="*/ 14 h 60"/>
                  <a:gd name="T32" fmla="*/ 31 w 43"/>
                  <a:gd name="T33" fmla="*/ 4 h 60"/>
                  <a:gd name="T34" fmla="*/ 30 w 43"/>
                  <a:gd name="T35" fmla="*/ 3 h 60"/>
                  <a:gd name="T36" fmla="*/ 29 w 43"/>
                  <a:gd name="T37" fmla="*/ 4 h 60"/>
                  <a:gd name="T38" fmla="*/ 28 w 43"/>
                  <a:gd name="T39" fmla="*/ 14 h 60"/>
                  <a:gd name="T40" fmla="*/ 26 w 43"/>
                  <a:gd name="T41" fmla="*/ 13 h 60"/>
                  <a:gd name="T42" fmla="*/ 28 w 43"/>
                  <a:gd name="T43" fmla="*/ 4 h 60"/>
                  <a:gd name="T44" fmla="*/ 27 w 43"/>
                  <a:gd name="T45" fmla="*/ 2 h 60"/>
                  <a:gd name="T46" fmla="*/ 26 w 43"/>
                  <a:gd name="T47" fmla="*/ 3 h 60"/>
                  <a:gd name="T48" fmla="*/ 24 w 43"/>
                  <a:gd name="T49" fmla="*/ 13 h 60"/>
                  <a:gd name="T50" fmla="*/ 22 w 43"/>
                  <a:gd name="T51" fmla="*/ 13 h 60"/>
                  <a:gd name="T52" fmla="*/ 25 w 43"/>
                  <a:gd name="T53" fmla="*/ 3 h 60"/>
                  <a:gd name="T54" fmla="*/ 24 w 43"/>
                  <a:gd name="T55" fmla="*/ 2 h 60"/>
                  <a:gd name="T56" fmla="*/ 23 w 43"/>
                  <a:gd name="T57" fmla="*/ 3 h 60"/>
                  <a:gd name="T58" fmla="*/ 20 w 43"/>
                  <a:gd name="T59" fmla="*/ 12 h 60"/>
                  <a:gd name="T60" fmla="*/ 18 w 43"/>
                  <a:gd name="T61" fmla="*/ 12 h 60"/>
                  <a:gd name="T62" fmla="*/ 20 w 43"/>
                  <a:gd name="T63" fmla="*/ 2 h 60"/>
                  <a:gd name="T64" fmla="*/ 20 w 43"/>
                  <a:gd name="T65" fmla="*/ 1 h 60"/>
                  <a:gd name="T66" fmla="*/ 18 w 43"/>
                  <a:gd name="T67" fmla="*/ 2 h 60"/>
                  <a:gd name="T68" fmla="*/ 16 w 43"/>
                  <a:gd name="T69" fmla="*/ 12 h 60"/>
                  <a:gd name="T70" fmla="*/ 14 w 43"/>
                  <a:gd name="T71" fmla="*/ 11 h 60"/>
                  <a:gd name="T72" fmla="*/ 17 w 43"/>
                  <a:gd name="T73" fmla="*/ 2 h 60"/>
                  <a:gd name="T74" fmla="*/ 17 w 43"/>
                  <a:gd name="T75" fmla="*/ 0 h 60"/>
                  <a:gd name="T76" fmla="*/ 15 w 43"/>
                  <a:gd name="T77" fmla="*/ 1 h 60"/>
                  <a:gd name="T78" fmla="*/ 12 w 43"/>
                  <a:gd name="T79" fmla="*/ 11 h 60"/>
                  <a:gd name="T80" fmla="*/ 1 w 43"/>
                  <a:gd name="T81" fmla="*/ 47 h 60"/>
                  <a:gd name="T82" fmla="*/ 4 w 43"/>
                  <a:gd name="T83" fmla="*/ 55 h 60"/>
                  <a:gd name="T84" fmla="*/ 37 w 43"/>
                  <a:gd name="T85" fmla="*/ 60 h 60"/>
                  <a:gd name="T86" fmla="*/ 43 w 43"/>
                  <a:gd name="T87" fmla="*/ 52 h 60"/>
                  <a:gd name="T88" fmla="*/ 43 w 43"/>
                  <a:gd name="T89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60">
                    <a:moveTo>
                      <a:pt x="43" y="15"/>
                    </a:moveTo>
                    <a:cubicBezTo>
                      <a:pt x="42" y="11"/>
                      <a:pt x="42" y="9"/>
                      <a:pt x="42" y="5"/>
                    </a:cubicBezTo>
                    <a:cubicBezTo>
                      <a:pt x="42" y="4"/>
                      <a:pt x="42" y="3"/>
                      <a:pt x="41" y="3"/>
                    </a:cubicBezTo>
                    <a:cubicBezTo>
                      <a:pt x="41" y="3"/>
                      <a:pt x="40" y="4"/>
                      <a:pt x="40" y="5"/>
                    </a:cubicBezTo>
                    <a:cubicBezTo>
                      <a:pt x="40" y="5"/>
                      <a:pt x="40" y="14"/>
                      <a:pt x="40" y="15"/>
                    </a:cubicBezTo>
                    <a:cubicBezTo>
                      <a:pt x="40" y="16"/>
                      <a:pt x="38" y="16"/>
                      <a:pt x="38" y="15"/>
                    </a:cubicBezTo>
                    <a:cubicBezTo>
                      <a:pt x="38" y="13"/>
                      <a:pt x="39" y="5"/>
                      <a:pt x="39" y="5"/>
                    </a:cubicBezTo>
                    <a:cubicBezTo>
                      <a:pt x="39" y="4"/>
                      <a:pt x="39" y="3"/>
                      <a:pt x="38" y="3"/>
                    </a:cubicBezTo>
                    <a:cubicBezTo>
                      <a:pt x="38" y="3"/>
                      <a:pt x="37" y="4"/>
                      <a:pt x="37" y="5"/>
                    </a:cubicBezTo>
                    <a:cubicBezTo>
                      <a:pt x="37" y="5"/>
                      <a:pt x="36" y="13"/>
                      <a:pt x="36" y="14"/>
                    </a:cubicBezTo>
                    <a:cubicBezTo>
                      <a:pt x="36" y="16"/>
                      <a:pt x="34" y="15"/>
                      <a:pt x="34" y="14"/>
                    </a:cubicBezTo>
                    <a:cubicBezTo>
                      <a:pt x="34" y="13"/>
                      <a:pt x="36" y="4"/>
                      <a:pt x="36" y="4"/>
                    </a:cubicBezTo>
                    <a:cubicBezTo>
                      <a:pt x="36" y="4"/>
                      <a:pt x="35" y="3"/>
                      <a:pt x="35" y="3"/>
                    </a:cubicBezTo>
                    <a:cubicBezTo>
                      <a:pt x="34" y="3"/>
                      <a:pt x="34" y="4"/>
                      <a:pt x="34" y="4"/>
                    </a:cubicBezTo>
                    <a:cubicBezTo>
                      <a:pt x="34" y="4"/>
                      <a:pt x="32" y="13"/>
                      <a:pt x="32" y="14"/>
                    </a:cubicBezTo>
                    <a:cubicBezTo>
                      <a:pt x="32" y="15"/>
                      <a:pt x="30" y="15"/>
                      <a:pt x="30" y="14"/>
                    </a:cubicBezTo>
                    <a:cubicBezTo>
                      <a:pt x="30" y="13"/>
                      <a:pt x="31" y="4"/>
                      <a:pt x="31" y="4"/>
                    </a:cubicBezTo>
                    <a:cubicBezTo>
                      <a:pt x="31" y="3"/>
                      <a:pt x="31" y="3"/>
                      <a:pt x="30" y="3"/>
                    </a:cubicBezTo>
                    <a:cubicBezTo>
                      <a:pt x="30" y="3"/>
                      <a:pt x="29" y="3"/>
                      <a:pt x="29" y="4"/>
                    </a:cubicBezTo>
                    <a:cubicBezTo>
                      <a:pt x="29" y="4"/>
                      <a:pt x="28" y="13"/>
                      <a:pt x="28" y="14"/>
                    </a:cubicBezTo>
                    <a:cubicBezTo>
                      <a:pt x="28" y="15"/>
                      <a:pt x="26" y="15"/>
                      <a:pt x="26" y="13"/>
                    </a:cubicBezTo>
                    <a:cubicBezTo>
                      <a:pt x="26" y="12"/>
                      <a:pt x="28" y="4"/>
                      <a:pt x="28" y="4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4" y="12"/>
                      <a:pt x="24" y="13"/>
                    </a:cubicBezTo>
                    <a:cubicBezTo>
                      <a:pt x="24" y="14"/>
                      <a:pt x="22" y="14"/>
                      <a:pt x="22" y="13"/>
                    </a:cubicBezTo>
                    <a:cubicBezTo>
                      <a:pt x="22" y="12"/>
                      <a:pt x="25" y="3"/>
                      <a:pt x="25" y="3"/>
                    </a:cubicBezTo>
                    <a:cubicBezTo>
                      <a:pt x="25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3" y="3"/>
                    </a:cubicBezTo>
                    <a:cubicBezTo>
                      <a:pt x="23" y="3"/>
                      <a:pt x="20" y="11"/>
                      <a:pt x="20" y="12"/>
                    </a:cubicBezTo>
                    <a:cubicBezTo>
                      <a:pt x="20" y="13"/>
                      <a:pt x="18" y="13"/>
                      <a:pt x="18" y="12"/>
                    </a:cubicBezTo>
                    <a:cubicBezTo>
                      <a:pt x="18" y="11"/>
                      <a:pt x="20" y="2"/>
                      <a:pt x="20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19" y="1"/>
                      <a:pt x="19" y="1"/>
                      <a:pt x="18" y="2"/>
                    </a:cubicBezTo>
                    <a:cubicBezTo>
                      <a:pt x="18" y="2"/>
                      <a:pt x="16" y="11"/>
                      <a:pt x="16" y="12"/>
                    </a:cubicBezTo>
                    <a:cubicBezTo>
                      <a:pt x="16" y="13"/>
                      <a:pt x="14" y="12"/>
                      <a:pt x="14" y="11"/>
                    </a:cubicBezTo>
                    <a:cubicBezTo>
                      <a:pt x="14" y="10"/>
                      <a:pt x="17" y="2"/>
                      <a:pt x="17" y="2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5"/>
                      <a:pt x="13" y="7"/>
                      <a:pt x="12" y="11"/>
                    </a:cubicBezTo>
                    <a:cubicBezTo>
                      <a:pt x="8" y="23"/>
                      <a:pt x="5" y="35"/>
                      <a:pt x="1" y="47"/>
                    </a:cubicBezTo>
                    <a:cubicBezTo>
                      <a:pt x="0" y="51"/>
                      <a:pt x="1" y="55"/>
                      <a:pt x="4" y="55"/>
                    </a:cubicBezTo>
                    <a:cubicBezTo>
                      <a:pt x="17" y="58"/>
                      <a:pt x="24" y="59"/>
                      <a:pt x="37" y="60"/>
                    </a:cubicBezTo>
                    <a:cubicBezTo>
                      <a:pt x="40" y="60"/>
                      <a:pt x="43" y="57"/>
                      <a:pt x="43" y="52"/>
                    </a:cubicBezTo>
                    <a:cubicBezTo>
                      <a:pt x="43" y="40"/>
                      <a:pt x="43" y="27"/>
                      <a:pt x="43" y="15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75">
                <a:extLst>
                  <a:ext uri="{FF2B5EF4-FFF2-40B4-BE49-F238E27FC236}">
                    <a16:creationId xmlns:a16="http://schemas.microsoft.com/office/drawing/2014/main" id="{4D6B8792-BC57-4575-B8A8-C532CBBFF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789" y="4057651"/>
                <a:ext cx="74613" cy="63500"/>
              </a:xfrm>
              <a:custGeom>
                <a:avLst/>
                <a:gdLst>
                  <a:gd name="T0" fmla="*/ 20 w 20"/>
                  <a:gd name="T1" fmla="*/ 9 h 17"/>
                  <a:gd name="T2" fmla="*/ 9 w 20"/>
                  <a:gd name="T3" fmla="*/ 17 h 17"/>
                  <a:gd name="T4" fmla="*/ 1 w 20"/>
                  <a:gd name="T5" fmla="*/ 7 h 17"/>
                  <a:gd name="T6" fmla="*/ 12 w 20"/>
                  <a:gd name="T7" fmla="*/ 0 h 17"/>
                  <a:gd name="T8" fmla="*/ 20 w 20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9"/>
                    </a:moveTo>
                    <a:cubicBezTo>
                      <a:pt x="19" y="14"/>
                      <a:pt x="15" y="17"/>
                      <a:pt x="9" y="17"/>
                    </a:cubicBezTo>
                    <a:cubicBezTo>
                      <a:pt x="4" y="16"/>
                      <a:pt x="0" y="11"/>
                      <a:pt x="1" y="7"/>
                    </a:cubicBezTo>
                    <a:cubicBezTo>
                      <a:pt x="2" y="2"/>
                      <a:pt x="7" y="0"/>
                      <a:pt x="12" y="0"/>
                    </a:cubicBezTo>
                    <a:cubicBezTo>
                      <a:pt x="16" y="1"/>
                      <a:pt x="20" y="5"/>
                      <a:pt x="20" y="9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76">
                <a:extLst>
                  <a:ext uri="{FF2B5EF4-FFF2-40B4-BE49-F238E27FC236}">
                    <a16:creationId xmlns:a16="http://schemas.microsoft.com/office/drawing/2014/main" id="{F2120323-51FD-44DF-A6E8-5AD576CCD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789" y="4057651"/>
                <a:ext cx="74613" cy="63500"/>
              </a:xfrm>
              <a:custGeom>
                <a:avLst/>
                <a:gdLst>
                  <a:gd name="T0" fmla="*/ 20 w 20"/>
                  <a:gd name="T1" fmla="*/ 9 h 17"/>
                  <a:gd name="T2" fmla="*/ 9 w 20"/>
                  <a:gd name="T3" fmla="*/ 17 h 17"/>
                  <a:gd name="T4" fmla="*/ 1 w 20"/>
                  <a:gd name="T5" fmla="*/ 7 h 17"/>
                  <a:gd name="T6" fmla="*/ 12 w 20"/>
                  <a:gd name="T7" fmla="*/ 0 h 17"/>
                  <a:gd name="T8" fmla="*/ 20 w 20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9"/>
                    </a:moveTo>
                    <a:cubicBezTo>
                      <a:pt x="19" y="14"/>
                      <a:pt x="15" y="17"/>
                      <a:pt x="9" y="17"/>
                    </a:cubicBezTo>
                    <a:cubicBezTo>
                      <a:pt x="4" y="16"/>
                      <a:pt x="0" y="11"/>
                      <a:pt x="1" y="7"/>
                    </a:cubicBezTo>
                    <a:cubicBezTo>
                      <a:pt x="2" y="2"/>
                      <a:pt x="7" y="0"/>
                      <a:pt x="12" y="0"/>
                    </a:cubicBezTo>
                    <a:cubicBezTo>
                      <a:pt x="16" y="1"/>
                      <a:pt x="20" y="5"/>
                      <a:pt x="20" y="9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77">
                <a:extLst>
                  <a:ext uri="{FF2B5EF4-FFF2-40B4-BE49-F238E27FC236}">
                    <a16:creationId xmlns:a16="http://schemas.microsoft.com/office/drawing/2014/main" id="{275D867F-C1E0-4699-9E7E-CB3C117AA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1" y="3917951"/>
                <a:ext cx="161925" cy="225425"/>
              </a:xfrm>
              <a:custGeom>
                <a:avLst/>
                <a:gdLst>
                  <a:gd name="T0" fmla="*/ 31 w 43"/>
                  <a:gd name="T1" fmla="*/ 11 h 60"/>
                  <a:gd name="T2" fmla="*/ 27 w 43"/>
                  <a:gd name="T3" fmla="*/ 1 h 60"/>
                  <a:gd name="T4" fmla="*/ 26 w 43"/>
                  <a:gd name="T5" fmla="*/ 0 h 60"/>
                  <a:gd name="T6" fmla="*/ 25 w 43"/>
                  <a:gd name="T7" fmla="*/ 2 h 60"/>
                  <a:gd name="T8" fmla="*/ 28 w 43"/>
                  <a:gd name="T9" fmla="*/ 11 h 60"/>
                  <a:gd name="T10" fmla="*/ 27 w 43"/>
                  <a:gd name="T11" fmla="*/ 12 h 60"/>
                  <a:gd name="T12" fmla="*/ 24 w 43"/>
                  <a:gd name="T13" fmla="*/ 2 h 60"/>
                  <a:gd name="T14" fmla="*/ 23 w 43"/>
                  <a:gd name="T15" fmla="*/ 1 h 60"/>
                  <a:gd name="T16" fmla="*/ 22 w 43"/>
                  <a:gd name="T17" fmla="*/ 2 h 60"/>
                  <a:gd name="T18" fmla="*/ 24 w 43"/>
                  <a:gd name="T19" fmla="*/ 12 h 60"/>
                  <a:gd name="T20" fmla="*/ 23 w 43"/>
                  <a:gd name="T21" fmla="*/ 12 h 60"/>
                  <a:gd name="T22" fmla="*/ 21 w 43"/>
                  <a:gd name="T23" fmla="*/ 3 h 60"/>
                  <a:gd name="T24" fmla="*/ 20 w 43"/>
                  <a:gd name="T25" fmla="*/ 2 h 60"/>
                  <a:gd name="T26" fmla="*/ 19 w 43"/>
                  <a:gd name="T27" fmla="*/ 3 h 60"/>
                  <a:gd name="T28" fmla="*/ 20 w 43"/>
                  <a:gd name="T29" fmla="*/ 13 h 60"/>
                  <a:gd name="T30" fmla="*/ 19 w 43"/>
                  <a:gd name="T31" fmla="*/ 13 h 60"/>
                  <a:gd name="T32" fmla="*/ 16 w 43"/>
                  <a:gd name="T33" fmla="*/ 3 h 60"/>
                  <a:gd name="T34" fmla="*/ 15 w 43"/>
                  <a:gd name="T35" fmla="*/ 2 h 60"/>
                  <a:gd name="T36" fmla="*/ 14 w 43"/>
                  <a:gd name="T37" fmla="*/ 4 h 60"/>
                  <a:gd name="T38" fmla="*/ 16 w 43"/>
                  <a:gd name="T39" fmla="*/ 13 h 60"/>
                  <a:gd name="T40" fmla="*/ 14 w 43"/>
                  <a:gd name="T41" fmla="*/ 14 h 60"/>
                  <a:gd name="T42" fmla="*/ 13 w 43"/>
                  <a:gd name="T43" fmla="*/ 4 h 60"/>
                  <a:gd name="T44" fmla="*/ 12 w 43"/>
                  <a:gd name="T45" fmla="*/ 3 h 60"/>
                  <a:gd name="T46" fmla="*/ 11 w 43"/>
                  <a:gd name="T47" fmla="*/ 4 h 60"/>
                  <a:gd name="T48" fmla="*/ 12 w 43"/>
                  <a:gd name="T49" fmla="*/ 14 h 60"/>
                  <a:gd name="T50" fmla="*/ 10 w 43"/>
                  <a:gd name="T51" fmla="*/ 14 h 60"/>
                  <a:gd name="T52" fmla="*/ 10 w 43"/>
                  <a:gd name="T53" fmla="*/ 4 h 60"/>
                  <a:gd name="T54" fmla="*/ 9 w 43"/>
                  <a:gd name="T55" fmla="*/ 3 h 60"/>
                  <a:gd name="T56" fmla="*/ 8 w 43"/>
                  <a:gd name="T57" fmla="*/ 4 h 60"/>
                  <a:gd name="T58" fmla="*/ 8 w 43"/>
                  <a:gd name="T59" fmla="*/ 14 h 60"/>
                  <a:gd name="T60" fmla="*/ 6 w 43"/>
                  <a:gd name="T61" fmla="*/ 14 h 60"/>
                  <a:gd name="T62" fmla="*/ 6 w 43"/>
                  <a:gd name="T63" fmla="*/ 5 h 60"/>
                  <a:gd name="T64" fmla="*/ 5 w 43"/>
                  <a:gd name="T65" fmla="*/ 3 h 60"/>
                  <a:gd name="T66" fmla="*/ 4 w 43"/>
                  <a:gd name="T67" fmla="*/ 5 h 60"/>
                  <a:gd name="T68" fmla="*/ 4 w 43"/>
                  <a:gd name="T69" fmla="*/ 15 h 60"/>
                  <a:gd name="T70" fmla="*/ 2 w 43"/>
                  <a:gd name="T71" fmla="*/ 15 h 60"/>
                  <a:gd name="T72" fmla="*/ 2 w 43"/>
                  <a:gd name="T73" fmla="*/ 5 h 60"/>
                  <a:gd name="T74" fmla="*/ 1 w 43"/>
                  <a:gd name="T75" fmla="*/ 3 h 60"/>
                  <a:gd name="T76" fmla="*/ 1 w 43"/>
                  <a:gd name="T77" fmla="*/ 5 h 60"/>
                  <a:gd name="T78" fmla="*/ 0 w 43"/>
                  <a:gd name="T79" fmla="*/ 15 h 60"/>
                  <a:gd name="T80" fmla="*/ 0 w 43"/>
                  <a:gd name="T81" fmla="*/ 52 h 60"/>
                  <a:gd name="T82" fmla="*/ 6 w 43"/>
                  <a:gd name="T83" fmla="*/ 60 h 60"/>
                  <a:gd name="T84" fmla="*/ 38 w 43"/>
                  <a:gd name="T85" fmla="*/ 55 h 60"/>
                  <a:gd name="T86" fmla="*/ 42 w 43"/>
                  <a:gd name="T87" fmla="*/ 47 h 60"/>
                  <a:gd name="T88" fmla="*/ 31 w 43"/>
                  <a:gd name="T89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60">
                    <a:moveTo>
                      <a:pt x="31" y="11"/>
                    </a:moveTo>
                    <a:cubicBezTo>
                      <a:pt x="29" y="7"/>
                      <a:pt x="28" y="5"/>
                      <a:pt x="27" y="1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2"/>
                      <a:pt x="28" y="10"/>
                      <a:pt x="28" y="11"/>
                    </a:cubicBezTo>
                    <a:cubicBezTo>
                      <a:pt x="29" y="12"/>
                      <a:pt x="27" y="13"/>
                      <a:pt x="27" y="12"/>
                    </a:cubicBezTo>
                    <a:cubicBezTo>
                      <a:pt x="26" y="11"/>
                      <a:pt x="24" y="2"/>
                      <a:pt x="24" y="2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2" y="2"/>
                      <a:pt x="22" y="2"/>
                    </a:cubicBezTo>
                    <a:cubicBezTo>
                      <a:pt x="22" y="2"/>
                      <a:pt x="24" y="11"/>
                      <a:pt x="24" y="12"/>
                    </a:cubicBezTo>
                    <a:cubicBezTo>
                      <a:pt x="25" y="13"/>
                      <a:pt x="23" y="14"/>
                      <a:pt x="23" y="12"/>
                    </a:cubicBezTo>
                    <a:cubicBezTo>
                      <a:pt x="22" y="11"/>
                      <a:pt x="21" y="3"/>
                      <a:pt x="21" y="3"/>
                    </a:cubicBezTo>
                    <a:cubicBezTo>
                      <a:pt x="21" y="2"/>
                      <a:pt x="20" y="1"/>
                      <a:pt x="20" y="2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3"/>
                      <a:pt x="20" y="12"/>
                      <a:pt x="20" y="13"/>
                    </a:cubicBezTo>
                    <a:cubicBezTo>
                      <a:pt x="21" y="14"/>
                      <a:pt x="19" y="14"/>
                      <a:pt x="19" y="13"/>
                    </a:cubicBezTo>
                    <a:cubicBezTo>
                      <a:pt x="18" y="12"/>
                      <a:pt x="16" y="3"/>
                      <a:pt x="16" y="3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5" y="2"/>
                      <a:pt x="14" y="3"/>
                      <a:pt x="14" y="4"/>
                    </a:cubicBezTo>
                    <a:cubicBezTo>
                      <a:pt x="14" y="4"/>
                      <a:pt x="16" y="12"/>
                      <a:pt x="16" y="13"/>
                    </a:cubicBezTo>
                    <a:cubicBezTo>
                      <a:pt x="17" y="15"/>
                      <a:pt x="15" y="15"/>
                      <a:pt x="14" y="14"/>
                    </a:cubicBezTo>
                    <a:cubicBezTo>
                      <a:pt x="14" y="13"/>
                      <a:pt x="13" y="4"/>
                      <a:pt x="13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4"/>
                      <a:pt x="12" y="13"/>
                      <a:pt x="12" y="14"/>
                    </a:cubicBezTo>
                    <a:cubicBezTo>
                      <a:pt x="12" y="15"/>
                      <a:pt x="10" y="15"/>
                      <a:pt x="10" y="14"/>
                    </a:cubicBezTo>
                    <a:cubicBezTo>
                      <a:pt x="10" y="13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8" y="13"/>
                      <a:pt x="8" y="14"/>
                    </a:cubicBezTo>
                    <a:cubicBezTo>
                      <a:pt x="8" y="15"/>
                      <a:pt x="6" y="16"/>
                      <a:pt x="6" y="14"/>
                    </a:cubicBezTo>
                    <a:cubicBezTo>
                      <a:pt x="6" y="13"/>
                      <a:pt x="6" y="5"/>
                      <a:pt x="6" y="5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5"/>
                      <a:pt x="4" y="14"/>
                      <a:pt x="4" y="15"/>
                    </a:cubicBezTo>
                    <a:cubicBezTo>
                      <a:pt x="4" y="16"/>
                      <a:pt x="2" y="16"/>
                      <a:pt x="2" y="15"/>
                    </a:cubicBezTo>
                    <a:cubicBezTo>
                      <a:pt x="2" y="14"/>
                      <a:pt x="2" y="5"/>
                      <a:pt x="2" y="5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0" y="9"/>
                      <a:pt x="0" y="11"/>
                      <a:pt x="0" y="15"/>
                    </a:cubicBezTo>
                    <a:cubicBezTo>
                      <a:pt x="0" y="27"/>
                      <a:pt x="0" y="40"/>
                      <a:pt x="0" y="52"/>
                    </a:cubicBezTo>
                    <a:cubicBezTo>
                      <a:pt x="0" y="57"/>
                      <a:pt x="2" y="60"/>
                      <a:pt x="6" y="60"/>
                    </a:cubicBezTo>
                    <a:cubicBezTo>
                      <a:pt x="19" y="59"/>
                      <a:pt x="26" y="58"/>
                      <a:pt x="38" y="55"/>
                    </a:cubicBezTo>
                    <a:cubicBezTo>
                      <a:pt x="41" y="55"/>
                      <a:pt x="43" y="51"/>
                      <a:pt x="42" y="47"/>
                    </a:cubicBezTo>
                    <a:cubicBezTo>
                      <a:pt x="38" y="35"/>
                      <a:pt x="34" y="23"/>
                      <a:pt x="31" y="11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78">
                <a:extLst>
                  <a:ext uri="{FF2B5EF4-FFF2-40B4-BE49-F238E27FC236}">
                    <a16:creationId xmlns:a16="http://schemas.microsoft.com/office/drawing/2014/main" id="{3E89958B-4FD6-4383-BBED-598E4C2EC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1" y="3917951"/>
                <a:ext cx="161925" cy="225425"/>
              </a:xfrm>
              <a:custGeom>
                <a:avLst/>
                <a:gdLst>
                  <a:gd name="T0" fmla="*/ 31 w 43"/>
                  <a:gd name="T1" fmla="*/ 11 h 60"/>
                  <a:gd name="T2" fmla="*/ 27 w 43"/>
                  <a:gd name="T3" fmla="*/ 1 h 60"/>
                  <a:gd name="T4" fmla="*/ 26 w 43"/>
                  <a:gd name="T5" fmla="*/ 0 h 60"/>
                  <a:gd name="T6" fmla="*/ 25 w 43"/>
                  <a:gd name="T7" fmla="*/ 2 h 60"/>
                  <a:gd name="T8" fmla="*/ 28 w 43"/>
                  <a:gd name="T9" fmla="*/ 11 h 60"/>
                  <a:gd name="T10" fmla="*/ 27 w 43"/>
                  <a:gd name="T11" fmla="*/ 12 h 60"/>
                  <a:gd name="T12" fmla="*/ 24 w 43"/>
                  <a:gd name="T13" fmla="*/ 2 h 60"/>
                  <a:gd name="T14" fmla="*/ 23 w 43"/>
                  <a:gd name="T15" fmla="*/ 1 h 60"/>
                  <a:gd name="T16" fmla="*/ 22 w 43"/>
                  <a:gd name="T17" fmla="*/ 2 h 60"/>
                  <a:gd name="T18" fmla="*/ 24 w 43"/>
                  <a:gd name="T19" fmla="*/ 12 h 60"/>
                  <a:gd name="T20" fmla="*/ 23 w 43"/>
                  <a:gd name="T21" fmla="*/ 12 h 60"/>
                  <a:gd name="T22" fmla="*/ 21 w 43"/>
                  <a:gd name="T23" fmla="*/ 3 h 60"/>
                  <a:gd name="T24" fmla="*/ 20 w 43"/>
                  <a:gd name="T25" fmla="*/ 2 h 60"/>
                  <a:gd name="T26" fmla="*/ 19 w 43"/>
                  <a:gd name="T27" fmla="*/ 3 h 60"/>
                  <a:gd name="T28" fmla="*/ 20 w 43"/>
                  <a:gd name="T29" fmla="*/ 13 h 60"/>
                  <a:gd name="T30" fmla="*/ 19 w 43"/>
                  <a:gd name="T31" fmla="*/ 13 h 60"/>
                  <a:gd name="T32" fmla="*/ 16 w 43"/>
                  <a:gd name="T33" fmla="*/ 3 h 60"/>
                  <a:gd name="T34" fmla="*/ 15 w 43"/>
                  <a:gd name="T35" fmla="*/ 2 h 60"/>
                  <a:gd name="T36" fmla="*/ 14 w 43"/>
                  <a:gd name="T37" fmla="*/ 4 h 60"/>
                  <a:gd name="T38" fmla="*/ 16 w 43"/>
                  <a:gd name="T39" fmla="*/ 13 h 60"/>
                  <a:gd name="T40" fmla="*/ 14 w 43"/>
                  <a:gd name="T41" fmla="*/ 14 h 60"/>
                  <a:gd name="T42" fmla="*/ 13 w 43"/>
                  <a:gd name="T43" fmla="*/ 4 h 60"/>
                  <a:gd name="T44" fmla="*/ 12 w 43"/>
                  <a:gd name="T45" fmla="*/ 3 h 60"/>
                  <a:gd name="T46" fmla="*/ 11 w 43"/>
                  <a:gd name="T47" fmla="*/ 4 h 60"/>
                  <a:gd name="T48" fmla="*/ 12 w 43"/>
                  <a:gd name="T49" fmla="*/ 14 h 60"/>
                  <a:gd name="T50" fmla="*/ 10 w 43"/>
                  <a:gd name="T51" fmla="*/ 14 h 60"/>
                  <a:gd name="T52" fmla="*/ 10 w 43"/>
                  <a:gd name="T53" fmla="*/ 4 h 60"/>
                  <a:gd name="T54" fmla="*/ 9 w 43"/>
                  <a:gd name="T55" fmla="*/ 3 h 60"/>
                  <a:gd name="T56" fmla="*/ 8 w 43"/>
                  <a:gd name="T57" fmla="*/ 4 h 60"/>
                  <a:gd name="T58" fmla="*/ 8 w 43"/>
                  <a:gd name="T59" fmla="*/ 14 h 60"/>
                  <a:gd name="T60" fmla="*/ 6 w 43"/>
                  <a:gd name="T61" fmla="*/ 14 h 60"/>
                  <a:gd name="T62" fmla="*/ 6 w 43"/>
                  <a:gd name="T63" fmla="*/ 5 h 60"/>
                  <a:gd name="T64" fmla="*/ 5 w 43"/>
                  <a:gd name="T65" fmla="*/ 3 h 60"/>
                  <a:gd name="T66" fmla="*/ 4 w 43"/>
                  <a:gd name="T67" fmla="*/ 5 h 60"/>
                  <a:gd name="T68" fmla="*/ 4 w 43"/>
                  <a:gd name="T69" fmla="*/ 15 h 60"/>
                  <a:gd name="T70" fmla="*/ 2 w 43"/>
                  <a:gd name="T71" fmla="*/ 15 h 60"/>
                  <a:gd name="T72" fmla="*/ 2 w 43"/>
                  <a:gd name="T73" fmla="*/ 5 h 60"/>
                  <a:gd name="T74" fmla="*/ 1 w 43"/>
                  <a:gd name="T75" fmla="*/ 3 h 60"/>
                  <a:gd name="T76" fmla="*/ 1 w 43"/>
                  <a:gd name="T77" fmla="*/ 5 h 60"/>
                  <a:gd name="T78" fmla="*/ 0 w 43"/>
                  <a:gd name="T79" fmla="*/ 15 h 60"/>
                  <a:gd name="T80" fmla="*/ 0 w 43"/>
                  <a:gd name="T81" fmla="*/ 52 h 60"/>
                  <a:gd name="T82" fmla="*/ 6 w 43"/>
                  <a:gd name="T83" fmla="*/ 60 h 60"/>
                  <a:gd name="T84" fmla="*/ 38 w 43"/>
                  <a:gd name="T85" fmla="*/ 55 h 60"/>
                  <a:gd name="T86" fmla="*/ 42 w 43"/>
                  <a:gd name="T87" fmla="*/ 47 h 60"/>
                  <a:gd name="T88" fmla="*/ 31 w 43"/>
                  <a:gd name="T89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60">
                    <a:moveTo>
                      <a:pt x="31" y="11"/>
                    </a:moveTo>
                    <a:cubicBezTo>
                      <a:pt x="29" y="7"/>
                      <a:pt x="28" y="5"/>
                      <a:pt x="27" y="1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2"/>
                      <a:pt x="28" y="10"/>
                      <a:pt x="28" y="11"/>
                    </a:cubicBezTo>
                    <a:cubicBezTo>
                      <a:pt x="29" y="12"/>
                      <a:pt x="27" y="13"/>
                      <a:pt x="27" y="12"/>
                    </a:cubicBezTo>
                    <a:cubicBezTo>
                      <a:pt x="26" y="11"/>
                      <a:pt x="24" y="2"/>
                      <a:pt x="24" y="2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2" y="2"/>
                      <a:pt x="22" y="2"/>
                    </a:cubicBezTo>
                    <a:cubicBezTo>
                      <a:pt x="22" y="2"/>
                      <a:pt x="24" y="11"/>
                      <a:pt x="24" y="12"/>
                    </a:cubicBezTo>
                    <a:cubicBezTo>
                      <a:pt x="25" y="13"/>
                      <a:pt x="23" y="14"/>
                      <a:pt x="23" y="12"/>
                    </a:cubicBezTo>
                    <a:cubicBezTo>
                      <a:pt x="22" y="11"/>
                      <a:pt x="21" y="3"/>
                      <a:pt x="21" y="3"/>
                    </a:cubicBezTo>
                    <a:cubicBezTo>
                      <a:pt x="21" y="2"/>
                      <a:pt x="20" y="1"/>
                      <a:pt x="20" y="2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3"/>
                      <a:pt x="20" y="12"/>
                      <a:pt x="20" y="13"/>
                    </a:cubicBezTo>
                    <a:cubicBezTo>
                      <a:pt x="21" y="14"/>
                      <a:pt x="19" y="14"/>
                      <a:pt x="19" y="13"/>
                    </a:cubicBezTo>
                    <a:cubicBezTo>
                      <a:pt x="18" y="12"/>
                      <a:pt x="16" y="3"/>
                      <a:pt x="16" y="3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5" y="2"/>
                      <a:pt x="14" y="3"/>
                      <a:pt x="14" y="4"/>
                    </a:cubicBezTo>
                    <a:cubicBezTo>
                      <a:pt x="14" y="4"/>
                      <a:pt x="16" y="12"/>
                      <a:pt x="16" y="13"/>
                    </a:cubicBezTo>
                    <a:cubicBezTo>
                      <a:pt x="17" y="15"/>
                      <a:pt x="15" y="15"/>
                      <a:pt x="14" y="14"/>
                    </a:cubicBezTo>
                    <a:cubicBezTo>
                      <a:pt x="14" y="13"/>
                      <a:pt x="13" y="4"/>
                      <a:pt x="13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4"/>
                      <a:pt x="12" y="13"/>
                      <a:pt x="12" y="14"/>
                    </a:cubicBezTo>
                    <a:cubicBezTo>
                      <a:pt x="12" y="15"/>
                      <a:pt x="10" y="15"/>
                      <a:pt x="10" y="14"/>
                    </a:cubicBezTo>
                    <a:cubicBezTo>
                      <a:pt x="10" y="13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8" y="13"/>
                      <a:pt x="8" y="14"/>
                    </a:cubicBezTo>
                    <a:cubicBezTo>
                      <a:pt x="8" y="15"/>
                      <a:pt x="6" y="16"/>
                      <a:pt x="6" y="14"/>
                    </a:cubicBezTo>
                    <a:cubicBezTo>
                      <a:pt x="6" y="13"/>
                      <a:pt x="6" y="5"/>
                      <a:pt x="6" y="5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5"/>
                      <a:pt x="4" y="14"/>
                      <a:pt x="4" y="15"/>
                    </a:cubicBezTo>
                    <a:cubicBezTo>
                      <a:pt x="4" y="16"/>
                      <a:pt x="2" y="16"/>
                      <a:pt x="2" y="15"/>
                    </a:cubicBezTo>
                    <a:cubicBezTo>
                      <a:pt x="2" y="14"/>
                      <a:pt x="2" y="5"/>
                      <a:pt x="2" y="5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0" y="9"/>
                      <a:pt x="0" y="11"/>
                      <a:pt x="0" y="15"/>
                    </a:cubicBezTo>
                    <a:cubicBezTo>
                      <a:pt x="0" y="27"/>
                      <a:pt x="0" y="40"/>
                      <a:pt x="0" y="52"/>
                    </a:cubicBezTo>
                    <a:cubicBezTo>
                      <a:pt x="0" y="57"/>
                      <a:pt x="2" y="60"/>
                      <a:pt x="6" y="60"/>
                    </a:cubicBezTo>
                    <a:cubicBezTo>
                      <a:pt x="19" y="59"/>
                      <a:pt x="26" y="58"/>
                      <a:pt x="38" y="55"/>
                    </a:cubicBezTo>
                    <a:cubicBezTo>
                      <a:pt x="41" y="55"/>
                      <a:pt x="43" y="51"/>
                      <a:pt x="42" y="47"/>
                    </a:cubicBezTo>
                    <a:cubicBezTo>
                      <a:pt x="38" y="35"/>
                      <a:pt x="34" y="23"/>
                      <a:pt x="31" y="11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79">
                <a:extLst>
                  <a:ext uri="{FF2B5EF4-FFF2-40B4-BE49-F238E27FC236}">
                    <a16:creationId xmlns:a16="http://schemas.microsoft.com/office/drawing/2014/main" id="{84DC4072-8E5C-473D-8F36-5D7DBA106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601" y="4057651"/>
                <a:ext cx="74613" cy="63500"/>
              </a:xfrm>
              <a:custGeom>
                <a:avLst/>
                <a:gdLst>
                  <a:gd name="T0" fmla="*/ 19 w 20"/>
                  <a:gd name="T1" fmla="*/ 7 h 17"/>
                  <a:gd name="T2" fmla="*/ 11 w 20"/>
                  <a:gd name="T3" fmla="*/ 17 h 17"/>
                  <a:gd name="T4" fmla="*/ 1 w 20"/>
                  <a:gd name="T5" fmla="*/ 9 h 17"/>
                  <a:gd name="T6" fmla="*/ 9 w 20"/>
                  <a:gd name="T7" fmla="*/ 0 h 17"/>
                  <a:gd name="T8" fmla="*/ 19 w 2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19" y="7"/>
                    </a:moveTo>
                    <a:cubicBezTo>
                      <a:pt x="20" y="11"/>
                      <a:pt x="17" y="16"/>
                      <a:pt x="11" y="17"/>
                    </a:cubicBezTo>
                    <a:cubicBezTo>
                      <a:pt x="6" y="17"/>
                      <a:pt x="1" y="14"/>
                      <a:pt x="1" y="9"/>
                    </a:cubicBezTo>
                    <a:cubicBezTo>
                      <a:pt x="0" y="5"/>
                      <a:pt x="4" y="1"/>
                      <a:pt x="9" y="0"/>
                    </a:cubicBezTo>
                    <a:cubicBezTo>
                      <a:pt x="14" y="0"/>
                      <a:pt x="18" y="2"/>
                      <a:pt x="19" y="7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80">
                <a:extLst>
                  <a:ext uri="{FF2B5EF4-FFF2-40B4-BE49-F238E27FC236}">
                    <a16:creationId xmlns:a16="http://schemas.microsoft.com/office/drawing/2014/main" id="{0624BC6F-ED41-455D-A019-F1DD895EE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601" y="4057651"/>
                <a:ext cx="74613" cy="63500"/>
              </a:xfrm>
              <a:custGeom>
                <a:avLst/>
                <a:gdLst>
                  <a:gd name="T0" fmla="*/ 19 w 20"/>
                  <a:gd name="T1" fmla="*/ 7 h 17"/>
                  <a:gd name="T2" fmla="*/ 11 w 20"/>
                  <a:gd name="T3" fmla="*/ 17 h 17"/>
                  <a:gd name="T4" fmla="*/ 1 w 20"/>
                  <a:gd name="T5" fmla="*/ 9 h 17"/>
                  <a:gd name="T6" fmla="*/ 9 w 20"/>
                  <a:gd name="T7" fmla="*/ 0 h 17"/>
                  <a:gd name="T8" fmla="*/ 19 w 2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19" y="7"/>
                    </a:moveTo>
                    <a:cubicBezTo>
                      <a:pt x="20" y="11"/>
                      <a:pt x="17" y="16"/>
                      <a:pt x="11" y="17"/>
                    </a:cubicBezTo>
                    <a:cubicBezTo>
                      <a:pt x="6" y="17"/>
                      <a:pt x="1" y="14"/>
                      <a:pt x="1" y="9"/>
                    </a:cubicBezTo>
                    <a:cubicBezTo>
                      <a:pt x="0" y="5"/>
                      <a:pt x="4" y="1"/>
                      <a:pt x="9" y="0"/>
                    </a:cubicBezTo>
                    <a:cubicBezTo>
                      <a:pt x="14" y="0"/>
                      <a:pt x="18" y="2"/>
                      <a:pt x="19" y="7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81">
                <a:extLst>
                  <a:ext uri="{FF2B5EF4-FFF2-40B4-BE49-F238E27FC236}">
                    <a16:creationId xmlns:a16="http://schemas.microsoft.com/office/drawing/2014/main" id="{02573B52-D6BE-498C-9EC2-6819CF261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101" y="3879851"/>
                <a:ext cx="207963" cy="241300"/>
              </a:xfrm>
              <a:custGeom>
                <a:avLst/>
                <a:gdLst>
                  <a:gd name="T0" fmla="*/ 31 w 55"/>
                  <a:gd name="T1" fmla="*/ 8 h 64"/>
                  <a:gd name="T2" fmla="*/ 25 w 55"/>
                  <a:gd name="T3" fmla="*/ 0 h 64"/>
                  <a:gd name="T4" fmla="*/ 23 w 55"/>
                  <a:gd name="T5" fmla="*/ 0 h 64"/>
                  <a:gd name="T6" fmla="*/ 23 w 55"/>
                  <a:gd name="T7" fmla="*/ 1 h 64"/>
                  <a:gd name="T8" fmla="*/ 29 w 55"/>
                  <a:gd name="T9" fmla="*/ 10 h 64"/>
                  <a:gd name="T10" fmla="*/ 28 w 55"/>
                  <a:gd name="T11" fmla="*/ 11 h 64"/>
                  <a:gd name="T12" fmla="*/ 23 w 55"/>
                  <a:gd name="T13" fmla="*/ 2 h 64"/>
                  <a:gd name="T14" fmla="*/ 21 w 55"/>
                  <a:gd name="T15" fmla="*/ 1 h 64"/>
                  <a:gd name="T16" fmla="*/ 21 w 55"/>
                  <a:gd name="T17" fmla="*/ 3 h 64"/>
                  <a:gd name="T18" fmla="*/ 26 w 55"/>
                  <a:gd name="T19" fmla="*/ 12 h 64"/>
                  <a:gd name="T20" fmla="*/ 24 w 55"/>
                  <a:gd name="T21" fmla="*/ 13 h 64"/>
                  <a:gd name="T22" fmla="*/ 19 w 55"/>
                  <a:gd name="T23" fmla="*/ 4 h 64"/>
                  <a:gd name="T24" fmla="*/ 18 w 55"/>
                  <a:gd name="T25" fmla="*/ 3 h 64"/>
                  <a:gd name="T26" fmla="*/ 18 w 55"/>
                  <a:gd name="T27" fmla="*/ 4 h 64"/>
                  <a:gd name="T28" fmla="*/ 22 w 55"/>
                  <a:gd name="T29" fmla="*/ 13 h 64"/>
                  <a:gd name="T30" fmla="*/ 20 w 55"/>
                  <a:gd name="T31" fmla="*/ 14 h 64"/>
                  <a:gd name="T32" fmla="*/ 15 w 55"/>
                  <a:gd name="T33" fmla="*/ 6 h 64"/>
                  <a:gd name="T34" fmla="*/ 14 w 55"/>
                  <a:gd name="T35" fmla="*/ 5 h 64"/>
                  <a:gd name="T36" fmla="*/ 14 w 55"/>
                  <a:gd name="T37" fmla="*/ 6 h 64"/>
                  <a:gd name="T38" fmla="*/ 18 w 55"/>
                  <a:gd name="T39" fmla="*/ 15 h 64"/>
                  <a:gd name="T40" fmla="*/ 17 w 55"/>
                  <a:gd name="T41" fmla="*/ 16 h 64"/>
                  <a:gd name="T42" fmla="*/ 12 w 55"/>
                  <a:gd name="T43" fmla="*/ 7 h 64"/>
                  <a:gd name="T44" fmla="*/ 11 w 55"/>
                  <a:gd name="T45" fmla="*/ 6 h 64"/>
                  <a:gd name="T46" fmla="*/ 10 w 55"/>
                  <a:gd name="T47" fmla="*/ 8 h 64"/>
                  <a:gd name="T48" fmla="*/ 15 w 55"/>
                  <a:gd name="T49" fmla="*/ 17 h 64"/>
                  <a:gd name="T50" fmla="*/ 13 w 55"/>
                  <a:gd name="T51" fmla="*/ 17 h 64"/>
                  <a:gd name="T52" fmla="*/ 9 w 55"/>
                  <a:gd name="T53" fmla="*/ 8 h 64"/>
                  <a:gd name="T54" fmla="*/ 8 w 55"/>
                  <a:gd name="T55" fmla="*/ 7 h 64"/>
                  <a:gd name="T56" fmla="*/ 8 w 55"/>
                  <a:gd name="T57" fmla="*/ 9 h 64"/>
                  <a:gd name="T58" fmla="*/ 11 w 55"/>
                  <a:gd name="T59" fmla="*/ 18 h 64"/>
                  <a:gd name="T60" fmla="*/ 9 w 55"/>
                  <a:gd name="T61" fmla="*/ 19 h 64"/>
                  <a:gd name="T62" fmla="*/ 5 w 55"/>
                  <a:gd name="T63" fmla="*/ 10 h 64"/>
                  <a:gd name="T64" fmla="*/ 4 w 55"/>
                  <a:gd name="T65" fmla="*/ 9 h 64"/>
                  <a:gd name="T66" fmla="*/ 4 w 55"/>
                  <a:gd name="T67" fmla="*/ 10 h 64"/>
                  <a:gd name="T68" fmla="*/ 7 w 55"/>
                  <a:gd name="T69" fmla="*/ 20 h 64"/>
                  <a:gd name="T70" fmla="*/ 5 w 55"/>
                  <a:gd name="T71" fmla="*/ 20 h 64"/>
                  <a:gd name="T72" fmla="*/ 2 w 55"/>
                  <a:gd name="T73" fmla="*/ 10 h 64"/>
                  <a:gd name="T74" fmla="*/ 1 w 55"/>
                  <a:gd name="T75" fmla="*/ 10 h 64"/>
                  <a:gd name="T76" fmla="*/ 1 w 55"/>
                  <a:gd name="T77" fmla="*/ 11 h 64"/>
                  <a:gd name="T78" fmla="*/ 3 w 55"/>
                  <a:gd name="T79" fmla="*/ 21 h 64"/>
                  <a:gd name="T80" fmla="*/ 14 w 55"/>
                  <a:gd name="T81" fmla="*/ 57 h 64"/>
                  <a:gd name="T82" fmla="*/ 22 w 55"/>
                  <a:gd name="T83" fmla="*/ 63 h 64"/>
                  <a:gd name="T84" fmla="*/ 52 w 55"/>
                  <a:gd name="T85" fmla="*/ 49 h 64"/>
                  <a:gd name="T86" fmla="*/ 52 w 55"/>
                  <a:gd name="T87" fmla="*/ 40 h 64"/>
                  <a:gd name="T88" fmla="*/ 31 w 55"/>
                  <a:gd name="T8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64">
                    <a:moveTo>
                      <a:pt x="31" y="8"/>
                    </a:moveTo>
                    <a:cubicBezTo>
                      <a:pt x="29" y="5"/>
                      <a:pt x="27" y="4"/>
                      <a:pt x="25" y="0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9" y="9"/>
                      <a:pt x="29" y="10"/>
                    </a:cubicBezTo>
                    <a:cubicBezTo>
                      <a:pt x="30" y="10"/>
                      <a:pt x="28" y="11"/>
                      <a:pt x="28" y="11"/>
                    </a:cubicBezTo>
                    <a:cubicBezTo>
                      <a:pt x="27" y="10"/>
                      <a:pt x="23" y="2"/>
                      <a:pt x="23" y="2"/>
                    </a:cubicBezTo>
                    <a:cubicBezTo>
                      <a:pt x="22" y="1"/>
                      <a:pt x="22" y="1"/>
                      <a:pt x="21" y="1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21" y="3"/>
                      <a:pt x="25" y="11"/>
                      <a:pt x="26" y="12"/>
                    </a:cubicBezTo>
                    <a:cubicBezTo>
                      <a:pt x="26" y="13"/>
                      <a:pt x="25" y="13"/>
                      <a:pt x="24" y="13"/>
                    </a:cubicBezTo>
                    <a:cubicBezTo>
                      <a:pt x="23" y="12"/>
                      <a:pt x="19" y="4"/>
                      <a:pt x="19" y="4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8" y="3"/>
                      <a:pt x="17" y="4"/>
                      <a:pt x="18" y="4"/>
                    </a:cubicBezTo>
                    <a:cubicBezTo>
                      <a:pt x="18" y="4"/>
                      <a:pt x="22" y="12"/>
                      <a:pt x="22" y="13"/>
                    </a:cubicBezTo>
                    <a:cubicBezTo>
                      <a:pt x="23" y="14"/>
                      <a:pt x="21" y="15"/>
                      <a:pt x="20" y="14"/>
                    </a:cubicBezTo>
                    <a:cubicBezTo>
                      <a:pt x="20" y="13"/>
                      <a:pt x="15" y="6"/>
                      <a:pt x="15" y="6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6"/>
                      <a:pt x="14" y="6"/>
                    </a:cubicBezTo>
                    <a:cubicBezTo>
                      <a:pt x="14" y="6"/>
                      <a:pt x="18" y="14"/>
                      <a:pt x="18" y="15"/>
                    </a:cubicBezTo>
                    <a:cubicBezTo>
                      <a:pt x="19" y="16"/>
                      <a:pt x="17" y="17"/>
                      <a:pt x="17" y="16"/>
                    </a:cubicBezTo>
                    <a:cubicBezTo>
                      <a:pt x="16" y="15"/>
                      <a:pt x="12" y="7"/>
                      <a:pt x="12" y="7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8"/>
                      <a:pt x="14" y="16"/>
                      <a:pt x="15" y="17"/>
                    </a:cubicBezTo>
                    <a:cubicBezTo>
                      <a:pt x="15" y="18"/>
                      <a:pt x="13" y="19"/>
                      <a:pt x="13" y="17"/>
                    </a:cubicBezTo>
                    <a:cubicBezTo>
                      <a:pt x="12" y="16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8" y="7"/>
                      <a:pt x="7" y="8"/>
                      <a:pt x="8" y="9"/>
                    </a:cubicBezTo>
                    <a:cubicBezTo>
                      <a:pt x="8" y="9"/>
                      <a:pt x="10" y="17"/>
                      <a:pt x="11" y="18"/>
                    </a:cubicBezTo>
                    <a:cubicBezTo>
                      <a:pt x="11" y="19"/>
                      <a:pt x="9" y="20"/>
                      <a:pt x="9" y="19"/>
                    </a:cubicBezTo>
                    <a:cubicBezTo>
                      <a:pt x="9" y="18"/>
                      <a:pt x="5" y="10"/>
                      <a:pt x="5" y="10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3" y="9"/>
                      <a:pt x="4" y="10"/>
                    </a:cubicBezTo>
                    <a:cubicBezTo>
                      <a:pt x="4" y="10"/>
                      <a:pt x="7" y="19"/>
                      <a:pt x="7" y="20"/>
                    </a:cubicBezTo>
                    <a:cubicBezTo>
                      <a:pt x="7" y="21"/>
                      <a:pt x="5" y="21"/>
                      <a:pt x="5" y="20"/>
                    </a:cubicBezTo>
                    <a:cubicBezTo>
                      <a:pt x="5" y="19"/>
                      <a:pt x="2" y="10"/>
                      <a:pt x="2" y="10"/>
                    </a:cubicBezTo>
                    <a:cubicBezTo>
                      <a:pt x="2" y="10"/>
                      <a:pt x="2" y="9"/>
                      <a:pt x="1" y="10"/>
                    </a:cubicBezTo>
                    <a:cubicBezTo>
                      <a:pt x="1" y="10"/>
                      <a:pt x="0" y="10"/>
                      <a:pt x="1" y="11"/>
                    </a:cubicBezTo>
                    <a:cubicBezTo>
                      <a:pt x="2" y="15"/>
                      <a:pt x="2" y="17"/>
                      <a:pt x="3" y="21"/>
                    </a:cubicBezTo>
                    <a:cubicBezTo>
                      <a:pt x="7" y="33"/>
                      <a:pt x="10" y="45"/>
                      <a:pt x="14" y="57"/>
                    </a:cubicBezTo>
                    <a:cubicBezTo>
                      <a:pt x="15" y="61"/>
                      <a:pt x="19" y="64"/>
                      <a:pt x="22" y="63"/>
                    </a:cubicBezTo>
                    <a:cubicBezTo>
                      <a:pt x="34" y="59"/>
                      <a:pt x="40" y="56"/>
                      <a:pt x="52" y="49"/>
                    </a:cubicBezTo>
                    <a:cubicBezTo>
                      <a:pt x="55" y="48"/>
                      <a:pt x="55" y="44"/>
                      <a:pt x="52" y="40"/>
                    </a:cubicBezTo>
                    <a:cubicBezTo>
                      <a:pt x="45" y="30"/>
                      <a:pt x="38" y="19"/>
                      <a:pt x="31" y="8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82">
                <a:extLst>
                  <a:ext uri="{FF2B5EF4-FFF2-40B4-BE49-F238E27FC236}">
                    <a16:creationId xmlns:a16="http://schemas.microsoft.com/office/drawing/2014/main" id="{28CBC079-7BBC-4958-BF69-A24E7B9AB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101" y="3879851"/>
                <a:ext cx="207963" cy="241300"/>
              </a:xfrm>
              <a:custGeom>
                <a:avLst/>
                <a:gdLst>
                  <a:gd name="T0" fmla="*/ 31 w 55"/>
                  <a:gd name="T1" fmla="*/ 8 h 64"/>
                  <a:gd name="T2" fmla="*/ 25 w 55"/>
                  <a:gd name="T3" fmla="*/ 0 h 64"/>
                  <a:gd name="T4" fmla="*/ 23 w 55"/>
                  <a:gd name="T5" fmla="*/ 0 h 64"/>
                  <a:gd name="T6" fmla="*/ 23 w 55"/>
                  <a:gd name="T7" fmla="*/ 1 h 64"/>
                  <a:gd name="T8" fmla="*/ 29 w 55"/>
                  <a:gd name="T9" fmla="*/ 10 h 64"/>
                  <a:gd name="T10" fmla="*/ 28 w 55"/>
                  <a:gd name="T11" fmla="*/ 11 h 64"/>
                  <a:gd name="T12" fmla="*/ 23 w 55"/>
                  <a:gd name="T13" fmla="*/ 2 h 64"/>
                  <a:gd name="T14" fmla="*/ 21 w 55"/>
                  <a:gd name="T15" fmla="*/ 1 h 64"/>
                  <a:gd name="T16" fmla="*/ 21 w 55"/>
                  <a:gd name="T17" fmla="*/ 3 h 64"/>
                  <a:gd name="T18" fmla="*/ 26 w 55"/>
                  <a:gd name="T19" fmla="*/ 12 h 64"/>
                  <a:gd name="T20" fmla="*/ 24 w 55"/>
                  <a:gd name="T21" fmla="*/ 13 h 64"/>
                  <a:gd name="T22" fmla="*/ 19 w 55"/>
                  <a:gd name="T23" fmla="*/ 4 h 64"/>
                  <a:gd name="T24" fmla="*/ 18 w 55"/>
                  <a:gd name="T25" fmla="*/ 3 h 64"/>
                  <a:gd name="T26" fmla="*/ 18 w 55"/>
                  <a:gd name="T27" fmla="*/ 4 h 64"/>
                  <a:gd name="T28" fmla="*/ 22 w 55"/>
                  <a:gd name="T29" fmla="*/ 13 h 64"/>
                  <a:gd name="T30" fmla="*/ 20 w 55"/>
                  <a:gd name="T31" fmla="*/ 14 h 64"/>
                  <a:gd name="T32" fmla="*/ 15 w 55"/>
                  <a:gd name="T33" fmla="*/ 6 h 64"/>
                  <a:gd name="T34" fmla="*/ 14 w 55"/>
                  <a:gd name="T35" fmla="*/ 5 h 64"/>
                  <a:gd name="T36" fmla="*/ 14 w 55"/>
                  <a:gd name="T37" fmla="*/ 6 h 64"/>
                  <a:gd name="T38" fmla="*/ 18 w 55"/>
                  <a:gd name="T39" fmla="*/ 15 h 64"/>
                  <a:gd name="T40" fmla="*/ 17 w 55"/>
                  <a:gd name="T41" fmla="*/ 16 h 64"/>
                  <a:gd name="T42" fmla="*/ 12 w 55"/>
                  <a:gd name="T43" fmla="*/ 7 h 64"/>
                  <a:gd name="T44" fmla="*/ 11 w 55"/>
                  <a:gd name="T45" fmla="*/ 6 h 64"/>
                  <a:gd name="T46" fmla="*/ 10 w 55"/>
                  <a:gd name="T47" fmla="*/ 8 h 64"/>
                  <a:gd name="T48" fmla="*/ 15 w 55"/>
                  <a:gd name="T49" fmla="*/ 17 h 64"/>
                  <a:gd name="T50" fmla="*/ 13 w 55"/>
                  <a:gd name="T51" fmla="*/ 17 h 64"/>
                  <a:gd name="T52" fmla="*/ 9 w 55"/>
                  <a:gd name="T53" fmla="*/ 8 h 64"/>
                  <a:gd name="T54" fmla="*/ 8 w 55"/>
                  <a:gd name="T55" fmla="*/ 7 h 64"/>
                  <a:gd name="T56" fmla="*/ 8 w 55"/>
                  <a:gd name="T57" fmla="*/ 9 h 64"/>
                  <a:gd name="T58" fmla="*/ 11 w 55"/>
                  <a:gd name="T59" fmla="*/ 18 h 64"/>
                  <a:gd name="T60" fmla="*/ 9 w 55"/>
                  <a:gd name="T61" fmla="*/ 19 h 64"/>
                  <a:gd name="T62" fmla="*/ 5 w 55"/>
                  <a:gd name="T63" fmla="*/ 10 h 64"/>
                  <a:gd name="T64" fmla="*/ 4 w 55"/>
                  <a:gd name="T65" fmla="*/ 9 h 64"/>
                  <a:gd name="T66" fmla="*/ 4 w 55"/>
                  <a:gd name="T67" fmla="*/ 10 h 64"/>
                  <a:gd name="T68" fmla="*/ 7 w 55"/>
                  <a:gd name="T69" fmla="*/ 20 h 64"/>
                  <a:gd name="T70" fmla="*/ 5 w 55"/>
                  <a:gd name="T71" fmla="*/ 20 h 64"/>
                  <a:gd name="T72" fmla="*/ 2 w 55"/>
                  <a:gd name="T73" fmla="*/ 10 h 64"/>
                  <a:gd name="T74" fmla="*/ 1 w 55"/>
                  <a:gd name="T75" fmla="*/ 10 h 64"/>
                  <a:gd name="T76" fmla="*/ 1 w 55"/>
                  <a:gd name="T77" fmla="*/ 11 h 64"/>
                  <a:gd name="T78" fmla="*/ 3 w 55"/>
                  <a:gd name="T79" fmla="*/ 21 h 64"/>
                  <a:gd name="T80" fmla="*/ 14 w 55"/>
                  <a:gd name="T81" fmla="*/ 57 h 64"/>
                  <a:gd name="T82" fmla="*/ 22 w 55"/>
                  <a:gd name="T83" fmla="*/ 63 h 64"/>
                  <a:gd name="T84" fmla="*/ 52 w 55"/>
                  <a:gd name="T85" fmla="*/ 49 h 64"/>
                  <a:gd name="T86" fmla="*/ 52 w 55"/>
                  <a:gd name="T87" fmla="*/ 40 h 64"/>
                  <a:gd name="T88" fmla="*/ 31 w 55"/>
                  <a:gd name="T8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" h="64">
                    <a:moveTo>
                      <a:pt x="31" y="8"/>
                    </a:moveTo>
                    <a:cubicBezTo>
                      <a:pt x="29" y="5"/>
                      <a:pt x="27" y="4"/>
                      <a:pt x="25" y="0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9" y="9"/>
                      <a:pt x="29" y="10"/>
                    </a:cubicBezTo>
                    <a:cubicBezTo>
                      <a:pt x="30" y="10"/>
                      <a:pt x="28" y="11"/>
                      <a:pt x="28" y="11"/>
                    </a:cubicBezTo>
                    <a:cubicBezTo>
                      <a:pt x="27" y="10"/>
                      <a:pt x="23" y="2"/>
                      <a:pt x="23" y="2"/>
                    </a:cubicBezTo>
                    <a:cubicBezTo>
                      <a:pt x="22" y="1"/>
                      <a:pt x="22" y="1"/>
                      <a:pt x="21" y="1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21" y="3"/>
                      <a:pt x="25" y="11"/>
                      <a:pt x="26" y="12"/>
                    </a:cubicBezTo>
                    <a:cubicBezTo>
                      <a:pt x="26" y="13"/>
                      <a:pt x="25" y="13"/>
                      <a:pt x="24" y="13"/>
                    </a:cubicBezTo>
                    <a:cubicBezTo>
                      <a:pt x="23" y="12"/>
                      <a:pt x="19" y="4"/>
                      <a:pt x="19" y="4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8" y="3"/>
                      <a:pt x="17" y="4"/>
                      <a:pt x="18" y="4"/>
                    </a:cubicBezTo>
                    <a:cubicBezTo>
                      <a:pt x="18" y="4"/>
                      <a:pt x="22" y="12"/>
                      <a:pt x="22" y="13"/>
                    </a:cubicBezTo>
                    <a:cubicBezTo>
                      <a:pt x="23" y="14"/>
                      <a:pt x="21" y="15"/>
                      <a:pt x="20" y="14"/>
                    </a:cubicBezTo>
                    <a:cubicBezTo>
                      <a:pt x="20" y="13"/>
                      <a:pt x="15" y="6"/>
                      <a:pt x="15" y="6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6"/>
                      <a:pt x="14" y="6"/>
                    </a:cubicBezTo>
                    <a:cubicBezTo>
                      <a:pt x="14" y="6"/>
                      <a:pt x="18" y="14"/>
                      <a:pt x="18" y="15"/>
                    </a:cubicBezTo>
                    <a:cubicBezTo>
                      <a:pt x="19" y="16"/>
                      <a:pt x="17" y="17"/>
                      <a:pt x="17" y="16"/>
                    </a:cubicBezTo>
                    <a:cubicBezTo>
                      <a:pt x="16" y="15"/>
                      <a:pt x="12" y="7"/>
                      <a:pt x="12" y="7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8"/>
                      <a:pt x="14" y="16"/>
                      <a:pt x="15" y="17"/>
                    </a:cubicBezTo>
                    <a:cubicBezTo>
                      <a:pt x="15" y="18"/>
                      <a:pt x="13" y="19"/>
                      <a:pt x="13" y="17"/>
                    </a:cubicBezTo>
                    <a:cubicBezTo>
                      <a:pt x="12" y="16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8" y="7"/>
                      <a:pt x="7" y="8"/>
                      <a:pt x="8" y="9"/>
                    </a:cubicBezTo>
                    <a:cubicBezTo>
                      <a:pt x="8" y="9"/>
                      <a:pt x="10" y="17"/>
                      <a:pt x="11" y="18"/>
                    </a:cubicBezTo>
                    <a:cubicBezTo>
                      <a:pt x="11" y="19"/>
                      <a:pt x="9" y="20"/>
                      <a:pt x="9" y="19"/>
                    </a:cubicBezTo>
                    <a:cubicBezTo>
                      <a:pt x="9" y="18"/>
                      <a:pt x="5" y="10"/>
                      <a:pt x="5" y="10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3" y="9"/>
                      <a:pt x="4" y="10"/>
                    </a:cubicBezTo>
                    <a:cubicBezTo>
                      <a:pt x="4" y="10"/>
                      <a:pt x="7" y="19"/>
                      <a:pt x="7" y="20"/>
                    </a:cubicBezTo>
                    <a:cubicBezTo>
                      <a:pt x="7" y="21"/>
                      <a:pt x="5" y="21"/>
                      <a:pt x="5" y="20"/>
                    </a:cubicBezTo>
                    <a:cubicBezTo>
                      <a:pt x="5" y="19"/>
                      <a:pt x="2" y="10"/>
                      <a:pt x="2" y="10"/>
                    </a:cubicBezTo>
                    <a:cubicBezTo>
                      <a:pt x="2" y="10"/>
                      <a:pt x="2" y="9"/>
                      <a:pt x="1" y="10"/>
                    </a:cubicBezTo>
                    <a:cubicBezTo>
                      <a:pt x="1" y="10"/>
                      <a:pt x="0" y="10"/>
                      <a:pt x="1" y="11"/>
                    </a:cubicBezTo>
                    <a:cubicBezTo>
                      <a:pt x="2" y="15"/>
                      <a:pt x="2" y="17"/>
                      <a:pt x="3" y="21"/>
                    </a:cubicBezTo>
                    <a:cubicBezTo>
                      <a:pt x="7" y="33"/>
                      <a:pt x="10" y="45"/>
                      <a:pt x="14" y="57"/>
                    </a:cubicBezTo>
                    <a:cubicBezTo>
                      <a:pt x="15" y="61"/>
                      <a:pt x="19" y="64"/>
                      <a:pt x="22" y="63"/>
                    </a:cubicBezTo>
                    <a:cubicBezTo>
                      <a:pt x="34" y="59"/>
                      <a:pt x="40" y="56"/>
                      <a:pt x="52" y="49"/>
                    </a:cubicBezTo>
                    <a:cubicBezTo>
                      <a:pt x="55" y="48"/>
                      <a:pt x="55" y="44"/>
                      <a:pt x="52" y="40"/>
                    </a:cubicBezTo>
                    <a:cubicBezTo>
                      <a:pt x="45" y="30"/>
                      <a:pt x="38" y="19"/>
                      <a:pt x="31" y="8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83">
                <a:extLst>
                  <a:ext uri="{FF2B5EF4-FFF2-40B4-BE49-F238E27FC236}">
                    <a16:creationId xmlns:a16="http://schemas.microsoft.com/office/drawing/2014/main" id="{9850A533-EFE9-41FD-AC6C-02134F5B0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476" y="4011613"/>
                <a:ext cx="79375" cy="76200"/>
              </a:xfrm>
              <a:custGeom>
                <a:avLst/>
                <a:gdLst>
                  <a:gd name="T0" fmla="*/ 19 w 21"/>
                  <a:gd name="T1" fmla="*/ 6 h 20"/>
                  <a:gd name="T2" fmla="*/ 14 w 21"/>
                  <a:gd name="T3" fmla="*/ 17 h 20"/>
                  <a:gd name="T4" fmla="*/ 2 w 21"/>
                  <a:gd name="T5" fmla="*/ 13 h 20"/>
                  <a:gd name="T6" fmla="*/ 7 w 21"/>
                  <a:gd name="T7" fmla="*/ 2 h 20"/>
                  <a:gd name="T8" fmla="*/ 19 w 21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6"/>
                    </a:moveTo>
                    <a:cubicBezTo>
                      <a:pt x="21" y="10"/>
                      <a:pt x="19" y="15"/>
                      <a:pt x="14" y="17"/>
                    </a:cubicBezTo>
                    <a:cubicBezTo>
                      <a:pt x="9" y="20"/>
                      <a:pt x="3" y="18"/>
                      <a:pt x="2" y="13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9" y="6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84">
                <a:extLst>
                  <a:ext uri="{FF2B5EF4-FFF2-40B4-BE49-F238E27FC236}">
                    <a16:creationId xmlns:a16="http://schemas.microsoft.com/office/drawing/2014/main" id="{358EA7D9-3ED3-4606-B603-7E16CB8B7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476" y="4011613"/>
                <a:ext cx="79375" cy="76200"/>
              </a:xfrm>
              <a:custGeom>
                <a:avLst/>
                <a:gdLst>
                  <a:gd name="T0" fmla="*/ 19 w 21"/>
                  <a:gd name="T1" fmla="*/ 6 h 20"/>
                  <a:gd name="T2" fmla="*/ 14 w 21"/>
                  <a:gd name="T3" fmla="*/ 17 h 20"/>
                  <a:gd name="T4" fmla="*/ 2 w 21"/>
                  <a:gd name="T5" fmla="*/ 13 h 20"/>
                  <a:gd name="T6" fmla="*/ 7 w 21"/>
                  <a:gd name="T7" fmla="*/ 2 h 20"/>
                  <a:gd name="T8" fmla="*/ 19 w 21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6"/>
                    </a:moveTo>
                    <a:cubicBezTo>
                      <a:pt x="21" y="10"/>
                      <a:pt x="19" y="15"/>
                      <a:pt x="14" y="17"/>
                    </a:cubicBezTo>
                    <a:cubicBezTo>
                      <a:pt x="9" y="20"/>
                      <a:pt x="3" y="18"/>
                      <a:pt x="2" y="13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9" y="6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85">
                <a:extLst>
                  <a:ext uri="{FF2B5EF4-FFF2-40B4-BE49-F238E27FC236}">
                    <a16:creationId xmlns:a16="http://schemas.microsoft.com/office/drawing/2014/main" id="{A4C1DB93-8D2E-4CA3-A661-C606ECD52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351" y="3811588"/>
                <a:ext cx="238125" cy="241300"/>
              </a:xfrm>
              <a:custGeom>
                <a:avLst/>
                <a:gdLst>
                  <a:gd name="T0" fmla="*/ 29 w 63"/>
                  <a:gd name="T1" fmla="*/ 6 h 64"/>
                  <a:gd name="T2" fmla="*/ 21 w 63"/>
                  <a:gd name="T3" fmla="*/ 0 h 64"/>
                  <a:gd name="T4" fmla="*/ 19 w 63"/>
                  <a:gd name="T5" fmla="*/ 0 h 64"/>
                  <a:gd name="T6" fmla="*/ 19 w 63"/>
                  <a:gd name="T7" fmla="*/ 2 h 64"/>
                  <a:gd name="T8" fmla="*/ 27 w 63"/>
                  <a:gd name="T9" fmla="*/ 8 h 64"/>
                  <a:gd name="T10" fmla="*/ 26 w 63"/>
                  <a:gd name="T11" fmla="*/ 9 h 64"/>
                  <a:gd name="T12" fmla="*/ 19 w 63"/>
                  <a:gd name="T13" fmla="*/ 2 h 64"/>
                  <a:gd name="T14" fmla="*/ 17 w 63"/>
                  <a:gd name="T15" fmla="*/ 2 h 64"/>
                  <a:gd name="T16" fmla="*/ 17 w 63"/>
                  <a:gd name="T17" fmla="*/ 4 h 64"/>
                  <a:gd name="T18" fmla="*/ 25 w 63"/>
                  <a:gd name="T19" fmla="*/ 11 h 64"/>
                  <a:gd name="T20" fmla="*/ 23 w 63"/>
                  <a:gd name="T21" fmla="*/ 13 h 64"/>
                  <a:gd name="T22" fmla="*/ 16 w 63"/>
                  <a:gd name="T23" fmla="*/ 5 h 64"/>
                  <a:gd name="T24" fmla="*/ 15 w 63"/>
                  <a:gd name="T25" fmla="*/ 5 h 64"/>
                  <a:gd name="T26" fmla="*/ 15 w 63"/>
                  <a:gd name="T27" fmla="*/ 7 h 64"/>
                  <a:gd name="T28" fmla="*/ 22 w 63"/>
                  <a:gd name="T29" fmla="*/ 14 h 64"/>
                  <a:gd name="T30" fmla="*/ 20 w 63"/>
                  <a:gd name="T31" fmla="*/ 15 h 64"/>
                  <a:gd name="T32" fmla="*/ 13 w 63"/>
                  <a:gd name="T33" fmla="*/ 8 h 64"/>
                  <a:gd name="T34" fmla="*/ 11 w 63"/>
                  <a:gd name="T35" fmla="*/ 8 h 64"/>
                  <a:gd name="T36" fmla="*/ 12 w 63"/>
                  <a:gd name="T37" fmla="*/ 10 h 64"/>
                  <a:gd name="T38" fmla="*/ 19 w 63"/>
                  <a:gd name="T39" fmla="*/ 17 h 64"/>
                  <a:gd name="T40" fmla="*/ 17 w 63"/>
                  <a:gd name="T41" fmla="*/ 18 h 64"/>
                  <a:gd name="T42" fmla="*/ 10 w 63"/>
                  <a:gd name="T43" fmla="*/ 11 h 64"/>
                  <a:gd name="T44" fmla="*/ 9 w 63"/>
                  <a:gd name="T45" fmla="*/ 10 h 64"/>
                  <a:gd name="T46" fmla="*/ 9 w 63"/>
                  <a:gd name="T47" fmla="*/ 12 h 64"/>
                  <a:gd name="T48" fmla="*/ 16 w 63"/>
                  <a:gd name="T49" fmla="*/ 20 h 64"/>
                  <a:gd name="T50" fmla="*/ 14 w 63"/>
                  <a:gd name="T51" fmla="*/ 21 h 64"/>
                  <a:gd name="T52" fmla="*/ 8 w 63"/>
                  <a:gd name="T53" fmla="*/ 13 h 64"/>
                  <a:gd name="T54" fmla="*/ 7 w 63"/>
                  <a:gd name="T55" fmla="*/ 12 h 64"/>
                  <a:gd name="T56" fmla="*/ 7 w 63"/>
                  <a:gd name="T57" fmla="*/ 14 h 64"/>
                  <a:gd name="T58" fmla="*/ 12 w 63"/>
                  <a:gd name="T59" fmla="*/ 22 h 64"/>
                  <a:gd name="T60" fmla="*/ 11 w 63"/>
                  <a:gd name="T61" fmla="*/ 23 h 64"/>
                  <a:gd name="T62" fmla="*/ 5 w 63"/>
                  <a:gd name="T63" fmla="*/ 15 h 64"/>
                  <a:gd name="T64" fmla="*/ 3 w 63"/>
                  <a:gd name="T65" fmla="*/ 15 h 64"/>
                  <a:gd name="T66" fmla="*/ 3 w 63"/>
                  <a:gd name="T67" fmla="*/ 16 h 64"/>
                  <a:gd name="T68" fmla="*/ 9 w 63"/>
                  <a:gd name="T69" fmla="*/ 24 h 64"/>
                  <a:gd name="T70" fmla="*/ 7 w 63"/>
                  <a:gd name="T71" fmla="*/ 26 h 64"/>
                  <a:gd name="T72" fmla="*/ 2 w 63"/>
                  <a:gd name="T73" fmla="*/ 17 h 64"/>
                  <a:gd name="T74" fmla="*/ 1 w 63"/>
                  <a:gd name="T75" fmla="*/ 17 h 64"/>
                  <a:gd name="T76" fmla="*/ 0 w 63"/>
                  <a:gd name="T77" fmla="*/ 18 h 64"/>
                  <a:gd name="T78" fmla="*/ 6 w 63"/>
                  <a:gd name="T79" fmla="*/ 27 h 64"/>
                  <a:gd name="T80" fmla="*/ 27 w 63"/>
                  <a:gd name="T81" fmla="*/ 59 h 64"/>
                  <a:gd name="T82" fmla="*/ 36 w 63"/>
                  <a:gd name="T83" fmla="*/ 62 h 64"/>
                  <a:gd name="T84" fmla="*/ 61 w 63"/>
                  <a:gd name="T85" fmla="*/ 40 h 64"/>
                  <a:gd name="T86" fmla="*/ 59 w 63"/>
                  <a:gd name="T87" fmla="*/ 31 h 64"/>
                  <a:gd name="T88" fmla="*/ 29 w 63"/>
                  <a:gd name="T89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" h="64">
                    <a:moveTo>
                      <a:pt x="29" y="6"/>
                    </a:moveTo>
                    <a:cubicBezTo>
                      <a:pt x="26" y="4"/>
                      <a:pt x="24" y="3"/>
                      <a:pt x="21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2"/>
                      <a:pt x="27" y="7"/>
                      <a:pt x="27" y="8"/>
                    </a:cubicBezTo>
                    <a:cubicBezTo>
                      <a:pt x="28" y="9"/>
                      <a:pt x="27" y="10"/>
                      <a:pt x="26" y="9"/>
                    </a:cubicBezTo>
                    <a:cubicBezTo>
                      <a:pt x="25" y="9"/>
                      <a:pt x="19" y="2"/>
                      <a:pt x="19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3"/>
                      <a:pt x="17" y="3"/>
                      <a:pt x="17" y="4"/>
                    </a:cubicBezTo>
                    <a:cubicBezTo>
                      <a:pt x="17" y="4"/>
                      <a:pt x="24" y="10"/>
                      <a:pt x="25" y="11"/>
                    </a:cubicBezTo>
                    <a:cubicBezTo>
                      <a:pt x="25" y="12"/>
                      <a:pt x="24" y="13"/>
                      <a:pt x="23" y="13"/>
                    </a:cubicBezTo>
                    <a:cubicBezTo>
                      <a:pt x="22" y="12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5" y="7"/>
                      <a:pt x="21" y="13"/>
                      <a:pt x="22" y="14"/>
                    </a:cubicBezTo>
                    <a:cubicBezTo>
                      <a:pt x="23" y="15"/>
                      <a:pt x="21" y="16"/>
                      <a:pt x="20" y="15"/>
                    </a:cubicBezTo>
                    <a:cubicBezTo>
                      <a:pt x="20" y="15"/>
                      <a:pt x="13" y="8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9"/>
                      <a:pt x="11" y="9"/>
                      <a:pt x="12" y="10"/>
                    </a:cubicBezTo>
                    <a:cubicBezTo>
                      <a:pt x="12" y="10"/>
                      <a:pt x="18" y="16"/>
                      <a:pt x="19" y="17"/>
                    </a:cubicBezTo>
                    <a:cubicBezTo>
                      <a:pt x="19" y="18"/>
                      <a:pt x="18" y="19"/>
                      <a:pt x="17" y="18"/>
                    </a:cubicBezTo>
                    <a:cubicBezTo>
                      <a:pt x="17" y="17"/>
                      <a:pt x="10" y="11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8" y="11"/>
                      <a:pt x="8" y="11"/>
                      <a:pt x="9" y="12"/>
                    </a:cubicBezTo>
                    <a:cubicBezTo>
                      <a:pt x="9" y="12"/>
                      <a:pt x="15" y="19"/>
                      <a:pt x="16" y="20"/>
                    </a:cubicBezTo>
                    <a:cubicBezTo>
                      <a:pt x="16" y="20"/>
                      <a:pt x="15" y="22"/>
                      <a:pt x="14" y="21"/>
                    </a:cubicBezTo>
                    <a:cubicBezTo>
                      <a:pt x="13" y="20"/>
                      <a:pt x="8" y="13"/>
                      <a:pt x="8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4"/>
                      <a:pt x="12" y="21"/>
                      <a:pt x="12" y="22"/>
                    </a:cubicBezTo>
                    <a:cubicBezTo>
                      <a:pt x="13" y="23"/>
                      <a:pt x="11" y="24"/>
                      <a:pt x="11" y="23"/>
                    </a:cubicBezTo>
                    <a:cubicBezTo>
                      <a:pt x="10" y="22"/>
                      <a:pt x="5" y="15"/>
                      <a:pt x="5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9" y="24"/>
                      <a:pt x="9" y="24"/>
                    </a:cubicBezTo>
                    <a:cubicBezTo>
                      <a:pt x="10" y="25"/>
                      <a:pt x="8" y="26"/>
                      <a:pt x="7" y="26"/>
                    </a:cubicBezTo>
                    <a:cubicBezTo>
                      <a:pt x="7" y="25"/>
                      <a:pt x="2" y="17"/>
                      <a:pt x="2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3" y="22"/>
                      <a:pt x="4" y="23"/>
                      <a:pt x="6" y="27"/>
                    </a:cubicBezTo>
                    <a:cubicBezTo>
                      <a:pt x="13" y="37"/>
                      <a:pt x="20" y="48"/>
                      <a:pt x="27" y="59"/>
                    </a:cubicBezTo>
                    <a:cubicBezTo>
                      <a:pt x="29" y="62"/>
                      <a:pt x="33" y="64"/>
                      <a:pt x="36" y="62"/>
                    </a:cubicBezTo>
                    <a:cubicBezTo>
                      <a:pt x="47" y="54"/>
                      <a:pt x="52" y="50"/>
                      <a:pt x="61" y="40"/>
                    </a:cubicBezTo>
                    <a:cubicBezTo>
                      <a:pt x="63" y="37"/>
                      <a:pt x="62" y="33"/>
                      <a:pt x="59" y="31"/>
                    </a:cubicBezTo>
                    <a:cubicBezTo>
                      <a:pt x="49" y="22"/>
                      <a:pt x="39" y="14"/>
                      <a:pt x="29" y="6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86">
                <a:extLst>
                  <a:ext uri="{FF2B5EF4-FFF2-40B4-BE49-F238E27FC236}">
                    <a16:creationId xmlns:a16="http://schemas.microsoft.com/office/drawing/2014/main" id="{DFD68E1A-E79B-4439-A0A2-12B3ABFBD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351" y="3811588"/>
                <a:ext cx="238125" cy="241300"/>
              </a:xfrm>
              <a:custGeom>
                <a:avLst/>
                <a:gdLst>
                  <a:gd name="T0" fmla="*/ 29 w 63"/>
                  <a:gd name="T1" fmla="*/ 6 h 64"/>
                  <a:gd name="T2" fmla="*/ 21 w 63"/>
                  <a:gd name="T3" fmla="*/ 0 h 64"/>
                  <a:gd name="T4" fmla="*/ 19 w 63"/>
                  <a:gd name="T5" fmla="*/ 0 h 64"/>
                  <a:gd name="T6" fmla="*/ 19 w 63"/>
                  <a:gd name="T7" fmla="*/ 2 h 64"/>
                  <a:gd name="T8" fmla="*/ 27 w 63"/>
                  <a:gd name="T9" fmla="*/ 8 h 64"/>
                  <a:gd name="T10" fmla="*/ 26 w 63"/>
                  <a:gd name="T11" fmla="*/ 9 h 64"/>
                  <a:gd name="T12" fmla="*/ 19 w 63"/>
                  <a:gd name="T13" fmla="*/ 2 h 64"/>
                  <a:gd name="T14" fmla="*/ 17 w 63"/>
                  <a:gd name="T15" fmla="*/ 2 h 64"/>
                  <a:gd name="T16" fmla="*/ 17 w 63"/>
                  <a:gd name="T17" fmla="*/ 4 h 64"/>
                  <a:gd name="T18" fmla="*/ 25 w 63"/>
                  <a:gd name="T19" fmla="*/ 11 h 64"/>
                  <a:gd name="T20" fmla="*/ 23 w 63"/>
                  <a:gd name="T21" fmla="*/ 13 h 64"/>
                  <a:gd name="T22" fmla="*/ 16 w 63"/>
                  <a:gd name="T23" fmla="*/ 5 h 64"/>
                  <a:gd name="T24" fmla="*/ 15 w 63"/>
                  <a:gd name="T25" fmla="*/ 5 h 64"/>
                  <a:gd name="T26" fmla="*/ 15 w 63"/>
                  <a:gd name="T27" fmla="*/ 7 h 64"/>
                  <a:gd name="T28" fmla="*/ 22 w 63"/>
                  <a:gd name="T29" fmla="*/ 14 h 64"/>
                  <a:gd name="T30" fmla="*/ 20 w 63"/>
                  <a:gd name="T31" fmla="*/ 15 h 64"/>
                  <a:gd name="T32" fmla="*/ 13 w 63"/>
                  <a:gd name="T33" fmla="*/ 8 h 64"/>
                  <a:gd name="T34" fmla="*/ 11 w 63"/>
                  <a:gd name="T35" fmla="*/ 8 h 64"/>
                  <a:gd name="T36" fmla="*/ 12 w 63"/>
                  <a:gd name="T37" fmla="*/ 10 h 64"/>
                  <a:gd name="T38" fmla="*/ 19 w 63"/>
                  <a:gd name="T39" fmla="*/ 17 h 64"/>
                  <a:gd name="T40" fmla="*/ 17 w 63"/>
                  <a:gd name="T41" fmla="*/ 18 h 64"/>
                  <a:gd name="T42" fmla="*/ 10 w 63"/>
                  <a:gd name="T43" fmla="*/ 11 h 64"/>
                  <a:gd name="T44" fmla="*/ 9 w 63"/>
                  <a:gd name="T45" fmla="*/ 10 h 64"/>
                  <a:gd name="T46" fmla="*/ 9 w 63"/>
                  <a:gd name="T47" fmla="*/ 12 h 64"/>
                  <a:gd name="T48" fmla="*/ 16 w 63"/>
                  <a:gd name="T49" fmla="*/ 20 h 64"/>
                  <a:gd name="T50" fmla="*/ 14 w 63"/>
                  <a:gd name="T51" fmla="*/ 21 h 64"/>
                  <a:gd name="T52" fmla="*/ 8 w 63"/>
                  <a:gd name="T53" fmla="*/ 13 h 64"/>
                  <a:gd name="T54" fmla="*/ 7 w 63"/>
                  <a:gd name="T55" fmla="*/ 12 h 64"/>
                  <a:gd name="T56" fmla="*/ 7 w 63"/>
                  <a:gd name="T57" fmla="*/ 14 h 64"/>
                  <a:gd name="T58" fmla="*/ 12 w 63"/>
                  <a:gd name="T59" fmla="*/ 22 h 64"/>
                  <a:gd name="T60" fmla="*/ 11 w 63"/>
                  <a:gd name="T61" fmla="*/ 23 h 64"/>
                  <a:gd name="T62" fmla="*/ 5 w 63"/>
                  <a:gd name="T63" fmla="*/ 15 h 64"/>
                  <a:gd name="T64" fmla="*/ 3 w 63"/>
                  <a:gd name="T65" fmla="*/ 15 h 64"/>
                  <a:gd name="T66" fmla="*/ 3 w 63"/>
                  <a:gd name="T67" fmla="*/ 16 h 64"/>
                  <a:gd name="T68" fmla="*/ 9 w 63"/>
                  <a:gd name="T69" fmla="*/ 24 h 64"/>
                  <a:gd name="T70" fmla="*/ 7 w 63"/>
                  <a:gd name="T71" fmla="*/ 26 h 64"/>
                  <a:gd name="T72" fmla="*/ 2 w 63"/>
                  <a:gd name="T73" fmla="*/ 17 h 64"/>
                  <a:gd name="T74" fmla="*/ 1 w 63"/>
                  <a:gd name="T75" fmla="*/ 17 h 64"/>
                  <a:gd name="T76" fmla="*/ 0 w 63"/>
                  <a:gd name="T77" fmla="*/ 18 h 64"/>
                  <a:gd name="T78" fmla="*/ 6 w 63"/>
                  <a:gd name="T79" fmla="*/ 27 h 64"/>
                  <a:gd name="T80" fmla="*/ 27 w 63"/>
                  <a:gd name="T81" fmla="*/ 59 h 64"/>
                  <a:gd name="T82" fmla="*/ 36 w 63"/>
                  <a:gd name="T83" fmla="*/ 62 h 64"/>
                  <a:gd name="T84" fmla="*/ 61 w 63"/>
                  <a:gd name="T85" fmla="*/ 40 h 64"/>
                  <a:gd name="T86" fmla="*/ 59 w 63"/>
                  <a:gd name="T87" fmla="*/ 31 h 64"/>
                  <a:gd name="T88" fmla="*/ 29 w 63"/>
                  <a:gd name="T89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" h="64">
                    <a:moveTo>
                      <a:pt x="29" y="6"/>
                    </a:moveTo>
                    <a:cubicBezTo>
                      <a:pt x="26" y="4"/>
                      <a:pt x="24" y="3"/>
                      <a:pt x="21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2"/>
                      <a:pt x="27" y="7"/>
                      <a:pt x="27" y="8"/>
                    </a:cubicBezTo>
                    <a:cubicBezTo>
                      <a:pt x="28" y="9"/>
                      <a:pt x="27" y="10"/>
                      <a:pt x="26" y="9"/>
                    </a:cubicBezTo>
                    <a:cubicBezTo>
                      <a:pt x="25" y="9"/>
                      <a:pt x="19" y="2"/>
                      <a:pt x="19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3"/>
                      <a:pt x="17" y="3"/>
                      <a:pt x="17" y="4"/>
                    </a:cubicBezTo>
                    <a:cubicBezTo>
                      <a:pt x="17" y="4"/>
                      <a:pt x="24" y="10"/>
                      <a:pt x="25" y="11"/>
                    </a:cubicBezTo>
                    <a:cubicBezTo>
                      <a:pt x="25" y="12"/>
                      <a:pt x="24" y="13"/>
                      <a:pt x="23" y="13"/>
                    </a:cubicBezTo>
                    <a:cubicBezTo>
                      <a:pt x="22" y="12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5" y="7"/>
                      <a:pt x="21" y="13"/>
                      <a:pt x="22" y="14"/>
                    </a:cubicBezTo>
                    <a:cubicBezTo>
                      <a:pt x="23" y="15"/>
                      <a:pt x="21" y="16"/>
                      <a:pt x="20" y="15"/>
                    </a:cubicBezTo>
                    <a:cubicBezTo>
                      <a:pt x="20" y="15"/>
                      <a:pt x="13" y="8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9"/>
                      <a:pt x="11" y="9"/>
                      <a:pt x="12" y="10"/>
                    </a:cubicBezTo>
                    <a:cubicBezTo>
                      <a:pt x="12" y="10"/>
                      <a:pt x="18" y="16"/>
                      <a:pt x="19" y="17"/>
                    </a:cubicBezTo>
                    <a:cubicBezTo>
                      <a:pt x="19" y="18"/>
                      <a:pt x="18" y="19"/>
                      <a:pt x="17" y="18"/>
                    </a:cubicBezTo>
                    <a:cubicBezTo>
                      <a:pt x="17" y="17"/>
                      <a:pt x="10" y="11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8" y="11"/>
                      <a:pt x="8" y="11"/>
                      <a:pt x="9" y="12"/>
                    </a:cubicBezTo>
                    <a:cubicBezTo>
                      <a:pt x="9" y="12"/>
                      <a:pt x="15" y="19"/>
                      <a:pt x="16" y="20"/>
                    </a:cubicBezTo>
                    <a:cubicBezTo>
                      <a:pt x="16" y="20"/>
                      <a:pt x="15" y="22"/>
                      <a:pt x="14" y="21"/>
                    </a:cubicBezTo>
                    <a:cubicBezTo>
                      <a:pt x="13" y="20"/>
                      <a:pt x="8" y="13"/>
                      <a:pt x="8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4"/>
                      <a:pt x="12" y="21"/>
                      <a:pt x="12" y="22"/>
                    </a:cubicBezTo>
                    <a:cubicBezTo>
                      <a:pt x="13" y="23"/>
                      <a:pt x="11" y="24"/>
                      <a:pt x="11" y="23"/>
                    </a:cubicBezTo>
                    <a:cubicBezTo>
                      <a:pt x="10" y="22"/>
                      <a:pt x="5" y="15"/>
                      <a:pt x="5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9" y="24"/>
                      <a:pt x="9" y="24"/>
                    </a:cubicBezTo>
                    <a:cubicBezTo>
                      <a:pt x="10" y="25"/>
                      <a:pt x="8" y="26"/>
                      <a:pt x="7" y="26"/>
                    </a:cubicBezTo>
                    <a:cubicBezTo>
                      <a:pt x="7" y="25"/>
                      <a:pt x="2" y="17"/>
                      <a:pt x="2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3" y="22"/>
                      <a:pt x="4" y="23"/>
                      <a:pt x="6" y="27"/>
                    </a:cubicBezTo>
                    <a:cubicBezTo>
                      <a:pt x="13" y="37"/>
                      <a:pt x="20" y="48"/>
                      <a:pt x="27" y="59"/>
                    </a:cubicBezTo>
                    <a:cubicBezTo>
                      <a:pt x="29" y="62"/>
                      <a:pt x="33" y="64"/>
                      <a:pt x="36" y="62"/>
                    </a:cubicBezTo>
                    <a:cubicBezTo>
                      <a:pt x="47" y="54"/>
                      <a:pt x="52" y="50"/>
                      <a:pt x="61" y="40"/>
                    </a:cubicBezTo>
                    <a:cubicBezTo>
                      <a:pt x="63" y="37"/>
                      <a:pt x="62" y="33"/>
                      <a:pt x="59" y="31"/>
                    </a:cubicBezTo>
                    <a:cubicBezTo>
                      <a:pt x="49" y="22"/>
                      <a:pt x="39" y="14"/>
                      <a:pt x="29" y="6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87">
                <a:extLst>
                  <a:ext uri="{FF2B5EF4-FFF2-40B4-BE49-F238E27FC236}">
                    <a16:creationId xmlns:a16="http://schemas.microsoft.com/office/drawing/2014/main" id="{4322332F-1CDF-46C9-B986-9C52B3B1E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064" y="3932238"/>
                <a:ext cx="76200" cy="76200"/>
              </a:xfrm>
              <a:custGeom>
                <a:avLst/>
                <a:gdLst>
                  <a:gd name="T0" fmla="*/ 17 w 20"/>
                  <a:gd name="T1" fmla="*/ 3 h 20"/>
                  <a:gd name="T2" fmla="*/ 16 w 20"/>
                  <a:gd name="T3" fmla="*/ 16 h 20"/>
                  <a:gd name="T4" fmla="*/ 3 w 20"/>
                  <a:gd name="T5" fmla="*/ 16 h 20"/>
                  <a:gd name="T6" fmla="*/ 4 w 20"/>
                  <a:gd name="T7" fmla="*/ 3 h 20"/>
                  <a:gd name="T8" fmla="*/ 17 w 20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7" y="3"/>
                    </a:moveTo>
                    <a:cubicBezTo>
                      <a:pt x="20" y="6"/>
                      <a:pt x="20" y="12"/>
                      <a:pt x="16" y="16"/>
                    </a:cubicBezTo>
                    <a:cubicBezTo>
                      <a:pt x="11" y="20"/>
                      <a:pt x="5" y="19"/>
                      <a:pt x="3" y="16"/>
                    </a:cubicBezTo>
                    <a:cubicBezTo>
                      <a:pt x="0" y="12"/>
                      <a:pt x="1" y="7"/>
                      <a:pt x="4" y="3"/>
                    </a:cubicBezTo>
                    <a:cubicBezTo>
                      <a:pt x="8" y="0"/>
                      <a:pt x="13" y="0"/>
                      <a:pt x="17" y="3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88">
                <a:extLst>
                  <a:ext uri="{FF2B5EF4-FFF2-40B4-BE49-F238E27FC236}">
                    <a16:creationId xmlns:a16="http://schemas.microsoft.com/office/drawing/2014/main" id="{7FDDED37-B924-45F4-AB70-4A5388F9A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064" y="3932238"/>
                <a:ext cx="76200" cy="76200"/>
              </a:xfrm>
              <a:custGeom>
                <a:avLst/>
                <a:gdLst>
                  <a:gd name="T0" fmla="*/ 17 w 20"/>
                  <a:gd name="T1" fmla="*/ 3 h 20"/>
                  <a:gd name="T2" fmla="*/ 16 w 20"/>
                  <a:gd name="T3" fmla="*/ 16 h 20"/>
                  <a:gd name="T4" fmla="*/ 3 w 20"/>
                  <a:gd name="T5" fmla="*/ 16 h 20"/>
                  <a:gd name="T6" fmla="*/ 4 w 20"/>
                  <a:gd name="T7" fmla="*/ 3 h 20"/>
                  <a:gd name="T8" fmla="*/ 17 w 20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7" y="3"/>
                    </a:moveTo>
                    <a:cubicBezTo>
                      <a:pt x="20" y="6"/>
                      <a:pt x="20" y="12"/>
                      <a:pt x="16" y="16"/>
                    </a:cubicBezTo>
                    <a:cubicBezTo>
                      <a:pt x="11" y="20"/>
                      <a:pt x="5" y="19"/>
                      <a:pt x="3" y="16"/>
                    </a:cubicBezTo>
                    <a:cubicBezTo>
                      <a:pt x="0" y="12"/>
                      <a:pt x="1" y="7"/>
                      <a:pt x="4" y="3"/>
                    </a:cubicBezTo>
                    <a:cubicBezTo>
                      <a:pt x="8" y="0"/>
                      <a:pt x="13" y="0"/>
                      <a:pt x="17" y="3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89">
                <a:extLst>
                  <a:ext uri="{FF2B5EF4-FFF2-40B4-BE49-F238E27FC236}">
                    <a16:creationId xmlns:a16="http://schemas.microsoft.com/office/drawing/2014/main" id="{72532892-9098-4312-9152-28F997088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964" y="3716338"/>
                <a:ext cx="249238" cy="223838"/>
              </a:xfrm>
              <a:custGeom>
                <a:avLst/>
                <a:gdLst>
                  <a:gd name="T0" fmla="*/ 24 w 66"/>
                  <a:gd name="T1" fmla="*/ 3 h 59"/>
                  <a:gd name="T2" fmla="*/ 15 w 66"/>
                  <a:gd name="T3" fmla="*/ 0 h 59"/>
                  <a:gd name="T4" fmla="*/ 13 w 66"/>
                  <a:gd name="T5" fmla="*/ 1 h 59"/>
                  <a:gd name="T6" fmla="*/ 14 w 66"/>
                  <a:gd name="T7" fmla="*/ 2 h 59"/>
                  <a:gd name="T8" fmla="*/ 24 w 66"/>
                  <a:gd name="T9" fmla="*/ 5 h 59"/>
                  <a:gd name="T10" fmla="*/ 23 w 66"/>
                  <a:gd name="T11" fmla="*/ 7 h 59"/>
                  <a:gd name="T12" fmla="*/ 14 w 66"/>
                  <a:gd name="T13" fmla="*/ 3 h 59"/>
                  <a:gd name="T14" fmla="*/ 12 w 66"/>
                  <a:gd name="T15" fmla="*/ 3 h 59"/>
                  <a:gd name="T16" fmla="*/ 13 w 66"/>
                  <a:gd name="T17" fmla="*/ 5 h 59"/>
                  <a:gd name="T18" fmla="*/ 22 w 66"/>
                  <a:gd name="T19" fmla="*/ 10 h 59"/>
                  <a:gd name="T20" fmla="*/ 21 w 66"/>
                  <a:gd name="T21" fmla="*/ 12 h 59"/>
                  <a:gd name="T22" fmla="*/ 12 w 66"/>
                  <a:gd name="T23" fmla="*/ 7 h 59"/>
                  <a:gd name="T24" fmla="*/ 11 w 66"/>
                  <a:gd name="T25" fmla="*/ 7 h 59"/>
                  <a:gd name="T26" fmla="*/ 11 w 66"/>
                  <a:gd name="T27" fmla="*/ 8 h 59"/>
                  <a:gd name="T28" fmla="*/ 20 w 66"/>
                  <a:gd name="T29" fmla="*/ 14 h 59"/>
                  <a:gd name="T30" fmla="*/ 19 w 66"/>
                  <a:gd name="T31" fmla="*/ 15 h 59"/>
                  <a:gd name="T32" fmla="*/ 10 w 66"/>
                  <a:gd name="T33" fmla="*/ 11 h 59"/>
                  <a:gd name="T34" fmla="*/ 8 w 66"/>
                  <a:gd name="T35" fmla="*/ 11 h 59"/>
                  <a:gd name="T36" fmla="*/ 9 w 66"/>
                  <a:gd name="T37" fmla="*/ 13 h 59"/>
                  <a:gd name="T38" fmla="*/ 18 w 66"/>
                  <a:gd name="T39" fmla="*/ 18 h 59"/>
                  <a:gd name="T40" fmla="*/ 17 w 66"/>
                  <a:gd name="T41" fmla="*/ 19 h 59"/>
                  <a:gd name="T42" fmla="*/ 8 w 66"/>
                  <a:gd name="T43" fmla="*/ 14 h 59"/>
                  <a:gd name="T44" fmla="*/ 7 w 66"/>
                  <a:gd name="T45" fmla="*/ 14 h 59"/>
                  <a:gd name="T46" fmla="*/ 7 w 66"/>
                  <a:gd name="T47" fmla="*/ 16 h 59"/>
                  <a:gd name="T48" fmla="*/ 16 w 66"/>
                  <a:gd name="T49" fmla="*/ 21 h 59"/>
                  <a:gd name="T50" fmla="*/ 15 w 66"/>
                  <a:gd name="T51" fmla="*/ 23 h 59"/>
                  <a:gd name="T52" fmla="*/ 7 w 66"/>
                  <a:gd name="T53" fmla="*/ 17 h 59"/>
                  <a:gd name="T54" fmla="*/ 5 w 66"/>
                  <a:gd name="T55" fmla="*/ 17 h 59"/>
                  <a:gd name="T56" fmla="*/ 6 w 66"/>
                  <a:gd name="T57" fmla="*/ 19 h 59"/>
                  <a:gd name="T58" fmla="*/ 14 w 66"/>
                  <a:gd name="T59" fmla="*/ 25 h 59"/>
                  <a:gd name="T60" fmla="*/ 12 w 66"/>
                  <a:gd name="T61" fmla="*/ 27 h 59"/>
                  <a:gd name="T62" fmla="*/ 4 w 66"/>
                  <a:gd name="T63" fmla="*/ 21 h 59"/>
                  <a:gd name="T64" fmla="*/ 3 w 66"/>
                  <a:gd name="T65" fmla="*/ 21 h 59"/>
                  <a:gd name="T66" fmla="*/ 3 w 66"/>
                  <a:gd name="T67" fmla="*/ 22 h 59"/>
                  <a:gd name="T68" fmla="*/ 11 w 66"/>
                  <a:gd name="T69" fmla="*/ 28 h 59"/>
                  <a:gd name="T70" fmla="*/ 10 w 66"/>
                  <a:gd name="T71" fmla="*/ 30 h 59"/>
                  <a:gd name="T72" fmla="*/ 2 w 66"/>
                  <a:gd name="T73" fmla="*/ 23 h 59"/>
                  <a:gd name="T74" fmla="*/ 1 w 66"/>
                  <a:gd name="T75" fmla="*/ 23 h 59"/>
                  <a:gd name="T76" fmla="*/ 1 w 66"/>
                  <a:gd name="T77" fmla="*/ 25 h 59"/>
                  <a:gd name="T78" fmla="*/ 9 w 66"/>
                  <a:gd name="T79" fmla="*/ 32 h 59"/>
                  <a:gd name="T80" fmla="*/ 38 w 66"/>
                  <a:gd name="T81" fmla="*/ 56 h 59"/>
                  <a:gd name="T82" fmla="*/ 48 w 66"/>
                  <a:gd name="T83" fmla="*/ 56 h 59"/>
                  <a:gd name="T84" fmla="*/ 65 w 66"/>
                  <a:gd name="T85" fmla="*/ 26 h 59"/>
                  <a:gd name="T86" fmla="*/ 60 w 66"/>
                  <a:gd name="T87" fmla="*/ 17 h 59"/>
                  <a:gd name="T88" fmla="*/ 24 w 66"/>
                  <a:gd name="T89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59">
                    <a:moveTo>
                      <a:pt x="24" y="3"/>
                    </a:moveTo>
                    <a:cubicBezTo>
                      <a:pt x="21" y="2"/>
                      <a:pt x="19" y="1"/>
                      <a:pt x="15" y="0"/>
                    </a:cubicBezTo>
                    <a:cubicBezTo>
                      <a:pt x="14" y="0"/>
                      <a:pt x="14" y="0"/>
                      <a:pt x="13" y="1"/>
                    </a:cubicBezTo>
                    <a:cubicBezTo>
                      <a:pt x="13" y="1"/>
                      <a:pt x="13" y="2"/>
                      <a:pt x="14" y="2"/>
                    </a:cubicBezTo>
                    <a:cubicBezTo>
                      <a:pt x="14" y="2"/>
                      <a:pt x="23" y="5"/>
                      <a:pt x="24" y="5"/>
                    </a:cubicBezTo>
                    <a:cubicBezTo>
                      <a:pt x="25" y="6"/>
                      <a:pt x="24" y="8"/>
                      <a:pt x="23" y="7"/>
                    </a:cubicBezTo>
                    <a:cubicBezTo>
                      <a:pt x="22" y="7"/>
                      <a:pt x="14" y="3"/>
                      <a:pt x="14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4"/>
                      <a:pt x="12" y="5"/>
                      <a:pt x="13" y="5"/>
                    </a:cubicBezTo>
                    <a:cubicBezTo>
                      <a:pt x="13" y="5"/>
                      <a:pt x="21" y="9"/>
                      <a:pt x="22" y="10"/>
                    </a:cubicBezTo>
                    <a:cubicBezTo>
                      <a:pt x="23" y="10"/>
                      <a:pt x="22" y="12"/>
                      <a:pt x="21" y="12"/>
                    </a:cubicBezTo>
                    <a:cubicBezTo>
                      <a:pt x="20" y="11"/>
                      <a:pt x="12" y="7"/>
                      <a:pt x="12" y="7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7"/>
                      <a:pt x="11" y="8"/>
                      <a:pt x="11" y="8"/>
                    </a:cubicBezTo>
                    <a:cubicBezTo>
                      <a:pt x="11" y="8"/>
                      <a:pt x="19" y="13"/>
                      <a:pt x="20" y="14"/>
                    </a:cubicBezTo>
                    <a:cubicBezTo>
                      <a:pt x="21" y="14"/>
                      <a:pt x="20" y="16"/>
                      <a:pt x="19" y="15"/>
                    </a:cubicBezTo>
                    <a:cubicBezTo>
                      <a:pt x="18" y="15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2"/>
                      <a:pt x="8" y="13"/>
                      <a:pt x="9" y="13"/>
                    </a:cubicBezTo>
                    <a:cubicBezTo>
                      <a:pt x="9" y="13"/>
                      <a:pt x="17" y="17"/>
                      <a:pt x="18" y="18"/>
                    </a:cubicBezTo>
                    <a:cubicBezTo>
                      <a:pt x="19" y="18"/>
                      <a:pt x="18" y="20"/>
                      <a:pt x="17" y="19"/>
                    </a:cubicBezTo>
                    <a:cubicBezTo>
                      <a:pt x="16" y="19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7" y="16"/>
                      <a:pt x="7" y="16"/>
                    </a:cubicBezTo>
                    <a:cubicBezTo>
                      <a:pt x="7" y="16"/>
                      <a:pt x="15" y="21"/>
                      <a:pt x="16" y="21"/>
                    </a:cubicBezTo>
                    <a:cubicBezTo>
                      <a:pt x="17" y="22"/>
                      <a:pt x="16" y="24"/>
                      <a:pt x="15" y="23"/>
                    </a:cubicBezTo>
                    <a:cubicBezTo>
                      <a:pt x="14" y="22"/>
                      <a:pt x="7" y="17"/>
                      <a:pt x="7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6" y="19"/>
                      <a:pt x="13" y="24"/>
                      <a:pt x="14" y="25"/>
                    </a:cubicBezTo>
                    <a:cubicBezTo>
                      <a:pt x="14" y="26"/>
                      <a:pt x="13" y="27"/>
                      <a:pt x="12" y="27"/>
                    </a:cubicBezTo>
                    <a:cubicBezTo>
                      <a:pt x="11" y="26"/>
                      <a:pt x="4" y="21"/>
                      <a:pt x="4" y="21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11" y="28"/>
                      <a:pt x="11" y="28"/>
                    </a:cubicBezTo>
                    <a:cubicBezTo>
                      <a:pt x="12" y="29"/>
                      <a:pt x="11" y="31"/>
                      <a:pt x="10" y="30"/>
                    </a:cubicBezTo>
                    <a:cubicBezTo>
                      <a:pt x="9" y="29"/>
                      <a:pt x="2" y="23"/>
                      <a:pt x="2" y="23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1" y="25"/>
                    </a:cubicBezTo>
                    <a:cubicBezTo>
                      <a:pt x="4" y="28"/>
                      <a:pt x="6" y="29"/>
                      <a:pt x="9" y="32"/>
                    </a:cubicBezTo>
                    <a:cubicBezTo>
                      <a:pt x="18" y="40"/>
                      <a:pt x="28" y="48"/>
                      <a:pt x="38" y="56"/>
                    </a:cubicBezTo>
                    <a:cubicBezTo>
                      <a:pt x="41" y="59"/>
                      <a:pt x="46" y="59"/>
                      <a:pt x="48" y="56"/>
                    </a:cubicBezTo>
                    <a:cubicBezTo>
                      <a:pt x="55" y="47"/>
                      <a:pt x="60" y="37"/>
                      <a:pt x="65" y="26"/>
                    </a:cubicBezTo>
                    <a:cubicBezTo>
                      <a:pt x="66" y="22"/>
                      <a:pt x="64" y="18"/>
                      <a:pt x="60" y="17"/>
                    </a:cubicBezTo>
                    <a:cubicBezTo>
                      <a:pt x="48" y="12"/>
                      <a:pt x="36" y="8"/>
                      <a:pt x="24" y="3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90">
                <a:extLst>
                  <a:ext uri="{FF2B5EF4-FFF2-40B4-BE49-F238E27FC236}">
                    <a16:creationId xmlns:a16="http://schemas.microsoft.com/office/drawing/2014/main" id="{DB42A268-7951-4810-81CE-55D3D2221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964" y="3716338"/>
                <a:ext cx="249238" cy="223838"/>
              </a:xfrm>
              <a:custGeom>
                <a:avLst/>
                <a:gdLst>
                  <a:gd name="T0" fmla="*/ 24 w 66"/>
                  <a:gd name="T1" fmla="*/ 3 h 59"/>
                  <a:gd name="T2" fmla="*/ 15 w 66"/>
                  <a:gd name="T3" fmla="*/ 0 h 59"/>
                  <a:gd name="T4" fmla="*/ 13 w 66"/>
                  <a:gd name="T5" fmla="*/ 1 h 59"/>
                  <a:gd name="T6" fmla="*/ 14 w 66"/>
                  <a:gd name="T7" fmla="*/ 2 h 59"/>
                  <a:gd name="T8" fmla="*/ 24 w 66"/>
                  <a:gd name="T9" fmla="*/ 5 h 59"/>
                  <a:gd name="T10" fmla="*/ 23 w 66"/>
                  <a:gd name="T11" fmla="*/ 7 h 59"/>
                  <a:gd name="T12" fmla="*/ 14 w 66"/>
                  <a:gd name="T13" fmla="*/ 3 h 59"/>
                  <a:gd name="T14" fmla="*/ 12 w 66"/>
                  <a:gd name="T15" fmla="*/ 3 h 59"/>
                  <a:gd name="T16" fmla="*/ 13 w 66"/>
                  <a:gd name="T17" fmla="*/ 5 h 59"/>
                  <a:gd name="T18" fmla="*/ 22 w 66"/>
                  <a:gd name="T19" fmla="*/ 10 h 59"/>
                  <a:gd name="T20" fmla="*/ 21 w 66"/>
                  <a:gd name="T21" fmla="*/ 12 h 59"/>
                  <a:gd name="T22" fmla="*/ 12 w 66"/>
                  <a:gd name="T23" fmla="*/ 7 h 59"/>
                  <a:gd name="T24" fmla="*/ 11 w 66"/>
                  <a:gd name="T25" fmla="*/ 7 h 59"/>
                  <a:gd name="T26" fmla="*/ 11 w 66"/>
                  <a:gd name="T27" fmla="*/ 8 h 59"/>
                  <a:gd name="T28" fmla="*/ 20 w 66"/>
                  <a:gd name="T29" fmla="*/ 14 h 59"/>
                  <a:gd name="T30" fmla="*/ 19 w 66"/>
                  <a:gd name="T31" fmla="*/ 15 h 59"/>
                  <a:gd name="T32" fmla="*/ 10 w 66"/>
                  <a:gd name="T33" fmla="*/ 11 h 59"/>
                  <a:gd name="T34" fmla="*/ 8 w 66"/>
                  <a:gd name="T35" fmla="*/ 11 h 59"/>
                  <a:gd name="T36" fmla="*/ 9 w 66"/>
                  <a:gd name="T37" fmla="*/ 13 h 59"/>
                  <a:gd name="T38" fmla="*/ 18 w 66"/>
                  <a:gd name="T39" fmla="*/ 18 h 59"/>
                  <a:gd name="T40" fmla="*/ 17 w 66"/>
                  <a:gd name="T41" fmla="*/ 19 h 59"/>
                  <a:gd name="T42" fmla="*/ 8 w 66"/>
                  <a:gd name="T43" fmla="*/ 14 h 59"/>
                  <a:gd name="T44" fmla="*/ 7 w 66"/>
                  <a:gd name="T45" fmla="*/ 14 h 59"/>
                  <a:gd name="T46" fmla="*/ 7 w 66"/>
                  <a:gd name="T47" fmla="*/ 16 h 59"/>
                  <a:gd name="T48" fmla="*/ 16 w 66"/>
                  <a:gd name="T49" fmla="*/ 21 h 59"/>
                  <a:gd name="T50" fmla="*/ 15 w 66"/>
                  <a:gd name="T51" fmla="*/ 23 h 59"/>
                  <a:gd name="T52" fmla="*/ 7 w 66"/>
                  <a:gd name="T53" fmla="*/ 17 h 59"/>
                  <a:gd name="T54" fmla="*/ 5 w 66"/>
                  <a:gd name="T55" fmla="*/ 17 h 59"/>
                  <a:gd name="T56" fmla="*/ 6 w 66"/>
                  <a:gd name="T57" fmla="*/ 19 h 59"/>
                  <a:gd name="T58" fmla="*/ 14 w 66"/>
                  <a:gd name="T59" fmla="*/ 25 h 59"/>
                  <a:gd name="T60" fmla="*/ 12 w 66"/>
                  <a:gd name="T61" fmla="*/ 27 h 59"/>
                  <a:gd name="T62" fmla="*/ 4 w 66"/>
                  <a:gd name="T63" fmla="*/ 21 h 59"/>
                  <a:gd name="T64" fmla="*/ 3 w 66"/>
                  <a:gd name="T65" fmla="*/ 21 h 59"/>
                  <a:gd name="T66" fmla="*/ 3 w 66"/>
                  <a:gd name="T67" fmla="*/ 22 h 59"/>
                  <a:gd name="T68" fmla="*/ 11 w 66"/>
                  <a:gd name="T69" fmla="*/ 28 h 59"/>
                  <a:gd name="T70" fmla="*/ 10 w 66"/>
                  <a:gd name="T71" fmla="*/ 30 h 59"/>
                  <a:gd name="T72" fmla="*/ 2 w 66"/>
                  <a:gd name="T73" fmla="*/ 23 h 59"/>
                  <a:gd name="T74" fmla="*/ 1 w 66"/>
                  <a:gd name="T75" fmla="*/ 23 h 59"/>
                  <a:gd name="T76" fmla="*/ 1 w 66"/>
                  <a:gd name="T77" fmla="*/ 25 h 59"/>
                  <a:gd name="T78" fmla="*/ 9 w 66"/>
                  <a:gd name="T79" fmla="*/ 32 h 59"/>
                  <a:gd name="T80" fmla="*/ 38 w 66"/>
                  <a:gd name="T81" fmla="*/ 56 h 59"/>
                  <a:gd name="T82" fmla="*/ 48 w 66"/>
                  <a:gd name="T83" fmla="*/ 56 h 59"/>
                  <a:gd name="T84" fmla="*/ 65 w 66"/>
                  <a:gd name="T85" fmla="*/ 26 h 59"/>
                  <a:gd name="T86" fmla="*/ 60 w 66"/>
                  <a:gd name="T87" fmla="*/ 17 h 59"/>
                  <a:gd name="T88" fmla="*/ 24 w 66"/>
                  <a:gd name="T89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59">
                    <a:moveTo>
                      <a:pt x="24" y="3"/>
                    </a:moveTo>
                    <a:cubicBezTo>
                      <a:pt x="21" y="2"/>
                      <a:pt x="19" y="1"/>
                      <a:pt x="15" y="0"/>
                    </a:cubicBezTo>
                    <a:cubicBezTo>
                      <a:pt x="14" y="0"/>
                      <a:pt x="14" y="0"/>
                      <a:pt x="13" y="1"/>
                    </a:cubicBezTo>
                    <a:cubicBezTo>
                      <a:pt x="13" y="1"/>
                      <a:pt x="13" y="2"/>
                      <a:pt x="14" y="2"/>
                    </a:cubicBezTo>
                    <a:cubicBezTo>
                      <a:pt x="14" y="2"/>
                      <a:pt x="23" y="5"/>
                      <a:pt x="24" y="5"/>
                    </a:cubicBezTo>
                    <a:cubicBezTo>
                      <a:pt x="25" y="6"/>
                      <a:pt x="24" y="8"/>
                      <a:pt x="23" y="7"/>
                    </a:cubicBezTo>
                    <a:cubicBezTo>
                      <a:pt x="22" y="7"/>
                      <a:pt x="14" y="3"/>
                      <a:pt x="14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4"/>
                      <a:pt x="12" y="5"/>
                      <a:pt x="13" y="5"/>
                    </a:cubicBezTo>
                    <a:cubicBezTo>
                      <a:pt x="13" y="5"/>
                      <a:pt x="21" y="9"/>
                      <a:pt x="22" y="10"/>
                    </a:cubicBezTo>
                    <a:cubicBezTo>
                      <a:pt x="23" y="10"/>
                      <a:pt x="22" y="12"/>
                      <a:pt x="21" y="12"/>
                    </a:cubicBezTo>
                    <a:cubicBezTo>
                      <a:pt x="20" y="11"/>
                      <a:pt x="12" y="7"/>
                      <a:pt x="12" y="7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7"/>
                      <a:pt x="11" y="8"/>
                      <a:pt x="11" y="8"/>
                    </a:cubicBezTo>
                    <a:cubicBezTo>
                      <a:pt x="11" y="8"/>
                      <a:pt x="19" y="13"/>
                      <a:pt x="20" y="14"/>
                    </a:cubicBezTo>
                    <a:cubicBezTo>
                      <a:pt x="21" y="14"/>
                      <a:pt x="20" y="16"/>
                      <a:pt x="19" y="15"/>
                    </a:cubicBezTo>
                    <a:cubicBezTo>
                      <a:pt x="18" y="15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2"/>
                      <a:pt x="8" y="13"/>
                      <a:pt x="9" y="13"/>
                    </a:cubicBezTo>
                    <a:cubicBezTo>
                      <a:pt x="9" y="13"/>
                      <a:pt x="17" y="17"/>
                      <a:pt x="18" y="18"/>
                    </a:cubicBezTo>
                    <a:cubicBezTo>
                      <a:pt x="19" y="18"/>
                      <a:pt x="18" y="20"/>
                      <a:pt x="17" y="19"/>
                    </a:cubicBezTo>
                    <a:cubicBezTo>
                      <a:pt x="16" y="19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7" y="16"/>
                      <a:pt x="7" y="16"/>
                    </a:cubicBezTo>
                    <a:cubicBezTo>
                      <a:pt x="7" y="16"/>
                      <a:pt x="15" y="21"/>
                      <a:pt x="16" y="21"/>
                    </a:cubicBezTo>
                    <a:cubicBezTo>
                      <a:pt x="17" y="22"/>
                      <a:pt x="16" y="24"/>
                      <a:pt x="15" y="23"/>
                    </a:cubicBezTo>
                    <a:cubicBezTo>
                      <a:pt x="14" y="22"/>
                      <a:pt x="7" y="17"/>
                      <a:pt x="7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6" y="19"/>
                      <a:pt x="13" y="24"/>
                      <a:pt x="14" y="25"/>
                    </a:cubicBezTo>
                    <a:cubicBezTo>
                      <a:pt x="14" y="26"/>
                      <a:pt x="13" y="27"/>
                      <a:pt x="12" y="27"/>
                    </a:cubicBezTo>
                    <a:cubicBezTo>
                      <a:pt x="11" y="26"/>
                      <a:pt x="4" y="21"/>
                      <a:pt x="4" y="21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11" y="28"/>
                      <a:pt x="11" y="28"/>
                    </a:cubicBezTo>
                    <a:cubicBezTo>
                      <a:pt x="12" y="29"/>
                      <a:pt x="11" y="31"/>
                      <a:pt x="10" y="30"/>
                    </a:cubicBezTo>
                    <a:cubicBezTo>
                      <a:pt x="9" y="29"/>
                      <a:pt x="2" y="23"/>
                      <a:pt x="2" y="23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1" y="25"/>
                    </a:cubicBezTo>
                    <a:cubicBezTo>
                      <a:pt x="4" y="28"/>
                      <a:pt x="6" y="29"/>
                      <a:pt x="9" y="32"/>
                    </a:cubicBezTo>
                    <a:cubicBezTo>
                      <a:pt x="18" y="40"/>
                      <a:pt x="28" y="48"/>
                      <a:pt x="38" y="56"/>
                    </a:cubicBezTo>
                    <a:cubicBezTo>
                      <a:pt x="41" y="59"/>
                      <a:pt x="46" y="59"/>
                      <a:pt x="48" y="56"/>
                    </a:cubicBezTo>
                    <a:cubicBezTo>
                      <a:pt x="55" y="47"/>
                      <a:pt x="60" y="37"/>
                      <a:pt x="65" y="26"/>
                    </a:cubicBezTo>
                    <a:cubicBezTo>
                      <a:pt x="66" y="22"/>
                      <a:pt x="64" y="18"/>
                      <a:pt x="60" y="17"/>
                    </a:cubicBezTo>
                    <a:cubicBezTo>
                      <a:pt x="48" y="12"/>
                      <a:pt x="36" y="8"/>
                      <a:pt x="24" y="3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91">
                <a:extLst>
                  <a:ext uri="{FF2B5EF4-FFF2-40B4-BE49-F238E27FC236}">
                    <a16:creationId xmlns:a16="http://schemas.microsoft.com/office/drawing/2014/main" id="{10DB18BE-46F1-44D7-A11A-CDEED7F02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489" y="3806826"/>
                <a:ext cx="74613" cy="84138"/>
              </a:xfrm>
              <a:custGeom>
                <a:avLst/>
                <a:gdLst>
                  <a:gd name="T0" fmla="*/ 14 w 20"/>
                  <a:gd name="T1" fmla="*/ 2 h 22"/>
                  <a:gd name="T2" fmla="*/ 17 w 20"/>
                  <a:gd name="T3" fmla="*/ 15 h 22"/>
                  <a:gd name="T4" fmla="*/ 4 w 20"/>
                  <a:gd name="T5" fmla="*/ 19 h 22"/>
                  <a:gd name="T6" fmla="*/ 2 w 20"/>
                  <a:gd name="T7" fmla="*/ 7 h 22"/>
                  <a:gd name="T8" fmla="*/ 14 w 2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14" y="2"/>
                    </a:moveTo>
                    <a:cubicBezTo>
                      <a:pt x="18" y="4"/>
                      <a:pt x="20" y="10"/>
                      <a:pt x="17" y="15"/>
                    </a:cubicBezTo>
                    <a:cubicBezTo>
                      <a:pt x="14" y="20"/>
                      <a:pt x="8" y="22"/>
                      <a:pt x="4" y="19"/>
                    </a:cubicBezTo>
                    <a:cubicBezTo>
                      <a:pt x="1" y="17"/>
                      <a:pt x="0" y="11"/>
                      <a:pt x="2" y="7"/>
                    </a:cubicBezTo>
                    <a:cubicBezTo>
                      <a:pt x="5" y="2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92">
                <a:extLst>
                  <a:ext uri="{FF2B5EF4-FFF2-40B4-BE49-F238E27FC236}">
                    <a16:creationId xmlns:a16="http://schemas.microsoft.com/office/drawing/2014/main" id="{87910BD4-FF7E-4D0A-BB18-15BC5BBBF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489" y="3806826"/>
                <a:ext cx="74613" cy="84138"/>
              </a:xfrm>
              <a:custGeom>
                <a:avLst/>
                <a:gdLst>
                  <a:gd name="T0" fmla="*/ 14 w 20"/>
                  <a:gd name="T1" fmla="*/ 2 h 22"/>
                  <a:gd name="T2" fmla="*/ 17 w 20"/>
                  <a:gd name="T3" fmla="*/ 15 h 22"/>
                  <a:gd name="T4" fmla="*/ 4 w 20"/>
                  <a:gd name="T5" fmla="*/ 19 h 22"/>
                  <a:gd name="T6" fmla="*/ 2 w 20"/>
                  <a:gd name="T7" fmla="*/ 7 h 22"/>
                  <a:gd name="T8" fmla="*/ 14 w 2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14" y="2"/>
                    </a:moveTo>
                    <a:cubicBezTo>
                      <a:pt x="18" y="4"/>
                      <a:pt x="20" y="10"/>
                      <a:pt x="17" y="15"/>
                    </a:cubicBezTo>
                    <a:cubicBezTo>
                      <a:pt x="14" y="20"/>
                      <a:pt x="8" y="22"/>
                      <a:pt x="4" y="19"/>
                    </a:cubicBezTo>
                    <a:cubicBezTo>
                      <a:pt x="1" y="17"/>
                      <a:pt x="0" y="11"/>
                      <a:pt x="2" y="7"/>
                    </a:cubicBezTo>
                    <a:cubicBezTo>
                      <a:pt x="5" y="2"/>
                      <a:pt x="10" y="0"/>
                      <a:pt x="14" y="2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93">
                <a:extLst>
                  <a:ext uri="{FF2B5EF4-FFF2-40B4-BE49-F238E27FC236}">
                    <a16:creationId xmlns:a16="http://schemas.microsoft.com/office/drawing/2014/main" id="{67A1EACD-B312-4743-A519-78CAFB299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9" y="3592513"/>
                <a:ext cx="233363" cy="196850"/>
              </a:xfrm>
              <a:custGeom>
                <a:avLst/>
                <a:gdLst>
                  <a:gd name="T0" fmla="*/ 16 w 62"/>
                  <a:gd name="T1" fmla="*/ 0 h 52"/>
                  <a:gd name="T2" fmla="*/ 6 w 62"/>
                  <a:gd name="T3" fmla="*/ 0 h 52"/>
                  <a:gd name="T4" fmla="*/ 5 w 62"/>
                  <a:gd name="T5" fmla="*/ 2 h 52"/>
                  <a:gd name="T6" fmla="*/ 6 w 62"/>
                  <a:gd name="T7" fmla="*/ 3 h 52"/>
                  <a:gd name="T8" fmla="*/ 16 w 62"/>
                  <a:gd name="T9" fmla="*/ 3 h 52"/>
                  <a:gd name="T10" fmla="*/ 16 w 62"/>
                  <a:gd name="T11" fmla="*/ 5 h 52"/>
                  <a:gd name="T12" fmla="*/ 6 w 62"/>
                  <a:gd name="T13" fmla="*/ 4 h 52"/>
                  <a:gd name="T14" fmla="*/ 5 w 62"/>
                  <a:gd name="T15" fmla="*/ 5 h 52"/>
                  <a:gd name="T16" fmla="*/ 6 w 62"/>
                  <a:gd name="T17" fmla="*/ 7 h 52"/>
                  <a:gd name="T18" fmla="*/ 16 w 62"/>
                  <a:gd name="T19" fmla="*/ 8 h 52"/>
                  <a:gd name="T20" fmla="*/ 16 w 62"/>
                  <a:gd name="T21" fmla="*/ 10 h 52"/>
                  <a:gd name="T22" fmla="*/ 6 w 62"/>
                  <a:gd name="T23" fmla="*/ 9 h 52"/>
                  <a:gd name="T24" fmla="*/ 5 w 62"/>
                  <a:gd name="T25" fmla="*/ 10 h 52"/>
                  <a:gd name="T26" fmla="*/ 6 w 62"/>
                  <a:gd name="T27" fmla="*/ 11 h 52"/>
                  <a:gd name="T28" fmla="*/ 16 w 62"/>
                  <a:gd name="T29" fmla="*/ 13 h 52"/>
                  <a:gd name="T30" fmla="*/ 15 w 62"/>
                  <a:gd name="T31" fmla="*/ 16 h 52"/>
                  <a:gd name="T32" fmla="*/ 5 w 62"/>
                  <a:gd name="T33" fmla="*/ 14 h 52"/>
                  <a:gd name="T34" fmla="*/ 4 w 62"/>
                  <a:gd name="T35" fmla="*/ 15 h 52"/>
                  <a:gd name="T36" fmla="*/ 5 w 62"/>
                  <a:gd name="T37" fmla="*/ 17 h 52"/>
                  <a:gd name="T38" fmla="*/ 15 w 62"/>
                  <a:gd name="T39" fmla="*/ 18 h 52"/>
                  <a:gd name="T40" fmla="*/ 14 w 62"/>
                  <a:gd name="T41" fmla="*/ 20 h 52"/>
                  <a:gd name="T42" fmla="*/ 5 w 62"/>
                  <a:gd name="T43" fmla="*/ 19 h 52"/>
                  <a:gd name="T44" fmla="*/ 3 w 62"/>
                  <a:gd name="T45" fmla="*/ 19 h 52"/>
                  <a:gd name="T46" fmla="*/ 4 w 62"/>
                  <a:gd name="T47" fmla="*/ 21 h 52"/>
                  <a:gd name="T48" fmla="*/ 14 w 62"/>
                  <a:gd name="T49" fmla="*/ 23 h 52"/>
                  <a:gd name="T50" fmla="*/ 13 w 62"/>
                  <a:gd name="T51" fmla="*/ 25 h 52"/>
                  <a:gd name="T52" fmla="*/ 4 w 62"/>
                  <a:gd name="T53" fmla="*/ 22 h 52"/>
                  <a:gd name="T54" fmla="*/ 2 w 62"/>
                  <a:gd name="T55" fmla="*/ 23 h 52"/>
                  <a:gd name="T56" fmla="*/ 3 w 62"/>
                  <a:gd name="T57" fmla="*/ 24 h 52"/>
                  <a:gd name="T58" fmla="*/ 13 w 62"/>
                  <a:gd name="T59" fmla="*/ 28 h 52"/>
                  <a:gd name="T60" fmla="*/ 12 w 62"/>
                  <a:gd name="T61" fmla="*/ 30 h 52"/>
                  <a:gd name="T62" fmla="*/ 3 w 62"/>
                  <a:gd name="T63" fmla="*/ 27 h 52"/>
                  <a:gd name="T64" fmla="*/ 1 w 62"/>
                  <a:gd name="T65" fmla="*/ 28 h 52"/>
                  <a:gd name="T66" fmla="*/ 2 w 62"/>
                  <a:gd name="T67" fmla="*/ 29 h 52"/>
                  <a:gd name="T68" fmla="*/ 12 w 62"/>
                  <a:gd name="T69" fmla="*/ 32 h 52"/>
                  <a:gd name="T70" fmla="*/ 11 w 62"/>
                  <a:gd name="T71" fmla="*/ 34 h 52"/>
                  <a:gd name="T72" fmla="*/ 2 w 62"/>
                  <a:gd name="T73" fmla="*/ 30 h 52"/>
                  <a:gd name="T74" fmla="*/ 0 w 62"/>
                  <a:gd name="T75" fmla="*/ 31 h 52"/>
                  <a:gd name="T76" fmla="*/ 1 w 62"/>
                  <a:gd name="T77" fmla="*/ 32 h 52"/>
                  <a:gd name="T78" fmla="*/ 10 w 62"/>
                  <a:gd name="T79" fmla="*/ 37 h 52"/>
                  <a:gd name="T80" fmla="*/ 46 w 62"/>
                  <a:gd name="T81" fmla="*/ 51 h 52"/>
                  <a:gd name="T82" fmla="*/ 55 w 62"/>
                  <a:gd name="T83" fmla="*/ 47 h 52"/>
                  <a:gd name="T84" fmla="*/ 61 w 62"/>
                  <a:gd name="T85" fmla="*/ 8 h 52"/>
                  <a:gd name="T86" fmla="*/ 54 w 62"/>
                  <a:gd name="T87" fmla="*/ 0 h 52"/>
                  <a:gd name="T88" fmla="*/ 16 w 62"/>
                  <a:gd name="T8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52">
                    <a:moveTo>
                      <a:pt x="16" y="0"/>
                    </a:moveTo>
                    <a:cubicBezTo>
                      <a:pt x="12" y="0"/>
                      <a:pt x="10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2"/>
                      <a:pt x="6" y="3"/>
                      <a:pt x="6" y="3"/>
                    </a:cubicBezTo>
                    <a:cubicBezTo>
                      <a:pt x="6" y="3"/>
                      <a:pt x="15" y="3"/>
                      <a:pt x="16" y="3"/>
                    </a:cubicBezTo>
                    <a:cubicBezTo>
                      <a:pt x="17" y="3"/>
                      <a:pt x="17" y="5"/>
                      <a:pt x="16" y="5"/>
                    </a:cubicBezTo>
                    <a:cubicBezTo>
                      <a:pt x="15" y="5"/>
                      <a:pt x="6" y="4"/>
                      <a:pt x="6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7"/>
                      <a:pt x="15" y="8"/>
                      <a:pt x="16" y="8"/>
                    </a:cubicBezTo>
                    <a:cubicBezTo>
                      <a:pt x="17" y="8"/>
                      <a:pt x="17" y="11"/>
                      <a:pt x="16" y="10"/>
                    </a:cubicBezTo>
                    <a:cubicBezTo>
                      <a:pt x="15" y="10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6" y="11"/>
                      <a:pt x="14" y="13"/>
                      <a:pt x="16" y="13"/>
                    </a:cubicBezTo>
                    <a:cubicBezTo>
                      <a:pt x="17" y="13"/>
                      <a:pt x="16" y="16"/>
                      <a:pt x="15" y="16"/>
                    </a:cubicBezTo>
                    <a:cubicBezTo>
                      <a:pt x="14" y="15"/>
                      <a:pt x="5" y="14"/>
                      <a:pt x="5" y="14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5" y="17"/>
                      <a:pt x="14" y="18"/>
                      <a:pt x="15" y="18"/>
                    </a:cubicBezTo>
                    <a:cubicBezTo>
                      <a:pt x="16" y="18"/>
                      <a:pt x="16" y="21"/>
                      <a:pt x="14" y="20"/>
                    </a:cubicBezTo>
                    <a:cubicBezTo>
                      <a:pt x="13" y="20"/>
                      <a:pt x="5" y="19"/>
                      <a:pt x="5" y="19"/>
                    </a:cubicBezTo>
                    <a:cubicBezTo>
                      <a:pt x="4" y="18"/>
                      <a:pt x="3" y="19"/>
                      <a:pt x="3" y="19"/>
                    </a:cubicBezTo>
                    <a:cubicBezTo>
                      <a:pt x="3" y="20"/>
                      <a:pt x="4" y="21"/>
                      <a:pt x="4" y="21"/>
                    </a:cubicBezTo>
                    <a:cubicBezTo>
                      <a:pt x="4" y="21"/>
                      <a:pt x="13" y="23"/>
                      <a:pt x="14" y="23"/>
                    </a:cubicBezTo>
                    <a:cubicBezTo>
                      <a:pt x="15" y="23"/>
                      <a:pt x="15" y="26"/>
                      <a:pt x="13" y="25"/>
                    </a:cubicBezTo>
                    <a:cubicBezTo>
                      <a:pt x="12" y="25"/>
                      <a:pt x="4" y="22"/>
                      <a:pt x="4" y="22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2" y="23"/>
                      <a:pt x="3" y="24"/>
                      <a:pt x="3" y="24"/>
                    </a:cubicBezTo>
                    <a:cubicBezTo>
                      <a:pt x="3" y="24"/>
                      <a:pt x="12" y="27"/>
                      <a:pt x="13" y="28"/>
                    </a:cubicBezTo>
                    <a:cubicBezTo>
                      <a:pt x="14" y="28"/>
                      <a:pt x="13" y="30"/>
                      <a:pt x="12" y="30"/>
                    </a:cubicBezTo>
                    <a:cubicBezTo>
                      <a:pt x="11" y="30"/>
                      <a:pt x="3" y="27"/>
                      <a:pt x="3" y="27"/>
                    </a:cubicBezTo>
                    <a:cubicBezTo>
                      <a:pt x="2" y="27"/>
                      <a:pt x="1" y="27"/>
                      <a:pt x="1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2" y="29"/>
                      <a:pt x="11" y="32"/>
                      <a:pt x="12" y="32"/>
                    </a:cubicBezTo>
                    <a:cubicBezTo>
                      <a:pt x="13" y="33"/>
                      <a:pt x="12" y="35"/>
                      <a:pt x="11" y="34"/>
                    </a:cubicBezTo>
                    <a:cubicBezTo>
                      <a:pt x="10" y="34"/>
                      <a:pt x="2" y="30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2"/>
                      <a:pt x="0" y="32"/>
                      <a:pt x="1" y="32"/>
                    </a:cubicBezTo>
                    <a:cubicBezTo>
                      <a:pt x="5" y="34"/>
                      <a:pt x="7" y="35"/>
                      <a:pt x="10" y="37"/>
                    </a:cubicBezTo>
                    <a:cubicBezTo>
                      <a:pt x="22" y="41"/>
                      <a:pt x="34" y="46"/>
                      <a:pt x="46" y="51"/>
                    </a:cubicBezTo>
                    <a:cubicBezTo>
                      <a:pt x="50" y="52"/>
                      <a:pt x="54" y="51"/>
                      <a:pt x="55" y="47"/>
                    </a:cubicBezTo>
                    <a:cubicBezTo>
                      <a:pt x="59" y="34"/>
                      <a:pt x="60" y="21"/>
                      <a:pt x="61" y="8"/>
                    </a:cubicBezTo>
                    <a:cubicBezTo>
                      <a:pt x="62" y="4"/>
                      <a:pt x="58" y="0"/>
                      <a:pt x="54" y="0"/>
                    </a:cubicBezTo>
                    <a:cubicBezTo>
                      <a:pt x="42" y="0"/>
                      <a:pt x="29" y="0"/>
                      <a:pt x="16" y="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94">
                <a:extLst>
                  <a:ext uri="{FF2B5EF4-FFF2-40B4-BE49-F238E27FC236}">
                    <a16:creationId xmlns:a16="http://schemas.microsoft.com/office/drawing/2014/main" id="{87589336-875C-446B-8814-3B8E7998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9" y="3592513"/>
                <a:ext cx="233363" cy="196850"/>
              </a:xfrm>
              <a:custGeom>
                <a:avLst/>
                <a:gdLst>
                  <a:gd name="T0" fmla="*/ 16 w 62"/>
                  <a:gd name="T1" fmla="*/ 0 h 52"/>
                  <a:gd name="T2" fmla="*/ 6 w 62"/>
                  <a:gd name="T3" fmla="*/ 0 h 52"/>
                  <a:gd name="T4" fmla="*/ 5 w 62"/>
                  <a:gd name="T5" fmla="*/ 2 h 52"/>
                  <a:gd name="T6" fmla="*/ 6 w 62"/>
                  <a:gd name="T7" fmla="*/ 3 h 52"/>
                  <a:gd name="T8" fmla="*/ 16 w 62"/>
                  <a:gd name="T9" fmla="*/ 3 h 52"/>
                  <a:gd name="T10" fmla="*/ 16 w 62"/>
                  <a:gd name="T11" fmla="*/ 5 h 52"/>
                  <a:gd name="T12" fmla="*/ 6 w 62"/>
                  <a:gd name="T13" fmla="*/ 4 h 52"/>
                  <a:gd name="T14" fmla="*/ 5 w 62"/>
                  <a:gd name="T15" fmla="*/ 5 h 52"/>
                  <a:gd name="T16" fmla="*/ 6 w 62"/>
                  <a:gd name="T17" fmla="*/ 7 h 52"/>
                  <a:gd name="T18" fmla="*/ 16 w 62"/>
                  <a:gd name="T19" fmla="*/ 8 h 52"/>
                  <a:gd name="T20" fmla="*/ 16 w 62"/>
                  <a:gd name="T21" fmla="*/ 10 h 52"/>
                  <a:gd name="T22" fmla="*/ 6 w 62"/>
                  <a:gd name="T23" fmla="*/ 9 h 52"/>
                  <a:gd name="T24" fmla="*/ 5 w 62"/>
                  <a:gd name="T25" fmla="*/ 10 h 52"/>
                  <a:gd name="T26" fmla="*/ 6 w 62"/>
                  <a:gd name="T27" fmla="*/ 11 h 52"/>
                  <a:gd name="T28" fmla="*/ 16 w 62"/>
                  <a:gd name="T29" fmla="*/ 13 h 52"/>
                  <a:gd name="T30" fmla="*/ 15 w 62"/>
                  <a:gd name="T31" fmla="*/ 16 h 52"/>
                  <a:gd name="T32" fmla="*/ 5 w 62"/>
                  <a:gd name="T33" fmla="*/ 14 h 52"/>
                  <a:gd name="T34" fmla="*/ 4 w 62"/>
                  <a:gd name="T35" fmla="*/ 15 h 52"/>
                  <a:gd name="T36" fmla="*/ 5 w 62"/>
                  <a:gd name="T37" fmla="*/ 17 h 52"/>
                  <a:gd name="T38" fmla="*/ 15 w 62"/>
                  <a:gd name="T39" fmla="*/ 18 h 52"/>
                  <a:gd name="T40" fmla="*/ 14 w 62"/>
                  <a:gd name="T41" fmla="*/ 20 h 52"/>
                  <a:gd name="T42" fmla="*/ 5 w 62"/>
                  <a:gd name="T43" fmla="*/ 19 h 52"/>
                  <a:gd name="T44" fmla="*/ 3 w 62"/>
                  <a:gd name="T45" fmla="*/ 19 h 52"/>
                  <a:gd name="T46" fmla="*/ 4 w 62"/>
                  <a:gd name="T47" fmla="*/ 21 h 52"/>
                  <a:gd name="T48" fmla="*/ 14 w 62"/>
                  <a:gd name="T49" fmla="*/ 23 h 52"/>
                  <a:gd name="T50" fmla="*/ 13 w 62"/>
                  <a:gd name="T51" fmla="*/ 25 h 52"/>
                  <a:gd name="T52" fmla="*/ 4 w 62"/>
                  <a:gd name="T53" fmla="*/ 22 h 52"/>
                  <a:gd name="T54" fmla="*/ 2 w 62"/>
                  <a:gd name="T55" fmla="*/ 23 h 52"/>
                  <a:gd name="T56" fmla="*/ 3 w 62"/>
                  <a:gd name="T57" fmla="*/ 24 h 52"/>
                  <a:gd name="T58" fmla="*/ 13 w 62"/>
                  <a:gd name="T59" fmla="*/ 28 h 52"/>
                  <a:gd name="T60" fmla="*/ 12 w 62"/>
                  <a:gd name="T61" fmla="*/ 30 h 52"/>
                  <a:gd name="T62" fmla="*/ 3 w 62"/>
                  <a:gd name="T63" fmla="*/ 27 h 52"/>
                  <a:gd name="T64" fmla="*/ 1 w 62"/>
                  <a:gd name="T65" fmla="*/ 28 h 52"/>
                  <a:gd name="T66" fmla="*/ 2 w 62"/>
                  <a:gd name="T67" fmla="*/ 29 h 52"/>
                  <a:gd name="T68" fmla="*/ 12 w 62"/>
                  <a:gd name="T69" fmla="*/ 32 h 52"/>
                  <a:gd name="T70" fmla="*/ 11 w 62"/>
                  <a:gd name="T71" fmla="*/ 34 h 52"/>
                  <a:gd name="T72" fmla="*/ 2 w 62"/>
                  <a:gd name="T73" fmla="*/ 30 h 52"/>
                  <a:gd name="T74" fmla="*/ 0 w 62"/>
                  <a:gd name="T75" fmla="*/ 31 h 52"/>
                  <a:gd name="T76" fmla="*/ 1 w 62"/>
                  <a:gd name="T77" fmla="*/ 32 h 52"/>
                  <a:gd name="T78" fmla="*/ 10 w 62"/>
                  <a:gd name="T79" fmla="*/ 37 h 52"/>
                  <a:gd name="T80" fmla="*/ 46 w 62"/>
                  <a:gd name="T81" fmla="*/ 51 h 52"/>
                  <a:gd name="T82" fmla="*/ 55 w 62"/>
                  <a:gd name="T83" fmla="*/ 47 h 52"/>
                  <a:gd name="T84" fmla="*/ 61 w 62"/>
                  <a:gd name="T85" fmla="*/ 8 h 52"/>
                  <a:gd name="T86" fmla="*/ 54 w 62"/>
                  <a:gd name="T87" fmla="*/ 0 h 52"/>
                  <a:gd name="T88" fmla="*/ 16 w 62"/>
                  <a:gd name="T8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52">
                    <a:moveTo>
                      <a:pt x="16" y="0"/>
                    </a:moveTo>
                    <a:cubicBezTo>
                      <a:pt x="12" y="0"/>
                      <a:pt x="10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2"/>
                      <a:pt x="6" y="3"/>
                      <a:pt x="6" y="3"/>
                    </a:cubicBezTo>
                    <a:cubicBezTo>
                      <a:pt x="6" y="3"/>
                      <a:pt x="15" y="3"/>
                      <a:pt x="16" y="3"/>
                    </a:cubicBezTo>
                    <a:cubicBezTo>
                      <a:pt x="17" y="3"/>
                      <a:pt x="17" y="5"/>
                      <a:pt x="16" y="5"/>
                    </a:cubicBezTo>
                    <a:cubicBezTo>
                      <a:pt x="15" y="5"/>
                      <a:pt x="6" y="4"/>
                      <a:pt x="6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7"/>
                      <a:pt x="15" y="8"/>
                      <a:pt x="16" y="8"/>
                    </a:cubicBezTo>
                    <a:cubicBezTo>
                      <a:pt x="17" y="8"/>
                      <a:pt x="17" y="11"/>
                      <a:pt x="16" y="10"/>
                    </a:cubicBezTo>
                    <a:cubicBezTo>
                      <a:pt x="15" y="10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6" y="11"/>
                      <a:pt x="14" y="13"/>
                      <a:pt x="16" y="13"/>
                    </a:cubicBezTo>
                    <a:cubicBezTo>
                      <a:pt x="17" y="13"/>
                      <a:pt x="16" y="16"/>
                      <a:pt x="15" y="16"/>
                    </a:cubicBezTo>
                    <a:cubicBezTo>
                      <a:pt x="14" y="15"/>
                      <a:pt x="5" y="14"/>
                      <a:pt x="5" y="14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5" y="17"/>
                      <a:pt x="14" y="18"/>
                      <a:pt x="15" y="18"/>
                    </a:cubicBezTo>
                    <a:cubicBezTo>
                      <a:pt x="16" y="18"/>
                      <a:pt x="16" y="21"/>
                      <a:pt x="14" y="20"/>
                    </a:cubicBezTo>
                    <a:cubicBezTo>
                      <a:pt x="13" y="20"/>
                      <a:pt x="5" y="19"/>
                      <a:pt x="5" y="19"/>
                    </a:cubicBezTo>
                    <a:cubicBezTo>
                      <a:pt x="4" y="18"/>
                      <a:pt x="3" y="19"/>
                      <a:pt x="3" y="19"/>
                    </a:cubicBezTo>
                    <a:cubicBezTo>
                      <a:pt x="3" y="20"/>
                      <a:pt x="4" y="21"/>
                      <a:pt x="4" y="21"/>
                    </a:cubicBezTo>
                    <a:cubicBezTo>
                      <a:pt x="4" y="21"/>
                      <a:pt x="13" y="23"/>
                      <a:pt x="14" y="23"/>
                    </a:cubicBezTo>
                    <a:cubicBezTo>
                      <a:pt x="15" y="23"/>
                      <a:pt x="15" y="26"/>
                      <a:pt x="13" y="25"/>
                    </a:cubicBezTo>
                    <a:cubicBezTo>
                      <a:pt x="12" y="25"/>
                      <a:pt x="4" y="22"/>
                      <a:pt x="4" y="22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2" y="23"/>
                      <a:pt x="3" y="24"/>
                      <a:pt x="3" y="24"/>
                    </a:cubicBezTo>
                    <a:cubicBezTo>
                      <a:pt x="3" y="24"/>
                      <a:pt x="12" y="27"/>
                      <a:pt x="13" y="28"/>
                    </a:cubicBezTo>
                    <a:cubicBezTo>
                      <a:pt x="14" y="28"/>
                      <a:pt x="13" y="30"/>
                      <a:pt x="12" y="30"/>
                    </a:cubicBezTo>
                    <a:cubicBezTo>
                      <a:pt x="11" y="30"/>
                      <a:pt x="3" y="27"/>
                      <a:pt x="3" y="27"/>
                    </a:cubicBezTo>
                    <a:cubicBezTo>
                      <a:pt x="2" y="27"/>
                      <a:pt x="1" y="27"/>
                      <a:pt x="1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2" y="29"/>
                      <a:pt x="11" y="32"/>
                      <a:pt x="12" y="32"/>
                    </a:cubicBezTo>
                    <a:cubicBezTo>
                      <a:pt x="13" y="33"/>
                      <a:pt x="12" y="35"/>
                      <a:pt x="11" y="34"/>
                    </a:cubicBezTo>
                    <a:cubicBezTo>
                      <a:pt x="10" y="34"/>
                      <a:pt x="2" y="30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2"/>
                      <a:pt x="0" y="32"/>
                      <a:pt x="1" y="32"/>
                    </a:cubicBezTo>
                    <a:cubicBezTo>
                      <a:pt x="5" y="34"/>
                      <a:pt x="7" y="35"/>
                      <a:pt x="10" y="37"/>
                    </a:cubicBezTo>
                    <a:cubicBezTo>
                      <a:pt x="22" y="41"/>
                      <a:pt x="34" y="46"/>
                      <a:pt x="46" y="51"/>
                    </a:cubicBezTo>
                    <a:cubicBezTo>
                      <a:pt x="50" y="52"/>
                      <a:pt x="54" y="51"/>
                      <a:pt x="55" y="47"/>
                    </a:cubicBezTo>
                    <a:cubicBezTo>
                      <a:pt x="59" y="34"/>
                      <a:pt x="60" y="21"/>
                      <a:pt x="61" y="8"/>
                    </a:cubicBezTo>
                    <a:cubicBezTo>
                      <a:pt x="62" y="4"/>
                      <a:pt x="58" y="0"/>
                      <a:pt x="54" y="0"/>
                    </a:cubicBezTo>
                    <a:cubicBezTo>
                      <a:pt x="42" y="0"/>
                      <a:pt x="29" y="0"/>
                      <a:pt x="16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95">
                <a:extLst>
                  <a:ext uri="{FF2B5EF4-FFF2-40B4-BE49-F238E27FC236}">
                    <a16:creationId xmlns:a16="http://schemas.microsoft.com/office/drawing/2014/main" id="{54F494AB-079F-4AF9-AB9D-55AEE2F43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9" y="3644901"/>
                <a:ext cx="66675" cy="90488"/>
              </a:xfrm>
              <a:custGeom>
                <a:avLst/>
                <a:gdLst>
                  <a:gd name="T0" fmla="*/ 11 w 18"/>
                  <a:gd name="T1" fmla="*/ 0 h 24"/>
                  <a:gd name="T2" fmla="*/ 17 w 18"/>
                  <a:gd name="T3" fmla="*/ 13 h 24"/>
                  <a:gd name="T4" fmla="*/ 7 w 18"/>
                  <a:gd name="T5" fmla="*/ 23 h 24"/>
                  <a:gd name="T6" fmla="*/ 1 w 18"/>
                  <a:gd name="T7" fmla="*/ 10 h 24"/>
                  <a:gd name="T8" fmla="*/ 11 w 1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11" y="0"/>
                    </a:moveTo>
                    <a:cubicBezTo>
                      <a:pt x="15" y="1"/>
                      <a:pt x="18" y="7"/>
                      <a:pt x="17" y="13"/>
                    </a:cubicBezTo>
                    <a:cubicBezTo>
                      <a:pt x="16" y="20"/>
                      <a:pt x="11" y="24"/>
                      <a:pt x="7" y="23"/>
                    </a:cubicBezTo>
                    <a:cubicBezTo>
                      <a:pt x="3" y="21"/>
                      <a:pt x="0" y="16"/>
                      <a:pt x="1" y="10"/>
                    </a:cubicBezTo>
                    <a:cubicBezTo>
                      <a:pt x="2" y="4"/>
                      <a:pt x="6" y="0"/>
                      <a:pt x="11" y="0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96">
                <a:extLst>
                  <a:ext uri="{FF2B5EF4-FFF2-40B4-BE49-F238E27FC236}">
                    <a16:creationId xmlns:a16="http://schemas.microsoft.com/office/drawing/2014/main" id="{E06976A5-657C-464E-B7C4-BD19EDFA6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639" y="3644901"/>
                <a:ext cx="66675" cy="90488"/>
              </a:xfrm>
              <a:custGeom>
                <a:avLst/>
                <a:gdLst>
                  <a:gd name="T0" fmla="*/ 11 w 18"/>
                  <a:gd name="T1" fmla="*/ 0 h 24"/>
                  <a:gd name="T2" fmla="*/ 17 w 18"/>
                  <a:gd name="T3" fmla="*/ 13 h 24"/>
                  <a:gd name="T4" fmla="*/ 7 w 18"/>
                  <a:gd name="T5" fmla="*/ 23 h 24"/>
                  <a:gd name="T6" fmla="*/ 1 w 18"/>
                  <a:gd name="T7" fmla="*/ 10 h 24"/>
                  <a:gd name="T8" fmla="*/ 11 w 1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11" y="0"/>
                    </a:moveTo>
                    <a:cubicBezTo>
                      <a:pt x="15" y="1"/>
                      <a:pt x="18" y="7"/>
                      <a:pt x="17" y="13"/>
                    </a:cubicBezTo>
                    <a:cubicBezTo>
                      <a:pt x="16" y="20"/>
                      <a:pt x="11" y="24"/>
                      <a:pt x="7" y="23"/>
                    </a:cubicBezTo>
                    <a:cubicBezTo>
                      <a:pt x="3" y="21"/>
                      <a:pt x="0" y="16"/>
                      <a:pt x="1" y="10"/>
                    </a:cubicBezTo>
                    <a:cubicBezTo>
                      <a:pt x="2" y="4"/>
                      <a:pt x="6" y="0"/>
                      <a:pt x="11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97">
                <a:extLst>
                  <a:ext uri="{FF2B5EF4-FFF2-40B4-BE49-F238E27FC236}">
                    <a16:creationId xmlns:a16="http://schemas.microsoft.com/office/drawing/2014/main" id="{8D3B5D7C-17DE-47E9-A284-725896E8C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826" y="2290763"/>
                <a:ext cx="165100" cy="250825"/>
              </a:xfrm>
              <a:custGeom>
                <a:avLst/>
                <a:gdLst>
                  <a:gd name="T0" fmla="*/ 40 w 44"/>
                  <a:gd name="T1" fmla="*/ 26 h 66"/>
                  <a:gd name="T2" fmla="*/ 44 w 44"/>
                  <a:gd name="T3" fmla="*/ 17 h 66"/>
                  <a:gd name="T4" fmla="*/ 43 w 44"/>
                  <a:gd name="T5" fmla="*/ 15 h 66"/>
                  <a:gd name="T6" fmla="*/ 41 w 44"/>
                  <a:gd name="T7" fmla="*/ 15 h 66"/>
                  <a:gd name="T8" fmla="*/ 37 w 44"/>
                  <a:gd name="T9" fmla="*/ 25 h 66"/>
                  <a:gd name="T10" fmla="*/ 35 w 44"/>
                  <a:gd name="T11" fmla="*/ 23 h 66"/>
                  <a:gd name="T12" fmla="*/ 40 w 44"/>
                  <a:gd name="T13" fmla="*/ 15 h 66"/>
                  <a:gd name="T14" fmla="*/ 39 w 44"/>
                  <a:gd name="T15" fmla="*/ 13 h 66"/>
                  <a:gd name="T16" fmla="*/ 37 w 44"/>
                  <a:gd name="T17" fmla="*/ 13 h 66"/>
                  <a:gd name="T18" fmla="*/ 32 w 44"/>
                  <a:gd name="T19" fmla="*/ 22 h 66"/>
                  <a:gd name="T20" fmla="*/ 30 w 44"/>
                  <a:gd name="T21" fmla="*/ 21 h 66"/>
                  <a:gd name="T22" fmla="*/ 35 w 44"/>
                  <a:gd name="T23" fmla="*/ 12 h 66"/>
                  <a:gd name="T24" fmla="*/ 34 w 44"/>
                  <a:gd name="T25" fmla="*/ 10 h 66"/>
                  <a:gd name="T26" fmla="*/ 32 w 44"/>
                  <a:gd name="T27" fmla="*/ 10 h 66"/>
                  <a:gd name="T28" fmla="*/ 28 w 44"/>
                  <a:gd name="T29" fmla="*/ 19 h 66"/>
                  <a:gd name="T30" fmla="*/ 25 w 44"/>
                  <a:gd name="T31" fmla="*/ 18 h 66"/>
                  <a:gd name="T32" fmla="*/ 28 w 44"/>
                  <a:gd name="T33" fmla="*/ 9 h 66"/>
                  <a:gd name="T34" fmla="*/ 26 w 44"/>
                  <a:gd name="T35" fmla="*/ 7 h 66"/>
                  <a:gd name="T36" fmla="*/ 25 w 44"/>
                  <a:gd name="T37" fmla="*/ 7 h 66"/>
                  <a:gd name="T38" fmla="*/ 23 w 44"/>
                  <a:gd name="T39" fmla="*/ 17 h 66"/>
                  <a:gd name="T40" fmla="*/ 20 w 44"/>
                  <a:gd name="T41" fmla="*/ 17 h 66"/>
                  <a:gd name="T42" fmla="*/ 22 w 44"/>
                  <a:gd name="T43" fmla="*/ 7 h 66"/>
                  <a:gd name="T44" fmla="*/ 21 w 44"/>
                  <a:gd name="T45" fmla="*/ 5 h 66"/>
                  <a:gd name="T46" fmla="*/ 19 w 44"/>
                  <a:gd name="T47" fmla="*/ 6 h 66"/>
                  <a:gd name="T48" fmla="*/ 17 w 44"/>
                  <a:gd name="T49" fmla="*/ 16 h 66"/>
                  <a:gd name="T50" fmla="*/ 15 w 44"/>
                  <a:gd name="T51" fmla="*/ 15 h 66"/>
                  <a:gd name="T52" fmla="*/ 18 w 44"/>
                  <a:gd name="T53" fmla="*/ 5 h 66"/>
                  <a:gd name="T54" fmla="*/ 16 w 44"/>
                  <a:gd name="T55" fmla="*/ 3 h 66"/>
                  <a:gd name="T56" fmla="*/ 14 w 44"/>
                  <a:gd name="T57" fmla="*/ 4 h 66"/>
                  <a:gd name="T58" fmla="*/ 12 w 44"/>
                  <a:gd name="T59" fmla="*/ 14 h 66"/>
                  <a:gd name="T60" fmla="*/ 10 w 44"/>
                  <a:gd name="T61" fmla="*/ 14 h 66"/>
                  <a:gd name="T62" fmla="*/ 10 w 44"/>
                  <a:gd name="T63" fmla="*/ 3 h 66"/>
                  <a:gd name="T64" fmla="*/ 9 w 44"/>
                  <a:gd name="T65" fmla="*/ 2 h 66"/>
                  <a:gd name="T66" fmla="*/ 7 w 44"/>
                  <a:gd name="T67" fmla="*/ 3 h 66"/>
                  <a:gd name="T68" fmla="*/ 7 w 44"/>
                  <a:gd name="T69" fmla="*/ 13 h 66"/>
                  <a:gd name="T70" fmla="*/ 4 w 44"/>
                  <a:gd name="T71" fmla="*/ 12 h 66"/>
                  <a:gd name="T72" fmla="*/ 5 w 44"/>
                  <a:gd name="T73" fmla="*/ 2 h 66"/>
                  <a:gd name="T74" fmla="*/ 4 w 44"/>
                  <a:gd name="T75" fmla="*/ 0 h 66"/>
                  <a:gd name="T76" fmla="*/ 2 w 44"/>
                  <a:gd name="T77" fmla="*/ 2 h 66"/>
                  <a:gd name="T78" fmla="*/ 1 w 44"/>
                  <a:gd name="T79" fmla="*/ 12 h 66"/>
                  <a:gd name="T80" fmla="*/ 0 w 44"/>
                  <a:gd name="T81" fmla="*/ 48 h 66"/>
                  <a:gd name="T82" fmla="*/ 2 w 44"/>
                  <a:gd name="T83" fmla="*/ 57 h 66"/>
                  <a:gd name="T84" fmla="*/ 14 w 44"/>
                  <a:gd name="T85" fmla="*/ 65 h 66"/>
                  <a:gd name="T86" fmla="*/ 20 w 44"/>
                  <a:gd name="T87" fmla="*/ 60 h 66"/>
                  <a:gd name="T88" fmla="*/ 40 w 44"/>
                  <a:gd name="T89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66">
                    <a:moveTo>
                      <a:pt x="40" y="26"/>
                    </a:moveTo>
                    <a:cubicBezTo>
                      <a:pt x="42" y="23"/>
                      <a:pt x="42" y="21"/>
                      <a:pt x="44" y="17"/>
                    </a:cubicBezTo>
                    <a:cubicBezTo>
                      <a:pt x="44" y="17"/>
                      <a:pt x="44" y="16"/>
                      <a:pt x="43" y="15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1" y="15"/>
                      <a:pt x="38" y="24"/>
                      <a:pt x="37" y="25"/>
                    </a:cubicBezTo>
                    <a:cubicBezTo>
                      <a:pt x="37" y="26"/>
                      <a:pt x="35" y="24"/>
                      <a:pt x="35" y="23"/>
                    </a:cubicBezTo>
                    <a:cubicBezTo>
                      <a:pt x="35" y="22"/>
                      <a:pt x="40" y="15"/>
                      <a:pt x="40" y="15"/>
                    </a:cubicBezTo>
                    <a:cubicBezTo>
                      <a:pt x="40" y="14"/>
                      <a:pt x="40" y="13"/>
                      <a:pt x="39" y="13"/>
                    </a:cubicBezTo>
                    <a:cubicBezTo>
                      <a:pt x="38" y="12"/>
                      <a:pt x="37" y="12"/>
                      <a:pt x="37" y="13"/>
                    </a:cubicBezTo>
                    <a:cubicBezTo>
                      <a:pt x="37" y="13"/>
                      <a:pt x="33" y="21"/>
                      <a:pt x="32" y="22"/>
                    </a:cubicBezTo>
                    <a:cubicBezTo>
                      <a:pt x="32" y="23"/>
                      <a:pt x="30" y="22"/>
                      <a:pt x="30" y="21"/>
                    </a:cubicBezTo>
                    <a:cubicBezTo>
                      <a:pt x="31" y="20"/>
                      <a:pt x="35" y="12"/>
                      <a:pt x="35" y="12"/>
                    </a:cubicBezTo>
                    <a:cubicBezTo>
                      <a:pt x="35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2" y="10"/>
                    </a:cubicBezTo>
                    <a:cubicBezTo>
                      <a:pt x="32" y="10"/>
                      <a:pt x="28" y="18"/>
                      <a:pt x="28" y="19"/>
                    </a:cubicBezTo>
                    <a:cubicBezTo>
                      <a:pt x="27" y="20"/>
                      <a:pt x="25" y="19"/>
                      <a:pt x="25" y="18"/>
                    </a:cubicBezTo>
                    <a:cubicBezTo>
                      <a:pt x="26" y="17"/>
                      <a:pt x="28" y="9"/>
                      <a:pt x="28" y="9"/>
                    </a:cubicBezTo>
                    <a:cubicBezTo>
                      <a:pt x="28" y="8"/>
                      <a:pt x="27" y="7"/>
                      <a:pt x="26" y="7"/>
                    </a:cubicBezTo>
                    <a:cubicBezTo>
                      <a:pt x="26" y="6"/>
                      <a:pt x="25" y="7"/>
                      <a:pt x="25" y="7"/>
                    </a:cubicBezTo>
                    <a:cubicBezTo>
                      <a:pt x="25" y="7"/>
                      <a:pt x="23" y="16"/>
                      <a:pt x="23" y="17"/>
                    </a:cubicBezTo>
                    <a:cubicBezTo>
                      <a:pt x="22" y="18"/>
                      <a:pt x="20" y="18"/>
                      <a:pt x="20" y="17"/>
                    </a:cubicBezTo>
                    <a:cubicBezTo>
                      <a:pt x="20" y="15"/>
                      <a:pt x="22" y="7"/>
                      <a:pt x="22" y="7"/>
                    </a:cubicBezTo>
                    <a:cubicBezTo>
                      <a:pt x="22" y="6"/>
                      <a:pt x="22" y="5"/>
                      <a:pt x="21" y="5"/>
                    </a:cubicBezTo>
                    <a:cubicBezTo>
                      <a:pt x="20" y="5"/>
                      <a:pt x="19" y="5"/>
                      <a:pt x="19" y="6"/>
                    </a:cubicBezTo>
                    <a:cubicBezTo>
                      <a:pt x="19" y="6"/>
                      <a:pt x="18" y="15"/>
                      <a:pt x="17" y="16"/>
                    </a:cubicBezTo>
                    <a:cubicBezTo>
                      <a:pt x="17" y="17"/>
                      <a:pt x="15" y="16"/>
                      <a:pt x="15" y="15"/>
                    </a:cubicBezTo>
                    <a:cubicBezTo>
                      <a:pt x="15" y="14"/>
                      <a:pt x="18" y="5"/>
                      <a:pt x="18" y="5"/>
                    </a:cubicBezTo>
                    <a:cubicBezTo>
                      <a:pt x="18" y="4"/>
                      <a:pt x="17" y="4"/>
                      <a:pt x="16" y="3"/>
                    </a:cubicBezTo>
                    <a:cubicBezTo>
                      <a:pt x="15" y="3"/>
                      <a:pt x="15" y="4"/>
                      <a:pt x="14" y="4"/>
                    </a:cubicBezTo>
                    <a:cubicBezTo>
                      <a:pt x="14" y="4"/>
                      <a:pt x="12" y="13"/>
                      <a:pt x="12" y="14"/>
                    </a:cubicBezTo>
                    <a:cubicBezTo>
                      <a:pt x="12" y="15"/>
                      <a:pt x="9" y="15"/>
                      <a:pt x="10" y="14"/>
                    </a:cubicBezTo>
                    <a:cubicBezTo>
                      <a:pt x="10" y="12"/>
                      <a:pt x="10" y="3"/>
                      <a:pt x="10" y="3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7" y="3"/>
                      <a:pt x="7" y="12"/>
                      <a:pt x="7" y="13"/>
                    </a:cubicBezTo>
                    <a:cubicBezTo>
                      <a:pt x="7" y="14"/>
                      <a:pt x="4" y="13"/>
                      <a:pt x="4" y="12"/>
                    </a:cubicBezTo>
                    <a:cubicBezTo>
                      <a:pt x="4" y="11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6"/>
                      <a:pt x="1" y="8"/>
                      <a:pt x="1" y="12"/>
                    </a:cubicBezTo>
                    <a:cubicBezTo>
                      <a:pt x="1" y="24"/>
                      <a:pt x="1" y="36"/>
                      <a:pt x="0" y="48"/>
                    </a:cubicBezTo>
                    <a:cubicBezTo>
                      <a:pt x="0" y="52"/>
                      <a:pt x="1" y="56"/>
                      <a:pt x="2" y="57"/>
                    </a:cubicBezTo>
                    <a:cubicBezTo>
                      <a:pt x="7" y="60"/>
                      <a:pt x="10" y="61"/>
                      <a:pt x="14" y="65"/>
                    </a:cubicBezTo>
                    <a:cubicBezTo>
                      <a:pt x="15" y="66"/>
                      <a:pt x="17" y="64"/>
                      <a:pt x="20" y="60"/>
                    </a:cubicBezTo>
                    <a:cubicBezTo>
                      <a:pt x="26" y="49"/>
                      <a:pt x="33" y="38"/>
                      <a:pt x="40" y="26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98">
                <a:extLst>
                  <a:ext uri="{FF2B5EF4-FFF2-40B4-BE49-F238E27FC236}">
                    <a16:creationId xmlns:a16="http://schemas.microsoft.com/office/drawing/2014/main" id="{511A9D05-EC55-4EFC-8ED6-25388A7E3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826" y="2290763"/>
                <a:ext cx="165100" cy="250825"/>
              </a:xfrm>
              <a:custGeom>
                <a:avLst/>
                <a:gdLst>
                  <a:gd name="T0" fmla="*/ 40 w 44"/>
                  <a:gd name="T1" fmla="*/ 26 h 66"/>
                  <a:gd name="T2" fmla="*/ 44 w 44"/>
                  <a:gd name="T3" fmla="*/ 17 h 66"/>
                  <a:gd name="T4" fmla="*/ 43 w 44"/>
                  <a:gd name="T5" fmla="*/ 15 h 66"/>
                  <a:gd name="T6" fmla="*/ 41 w 44"/>
                  <a:gd name="T7" fmla="*/ 15 h 66"/>
                  <a:gd name="T8" fmla="*/ 37 w 44"/>
                  <a:gd name="T9" fmla="*/ 25 h 66"/>
                  <a:gd name="T10" fmla="*/ 35 w 44"/>
                  <a:gd name="T11" fmla="*/ 23 h 66"/>
                  <a:gd name="T12" fmla="*/ 40 w 44"/>
                  <a:gd name="T13" fmla="*/ 15 h 66"/>
                  <a:gd name="T14" fmla="*/ 39 w 44"/>
                  <a:gd name="T15" fmla="*/ 13 h 66"/>
                  <a:gd name="T16" fmla="*/ 37 w 44"/>
                  <a:gd name="T17" fmla="*/ 13 h 66"/>
                  <a:gd name="T18" fmla="*/ 32 w 44"/>
                  <a:gd name="T19" fmla="*/ 22 h 66"/>
                  <a:gd name="T20" fmla="*/ 30 w 44"/>
                  <a:gd name="T21" fmla="*/ 21 h 66"/>
                  <a:gd name="T22" fmla="*/ 35 w 44"/>
                  <a:gd name="T23" fmla="*/ 12 h 66"/>
                  <a:gd name="T24" fmla="*/ 34 w 44"/>
                  <a:gd name="T25" fmla="*/ 10 h 66"/>
                  <a:gd name="T26" fmla="*/ 32 w 44"/>
                  <a:gd name="T27" fmla="*/ 10 h 66"/>
                  <a:gd name="T28" fmla="*/ 28 w 44"/>
                  <a:gd name="T29" fmla="*/ 19 h 66"/>
                  <a:gd name="T30" fmla="*/ 25 w 44"/>
                  <a:gd name="T31" fmla="*/ 18 h 66"/>
                  <a:gd name="T32" fmla="*/ 28 w 44"/>
                  <a:gd name="T33" fmla="*/ 9 h 66"/>
                  <a:gd name="T34" fmla="*/ 26 w 44"/>
                  <a:gd name="T35" fmla="*/ 7 h 66"/>
                  <a:gd name="T36" fmla="*/ 25 w 44"/>
                  <a:gd name="T37" fmla="*/ 7 h 66"/>
                  <a:gd name="T38" fmla="*/ 23 w 44"/>
                  <a:gd name="T39" fmla="*/ 17 h 66"/>
                  <a:gd name="T40" fmla="*/ 20 w 44"/>
                  <a:gd name="T41" fmla="*/ 17 h 66"/>
                  <a:gd name="T42" fmla="*/ 22 w 44"/>
                  <a:gd name="T43" fmla="*/ 7 h 66"/>
                  <a:gd name="T44" fmla="*/ 21 w 44"/>
                  <a:gd name="T45" fmla="*/ 5 h 66"/>
                  <a:gd name="T46" fmla="*/ 19 w 44"/>
                  <a:gd name="T47" fmla="*/ 6 h 66"/>
                  <a:gd name="T48" fmla="*/ 17 w 44"/>
                  <a:gd name="T49" fmla="*/ 16 h 66"/>
                  <a:gd name="T50" fmla="*/ 15 w 44"/>
                  <a:gd name="T51" fmla="*/ 15 h 66"/>
                  <a:gd name="T52" fmla="*/ 18 w 44"/>
                  <a:gd name="T53" fmla="*/ 5 h 66"/>
                  <a:gd name="T54" fmla="*/ 16 w 44"/>
                  <a:gd name="T55" fmla="*/ 3 h 66"/>
                  <a:gd name="T56" fmla="*/ 14 w 44"/>
                  <a:gd name="T57" fmla="*/ 4 h 66"/>
                  <a:gd name="T58" fmla="*/ 12 w 44"/>
                  <a:gd name="T59" fmla="*/ 14 h 66"/>
                  <a:gd name="T60" fmla="*/ 10 w 44"/>
                  <a:gd name="T61" fmla="*/ 14 h 66"/>
                  <a:gd name="T62" fmla="*/ 10 w 44"/>
                  <a:gd name="T63" fmla="*/ 3 h 66"/>
                  <a:gd name="T64" fmla="*/ 9 w 44"/>
                  <a:gd name="T65" fmla="*/ 2 h 66"/>
                  <a:gd name="T66" fmla="*/ 7 w 44"/>
                  <a:gd name="T67" fmla="*/ 3 h 66"/>
                  <a:gd name="T68" fmla="*/ 7 w 44"/>
                  <a:gd name="T69" fmla="*/ 13 h 66"/>
                  <a:gd name="T70" fmla="*/ 4 w 44"/>
                  <a:gd name="T71" fmla="*/ 12 h 66"/>
                  <a:gd name="T72" fmla="*/ 5 w 44"/>
                  <a:gd name="T73" fmla="*/ 2 h 66"/>
                  <a:gd name="T74" fmla="*/ 4 w 44"/>
                  <a:gd name="T75" fmla="*/ 0 h 66"/>
                  <a:gd name="T76" fmla="*/ 2 w 44"/>
                  <a:gd name="T77" fmla="*/ 2 h 66"/>
                  <a:gd name="T78" fmla="*/ 1 w 44"/>
                  <a:gd name="T79" fmla="*/ 12 h 66"/>
                  <a:gd name="T80" fmla="*/ 0 w 44"/>
                  <a:gd name="T81" fmla="*/ 48 h 66"/>
                  <a:gd name="T82" fmla="*/ 2 w 44"/>
                  <a:gd name="T83" fmla="*/ 57 h 66"/>
                  <a:gd name="T84" fmla="*/ 14 w 44"/>
                  <a:gd name="T85" fmla="*/ 65 h 66"/>
                  <a:gd name="T86" fmla="*/ 20 w 44"/>
                  <a:gd name="T87" fmla="*/ 60 h 66"/>
                  <a:gd name="T88" fmla="*/ 40 w 44"/>
                  <a:gd name="T89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66">
                    <a:moveTo>
                      <a:pt x="40" y="26"/>
                    </a:moveTo>
                    <a:cubicBezTo>
                      <a:pt x="42" y="23"/>
                      <a:pt x="42" y="21"/>
                      <a:pt x="44" y="17"/>
                    </a:cubicBezTo>
                    <a:cubicBezTo>
                      <a:pt x="44" y="17"/>
                      <a:pt x="44" y="16"/>
                      <a:pt x="43" y="15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1" y="15"/>
                      <a:pt x="38" y="24"/>
                      <a:pt x="37" y="25"/>
                    </a:cubicBezTo>
                    <a:cubicBezTo>
                      <a:pt x="37" y="26"/>
                      <a:pt x="35" y="24"/>
                      <a:pt x="35" y="23"/>
                    </a:cubicBezTo>
                    <a:cubicBezTo>
                      <a:pt x="35" y="22"/>
                      <a:pt x="40" y="15"/>
                      <a:pt x="40" y="15"/>
                    </a:cubicBezTo>
                    <a:cubicBezTo>
                      <a:pt x="40" y="14"/>
                      <a:pt x="40" y="13"/>
                      <a:pt x="39" y="13"/>
                    </a:cubicBezTo>
                    <a:cubicBezTo>
                      <a:pt x="38" y="12"/>
                      <a:pt x="37" y="12"/>
                      <a:pt x="37" y="13"/>
                    </a:cubicBezTo>
                    <a:cubicBezTo>
                      <a:pt x="37" y="13"/>
                      <a:pt x="33" y="21"/>
                      <a:pt x="32" y="22"/>
                    </a:cubicBezTo>
                    <a:cubicBezTo>
                      <a:pt x="32" y="23"/>
                      <a:pt x="30" y="22"/>
                      <a:pt x="30" y="21"/>
                    </a:cubicBezTo>
                    <a:cubicBezTo>
                      <a:pt x="31" y="20"/>
                      <a:pt x="35" y="12"/>
                      <a:pt x="35" y="12"/>
                    </a:cubicBezTo>
                    <a:cubicBezTo>
                      <a:pt x="35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2" y="10"/>
                    </a:cubicBezTo>
                    <a:cubicBezTo>
                      <a:pt x="32" y="10"/>
                      <a:pt x="28" y="18"/>
                      <a:pt x="28" y="19"/>
                    </a:cubicBezTo>
                    <a:cubicBezTo>
                      <a:pt x="27" y="20"/>
                      <a:pt x="25" y="19"/>
                      <a:pt x="25" y="18"/>
                    </a:cubicBezTo>
                    <a:cubicBezTo>
                      <a:pt x="26" y="17"/>
                      <a:pt x="28" y="9"/>
                      <a:pt x="28" y="9"/>
                    </a:cubicBezTo>
                    <a:cubicBezTo>
                      <a:pt x="28" y="8"/>
                      <a:pt x="27" y="7"/>
                      <a:pt x="26" y="7"/>
                    </a:cubicBezTo>
                    <a:cubicBezTo>
                      <a:pt x="26" y="6"/>
                      <a:pt x="25" y="7"/>
                      <a:pt x="25" y="7"/>
                    </a:cubicBezTo>
                    <a:cubicBezTo>
                      <a:pt x="25" y="7"/>
                      <a:pt x="23" y="16"/>
                      <a:pt x="23" y="17"/>
                    </a:cubicBezTo>
                    <a:cubicBezTo>
                      <a:pt x="22" y="18"/>
                      <a:pt x="20" y="18"/>
                      <a:pt x="20" y="17"/>
                    </a:cubicBezTo>
                    <a:cubicBezTo>
                      <a:pt x="20" y="15"/>
                      <a:pt x="22" y="7"/>
                      <a:pt x="22" y="7"/>
                    </a:cubicBezTo>
                    <a:cubicBezTo>
                      <a:pt x="22" y="6"/>
                      <a:pt x="22" y="5"/>
                      <a:pt x="21" y="5"/>
                    </a:cubicBezTo>
                    <a:cubicBezTo>
                      <a:pt x="20" y="5"/>
                      <a:pt x="19" y="5"/>
                      <a:pt x="19" y="6"/>
                    </a:cubicBezTo>
                    <a:cubicBezTo>
                      <a:pt x="19" y="6"/>
                      <a:pt x="18" y="15"/>
                      <a:pt x="17" y="16"/>
                    </a:cubicBezTo>
                    <a:cubicBezTo>
                      <a:pt x="17" y="17"/>
                      <a:pt x="15" y="16"/>
                      <a:pt x="15" y="15"/>
                    </a:cubicBezTo>
                    <a:cubicBezTo>
                      <a:pt x="15" y="14"/>
                      <a:pt x="18" y="5"/>
                      <a:pt x="18" y="5"/>
                    </a:cubicBezTo>
                    <a:cubicBezTo>
                      <a:pt x="18" y="4"/>
                      <a:pt x="17" y="4"/>
                      <a:pt x="16" y="3"/>
                    </a:cubicBezTo>
                    <a:cubicBezTo>
                      <a:pt x="15" y="3"/>
                      <a:pt x="15" y="4"/>
                      <a:pt x="14" y="4"/>
                    </a:cubicBezTo>
                    <a:cubicBezTo>
                      <a:pt x="14" y="4"/>
                      <a:pt x="12" y="13"/>
                      <a:pt x="12" y="14"/>
                    </a:cubicBezTo>
                    <a:cubicBezTo>
                      <a:pt x="12" y="15"/>
                      <a:pt x="9" y="15"/>
                      <a:pt x="10" y="14"/>
                    </a:cubicBezTo>
                    <a:cubicBezTo>
                      <a:pt x="10" y="12"/>
                      <a:pt x="10" y="3"/>
                      <a:pt x="10" y="3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7" y="3"/>
                      <a:pt x="7" y="12"/>
                      <a:pt x="7" y="13"/>
                    </a:cubicBezTo>
                    <a:cubicBezTo>
                      <a:pt x="7" y="14"/>
                      <a:pt x="4" y="13"/>
                      <a:pt x="4" y="12"/>
                    </a:cubicBezTo>
                    <a:cubicBezTo>
                      <a:pt x="4" y="11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6"/>
                      <a:pt x="1" y="8"/>
                      <a:pt x="1" y="12"/>
                    </a:cubicBezTo>
                    <a:cubicBezTo>
                      <a:pt x="1" y="24"/>
                      <a:pt x="1" y="36"/>
                      <a:pt x="0" y="48"/>
                    </a:cubicBezTo>
                    <a:cubicBezTo>
                      <a:pt x="0" y="52"/>
                      <a:pt x="1" y="56"/>
                      <a:pt x="2" y="57"/>
                    </a:cubicBezTo>
                    <a:cubicBezTo>
                      <a:pt x="7" y="60"/>
                      <a:pt x="10" y="61"/>
                      <a:pt x="14" y="65"/>
                    </a:cubicBezTo>
                    <a:cubicBezTo>
                      <a:pt x="15" y="66"/>
                      <a:pt x="17" y="64"/>
                      <a:pt x="20" y="60"/>
                    </a:cubicBezTo>
                    <a:cubicBezTo>
                      <a:pt x="26" y="49"/>
                      <a:pt x="33" y="38"/>
                      <a:pt x="40" y="26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99">
                <a:extLst>
                  <a:ext uri="{FF2B5EF4-FFF2-40B4-BE49-F238E27FC236}">
                    <a16:creationId xmlns:a16="http://schemas.microsoft.com/office/drawing/2014/main" id="{8B6F72EE-8AB2-4804-A8D7-B6F72AA78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051" y="2427288"/>
                <a:ext cx="52388" cy="76200"/>
              </a:xfrm>
              <a:custGeom>
                <a:avLst/>
                <a:gdLst>
                  <a:gd name="T0" fmla="*/ 12 w 14"/>
                  <a:gd name="T1" fmla="*/ 14 h 20"/>
                  <a:gd name="T2" fmla="*/ 4 w 14"/>
                  <a:gd name="T3" fmla="*/ 18 h 20"/>
                  <a:gd name="T4" fmla="*/ 1 w 14"/>
                  <a:gd name="T5" fmla="*/ 7 h 20"/>
                  <a:gd name="T6" fmla="*/ 9 w 14"/>
                  <a:gd name="T7" fmla="*/ 2 h 20"/>
                  <a:gd name="T8" fmla="*/ 12 w 14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12" y="14"/>
                    </a:moveTo>
                    <a:cubicBezTo>
                      <a:pt x="10" y="18"/>
                      <a:pt x="7" y="20"/>
                      <a:pt x="4" y="18"/>
                    </a:cubicBezTo>
                    <a:cubicBezTo>
                      <a:pt x="2" y="16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2"/>
                    </a:cubicBezTo>
                    <a:cubicBezTo>
                      <a:pt x="13" y="4"/>
                      <a:pt x="14" y="9"/>
                      <a:pt x="12" y="14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100">
                <a:extLst>
                  <a:ext uri="{FF2B5EF4-FFF2-40B4-BE49-F238E27FC236}">
                    <a16:creationId xmlns:a16="http://schemas.microsoft.com/office/drawing/2014/main" id="{9D27C556-28E0-4A91-8029-23B822D6E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051" y="2427288"/>
                <a:ext cx="52388" cy="76200"/>
              </a:xfrm>
              <a:custGeom>
                <a:avLst/>
                <a:gdLst>
                  <a:gd name="T0" fmla="*/ 12 w 14"/>
                  <a:gd name="T1" fmla="*/ 14 h 20"/>
                  <a:gd name="T2" fmla="*/ 4 w 14"/>
                  <a:gd name="T3" fmla="*/ 18 h 20"/>
                  <a:gd name="T4" fmla="*/ 1 w 14"/>
                  <a:gd name="T5" fmla="*/ 7 h 20"/>
                  <a:gd name="T6" fmla="*/ 9 w 14"/>
                  <a:gd name="T7" fmla="*/ 2 h 20"/>
                  <a:gd name="T8" fmla="*/ 12 w 14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12" y="14"/>
                    </a:moveTo>
                    <a:cubicBezTo>
                      <a:pt x="10" y="18"/>
                      <a:pt x="7" y="20"/>
                      <a:pt x="4" y="18"/>
                    </a:cubicBezTo>
                    <a:cubicBezTo>
                      <a:pt x="2" y="16"/>
                      <a:pt x="0" y="11"/>
                      <a:pt x="1" y="7"/>
                    </a:cubicBezTo>
                    <a:cubicBezTo>
                      <a:pt x="1" y="3"/>
                      <a:pt x="5" y="0"/>
                      <a:pt x="9" y="2"/>
                    </a:cubicBezTo>
                    <a:cubicBezTo>
                      <a:pt x="13" y="4"/>
                      <a:pt x="14" y="9"/>
                      <a:pt x="12" y="14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101">
                <a:extLst>
                  <a:ext uri="{FF2B5EF4-FFF2-40B4-BE49-F238E27FC236}">
                    <a16:creationId xmlns:a16="http://schemas.microsoft.com/office/drawing/2014/main" id="{6840D0F6-50CC-43E0-B154-185B5C5F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326" y="2359026"/>
                <a:ext cx="238125" cy="230188"/>
              </a:xfrm>
              <a:custGeom>
                <a:avLst/>
                <a:gdLst>
                  <a:gd name="T0" fmla="*/ 54 w 63"/>
                  <a:gd name="T1" fmla="*/ 40 h 61"/>
                  <a:gd name="T2" fmla="*/ 62 w 63"/>
                  <a:gd name="T3" fmla="*/ 35 h 61"/>
                  <a:gd name="T4" fmla="*/ 62 w 63"/>
                  <a:gd name="T5" fmla="*/ 33 h 61"/>
                  <a:gd name="T6" fmla="*/ 60 w 63"/>
                  <a:gd name="T7" fmla="*/ 32 h 61"/>
                  <a:gd name="T8" fmla="*/ 52 w 63"/>
                  <a:gd name="T9" fmla="*/ 38 h 61"/>
                  <a:gd name="T10" fmla="*/ 51 w 63"/>
                  <a:gd name="T11" fmla="*/ 35 h 61"/>
                  <a:gd name="T12" fmla="*/ 59 w 63"/>
                  <a:gd name="T13" fmla="*/ 31 h 61"/>
                  <a:gd name="T14" fmla="*/ 59 w 63"/>
                  <a:gd name="T15" fmla="*/ 29 h 61"/>
                  <a:gd name="T16" fmla="*/ 57 w 63"/>
                  <a:gd name="T17" fmla="*/ 28 h 61"/>
                  <a:gd name="T18" fmla="*/ 49 w 63"/>
                  <a:gd name="T19" fmla="*/ 33 h 61"/>
                  <a:gd name="T20" fmla="*/ 47 w 63"/>
                  <a:gd name="T21" fmla="*/ 31 h 61"/>
                  <a:gd name="T22" fmla="*/ 56 w 63"/>
                  <a:gd name="T23" fmla="*/ 26 h 61"/>
                  <a:gd name="T24" fmla="*/ 55 w 63"/>
                  <a:gd name="T25" fmla="*/ 24 h 61"/>
                  <a:gd name="T26" fmla="*/ 53 w 63"/>
                  <a:gd name="T27" fmla="*/ 23 h 61"/>
                  <a:gd name="T28" fmla="*/ 45 w 63"/>
                  <a:gd name="T29" fmla="*/ 29 h 61"/>
                  <a:gd name="T30" fmla="*/ 43 w 63"/>
                  <a:gd name="T31" fmla="*/ 26 h 61"/>
                  <a:gd name="T32" fmla="*/ 50 w 63"/>
                  <a:gd name="T33" fmla="*/ 19 h 61"/>
                  <a:gd name="T34" fmla="*/ 50 w 63"/>
                  <a:gd name="T35" fmla="*/ 17 h 61"/>
                  <a:gd name="T36" fmla="*/ 48 w 63"/>
                  <a:gd name="T37" fmla="*/ 17 h 61"/>
                  <a:gd name="T38" fmla="*/ 41 w 63"/>
                  <a:gd name="T39" fmla="*/ 24 h 61"/>
                  <a:gd name="T40" fmla="*/ 39 w 63"/>
                  <a:gd name="T41" fmla="*/ 22 h 61"/>
                  <a:gd name="T42" fmla="*/ 46 w 63"/>
                  <a:gd name="T43" fmla="*/ 15 h 61"/>
                  <a:gd name="T44" fmla="*/ 45 w 63"/>
                  <a:gd name="T45" fmla="*/ 13 h 61"/>
                  <a:gd name="T46" fmla="*/ 43 w 63"/>
                  <a:gd name="T47" fmla="*/ 12 h 61"/>
                  <a:gd name="T48" fmla="*/ 37 w 63"/>
                  <a:gd name="T49" fmla="*/ 20 h 61"/>
                  <a:gd name="T50" fmla="*/ 35 w 63"/>
                  <a:gd name="T51" fmla="*/ 18 h 61"/>
                  <a:gd name="T52" fmla="*/ 42 w 63"/>
                  <a:gd name="T53" fmla="*/ 11 h 61"/>
                  <a:gd name="T54" fmla="*/ 41 w 63"/>
                  <a:gd name="T55" fmla="*/ 9 h 61"/>
                  <a:gd name="T56" fmla="*/ 39 w 63"/>
                  <a:gd name="T57" fmla="*/ 9 h 61"/>
                  <a:gd name="T58" fmla="*/ 32 w 63"/>
                  <a:gd name="T59" fmla="*/ 16 h 61"/>
                  <a:gd name="T60" fmla="*/ 30 w 63"/>
                  <a:gd name="T61" fmla="*/ 14 h 61"/>
                  <a:gd name="T62" fmla="*/ 36 w 63"/>
                  <a:gd name="T63" fmla="*/ 6 h 61"/>
                  <a:gd name="T64" fmla="*/ 35 w 63"/>
                  <a:gd name="T65" fmla="*/ 4 h 61"/>
                  <a:gd name="T66" fmla="*/ 33 w 63"/>
                  <a:gd name="T67" fmla="*/ 4 h 61"/>
                  <a:gd name="T68" fmla="*/ 28 w 63"/>
                  <a:gd name="T69" fmla="*/ 12 h 61"/>
                  <a:gd name="T70" fmla="*/ 25 w 63"/>
                  <a:gd name="T71" fmla="*/ 10 h 61"/>
                  <a:gd name="T72" fmla="*/ 31 w 63"/>
                  <a:gd name="T73" fmla="*/ 2 h 61"/>
                  <a:gd name="T74" fmla="*/ 31 w 63"/>
                  <a:gd name="T75" fmla="*/ 0 h 61"/>
                  <a:gd name="T76" fmla="*/ 29 w 63"/>
                  <a:gd name="T77" fmla="*/ 0 h 61"/>
                  <a:gd name="T78" fmla="*/ 23 w 63"/>
                  <a:gd name="T79" fmla="*/ 8 h 61"/>
                  <a:gd name="T80" fmla="*/ 3 w 63"/>
                  <a:gd name="T81" fmla="*/ 42 h 61"/>
                  <a:gd name="T82" fmla="*/ 1 w 63"/>
                  <a:gd name="T83" fmla="*/ 50 h 61"/>
                  <a:gd name="T84" fmla="*/ 11 w 63"/>
                  <a:gd name="T85" fmla="*/ 60 h 61"/>
                  <a:gd name="T86" fmla="*/ 19 w 63"/>
                  <a:gd name="T87" fmla="*/ 59 h 61"/>
                  <a:gd name="T88" fmla="*/ 54 w 63"/>
                  <a:gd name="T89" fmla="*/ 4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" h="61">
                    <a:moveTo>
                      <a:pt x="54" y="40"/>
                    </a:moveTo>
                    <a:cubicBezTo>
                      <a:pt x="57" y="38"/>
                      <a:pt x="59" y="37"/>
                      <a:pt x="62" y="35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62" y="32"/>
                      <a:pt x="61" y="32"/>
                      <a:pt x="60" y="32"/>
                    </a:cubicBezTo>
                    <a:cubicBezTo>
                      <a:pt x="60" y="32"/>
                      <a:pt x="53" y="37"/>
                      <a:pt x="52" y="38"/>
                    </a:cubicBezTo>
                    <a:cubicBezTo>
                      <a:pt x="51" y="38"/>
                      <a:pt x="50" y="36"/>
                      <a:pt x="51" y="35"/>
                    </a:cubicBezTo>
                    <a:cubicBezTo>
                      <a:pt x="52" y="35"/>
                      <a:pt x="59" y="31"/>
                      <a:pt x="59" y="31"/>
                    </a:cubicBezTo>
                    <a:cubicBezTo>
                      <a:pt x="60" y="30"/>
                      <a:pt x="60" y="30"/>
                      <a:pt x="59" y="29"/>
                    </a:cubicBezTo>
                    <a:cubicBezTo>
                      <a:pt x="59" y="28"/>
                      <a:pt x="58" y="28"/>
                      <a:pt x="57" y="28"/>
                    </a:cubicBezTo>
                    <a:cubicBezTo>
                      <a:pt x="57" y="28"/>
                      <a:pt x="50" y="32"/>
                      <a:pt x="49" y="33"/>
                    </a:cubicBezTo>
                    <a:cubicBezTo>
                      <a:pt x="48" y="34"/>
                      <a:pt x="46" y="31"/>
                      <a:pt x="47" y="31"/>
                    </a:cubicBezTo>
                    <a:cubicBezTo>
                      <a:pt x="48" y="30"/>
                      <a:pt x="56" y="26"/>
                      <a:pt x="56" y="26"/>
                    </a:cubicBezTo>
                    <a:cubicBezTo>
                      <a:pt x="56" y="25"/>
                      <a:pt x="56" y="24"/>
                      <a:pt x="55" y="24"/>
                    </a:cubicBezTo>
                    <a:cubicBezTo>
                      <a:pt x="55" y="23"/>
                      <a:pt x="54" y="23"/>
                      <a:pt x="53" y="23"/>
                    </a:cubicBezTo>
                    <a:cubicBezTo>
                      <a:pt x="53" y="23"/>
                      <a:pt x="46" y="28"/>
                      <a:pt x="45" y="29"/>
                    </a:cubicBezTo>
                    <a:cubicBezTo>
                      <a:pt x="44" y="29"/>
                      <a:pt x="42" y="27"/>
                      <a:pt x="43" y="26"/>
                    </a:cubicBezTo>
                    <a:cubicBezTo>
                      <a:pt x="44" y="26"/>
                      <a:pt x="50" y="19"/>
                      <a:pt x="50" y="19"/>
                    </a:cubicBezTo>
                    <a:cubicBezTo>
                      <a:pt x="51" y="19"/>
                      <a:pt x="50" y="18"/>
                      <a:pt x="50" y="17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8" y="17"/>
                      <a:pt x="42" y="23"/>
                      <a:pt x="41" y="24"/>
                    </a:cubicBezTo>
                    <a:cubicBezTo>
                      <a:pt x="40" y="25"/>
                      <a:pt x="38" y="23"/>
                      <a:pt x="39" y="22"/>
                    </a:cubicBezTo>
                    <a:cubicBezTo>
                      <a:pt x="40" y="21"/>
                      <a:pt x="46" y="15"/>
                      <a:pt x="46" y="15"/>
                    </a:cubicBezTo>
                    <a:cubicBezTo>
                      <a:pt x="46" y="14"/>
                      <a:pt x="46" y="13"/>
                      <a:pt x="45" y="13"/>
                    </a:cubicBezTo>
                    <a:cubicBezTo>
                      <a:pt x="45" y="12"/>
                      <a:pt x="44" y="12"/>
                      <a:pt x="43" y="12"/>
                    </a:cubicBezTo>
                    <a:cubicBezTo>
                      <a:pt x="43" y="12"/>
                      <a:pt x="38" y="19"/>
                      <a:pt x="37" y="20"/>
                    </a:cubicBezTo>
                    <a:cubicBezTo>
                      <a:pt x="36" y="21"/>
                      <a:pt x="34" y="19"/>
                      <a:pt x="35" y="18"/>
                    </a:cubicBezTo>
                    <a:cubicBezTo>
                      <a:pt x="35" y="17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1" y="9"/>
                    </a:cubicBezTo>
                    <a:cubicBezTo>
                      <a:pt x="41" y="8"/>
                      <a:pt x="40" y="8"/>
                      <a:pt x="39" y="9"/>
                    </a:cubicBezTo>
                    <a:cubicBezTo>
                      <a:pt x="39" y="9"/>
                      <a:pt x="33" y="15"/>
                      <a:pt x="32" y="16"/>
                    </a:cubicBezTo>
                    <a:cubicBezTo>
                      <a:pt x="32" y="17"/>
                      <a:pt x="30" y="15"/>
                      <a:pt x="30" y="14"/>
                    </a:cubicBezTo>
                    <a:cubicBezTo>
                      <a:pt x="31" y="13"/>
                      <a:pt x="36" y="6"/>
                      <a:pt x="36" y="6"/>
                    </a:cubicBezTo>
                    <a:cubicBezTo>
                      <a:pt x="36" y="5"/>
                      <a:pt x="36" y="4"/>
                      <a:pt x="35" y="4"/>
                    </a:cubicBezTo>
                    <a:cubicBezTo>
                      <a:pt x="34" y="3"/>
                      <a:pt x="33" y="3"/>
                      <a:pt x="33" y="4"/>
                    </a:cubicBezTo>
                    <a:cubicBezTo>
                      <a:pt x="33" y="4"/>
                      <a:pt x="28" y="11"/>
                      <a:pt x="28" y="12"/>
                    </a:cubicBezTo>
                    <a:cubicBezTo>
                      <a:pt x="27" y="13"/>
                      <a:pt x="25" y="11"/>
                      <a:pt x="25" y="10"/>
                    </a:cubicBezTo>
                    <a:cubicBezTo>
                      <a:pt x="26" y="9"/>
                      <a:pt x="31" y="2"/>
                      <a:pt x="31" y="2"/>
                    </a:cubicBezTo>
                    <a:cubicBezTo>
                      <a:pt x="32" y="2"/>
                      <a:pt x="31" y="1"/>
                      <a:pt x="31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6" y="3"/>
                      <a:pt x="25" y="5"/>
                      <a:pt x="23" y="8"/>
                    </a:cubicBezTo>
                    <a:cubicBezTo>
                      <a:pt x="16" y="20"/>
                      <a:pt x="9" y="31"/>
                      <a:pt x="3" y="42"/>
                    </a:cubicBezTo>
                    <a:cubicBezTo>
                      <a:pt x="0" y="46"/>
                      <a:pt x="0" y="49"/>
                      <a:pt x="1" y="50"/>
                    </a:cubicBezTo>
                    <a:cubicBezTo>
                      <a:pt x="5" y="54"/>
                      <a:pt x="7" y="56"/>
                      <a:pt x="11" y="60"/>
                    </a:cubicBezTo>
                    <a:cubicBezTo>
                      <a:pt x="11" y="61"/>
                      <a:pt x="15" y="61"/>
                      <a:pt x="19" y="59"/>
                    </a:cubicBezTo>
                    <a:cubicBezTo>
                      <a:pt x="30" y="53"/>
                      <a:pt x="42" y="46"/>
                      <a:pt x="54" y="4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102">
                <a:extLst>
                  <a:ext uri="{FF2B5EF4-FFF2-40B4-BE49-F238E27FC236}">
                    <a16:creationId xmlns:a16="http://schemas.microsoft.com/office/drawing/2014/main" id="{C0F6E7B4-8AE0-42EB-A1F0-20D92971C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326" y="2359026"/>
                <a:ext cx="238125" cy="230188"/>
              </a:xfrm>
              <a:custGeom>
                <a:avLst/>
                <a:gdLst>
                  <a:gd name="T0" fmla="*/ 54 w 63"/>
                  <a:gd name="T1" fmla="*/ 40 h 61"/>
                  <a:gd name="T2" fmla="*/ 62 w 63"/>
                  <a:gd name="T3" fmla="*/ 35 h 61"/>
                  <a:gd name="T4" fmla="*/ 62 w 63"/>
                  <a:gd name="T5" fmla="*/ 33 h 61"/>
                  <a:gd name="T6" fmla="*/ 60 w 63"/>
                  <a:gd name="T7" fmla="*/ 32 h 61"/>
                  <a:gd name="T8" fmla="*/ 52 w 63"/>
                  <a:gd name="T9" fmla="*/ 38 h 61"/>
                  <a:gd name="T10" fmla="*/ 51 w 63"/>
                  <a:gd name="T11" fmla="*/ 35 h 61"/>
                  <a:gd name="T12" fmla="*/ 59 w 63"/>
                  <a:gd name="T13" fmla="*/ 31 h 61"/>
                  <a:gd name="T14" fmla="*/ 59 w 63"/>
                  <a:gd name="T15" fmla="*/ 29 h 61"/>
                  <a:gd name="T16" fmla="*/ 57 w 63"/>
                  <a:gd name="T17" fmla="*/ 28 h 61"/>
                  <a:gd name="T18" fmla="*/ 49 w 63"/>
                  <a:gd name="T19" fmla="*/ 33 h 61"/>
                  <a:gd name="T20" fmla="*/ 47 w 63"/>
                  <a:gd name="T21" fmla="*/ 31 h 61"/>
                  <a:gd name="T22" fmla="*/ 56 w 63"/>
                  <a:gd name="T23" fmla="*/ 26 h 61"/>
                  <a:gd name="T24" fmla="*/ 55 w 63"/>
                  <a:gd name="T25" fmla="*/ 24 h 61"/>
                  <a:gd name="T26" fmla="*/ 53 w 63"/>
                  <a:gd name="T27" fmla="*/ 23 h 61"/>
                  <a:gd name="T28" fmla="*/ 45 w 63"/>
                  <a:gd name="T29" fmla="*/ 29 h 61"/>
                  <a:gd name="T30" fmla="*/ 43 w 63"/>
                  <a:gd name="T31" fmla="*/ 26 h 61"/>
                  <a:gd name="T32" fmla="*/ 50 w 63"/>
                  <a:gd name="T33" fmla="*/ 19 h 61"/>
                  <a:gd name="T34" fmla="*/ 50 w 63"/>
                  <a:gd name="T35" fmla="*/ 17 h 61"/>
                  <a:gd name="T36" fmla="*/ 48 w 63"/>
                  <a:gd name="T37" fmla="*/ 17 h 61"/>
                  <a:gd name="T38" fmla="*/ 41 w 63"/>
                  <a:gd name="T39" fmla="*/ 24 h 61"/>
                  <a:gd name="T40" fmla="*/ 39 w 63"/>
                  <a:gd name="T41" fmla="*/ 22 h 61"/>
                  <a:gd name="T42" fmla="*/ 46 w 63"/>
                  <a:gd name="T43" fmla="*/ 15 h 61"/>
                  <a:gd name="T44" fmla="*/ 45 w 63"/>
                  <a:gd name="T45" fmla="*/ 13 h 61"/>
                  <a:gd name="T46" fmla="*/ 43 w 63"/>
                  <a:gd name="T47" fmla="*/ 12 h 61"/>
                  <a:gd name="T48" fmla="*/ 37 w 63"/>
                  <a:gd name="T49" fmla="*/ 20 h 61"/>
                  <a:gd name="T50" fmla="*/ 35 w 63"/>
                  <a:gd name="T51" fmla="*/ 18 h 61"/>
                  <a:gd name="T52" fmla="*/ 42 w 63"/>
                  <a:gd name="T53" fmla="*/ 11 h 61"/>
                  <a:gd name="T54" fmla="*/ 41 w 63"/>
                  <a:gd name="T55" fmla="*/ 9 h 61"/>
                  <a:gd name="T56" fmla="*/ 39 w 63"/>
                  <a:gd name="T57" fmla="*/ 9 h 61"/>
                  <a:gd name="T58" fmla="*/ 32 w 63"/>
                  <a:gd name="T59" fmla="*/ 16 h 61"/>
                  <a:gd name="T60" fmla="*/ 30 w 63"/>
                  <a:gd name="T61" fmla="*/ 14 h 61"/>
                  <a:gd name="T62" fmla="*/ 36 w 63"/>
                  <a:gd name="T63" fmla="*/ 6 h 61"/>
                  <a:gd name="T64" fmla="*/ 35 w 63"/>
                  <a:gd name="T65" fmla="*/ 4 h 61"/>
                  <a:gd name="T66" fmla="*/ 33 w 63"/>
                  <a:gd name="T67" fmla="*/ 4 h 61"/>
                  <a:gd name="T68" fmla="*/ 28 w 63"/>
                  <a:gd name="T69" fmla="*/ 12 h 61"/>
                  <a:gd name="T70" fmla="*/ 25 w 63"/>
                  <a:gd name="T71" fmla="*/ 10 h 61"/>
                  <a:gd name="T72" fmla="*/ 31 w 63"/>
                  <a:gd name="T73" fmla="*/ 2 h 61"/>
                  <a:gd name="T74" fmla="*/ 31 w 63"/>
                  <a:gd name="T75" fmla="*/ 0 h 61"/>
                  <a:gd name="T76" fmla="*/ 29 w 63"/>
                  <a:gd name="T77" fmla="*/ 0 h 61"/>
                  <a:gd name="T78" fmla="*/ 23 w 63"/>
                  <a:gd name="T79" fmla="*/ 8 h 61"/>
                  <a:gd name="T80" fmla="*/ 3 w 63"/>
                  <a:gd name="T81" fmla="*/ 42 h 61"/>
                  <a:gd name="T82" fmla="*/ 1 w 63"/>
                  <a:gd name="T83" fmla="*/ 50 h 61"/>
                  <a:gd name="T84" fmla="*/ 11 w 63"/>
                  <a:gd name="T85" fmla="*/ 60 h 61"/>
                  <a:gd name="T86" fmla="*/ 19 w 63"/>
                  <a:gd name="T87" fmla="*/ 59 h 61"/>
                  <a:gd name="T88" fmla="*/ 54 w 63"/>
                  <a:gd name="T89" fmla="*/ 4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" h="61">
                    <a:moveTo>
                      <a:pt x="54" y="40"/>
                    </a:moveTo>
                    <a:cubicBezTo>
                      <a:pt x="57" y="38"/>
                      <a:pt x="59" y="37"/>
                      <a:pt x="62" y="35"/>
                    </a:cubicBezTo>
                    <a:cubicBezTo>
                      <a:pt x="63" y="35"/>
                      <a:pt x="63" y="34"/>
                      <a:pt x="62" y="33"/>
                    </a:cubicBezTo>
                    <a:cubicBezTo>
                      <a:pt x="62" y="32"/>
                      <a:pt x="61" y="32"/>
                      <a:pt x="60" y="32"/>
                    </a:cubicBezTo>
                    <a:cubicBezTo>
                      <a:pt x="60" y="32"/>
                      <a:pt x="53" y="37"/>
                      <a:pt x="52" y="38"/>
                    </a:cubicBezTo>
                    <a:cubicBezTo>
                      <a:pt x="51" y="38"/>
                      <a:pt x="50" y="36"/>
                      <a:pt x="51" y="35"/>
                    </a:cubicBezTo>
                    <a:cubicBezTo>
                      <a:pt x="52" y="35"/>
                      <a:pt x="59" y="31"/>
                      <a:pt x="59" y="31"/>
                    </a:cubicBezTo>
                    <a:cubicBezTo>
                      <a:pt x="60" y="30"/>
                      <a:pt x="60" y="30"/>
                      <a:pt x="59" y="29"/>
                    </a:cubicBezTo>
                    <a:cubicBezTo>
                      <a:pt x="59" y="28"/>
                      <a:pt x="58" y="28"/>
                      <a:pt x="57" y="28"/>
                    </a:cubicBezTo>
                    <a:cubicBezTo>
                      <a:pt x="57" y="28"/>
                      <a:pt x="50" y="32"/>
                      <a:pt x="49" y="33"/>
                    </a:cubicBezTo>
                    <a:cubicBezTo>
                      <a:pt x="48" y="34"/>
                      <a:pt x="46" y="31"/>
                      <a:pt x="47" y="31"/>
                    </a:cubicBezTo>
                    <a:cubicBezTo>
                      <a:pt x="48" y="30"/>
                      <a:pt x="56" y="26"/>
                      <a:pt x="56" y="26"/>
                    </a:cubicBezTo>
                    <a:cubicBezTo>
                      <a:pt x="56" y="25"/>
                      <a:pt x="56" y="24"/>
                      <a:pt x="55" y="24"/>
                    </a:cubicBezTo>
                    <a:cubicBezTo>
                      <a:pt x="55" y="23"/>
                      <a:pt x="54" y="23"/>
                      <a:pt x="53" y="23"/>
                    </a:cubicBezTo>
                    <a:cubicBezTo>
                      <a:pt x="53" y="23"/>
                      <a:pt x="46" y="28"/>
                      <a:pt x="45" y="29"/>
                    </a:cubicBezTo>
                    <a:cubicBezTo>
                      <a:pt x="44" y="29"/>
                      <a:pt x="42" y="27"/>
                      <a:pt x="43" y="26"/>
                    </a:cubicBezTo>
                    <a:cubicBezTo>
                      <a:pt x="44" y="26"/>
                      <a:pt x="50" y="19"/>
                      <a:pt x="50" y="19"/>
                    </a:cubicBezTo>
                    <a:cubicBezTo>
                      <a:pt x="51" y="19"/>
                      <a:pt x="50" y="18"/>
                      <a:pt x="50" y="17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8" y="17"/>
                      <a:pt x="42" y="23"/>
                      <a:pt x="41" y="24"/>
                    </a:cubicBezTo>
                    <a:cubicBezTo>
                      <a:pt x="40" y="25"/>
                      <a:pt x="38" y="23"/>
                      <a:pt x="39" y="22"/>
                    </a:cubicBezTo>
                    <a:cubicBezTo>
                      <a:pt x="40" y="21"/>
                      <a:pt x="46" y="15"/>
                      <a:pt x="46" y="15"/>
                    </a:cubicBezTo>
                    <a:cubicBezTo>
                      <a:pt x="46" y="14"/>
                      <a:pt x="46" y="13"/>
                      <a:pt x="45" y="13"/>
                    </a:cubicBezTo>
                    <a:cubicBezTo>
                      <a:pt x="45" y="12"/>
                      <a:pt x="44" y="12"/>
                      <a:pt x="43" y="12"/>
                    </a:cubicBezTo>
                    <a:cubicBezTo>
                      <a:pt x="43" y="12"/>
                      <a:pt x="38" y="19"/>
                      <a:pt x="37" y="20"/>
                    </a:cubicBezTo>
                    <a:cubicBezTo>
                      <a:pt x="36" y="21"/>
                      <a:pt x="34" y="19"/>
                      <a:pt x="35" y="18"/>
                    </a:cubicBezTo>
                    <a:cubicBezTo>
                      <a:pt x="35" y="17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1" y="9"/>
                    </a:cubicBezTo>
                    <a:cubicBezTo>
                      <a:pt x="41" y="8"/>
                      <a:pt x="40" y="8"/>
                      <a:pt x="39" y="9"/>
                    </a:cubicBezTo>
                    <a:cubicBezTo>
                      <a:pt x="39" y="9"/>
                      <a:pt x="33" y="15"/>
                      <a:pt x="32" y="16"/>
                    </a:cubicBezTo>
                    <a:cubicBezTo>
                      <a:pt x="32" y="17"/>
                      <a:pt x="30" y="15"/>
                      <a:pt x="30" y="14"/>
                    </a:cubicBezTo>
                    <a:cubicBezTo>
                      <a:pt x="31" y="13"/>
                      <a:pt x="36" y="6"/>
                      <a:pt x="36" y="6"/>
                    </a:cubicBezTo>
                    <a:cubicBezTo>
                      <a:pt x="36" y="5"/>
                      <a:pt x="36" y="4"/>
                      <a:pt x="35" y="4"/>
                    </a:cubicBezTo>
                    <a:cubicBezTo>
                      <a:pt x="34" y="3"/>
                      <a:pt x="33" y="3"/>
                      <a:pt x="33" y="4"/>
                    </a:cubicBezTo>
                    <a:cubicBezTo>
                      <a:pt x="33" y="4"/>
                      <a:pt x="28" y="11"/>
                      <a:pt x="28" y="12"/>
                    </a:cubicBezTo>
                    <a:cubicBezTo>
                      <a:pt x="27" y="13"/>
                      <a:pt x="25" y="11"/>
                      <a:pt x="25" y="10"/>
                    </a:cubicBezTo>
                    <a:cubicBezTo>
                      <a:pt x="26" y="9"/>
                      <a:pt x="31" y="2"/>
                      <a:pt x="31" y="2"/>
                    </a:cubicBezTo>
                    <a:cubicBezTo>
                      <a:pt x="32" y="2"/>
                      <a:pt x="31" y="1"/>
                      <a:pt x="31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6" y="3"/>
                      <a:pt x="25" y="5"/>
                      <a:pt x="23" y="8"/>
                    </a:cubicBezTo>
                    <a:cubicBezTo>
                      <a:pt x="16" y="20"/>
                      <a:pt x="9" y="31"/>
                      <a:pt x="3" y="42"/>
                    </a:cubicBezTo>
                    <a:cubicBezTo>
                      <a:pt x="0" y="46"/>
                      <a:pt x="0" y="49"/>
                      <a:pt x="1" y="50"/>
                    </a:cubicBezTo>
                    <a:cubicBezTo>
                      <a:pt x="5" y="54"/>
                      <a:pt x="7" y="56"/>
                      <a:pt x="11" y="60"/>
                    </a:cubicBezTo>
                    <a:cubicBezTo>
                      <a:pt x="11" y="61"/>
                      <a:pt x="15" y="61"/>
                      <a:pt x="19" y="59"/>
                    </a:cubicBezTo>
                    <a:cubicBezTo>
                      <a:pt x="30" y="53"/>
                      <a:pt x="42" y="46"/>
                      <a:pt x="54" y="4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103">
                <a:extLst>
                  <a:ext uri="{FF2B5EF4-FFF2-40B4-BE49-F238E27FC236}">
                    <a16:creationId xmlns:a16="http://schemas.microsoft.com/office/drawing/2014/main" id="{01E72091-A175-4667-B606-57A7FD838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489" y="2495551"/>
                <a:ext cx="68263" cy="63500"/>
              </a:xfrm>
              <a:custGeom>
                <a:avLst/>
                <a:gdLst>
                  <a:gd name="T0" fmla="*/ 13 w 18"/>
                  <a:gd name="T1" fmla="*/ 14 h 17"/>
                  <a:gd name="T2" fmla="*/ 2 w 18"/>
                  <a:gd name="T3" fmla="*/ 15 h 17"/>
                  <a:gd name="T4" fmla="*/ 4 w 18"/>
                  <a:gd name="T5" fmla="*/ 4 h 17"/>
                  <a:gd name="T6" fmla="*/ 15 w 18"/>
                  <a:gd name="T7" fmla="*/ 3 h 17"/>
                  <a:gd name="T8" fmla="*/ 13 w 18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14"/>
                    </a:moveTo>
                    <a:cubicBezTo>
                      <a:pt x="9" y="17"/>
                      <a:pt x="5" y="17"/>
                      <a:pt x="2" y="15"/>
                    </a:cubicBezTo>
                    <a:cubicBezTo>
                      <a:pt x="0" y="12"/>
                      <a:pt x="1" y="8"/>
                      <a:pt x="4" y="4"/>
                    </a:cubicBezTo>
                    <a:cubicBezTo>
                      <a:pt x="7" y="0"/>
                      <a:pt x="12" y="0"/>
                      <a:pt x="15" y="3"/>
                    </a:cubicBezTo>
                    <a:cubicBezTo>
                      <a:pt x="18" y="6"/>
                      <a:pt x="17" y="11"/>
                      <a:pt x="13" y="14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104">
                <a:extLst>
                  <a:ext uri="{FF2B5EF4-FFF2-40B4-BE49-F238E27FC236}">
                    <a16:creationId xmlns:a16="http://schemas.microsoft.com/office/drawing/2014/main" id="{58D4D7AC-889F-4CB8-81A5-F2CAC1B6C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489" y="2495551"/>
                <a:ext cx="68263" cy="63500"/>
              </a:xfrm>
              <a:custGeom>
                <a:avLst/>
                <a:gdLst>
                  <a:gd name="T0" fmla="*/ 13 w 18"/>
                  <a:gd name="T1" fmla="*/ 14 h 17"/>
                  <a:gd name="T2" fmla="*/ 2 w 18"/>
                  <a:gd name="T3" fmla="*/ 15 h 17"/>
                  <a:gd name="T4" fmla="*/ 4 w 18"/>
                  <a:gd name="T5" fmla="*/ 4 h 17"/>
                  <a:gd name="T6" fmla="*/ 15 w 18"/>
                  <a:gd name="T7" fmla="*/ 3 h 17"/>
                  <a:gd name="T8" fmla="*/ 13 w 18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14"/>
                    </a:moveTo>
                    <a:cubicBezTo>
                      <a:pt x="9" y="17"/>
                      <a:pt x="5" y="17"/>
                      <a:pt x="2" y="15"/>
                    </a:cubicBezTo>
                    <a:cubicBezTo>
                      <a:pt x="0" y="12"/>
                      <a:pt x="1" y="8"/>
                      <a:pt x="4" y="4"/>
                    </a:cubicBezTo>
                    <a:cubicBezTo>
                      <a:pt x="7" y="0"/>
                      <a:pt x="12" y="0"/>
                      <a:pt x="15" y="3"/>
                    </a:cubicBezTo>
                    <a:cubicBezTo>
                      <a:pt x="18" y="6"/>
                      <a:pt x="17" y="11"/>
                      <a:pt x="13" y="14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105">
                <a:extLst>
                  <a:ext uri="{FF2B5EF4-FFF2-40B4-BE49-F238E27FC236}">
                    <a16:creationId xmlns:a16="http://schemas.microsoft.com/office/drawing/2014/main" id="{FC888B41-7AE3-4126-A04A-F03979753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539" y="2495551"/>
                <a:ext cx="241300" cy="158750"/>
              </a:xfrm>
              <a:custGeom>
                <a:avLst/>
                <a:gdLst>
                  <a:gd name="T0" fmla="*/ 53 w 64"/>
                  <a:gd name="T1" fmla="*/ 42 h 42"/>
                  <a:gd name="T2" fmla="*/ 63 w 64"/>
                  <a:gd name="T3" fmla="*/ 42 h 42"/>
                  <a:gd name="T4" fmla="*/ 64 w 64"/>
                  <a:gd name="T5" fmla="*/ 40 h 42"/>
                  <a:gd name="T6" fmla="*/ 62 w 64"/>
                  <a:gd name="T7" fmla="*/ 39 h 42"/>
                  <a:gd name="T8" fmla="*/ 52 w 64"/>
                  <a:gd name="T9" fmla="*/ 40 h 42"/>
                  <a:gd name="T10" fmla="*/ 52 w 64"/>
                  <a:gd name="T11" fmla="*/ 37 h 42"/>
                  <a:gd name="T12" fmla="*/ 62 w 64"/>
                  <a:gd name="T13" fmla="*/ 37 h 42"/>
                  <a:gd name="T14" fmla="*/ 63 w 64"/>
                  <a:gd name="T15" fmla="*/ 36 h 42"/>
                  <a:gd name="T16" fmla="*/ 62 w 64"/>
                  <a:gd name="T17" fmla="*/ 34 h 42"/>
                  <a:gd name="T18" fmla="*/ 52 w 64"/>
                  <a:gd name="T19" fmla="*/ 35 h 42"/>
                  <a:gd name="T20" fmla="*/ 51 w 64"/>
                  <a:gd name="T21" fmla="*/ 32 h 42"/>
                  <a:gd name="T22" fmla="*/ 61 w 64"/>
                  <a:gd name="T23" fmla="*/ 32 h 42"/>
                  <a:gd name="T24" fmla="*/ 62 w 64"/>
                  <a:gd name="T25" fmla="*/ 30 h 42"/>
                  <a:gd name="T26" fmla="*/ 61 w 64"/>
                  <a:gd name="T27" fmla="*/ 29 h 42"/>
                  <a:gd name="T28" fmla="*/ 51 w 64"/>
                  <a:gd name="T29" fmla="*/ 30 h 42"/>
                  <a:gd name="T30" fmla="*/ 50 w 64"/>
                  <a:gd name="T31" fmla="*/ 27 h 42"/>
                  <a:gd name="T32" fmla="*/ 60 w 64"/>
                  <a:gd name="T33" fmla="*/ 25 h 42"/>
                  <a:gd name="T34" fmla="*/ 61 w 64"/>
                  <a:gd name="T35" fmla="*/ 23 h 42"/>
                  <a:gd name="T36" fmla="*/ 59 w 64"/>
                  <a:gd name="T37" fmla="*/ 22 h 42"/>
                  <a:gd name="T38" fmla="*/ 49 w 64"/>
                  <a:gd name="T39" fmla="*/ 25 h 42"/>
                  <a:gd name="T40" fmla="*/ 49 w 64"/>
                  <a:gd name="T41" fmla="*/ 22 h 42"/>
                  <a:gd name="T42" fmla="*/ 59 w 64"/>
                  <a:gd name="T43" fmla="*/ 20 h 42"/>
                  <a:gd name="T44" fmla="*/ 59 w 64"/>
                  <a:gd name="T45" fmla="*/ 18 h 42"/>
                  <a:gd name="T46" fmla="*/ 58 w 64"/>
                  <a:gd name="T47" fmla="*/ 17 h 42"/>
                  <a:gd name="T48" fmla="*/ 48 w 64"/>
                  <a:gd name="T49" fmla="*/ 20 h 42"/>
                  <a:gd name="T50" fmla="*/ 47 w 64"/>
                  <a:gd name="T51" fmla="*/ 17 h 42"/>
                  <a:gd name="T52" fmla="*/ 57 w 64"/>
                  <a:gd name="T53" fmla="*/ 15 h 42"/>
                  <a:gd name="T54" fmla="*/ 58 w 64"/>
                  <a:gd name="T55" fmla="*/ 13 h 42"/>
                  <a:gd name="T56" fmla="*/ 56 w 64"/>
                  <a:gd name="T57" fmla="*/ 12 h 42"/>
                  <a:gd name="T58" fmla="*/ 46 w 64"/>
                  <a:gd name="T59" fmla="*/ 14 h 42"/>
                  <a:gd name="T60" fmla="*/ 45 w 64"/>
                  <a:gd name="T61" fmla="*/ 12 h 42"/>
                  <a:gd name="T62" fmla="*/ 54 w 64"/>
                  <a:gd name="T63" fmla="*/ 8 h 42"/>
                  <a:gd name="T64" fmla="*/ 55 w 64"/>
                  <a:gd name="T65" fmla="*/ 6 h 42"/>
                  <a:gd name="T66" fmla="*/ 53 w 64"/>
                  <a:gd name="T67" fmla="*/ 5 h 42"/>
                  <a:gd name="T68" fmla="*/ 44 w 64"/>
                  <a:gd name="T69" fmla="*/ 9 h 42"/>
                  <a:gd name="T70" fmla="*/ 42 w 64"/>
                  <a:gd name="T71" fmla="*/ 7 h 42"/>
                  <a:gd name="T72" fmla="*/ 52 w 64"/>
                  <a:gd name="T73" fmla="*/ 3 h 42"/>
                  <a:gd name="T74" fmla="*/ 52 w 64"/>
                  <a:gd name="T75" fmla="*/ 1 h 42"/>
                  <a:gd name="T76" fmla="*/ 50 w 64"/>
                  <a:gd name="T77" fmla="*/ 1 h 42"/>
                  <a:gd name="T78" fmla="*/ 41 w 64"/>
                  <a:gd name="T79" fmla="*/ 4 h 42"/>
                  <a:gd name="T80" fmla="*/ 6 w 64"/>
                  <a:gd name="T81" fmla="*/ 23 h 42"/>
                  <a:gd name="T82" fmla="*/ 1 w 64"/>
                  <a:gd name="T83" fmla="*/ 28 h 42"/>
                  <a:gd name="T84" fmla="*/ 8 w 64"/>
                  <a:gd name="T85" fmla="*/ 40 h 42"/>
                  <a:gd name="T86" fmla="*/ 18 w 64"/>
                  <a:gd name="T87" fmla="*/ 42 h 42"/>
                  <a:gd name="T88" fmla="*/ 53 w 64"/>
                  <a:gd name="T8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42">
                    <a:moveTo>
                      <a:pt x="53" y="42"/>
                    </a:moveTo>
                    <a:cubicBezTo>
                      <a:pt x="56" y="42"/>
                      <a:pt x="58" y="42"/>
                      <a:pt x="63" y="42"/>
                    </a:cubicBezTo>
                    <a:cubicBezTo>
                      <a:pt x="64" y="42"/>
                      <a:pt x="64" y="41"/>
                      <a:pt x="64" y="40"/>
                    </a:cubicBezTo>
                    <a:cubicBezTo>
                      <a:pt x="64" y="39"/>
                      <a:pt x="63" y="39"/>
                      <a:pt x="62" y="39"/>
                    </a:cubicBezTo>
                    <a:cubicBezTo>
                      <a:pt x="62" y="39"/>
                      <a:pt x="53" y="40"/>
                      <a:pt x="52" y="40"/>
                    </a:cubicBezTo>
                    <a:cubicBezTo>
                      <a:pt x="51" y="40"/>
                      <a:pt x="51" y="37"/>
                      <a:pt x="52" y="37"/>
                    </a:cubicBezTo>
                    <a:cubicBezTo>
                      <a:pt x="53" y="37"/>
                      <a:pt x="62" y="37"/>
                      <a:pt x="62" y="37"/>
                    </a:cubicBezTo>
                    <a:cubicBezTo>
                      <a:pt x="63" y="37"/>
                      <a:pt x="64" y="37"/>
                      <a:pt x="63" y="36"/>
                    </a:cubicBezTo>
                    <a:cubicBezTo>
                      <a:pt x="63" y="35"/>
                      <a:pt x="63" y="34"/>
                      <a:pt x="62" y="34"/>
                    </a:cubicBezTo>
                    <a:cubicBezTo>
                      <a:pt x="62" y="34"/>
                      <a:pt x="53" y="35"/>
                      <a:pt x="52" y="35"/>
                    </a:cubicBezTo>
                    <a:cubicBezTo>
                      <a:pt x="51" y="35"/>
                      <a:pt x="50" y="32"/>
                      <a:pt x="51" y="32"/>
                    </a:cubicBezTo>
                    <a:cubicBezTo>
                      <a:pt x="52" y="32"/>
                      <a:pt x="61" y="32"/>
                      <a:pt x="61" y="32"/>
                    </a:cubicBezTo>
                    <a:cubicBezTo>
                      <a:pt x="62" y="32"/>
                      <a:pt x="63" y="31"/>
                      <a:pt x="62" y="30"/>
                    </a:cubicBezTo>
                    <a:cubicBezTo>
                      <a:pt x="62" y="29"/>
                      <a:pt x="62" y="29"/>
                      <a:pt x="61" y="29"/>
                    </a:cubicBezTo>
                    <a:cubicBezTo>
                      <a:pt x="61" y="29"/>
                      <a:pt x="52" y="29"/>
                      <a:pt x="51" y="30"/>
                    </a:cubicBezTo>
                    <a:cubicBezTo>
                      <a:pt x="50" y="30"/>
                      <a:pt x="49" y="27"/>
                      <a:pt x="50" y="27"/>
                    </a:cubicBezTo>
                    <a:cubicBezTo>
                      <a:pt x="51" y="27"/>
                      <a:pt x="60" y="25"/>
                      <a:pt x="60" y="25"/>
                    </a:cubicBezTo>
                    <a:cubicBezTo>
                      <a:pt x="61" y="25"/>
                      <a:pt x="61" y="24"/>
                      <a:pt x="61" y="23"/>
                    </a:cubicBezTo>
                    <a:cubicBezTo>
                      <a:pt x="61" y="22"/>
                      <a:pt x="60" y="22"/>
                      <a:pt x="59" y="22"/>
                    </a:cubicBezTo>
                    <a:cubicBezTo>
                      <a:pt x="59" y="22"/>
                      <a:pt x="51" y="24"/>
                      <a:pt x="49" y="25"/>
                    </a:cubicBezTo>
                    <a:cubicBezTo>
                      <a:pt x="48" y="25"/>
                      <a:pt x="48" y="22"/>
                      <a:pt x="49" y="22"/>
                    </a:cubicBezTo>
                    <a:cubicBezTo>
                      <a:pt x="50" y="22"/>
                      <a:pt x="59" y="20"/>
                      <a:pt x="59" y="20"/>
                    </a:cubicBezTo>
                    <a:cubicBezTo>
                      <a:pt x="59" y="19"/>
                      <a:pt x="60" y="19"/>
                      <a:pt x="59" y="18"/>
                    </a:cubicBezTo>
                    <a:cubicBezTo>
                      <a:pt x="59" y="17"/>
                      <a:pt x="58" y="16"/>
                      <a:pt x="58" y="17"/>
                    </a:cubicBezTo>
                    <a:cubicBezTo>
                      <a:pt x="58" y="17"/>
                      <a:pt x="49" y="19"/>
                      <a:pt x="48" y="20"/>
                    </a:cubicBezTo>
                    <a:cubicBezTo>
                      <a:pt x="47" y="20"/>
                      <a:pt x="46" y="17"/>
                      <a:pt x="47" y="17"/>
                    </a:cubicBezTo>
                    <a:cubicBezTo>
                      <a:pt x="48" y="17"/>
                      <a:pt x="57" y="15"/>
                      <a:pt x="57" y="15"/>
                    </a:cubicBezTo>
                    <a:cubicBezTo>
                      <a:pt x="58" y="15"/>
                      <a:pt x="58" y="14"/>
                      <a:pt x="58" y="13"/>
                    </a:cubicBezTo>
                    <a:cubicBezTo>
                      <a:pt x="57" y="12"/>
                      <a:pt x="57" y="12"/>
                      <a:pt x="56" y="12"/>
                    </a:cubicBezTo>
                    <a:cubicBezTo>
                      <a:pt x="56" y="12"/>
                      <a:pt x="47" y="14"/>
                      <a:pt x="46" y="14"/>
                    </a:cubicBezTo>
                    <a:cubicBezTo>
                      <a:pt x="45" y="15"/>
                      <a:pt x="44" y="12"/>
                      <a:pt x="45" y="12"/>
                    </a:cubicBezTo>
                    <a:cubicBezTo>
                      <a:pt x="46" y="12"/>
                      <a:pt x="54" y="8"/>
                      <a:pt x="54" y="8"/>
                    </a:cubicBezTo>
                    <a:cubicBezTo>
                      <a:pt x="55" y="8"/>
                      <a:pt x="55" y="7"/>
                      <a:pt x="55" y="6"/>
                    </a:cubicBezTo>
                    <a:cubicBezTo>
                      <a:pt x="54" y="5"/>
                      <a:pt x="53" y="5"/>
                      <a:pt x="53" y="5"/>
                    </a:cubicBezTo>
                    <a:cubicBezTo>
                      <a:pt x="53" y="5"/>
                      <a:pt x="44" y="9"/>
                      <a:pt x="44" y="9"/>
                    </a:cubicBezTo>
                    <a:cubicBezTo>
                      <a:pt x="43" y="10"/>
                      <a:pt x="41" y="7"/>
                      <a:pt x="42" y="7"/>
                    </a:cubicBezTo>
                    <a:cubicBezTo>
                      <a:pt x="43" y="7"/>
                      <a:pt x="52" y="3"/>
                      <a:pt x="52" y="3"/>
                    </a:cubicBezTo>
                    <a:cubicBezTo>
                      <a:pt x="52" y="3"/>
                      <a:pt x="53" y="2"/>
                      <a:pt x="52" y="1"/>
                    </a:cubicBezTo>
                    <a:cubicBezTo>
                      <a:pt x="52" y="1"/>
                      <a:pt x="51" y="0"/>
                      <a:pt x="50" y="1"/>
                    </a:cubicBezTo>
                    <a:cubicBezTo>
                      <a:pt x="47" y="2"/>
                      <a:pt x="45" y="3"/>
                      <a:pt x="41" y="4"/>
                    </a:cubicBezTo>
                    <a:cubicBezTo>
                      <a:pt x="29" y="11"/>
                      <a:pt x="17" y="17"/>
                      <a:pt x="6" y="23"/>
                    </a:cubicBezTo>
                    <a:cubicBezTo>
                      <a:pt x="2" y="25"/>
                      <a:pt x="0" y="27"/>
                      <a:pt x="1" y="28"/>
                    </a:cubicBezTo>
                    <a:cubicBezTo>
                      <a:pt x="4" y="32"/>
                      <a:pt x="6" y="35"/>
                      <a:pt x="8" y="40"/>
                    </a:cubicBezTo>
                    <a:cubicBezTo>
                      <a:pt x="9" y="41"/>
                      <a:pt x="13" y="42"/>
                      <a:pt x="18" y="42"/>
                    </a:cubicBezTo>
                    <a:cubicBezTo>
                      <a:pt x="33" y="42"/>
                      <a:pt x="38" y="42"/>
                      <a:pt x="53" y="42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106">
                <a:extLst>
                  <a:ext uri="{FF2B5EF4-FFF2-40B4-BE49-F238E27FC236}">
                    <a16:creationId xmlns:a16="http://schemas.microsoft.com/office/drawing/2014/main" id="{BF8E9799-2290-4520-8B7E-B2AC1E296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539" y="2495551"/>
                <a:ext cx="241300" cy="158750"/>
              </a:xfrm>
              <a:custGeom>
                <a:avLst/>
                <a:gdLst>
                  <a:gd name="T0" fmla="*/ 53 w 64"/>
                  <a:gd name="T1" fmla="*/ 42 h 42"/>
                  <a:gd name="T2" fmla="*/ 63 w 64"/>
                  <a:gd name="T3" fmla="*/ 42 h 42"/>
                  <a:gd name="T4" fmla="*/ 64 w 64"/>
                  <a:gd name="T5" fmla="*/ 40 h 42"/>
                  <a:gd name="T6" fmla="*/ 62 w 64"/>
                  <a:gd name="T7" fmla="*/ 39 h 42"/>
                  <a:gd name="T8" fmla="*/ 52 w 64"/>
                  <a:gd name="T9" fmla="*/ 40 h 42"/>
                  <a:gd name="T10" fmla="*/ 52 w 64"/>
                  <a:gd name="T11" fmla="*/ 37 h 42"/>
                  <a:gd name="T12" fmla="*/ 62 w 64"/>
                  <a:gd name="T13" fmla="*/ 37 h 42"/>
                  <a:gd name="T14" fmla="*/ 63 w 64"/>
                  <a:gd name="T15" fmla="*/ 36 h 42"/>
                  <a:gd name="T16" fmla="*/ 62 w 64"/>
                  <a:gd name="T17" fmla="*/ 34 h 42"/>
                  <a:gd name="T18" fmla="*/ 52 w 64"/>
                  <a:gd name="T19" fmla="*/ 35 h 42"/>
                  <a:gd name="T20" fmla="*/ 51 w 64"/>
                  <a:gd name="T21" fmla="*/ 32 h 42"/>
                  <a:gd name="T22" fmla="*/ 61 w 64"/>
                  <a:gd name="T23" fmla="*/ 32 h 42"/>
                  <a:gd name="T24" fmla="*/ 62 w 64"/>
                  <a:gd name="T25" fmla="*/ 30 h 42"/>
                  <a:gd name="T26" fmla="*/ 61 w 64"/>
                  <a:gd name="T27" fmla="*/ 29 h 42"/>
                  <a:gd name="T28" fmla="*/ 51 w 64"/>
                  <a:gd name="T29" fmla="*/ 30 h 42"/>
                  <a:gd name="T30" fmla="*/ 50 w 64"/>
                  <a:gd name="T31" fmla="*/ 27 h 42"/>
                  <a:gd name="T32" fmla="*/ 60 w 64"/>
                  <a:gd name="T33" fmla="*/ 25 h 42"/>
                  <a:gd name="T34" fmla="*/ 61 w 64"/>
                  <a:gd name="T35" fmla="*/ 23 h 42"/>
                  <a:gd name="T36" fmla="*/ 59 w 64"/>
                  <a:gd name="T37" fmla="*/ 22 h 42"/>
                  <a:gd name="T38" fmla="*/ 49 w 64"/>
                  <a:gd name="T39" fmla="*/ 25 h 42"/>
                  <a:gd name="T40" fmla="*/ 49 w 64"/>
                  <a:gd name="T41" fmla="*/ 22 h 42"/>
                  <a:gd name="T42" fmla="*/ 59 w 64"/>
                  <a:gd name="T43" fmla="*/ 20 h 42"/>
                  <a:gd name="T44" fmla="*/ 59 w 64"/>
                  <a:gd name="T45" fmla="*/ 18 h 42"/>
                  <a:gd name="T46" fmla="*/ 58 w 64"/>
                  <a:gd name="T47" fmla="*/ 17 h 42"/>
                  <a:gd name="T48" fmla="*/ 48 w 64"/>
                  <a:gd name="T49" fmla="*/ 20 h 42"/>
                  <a:gd name="T50" fmla="*/ 47 w 64"/>
                  <a:gd name="T51" fmla="*/ 17 h 42"/>
                  <a:gd name="T52" fmla="*/ 57 w 64"/>
                  <a:gd name="T53" fmla="*/ 15 h 42"/>
                  <a:gd name="T54" fmla="*/ 58 w 64"/>
                  <a:gd name="T55" fmla="*/ 13 h 42"/>
                  <a:gd name="T56" fmla="*/ 56 w 64"/>
                  <a:gd name="T57" fmla="*/ 12 h 42"/>
                  <a:gd name="T58" fmla="*/ 46 w 64"/>
                  <a:gd name="T59" fmla="*/ 14 h 42"/>
                  <a:gd name="T60" fmla="*/ 45 w 64"/>
                  <a:gd name="T61" fmla="*/ 12 h 42"/>
                  <a:gd name="T62" fmla="*/ 54 w 64"/>
                  <a:gd name="T63" fmla="*/ 8 h 42"/>
                  <a:gd name="T64" fmla="*/ 55 w 64"/>
                  <a:gd name="T65" fmla="*/ 6 h 42"/>
                  <a:gd name="T66" fmla="*/ 53 w 64"/>
                  <a:gd name="T67" fmla="*/ 5 h 42"/>
                  <a:gd name="T68" fmla="*/ 44 w 64"/>
                  <a:gd name="T69" fmla="*/ 9 h 42"/>
                  <a:gd name="T70" fmla="*/ 42 w 64"/>
                  <a:gd name="T71" fmla="*/ 7 h 42"/>
                  <a:gd name="T72" fmla="*/ 52 w 64"/>
                  <a:gd name="T73" fmla="*/ 3 h 42"/>
                  <a:gd name="T74" fmla="*/ 52 w 64"/>
                  <a:gd name="T75" fmla="*/ 1 h 42"/>
                  <a:gd name="T76" fmla="*/ 50 w 64"/>
                  <a:gd name="T77" fmla="*/ 1 h 42"/>
                  <a:gd name="T78" fmla="*/ 41 w 64"/>
                  <a:gd name="T79" fmla="*/ 4 h 42"/>
                  <a:gd name="T80" fmla="*/ 6 w 64"/>
                  <a:gd name="T81" fmla="*/ 23 h 42"/>
                  <a:gd name="T82" fmla="*/ 1 w 64"/>
                  <a:gd name="T83" fmla="*/ 28 h 42"/>
                  <a:gd name="T84" fmla="*/ 8 w 64"/>
                  <a:gd name="T85" fmla="*/ 40 h 42"/>
                  <a:gd name="T86" fmla="*/ 18 w 64"/>
                  <a:gd name="T87" fmla="*/ 42 h 42"/>
                  <a:gd name="T88" fmla="*/ 53 w 64"/>
                  <a:gd name="T8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42">
                    <a:moveTo>
                      <a:pt x="53" y="42"/>
                    </a:moveTo>
                    <a:cubicBezTo>
                      <a:pt x="56" y="42"/>
                      <a:pt x="58" y="42"/>
                      <a:pt x="63" y="42"/>
                    </a:cubicBezTo>
                    <a:cubicBezTo>
                      <a:pt x="64" y="42"/>
                      <a:pt x="64" y="41"/>
                      <a:pt x="64" y="40"/>
                    </a:cubicBezTo>
                    <a:cubicBezTo>
                      <a:pt x="64" y="39"/>
                      <a:pt x="63" y="39"/>
                      <a:pt x="62" y="39"/>
                    </a:cubicBezTo>
                    <a:cubicBezTo>
                      <a:pt x="62" y="39"/>
                      <a:pt x="53" y="40"/>
                      <a:pt x="52" y="40"/>
                    </a:cubicBezTo>
                    <a:cubicBezTo>
                      <a:pt x="51" y="40"/>
                      <a:pt x="51" y="37"/>
                      <a:pt x="52" y="37"/>
                    </a:cubicBezTo>
                    <a:cubicBezTo>
                      <a:pt x="53" y="37"/>
                      <a:pt x="62" y="37"/>
                      <a:pt x="62" y="37"/>
                    </a:cubicBezTo>
                    <a:cubicBezTo>
                      <a:pt x="63" y="37"/>
                      <a:pt x="64" y="37"/>
                      <a:pt x="63" y="36"/>
                    </a:cubicBezTo>
                    <a:cubicBezTo>
                      <a:pt x="63" y="35"/>
                      <a:pt x="63" y="34"/>
                      <a:pt x="62" y="34"/>
                    </a:cubicBezTo>
                    <a:cubicBezTo>
                      <a:pt x="62" y="34"/>
                      <a:pt x="53" y="35"/>
                      <a:pt x="52" y="35"/>
                    </a:cubicBezTo>
                    <a:cubicBezTo>
                      <a:pt x="51" y="35"/>
                      <a:pt x="50" y="32"/>
                      <a:pt x="51" y="32"/>
                    </a:cubicBezTo>
                    <a:cubicBezTo>
                      <a:pt x="52" y="32"/>
                      <a:pt x="61" y="32"/>
                      <a:pt x="61" y="32"/>
                    </a:cubicBezTo>
                    <a:cubicBezTo>
                      <a:pt x="62" y="32"/>
                      <a:pt x="63" y="31"/>
                      <a:pt x="62" y="30"/>
                    </a:cubicBezTo>
                    <a:cubicBezTo>
                      <a:pt x="62" y="29"/>
                      <a:pt x="62" y="29"/>
                      <a:pt x="61" y="29"/>
                    </a:cubicBezTo>
                    <a:cubicBezTo>
                      <a:pt x="61" y="29"/>
                      <a:pt x="52" y="29"/>
                      <a:pt x="51" y="30"/>
                    </a:cubicBezTo>
                    <a:cubicBezTo>
                      <a:pt x="50" y="30"/>
                      <a:pt x="49" y="27"/>
                      <a:pt x="50" y="27"/>
                    </a:cubicBezTo>
                    <a:cubicBezTo>
                      <a:pt x="51" y="27"/>
                      <a:pt x="60" y="25"/>
                      <a:pt x="60" y="25"/>
                    </a:cubicBezTo>
                    <a:cubicBezTo>
                      <a:pt x="61" y="25"/>
                      <a:pt x="61" y="24"/>
                      <a:pt x="61" y="23"/>
                    </a:cubicBezTo>
                    <a:cubicBezTo>
                      <a:pt x="61" y="22"/>
                      <a:pt x="60" y="22"/>
                      <a:pt x="59" y="22"/>
                    </a:cubicBezTo>
                    <a:cubicBezTo>
                      <a:pt x="59" y="22"/>
                      <a:pt x="51" y="24"/>
                      <a:pt x="49" y="25"/>
                    </a:cubicBezTo>
                    <a:cubicBezTo>
                      <a:pt x="48" y="25"/>
                      <a:pt x="48" y="22"/>
                      <a:pt x="49" y="22"/>
                    </a:cubicBezTo>
                    <a:cubicBezTo>
                      <a:pt x="50" y="22"/>
                      <a:pt x="59" y="20"/>
                      <a:pt x="59" y="20"/>
                    </a:cubicBezTo>
                    <a:cubicBezTo>
                      <a:pt x="59" y="19"/>
                      <a:pt x="60" y="19"/>
                      <a:pt x="59" y="18"/>
                    </a:cubicBezTo>
                    <a:cubicBezTo>
                      <a:pt x="59" y="17"/>
                      <a:pt x="58" y="16"/>
                      <a:pt x="58" y="17"/>
                    </a:cubicBezTo>
                    <a:cubicBezTo>
                      <a:pt x="58" y="17"/>
                      <a:pt x="49" y="19"/>
                      <a:pt x="48" y="20"/>
                    </a:cubicBezTo>
                    <a:cubicBezTo>
                      <a:pt x="47" y="20"/>
                      <a:pt x="46" y="17"/>
                      <a:pt x="47" y="17"/>
                    </a:cubicBezTo>
                    <a:cubicBezTo>
                      <a:pt x="48" y="17"/>
                      <a:pt x="57" y="15"/>
                      <a:pt x="57" y="15"/>
                    </a:cubicBezTo>
                    <a:cubicBezTo>
                      <a:pt x="58" y="15"/>
                      <a:pt x="58" y="14"/>
                      <a:pt x="58" y="13"/>
                    </a:cubicBezTo>
                    <a:cubicBezTo>
                      <a:pt x="57" y="12"/>
                      <a:pt x="57" y="12"/>
                      <a:pt x="56" y="12"/>
                    </a:cubicBezTo>
                    <a:cubicBezTo>
                      <a:pt x="56" y="12"/>
                      <a:pt x="47" y="14"/>
                      <a:pt x="46" y="14"/>
                    </a:cubicBezTo>
                    <a:cubicBezTo>
                      <a:pt x="45" y="15"/>
                      <a:pt x="44" y="12"/>
                      <a:pt x="45" y="12"/>
                    </a:cubicBezTo>
                    <a:cubicBezTo>
                      <a:pt x="46" y="12"/>
                      <a:pt x="54" y="8"/>
                      <a:pt x="54" y="8"/>
                    </a:cubicBezTo>
                    <a:cubicBezTo>
                      <a:pt x="55" y="8"/>
                      <a:pt x="55" y="7"/>
                      <a:pt x="55" y="6"/>
                    </a:cubicBezTo>
                    <a:cubicBezTo>
                      <a:pt x="54" y="5"/>
                      <a:pt x="53" y="5"/>
                      <a:pt x="53" y="5"/>
                    </a:cubicBezTo>
                    <a:cubicBezTo>
                      <a:pt x="53" y="5"/>
                      <a:pt x="44" y="9"/>
                      <a:pt x="44" y="9"/>
                    </a:cubicBezTo>
                    <a:cubicBezTo>
                      <a:pt x="43" y="10"/>
                      <a:pt x="41" y="7"/>
                      <a:pt x="42" y="7"/>
                    </a:cubicBezTo>
                    <a:cubicBezTo>
                      <a:pt x="43" y="7"/>
                      <a:pt x="52" y="3"/>
                      <a:pt x="52" y="3"/>
                    </a:cubicBezTo>
                    <a:cubicBezTo>
                      <a:pt x="52" y="3"/>
                      <a:pt x="53" y="2"/>
                      <a:pt x="52" y="1"/>
                    </a:cubicBezTo>
                    <a:cubicBezTo>
                      <a:pt x="52" y="1"/>
                      <a:pt x="51" y="0"/>
                      <a:pt x="50" y="1"/>
                    </a:cubicBezTo>
                    <a:cubicBezTo>
                      <a:pt x="47" y="2"/>
                      <a:pt x="45" y="3"/>
                      <a:pt x="41" y="4"/>
                    </a:cubicBezTo>
                    <a:cubicBezTo>
                      <a:pt x="29" y="11"/>
                      <a:pt x="17" y="17"/>
                      <a:pt x="6" y="23"/>
                    </a:cubicBezTo>
                    <a:cubicBezTo>
                      <a:pt x="2" y="25"/>
                      <a:pt x="0" y="27"/>
                      <a:pt x="1" y="28"/>
                    </a:cubicBezTo>
                    <a:cubicBezTo>
                      <a:pt x="4" y="32"/>
                      <a:pt x="6" y="35"/>
                      <a:pt x="8" y="40"/>
                    </a:cubicBezTo>
                    <a:cubicBezTo>
                      <a:pt x="9" y="41"/>
                      <a:pt x="13" y="42"/>
                      <a:pt x="18" y="42"/>
                    </a:cubicBezTo>
                    <a:cubicBezTo>
                      <a:pt x="33" y="42"/>
                      <a:pt x="38" y="42"/>
                      <a:pt x="53" y="42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107">
                <a:extLst>
                  <a:ext uri="{FF2B5EF4-FFF2-40B4-BE49-F238E27FC236}">
                    <a16:creationId xmlns:a16="http://schemas.microsoft.com/office/drawing/2014/main" id="{2D2CEEC4-D4FE-47E6-A01D-14FFD5290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2582863"/>
                <a:ext cx="71438" cy="52388"/>
              </a:xfrm>
              <a:custGeom>
                <a:avLst/>
                <a:gdLst>
                  <a:gd name="T0" fmla="*/ 12 w 19"/>
                  <a:gd name="T1" fmla="*/ 13 h 14"/>
                  <a:gd name="T2" fmla="*/ 1 w 19"/>
                  <a:gd name="T3" fmla="*/ 9 h 14"/>
                  <a:gd name="T4" fmla="*/ 6 w 19"/>
                  <a:gd name="T5" fmla="*/ 2 h 14"/>
                  <a:gd name="T6" fmla="*/ 18 w 19"/>
                  <a:gd name="T7" fmla="*/ 6 h 14"/>
                  <a:gd name="T8" fmla="*/ 12 w 1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2" y="13"/>
                    </a:moveTo>
                    <a:cubicBezTo>
                      <a:pt x="8" y="14"/>
                      <a:pt x="3" y="12"/>
                      <a:pt x="1" y="9"/>
                    </a:cubicBezTo>
                    <a:cubicBezTo>
                      <a:pt x="0" y="7"/>
                      <a:pt x="2" y="3"/>
                      <a:pt x="6" y="2"/>
                    </a:cubicBezTo>
                    <a:cubicBezTo>
                      <a:pt x="11" y="0"/>
                      <a:pt x="16" y="2"/>
                      <a:pt x="18" y="6"/>
                    </a:cubicBezTo>
                    <a:cubicBezTo>
                      <a:pt x="19" y="9"/>
                      <a:pt x="17" y="13"/>
                      <a:pt x="12" y="13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108">
                <a:extLst>
                  <a:ext uri="{FF2B5EF4-FFF2-40B4-BE49-F238E27FC236}">
                    <a16:creationId xmlns:a16="http://schemas.microsoft.com/office/drawing/2014/main" id="{48E2DE0E-0D1C-4968-918B-6D497232A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9" y="2582863"/>
                <a:ext cx="71438" cy="52388"/>
              </a:xfrm>
              <a:custGeom>
                <a:avLst/>
                <a:gdLst>
                  <a:gd name="T0" fmla="*/ 12 w 19"/>
                  <a:gd name="T1" fmla="*/ 13 h 14"/>
                  <a:gd name="T2" fmla="*/ 1 w 19"/>
                  <a:gd name="T3" fmla="*/ 9 h 14"/>
                  <a:gd name="T4" fmla="*/ 6 w 19"/>
                  <a:gd name="T5" fmla="*/ 2 h 14"/>
                  <a:gd name="T6" fmla="*/ 18 w 19"/>
                  <a:gd name="T7" fmla="*/ 6 h 14"/>
                  <a:gd name="T8" fmla="*/ 12 w 1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2" y="13"/>
                    </a:moveTo>
                    <a:cubicBezTo>
                      <a:pt x="8" y="14"/>
                      <a:pt x="3" y="12"/>
                      <a:pt x="1" y="9"/>
                    </a:cubicBezTo>
                    <a:cubicBezTo>
                      <a:pt x="0" y="7"/>
                      <a:pt x="2" y="3"/>
                      <a:pt x="6" y="2"/>
                    </a:cubicBezTo>
                    <a:cubicBezTo>
                      <a:pt x="11" y="0"/>
                      <a:pt x="16" y="2"/>
                      <a:pt x="18" y="6"/>
                    </a:cubicBezTo>
                    <a:cubicBezTo>
                      <a:pt x="19" y="9"/>
                      <a:pt x="17" y="13"/>
                      <a:pt x="12" y="13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109">
                <a:extLst>
                  <a:ext uri="{FF2B5EF4-FFF2-40B4-BE49-F238E27FC236}">
                    <a16:creationId xmlns:a16="http://schemas.microsoft.com/office/drawing/2014/main" id="{B7F3DDF1-1E4B-4554-8EA0-A18640F8F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3459163"/>
                <a:ext cx="211138" cy="133350"/>
              </a:xfrm>
              <a:custGeom>
                <a:avLst/>
                <a:gdLst>
                  <a:gd name="T0" fmla="*/ 48 w 56"/>
                  <a:gd name="T1" fmla="*/ 0 h 35"/>
                  <a:gd name="T2" fmla="*/ 11 w 56"/>
                  <a:gd name="T3" fmla="*/ 0 h 35"/>
                  <a:gd name="T4" fmla="*/ 1 w 56"/>
                  <a:gd name="T5" fmla="*/ 0 h 35"/>
                  <a:gd name="T6" fmla="*/ 0 w 56"/>
                  <a:gd name="T7" fmla="*/ 2 h 35"/>
                  <a:gd name="T8" fmla="*/ 1 w 56"/>
                  <a:gd name="T9" fmla="*/ 3 h 35"/>
                  <a:gd name="T10" fmla="*/ 11 w 56"/>
                  <a:gd name="T11" fmla="*/ 2 h 35"/>
                  <a:gd name="T12" fmla="*/ 11 w 56"/>
                  <a:gd name="T13" fmla="*/ 5 h 35"/>
                  <a:gd name="T14" fmla="*/ 1 w 56"/>
                  <a:gd name="T15" fmla="*/ 4 h 35"/>
                  <a:gd name="T16" fmla="*/ 0 w 56"/>
                  <a:gd name="T17" fmla="*/ 6 h 35"/>
                  <a:gd name="T18" fmla="*/ 1 w 56"/>
                  <a:gd name="T19" fmla="*/ 7 h 35"/>
                  <a:gd name="T20" fmla="*/ 11 w 56"/>
                  <a:gd name="T21" fmla="*/ 7 h 35"/>
                  <a:gd name="T22" fmla="*/ 11 w 56"/>
                  <a:gd name="T23" fmla="*/ 9 h 35"/>
                  <a:gd name="T24" fmla="*/ 1 w 56"/>
                  <a:gd name="T25" fmla="*/ 10 h 35"/>
                  <a:gd name="T26" fmla="*/ 0 w 56"/>
                  <a:gd name="T27" fmla="*/ 11 h 35"/>
                  <a:gd name="T28" fmla="*/ 1 w 56"/>
                  <a:gd name="T29" fmla="*/ 12 h 35"/>
                  <a:gd name="T30" fmla="*/ 11 w 56"/>
                  <a:gd name="T31" fmla="*/ 12 h 35"/>
                  <a:gd name="T32" fmla="*/ 11 w 56"/>
                  <a:gd name="T33" fmla="*/ 14 h 35"/>
                  <a:gd name="T34" fmla="*/ 1 w 56"/>
                  <a:gd name="T35" fmla="*/ 14 h 35"/>
                  <a:gd name="T36" fmla="*/ 0 w 56"/>
                  <a:gd name="T37" fmla="*/ 15 h 35"/>
                  <a:gd name="T38" fmla="*/ 1 w 56"/>
                  <a:gd name="T39" fmla="*/ 16 h 35"/>
                  <a:gd name="T40" fmla="*/ 11 w 56"/>
                  <a:gd name="T41" fmla="*/ 16 h 35"/>
                  <a:gd name="T42" fmla="*/ 11 w 56"/>
                  <a:gd name="T43" fmla="*/ 19 h 35"/>
                  <a:gd name="T44" fmla="*/ 1 w 56"/>
                  <a:gd name="T45" fmla="*/ 18 h 35"/>
                  <a:gd name="T46" fmla="*/ 0 w 56"/>
                  <a:gd name="T47" fmla="*/ 19 h 35"/>
                  <a:gd name="T48" fmla="*/ 1 w 56"/>
                  <a:gd name="T49" fmla="*/ 20 h 35"/>
                  <a:gd name="T50" fmla="*/ 11 w 56"/>
                  <a:gd name="T51" fmla="*/ 21 h 35"/>
                  <a:gd name="T52" fmla="*/ 11 w 56"/>
                  <a:gd name="T53" fmla="*/ 23 h 35"/>
                  <a:gd name="T54" fmla="*/ 1 w 56"/>
                  <a:gd name="T55" fmla="*/ 24 h 35"/>
                  <a:gd name="T56" fmla="*/ 0 w 56"/>
                  <a:gd name="T57" fmla="*/ 25 h 35"/>
                  <a:gd name="T58" fmla="*/ 1 w 56"/>
                  <a:gd name="T59" fmla="*/ 26 h 35"/>
                  <a:gd name="T60" fmla="*/ 11 w 56"/>
                  <a:gd name="T61" fmla="*/ 26 h 35"/>
                  <a:gd name="T62" fmla="*/ 11 w 56"/>
                  <a:gd name="T63" fmla="*/ 28 h 35"/>
                  <a:gd name="T64" fmla="*/ 1 w 56"/>
                  <a:gd name="T65" fmla="*/ 28 h 35"/>
                  <a:gd name="T66" fmla="*/ 0 w 56"/>
                  <a:gd name="T67" fmla="*/ 30 h 35"/>
                  <a:gd name="T68" fmla="*/ 1 w 56"/>
                  <a:gd name="T69" fmla="*/ 31 h 35"/>
                  <a:gd name="T70" fmla="*/ 11 w 56"/>
                  <a:gd name="T71" fmla="*/ 30 h 35"/>
                  <a:gd name="T72" fmla="*/ 11 w 56"/>
                  <a:gd name="T73" fmla="*/ 33 h 35"/>
                  <a:gd name="T74" fmla="*/ 1 w 56"/>
                  <a:gd name="T75" fmla="*/ 32 h 35"/>
                  <a:gd name="T76" fmla="*/ 0 w 56"/>
                  <a:gd name="T77" fmla="*/ 33 h 35"/>
                  <a:gd name="T78" fmla="*/ 1 w 56"/>
                  <a:gd name="T79" fmla="*/ 35 h 35"/>
                  <a:gd name="T80" fmla="*/ 11 w 56"/>
                  <a:gd name="T81" fmla="*/ 35 h 35"/>
                  <a:gd name="T82" fmla="*/ 48 w 56"/>
                  <a:gd name="T83" fmla="*/ 35 h 35"/>
                  <a:gd name="T84" fmla="*/ 56 w 56"/>
                  <a:gd name="T85" fmla="*/ 31 h 35"/>
                  <a:gd name="T86" fmla="*/ 56 w 56"/>
                  <a:gd name="T87" fmla="*/ 4 h 35"/>
                  <a:gd name="T88" fmla="*/ 48 w 56"/>
                  <a:gd name="T8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5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0" y="2"/>
                      <a:pt x="11" y="2"/>
                    </a:cubicBezTo>
                    <a:cubicBezTo>
                      <a:pt x="12" y="2"/>
                      <a:pt x="12" y="5"/>
                      <a:pt x="11" y="5"/>
                    </a:cubicBezTo>
                    <a:cubicBezTo>
                      <a:pt x="10" y="5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9"/>
                      <a:pt x="11" y="9"/>
                    </a:cubicBezTo>
                    <a:cubicBezTo>
                      <a:pt x="10" y="9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10" y="16"/>
                      <a:pt x="11" y="16"/>
                    </a:cubicBezTo>
                    <a:cubicBezTo>
                      <a:pt x="12" y="16"/>
                      <a:pt x="12" y="19"/>
                      <a:pt x="11" y="19"/>
                    </a:cubicBezTo>
                    <a:cubicBezTo>
                      <a:pt x="10" y="19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10" y="21"/>
                      <a:pt x="11" y="21"/>
                    </a:cubicBezTo>
                    <a:cubicBezTo>
                      <a:pt x="12" y="21"/>
                      <a:pt x="12" y="23"/>
                      <a:pt x="11" y="23"/>
                    </a:cubicBezTo>
                    <a:cubicBezTo>
                      <a:pt x="10" y="23"/>
                      <a:pt x="1" y="24"/>
                      <a:pt x="1" y="24"/>
                    </a:cubicBezTo>
                    <a:cubicBezTo>
                      <a:pt x="1" y="24"/>
                      <a:pt x="0" y="24"/>
                      <a:pt x="0" y="25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" y="26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8"/>
                      <a:pt x="1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0"/>
                      <a:pt x="1" y="31"/>
                      <a:pt x="1" y="31"/>
                    </a:cubicBezTo>
                    <a:cubicBezTo>
                      <a:pt x="1" y="31"/>
                      <a:pt x="10" y="30"/>
                      <a:pt x="11" y="30"/>
                    </a:cubicBezTo>
                    <a:cubicBezTo>
                      <a:pt x="12" y="30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3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2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110">
                <a:extLst>
                  <a:ext uri="{FF2B5EF4-FFF2-40B4-BE49-F238E27FC236}">
                    <a16:creationId xmlns:a16="http://schemas.microsoft.com/office/drawing/2014/main" id="{9457B531-DED0-4CEA-8320-DC919B5C6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3459163"/>
                <a:ext cx="211138" cy="133350"/>
              </a:xfrm>
              <a:custGeom>
                <a:avLst/>
                <a:gdLst>
                  <a:gd name="T0" fmla="*/ 48 w 56"/>
                  <a:gd name="T1" fmla="*/ 0 h 35"/>
                  <a:gd name="T2" fmla="*/ 11 w 56"/>
                  <a:gd name="T3" fmla="*/ 0 h 35"/>
                  <a:gd name="T4" fmla="*/ 1 w 56"/>
                  <a:gd name="T5" fmla="*/ 0 h 35"/>
                  <a:gd name="T6" fmla="*/ 0 w 56"/>
                  <a:gd name="T7" fmla="*/ 2 h 35"/>
                  <a:gd name="T8" fmla="*/ 1 w 56"/>
                  <a:gd name="T9" fmla="*/ 3 h 35"/>
                  <a:gd name="T10" fmla="*/ 11 w 56"/>
                  <a:gd name="T11" fmla="*/ 2 h 35"/>
                  <a:gd name="T12" fmla="*/ 11 w 56"/>
                  <a:gd name="T13" fmla="*/ 5 h 35"/>
                  <a:gd name="T14" fmla="*/ 1 w 56"/>
                  <a:gd name="T15" fmla="*/ 4 h 35"/>
                  <a:gd name="T16" fmla="*/ 0 w 56"/>
                  <a:gd name="T17" fmla="*/ 6 h 35"/>
                  <a:gd name="T18" fmla="*/ 1 w 56"/>
                  <a:gd name="T19" fmla="*/ 7 h 35"/>
                  <a:gd name="T20" fmla="*/ 11 w 56"/>
                  <a:gd name="T21" fmla="*/ 7 h 35"/>
                  <a:gd name="T22" fmla="*/ 11 w 56"/>
                  <a:gd name="T23" fmla="*/ 9 h 35"/>
                  <a:gd name="T24" fmla="*/ 1 w 56"/>
                  <a:gd name="T25" fmla="*/ 10 h 35"/>
                  <a:gd name="T26" fmla="*/ 0 w 56"/>
                  <a:gd name="T27" fmla="*/ 11 h 35"/>
                  <a:gd name="T28" fmla="*/ 1 w 56"/>
                  <a:gd name="T29" fmla="*/ 12 h 35"/>
                  <a:gd name="T30" fmla="*/ 11 w 56"/>
                  <a:gd name="T31" fmla="*/ 12 h 35"/>
                  <a:gd name="T32" fmla="*/ 11 w 56"/>
                  <a:gd name="T33" fmla="*/ 14 h 35"/>
                  <a:gd name="T34" fmla="*/ 1 w 56"/>
                  <a:gd name="T35" fmla="*/ 14 h 35"/>
                  <a:gd name="T36" fmla="*/ 0 w 56"/>
                  <a:gd name="T37" fmla="*/ 15 h 35"/>
                  <a:gd name="T38" fmla="*/ 1 w 56"/>
                  <a:gd name="T39" fmla="*/ 16 h 35"/>
                  <a:gd name="T40" fmla="*/ 11 w 56"/>
                  <a:gd name="T41" fmla="*/ 16 h 35"/>
                  <a:gd name="T42" fmla="*/ 11 w 56"/>
                  <a:gd name="T43" fmla="*/ 19 h 35"/>
                  <a:gd name="T44" fmla="*/ 1 w 56"/>
                  <a:gd name="T45" fmla="*/ 18 h 35"/>
                  <a:gd name="T46" fmla="*/ 0 w 56"/>
                  <a:gd name="T47" fmla="*/ 19 h 35"/>
                  <a:gd name="T48" fmla="*/ 1 w 56"/>
                  <a:gd name="T49" fmla="*/ 20 h 35"/>
                  <a:gd name="T50" fmla="*/ 11 w 56"/>
                  <a:gd name="T51" fmla="*/ 21 h 35"/>
                  <a:gd name="T52" fmla="*/ 11 w 56"/>
                  <a:gd name="T53" fmla="*/ 23 h 35"/>
                  <a:gd name="T54" fmla="*/ 1 w 56"/>
                  <a:gd name="T55" fmla="*/ 24 h 35"/>
                  <a:gd name="T56" fmla="*/ 0 w 56"/>
                  <a:gd name="T57" fmla="*/ 25 h 35"/>
                  <a:gd name="T58" fmla="*/ 1 w 56"/>
                  <a:gd name="T59" fmla="*/ 26 h 35"/>
                  <a:gd name="T60" fmla="*/ 11 w 56"/>
                  <a:gd name="T61" fmla="*/ 26 h 35"/>
                  <a:gd name="T62" fmla="*/ 11 w 56"/>
                  <a:gd name="T63" fmla="*/ 28 h 35"/>
                  <a:gd name="T64" fmla="*/ 1 w 56"/>
                  <a:gd name="T65" fmla="*/ 28 h 35"/>
                  <a:gd name="T66" fmla="*/ 0 w 56"/>
                  <a:gd name="T67" fmla="*/ 30 h 35"/>
                  <a:gd name="T68" fmla="*/ 1 w 56"/>
                  <a:gd name="T69" fmla="*/ 31 h 35"/>
                  <a:gd name="T70" fmla="*/ 11 w 56"/>
                  <a:gd name="T71" fmla="*/ 30 h 35"/>
                  <a:gd name="T72" fmla="*/ 11 w 56"/>
                  <a:gd name="T73" fmla="*/ 33 h 35"/>
                  <a:gd name="T74" fmla="*/ 1 w 56"/>
                  <a:gd name="T75" fmla="*/ 32 h 35"/>
                  <a:gd name="T76" fmla="*/ 0 w 56"/>
                  <a:gd name="T77" fmla="*/ 33 h 35"/>
                  <a:gd name="T78" fmla="*/ 1 w 56"/>
                  <a:gd name="T79" fmla="*/ 35 h 35"/>
                  <a:gd name="T80" fmla="*/ 11 w 56"/>
                  <a:gd name="T81" fmla="*/ 35 h 35"/>
                  <a:gd name="T82" fmla="*/ 48 w 56"/>
                  <a:gd name="T83" fmla="*/ 35 h 35"/>
                  <a:gd name="T84" fmla="*/ 56 w 56"/>
                  <a:gd name="T85" fmla="*/ 31 h 35"/>
                  <a:gd name="T86" fmla="*/ 56 w 56"/>
                  <a:gd name="T87" fmla="*/ 4 h 35"/>
                  <a:gd name="T88" fmla="*/ 48 w 56"/>
                  <a:gd name="T8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5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0" y="2"/>
                      <a:pt x="11" y="2"/>
                    </a:cubicBezTo>
                    <a:cubicBezTo>
                      <a:pt x="12" y="2"/>
                      <a:pt x="12" y="5"/>
                      <a:pt x="11" y="5"/>
                    </a:cubicBezTo>
                    <a:cubicBezTo>
                      <a:pt x="10" y="5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9"/>
                      <a:pt x="11" y="9"/>
                    </a:cubicBezTo>
                    <a:cubicBezTo>
                      <a:pt x="10" y="9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10" y="16"/>
                      <a:pt x="11" y="16"/>
                    </a:cubicBezTo>
                    <a:cubicBezTo>
                      <a:pt x="12" y="16"/>
                      <a:pt x="12" y="19"/>
                      <a:pt x="11" y="19"/>
                    </a:cubicBezTo>
                    <a:cubicBezTo>
                      <a:pt x="10" y="19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10" y="21"/>
                      <a:pt x="11" y="21"/>
                    </a:cubicBezTo>
                    <a:cubicBezTo>
                      <a:pt x="12" y="21"/>
                      <a:pt x="12" y="23"/>
                      <a:pt x="11" y="23"/>
                    </a:cubicBezTo>
                    <a:cubicBezTo>
                      <a:pt x="10" y="23"/>
                      <a:pt x="1" y="24"/>
                      <a:pt x="1" y="24"/>
                    </a:cubicBezTo>
                    <a:cubicBezTo>
                      <a:pt x="1" y="24"/>
                      <a:pt x="0" y="24"/>
                      <a:pt x="0" y="25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" y="26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8"/>
                      <a:pt x="1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0"/>
                      <a:pt x="1" y="31"/>
                      <a:pt x="1" y="31"/>
                    </a:cubicBezTo>
                    <a:cubicBezTo>
                      <a:pt x="1" y="31"/>
                      <a:pt x="10" y="30"/>
                      <a:pt x="11" y="30"/>
                    </a:cubicBezTo>
                    <a:cubicBezTo>
                      <a:pt x="12" y="30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3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2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Oval 111">
                <a:extLst>
                  <a:ext uri="{FF2B5EF4-FFF2-40B4-BE49-F238E27FC236}">
                    <a16:creationId xmlns:a16="http://schemas.microsoft.com/office/drawing/2014/main" id="{4D10B468-79F8-4354-A6F0-E0D3D5638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494088"/>
                <a:ext cx="63500" cy="63500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Oval 112">
                <a:extLst>
                  <a:ext uri="{FF2B5EF4-FFF2-40B4-BE49-F238E27FC236}">
                    <a16:creationId xmlns:a16="http://schemas.microsoft.com/office/drawing/2014/main" id="{51F652ED-DB49-4775-91C7-0DAEB074F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494088"/>
                <a:ext cx="63500" cy="63500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113">
                <a:extLst>
                  <a:ext uri="{FF2B5EF4-FFF2-40B4-BE49-F238E27FC236}">
                    <a16:creationId xmlns:a16="http://schemas.microsoft.com/office/drawing/2014/main" id="{442B9D3B-E207-44C5-BB52-74BA7981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3324226"/>
                <a:ext cx="211138" cy="134938"/>
              </a:xfrm>
              <a:custGeom>
                <a:avLst/>
                <a:gdLst>
                  <a:gd name="T0" fmla="*/ 48 w 56"/>
                  <a:gd name="T1" fmla="*/ 0 h 36"/>
                  <a:gd name="T2" fmla="*/ 11 w 56"/>
                  <a:gd name="T3" fmla="*/ 0 h 36"/>
                  <a:gd name="T4" fmla="*/ 1 w 56"/>
                  <a:gd name="T5" fmla="*/ 1 h 36"/>
                  <a:gd name="T6" fmla="*/ 0 w 56"/>
                  <a:gd name="T7" fmla="*/ 2 h 36"/>
                  <a:gd name="T8" fmla="*/ 1 w 56"/>
                  <a:gd name="T9" fmla="*/ 3 h 36"/>
                  <a:gd name="T10" fmla="*/ 11 w 56"/>
                  <a:gd name="T11" fmla="*/ 3 h 36"/>
                  <a:gd name="T12" fmla="*/ 11 w 56"/>
                  <a:gd name="T13" fmla="*/ 5 h 36"/>
                  <a:gd name="T14" fmla="*/ 1 w 56"/>
                  <a:gd name="T15" fmla="*/ 5 h 36"/>
                  <a:gd name="T16" fmla="*/ 0 w 56"/>
                  <a:gd name="T17" fmla="*/ 6 h 36"/>
                  <a:gd name="T18" fmla="*/ 1 w 56"/>
                  <a:gd name="T19" fmla="*/ 7 h 36"/>
                  <a:gd name="T20" fmla="*/ 11 w 56"/>
                  <a:gd name="T21" fmla="*/ 8 h 36"/>
                  <a:gd name="T22" fmla="*/ 11 w 56"/>
                  <a:gd name="T23" fmla="*/ 10 h 36"/>
                  <a:gd name="T24" fmla="*/ 1 w 56"/>
                  <a:gd name="T25" fmla="*/ 10 h 36"/>
                  <a:gd name="T26" fmla="*/ 0 w 56"/>
                  <a:gd name="T27" fmla="*/ 12 h 36"/>
                  <a:gd name="T28" fmla="*/ 1 w 56"/>
                  <a:gd name="T29" fmla="*/ 13 h 36"/>
                  <a:gd name="T30" fmla="*/ 11 w 56"/>
                  <a:gd name="T31" fmla="*/ 12 h 36"/>
                  <a:gd name="T32" fmla="*/ 11 w 56"/>
                  <a:gd name="T33" fmla="*/ 15 h 36"/>
                  <a:gd name="T34" fmla="*/ 1 w 56"/>
                  <a:gd name="T35" fmla="*/ 14 h 36"/>
                  <a:gd name="T36" fmla="*/ 0 w 56"/>
                  <a:gd name="T37" fmla="*/ 15 h 36"/>
                  <a:gd name="T38" fmla="*/ 1 w 56"/>
                  <a:gd name="T39" fmla="*/ 17 h 36"/>
                  <a:gd name="T40" fmla="*/ 11 w 56"/>
                  <a:gd name="T41" fmla="*/ 17 h 36"/>
                  <a:gd name="T42" fmla="*/ 11 w 56"/>
                  <a:gd name="T43" fmla="*/ 19 h 36"/>
                  <a:gd name="T44" fmla="*/ 1 w 56"/>
                  <a:gd name="T45" fmla="*/ 19 h 36"/>
                  <a:gd name="T46" fmla="*/ 0 w 56"/>
                  <a:gd name="T47" fmla="*/ 20 h 36"/>
                  <a:gd name="T48" fmla="*/ 1 w 56"/>
                  <a:gd name="T49" fmla="*/ 21 h 36"/>
                  <a:gd name="T50" fmla="*/ 11 w 56"/>
                  <a:gd name="T51" fmla="*/ 22 h 36"/>
                  <a:gd name="T52" fmla="*/ 11 w 56"/>
                  <a:gd name="T53" fmla="*/ 24 h 36"/>
                  <a:gd name="T54" fmla="*/ 1 w 56"/>
                  <a:gd name="T55" fmla="*/ 24 h 36"/>
                  <a:gd name="T56" fmla="*/ 0 w 56"/>
                  <a:gd name="T57" fmla="*/ 26 h 36"/>
                  <a:gd name="T58" fmla="*/ 1 w 56"/>
                  <a:gd name="T59" fmla="*/ 27 h 36"/>
                  <a:gd name="T60" fmla="*/ 11 w 56"/>
                  <a:gd name="T61" fmla="*/ 26 h 36"/>
                  <a:gd name="T62" fmla="*/ 11 w 56"/>
                  <a:gd name="T63" fmla="*/ 29 h 36"/>
                  <a:gd name="T64" fmla="*/ 1 w 56"/>
                  <a:gd name="T65" fmla="*/ 29 h 36"/>
                  <a:gd name="T66" fmla="*/ 0 w 56"/>
                  <a:gd name="T67" fmla="*/ 30 h 36"/>
                  <a:gd name="T68" fmla="*/ 1 w 56"/>
                  <a:gd name="T69" fmla="*/ 31 h 36"/>
                  <a:gd name="T70" fmla="*/ 11 w 56"/>
                  <a:gd name="T71" fmla="*/ 31 h 36"/>
                  <a:gd name="T72" fmla="*/ 11 w 56"/>
                  <a:gd name="T73" fmla="*/ 33 h 36"/>
                  <a:gd name="T74" fmla="*/ 1 w 56"/>
                  <a:gd name="T75" fmla="*/ 33 h 36"/>
                  <a:gd name="T76" fmla="*/ 0 w 56"/>
                  <a:gd name="T77" fmla="*/ 34 h 36"/>
                  <a:gd name="T78" fmla="*/ 1 w 56"/>
                  <a:gd name="T79" fmla="*/ 35 h 36"/>
                  <a:gd name="T80" fmla="*/ 11 w 56"/>
                  <a:gd name="T81" fmla="*/ 36 h 36"/>
                  <a:gd name="T82" fmla="*/ 48 w 56"/>
                  <a:gd name="T83" fmla="*/ 36 h 36"/>
                  <a:gd name="T84" fmla="*/ 56 w 56"/>
                  <a:gd name="T85" fmla="*/ 31 h 36"/>
                  <a:gd name="T86" fmla="*/ 56 w 56"/>
                  <a:gd name="T87" fmla="*/ 5 h 36"/>
                  <a:gd name="T88" fmla="*/ 48 w 56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6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0" y="3"/>
                      <a:pt x="11" y="3"/>
                    </a:cubicBezTo>
                    <a:cubicBezTo>
                      <a:pt x="12" y="3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0" y="8"/>
                      <a:pt x="11" y="8"/>
                    </a:cubicBezTo>
                    <a:cubicBezTo>
                      <a:pt x="12" y="8"/>
                      <a:pt x="12" y="10"/>
                      <a:pt x="11" y="10"/>
                    </a:cubicBezTo>
                    <a:cubicBezTo>
                      <a:pt x="10" y="10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10" y="12"/>
                      <a:pt x="11" y="12"/>
                    </a:cubicBezTo>
                    <a:cubicBezTo>
                      <a:pt x="12" y="12"/>
                      <a:pt x="12" y="15"/>
                      <a:pt x="11" y="15"/>
                    </a:cubicBezTo>
                    <a:cubicBezTo>
                      <a:pt x="10" y="15"/>
                      <a:pt x="1" y="14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16"/>
                      <a:pt x="1" y="17"/>
                      <a:pt x="1" y="17"/>
                    </a:cubicBezTo>
                    <a:cubicBezTo>
                      <a:pt x="1" y="17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10" y="22"/>
                      <a:pt x="11" y="22"/>
                    </a:cubicBezTo>
                    <a:cubicBezTo>
                      <a:pt x="12" y="22"/>
                      <a:pt x="12" y="24"/>
                      <a:pt x="11" y="24"/>
                    </a:cubicBezTo>
                    <a:cubicBezTo>
                      <a:pt x="10" y="24"/>
                      <a:pt x="1" y="24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1" y="27"/>
                      <a:pt x="10" y="26"/>
                      <a:pt x="11" y="26"/>
                    </a:cubicBezTo>
                    <a:cubicBezTo>
                      <a:pt x="12" y="26"/>
                      <a:pt x="12" y="29"/>
                      <a:pt x="11" y="29"/>
                    </a:cubicBezTo>
                    <a:cubicBezTo>
                      <a:pt x="10" y="29"/>
                      <a:pt x="1" y="29"/>
                      <a:pt x="1" y="29"/>
                    </a:cubicBezTo>
                    <a:cubicBezTo>
                      <a:pt x="1" y="29"/>
                      <a:pt x="0" y="30"/>
                      <a:pt x="0" y="30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3"/>
                      <a:pt x="1" y="33"/>
                    </a:cubicBezTo>
                    <a:cubicBezTo>
                      <a:pt x="1" y="33"/>
                      <a:pt x="0" y="33"/>
                      <a:pt x="0" y="34"/>
                    </a:cubicBezTo>
                    <a:cubicBezTo>
                      <a:pt x="0" y="35"/>
                      <a:pt x="1" y="35"/>
                      <a:pt x="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2" y="36"/>
                      <a:pt x="56" y="34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114">
                <a:extLst>
                  <a:ext uri="{FF2B5EF4-FFF2-40B4-BE49-F238E27FC236}">
                    <a16:creationId xmlns:a16="http://schemas.microsoft.com/office/drawing/2014/main" id="{3F2E18E0-C4A4-4B4F-A065-FF719BCD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3324226"/>
                <a:ext cx="211138" cy="134938"/>
              </a:xfrm>
              <a:custGeom>
                <a:avLst/>
                <a:gdLst>
                  <a:gd name="T0" fmla="*/ 48 w 56"/>
                  <a:gd name="T1" fmla="*/ 0 h 36"/>
                  <a:gd name="T2" fmla="*/ 11 w 56"/>
                  <a:gd name="T3" fmla="*/ 0 h 36"/>
                  <a:gd name="T4" fmla="*/ 1 w 56"/>
                  <a:gd name="T5" fmla="*/ 1 h 36"/>
                  <a:gd name="T6" fmla="*/ 0 w 56"/>
                  <a:gd name="T7" fmla="*/ 2 h 36"/>
                  <a:gd name="T8" fmla="*/ 1 w 56"/>
                  <a:gd name="T9" fmla="*/ 3 h 36"/>
                  <a:gd name="T10" fmla="*/ 11 w 56"/>
                  <a:gd name="T11" fmla="*/ 3 h 36"/>
                  <a:gd name="T12" fmla="*/ 11 w 56"/>
                  <a:gd name="T13" fmla="*/ 5 h 36"/>
                  <a:gd name="T14" fmla="*/ 1 w 56"/>
                  <a:gd name="T15" fmla="*/ 5 h 36"/>
                  <a:gd name="T16" fmla="*/ 0 w 56"/>
                  <a:gd name="T17" fmla="*/ 6 h 36"/>
                  <a:gd name="T18" fmla="*/ 1 w 56"/>
                  <a:gd name="T19" fmla="*/ 7 h 36"/>
                  <a:gd name="T20" fmla="*/ 11 w 56"/>
                  <a:gd name="T21" fmla="*/ 8 h 36"/>
                  <a:gd name="T22" fmla="*/ 11 w 56"/>
                  <a:gd name="T23" fmla="*/ 10 h 36"/>
                  <a:gd name="T24" fmla="*/ 1 w 56"/>
                  <a:gd name="T25" fmla="*/ 10 h 36"/>
                  <a:gd name="T26" fmla="*/ 0 w 56"/>
                  <a:gd name="T27" fmla="*/ 12 h 36"/>
                  <a:gd name="T28" fmla="*/ 1 w 56"/>
                  <a:gd name="T29" fmla="*/ 13 h 36"/>
                  <a:gd name="T30" fmla="*/ 11 w 56"/>
                  <a:gd name="T31" fmla="*/ 12 h 36"/>
                  <a:gd name="T32" fmla="*/ 11 w 56"/>
                  <a:gd name="T33" fmla="*/ 15 h 36"/>
                  <a:gd name="T34" fmla="*/ 1 w 56"/>
                  <a:gd name="T35" fmla="*/ 14 h 36"/>
                  <a:gd name="T36" fmla="*/ 0 w 56"/>
                  <a:gd name="T37" fmla="*/ 15 h 36"/>
                  <a:gd name="T38" fmla="*/ 1 w 56"/>
                  <a:gd name="T39" fmla="*/ 17 h 36"/>
                  <a:gd name="T40" fmla="*/ 11 w 56"/>
                  <a:gd name="T41" fmla="*/ 17 h 36"/>
                  <a:gd name="T42" fmla="*/ 11 w 56"/>
                  <a:gd name="T43" fmla="*/ 19 h 36"/>
                  <a:gd name="T44" fmla="*/ 1 w 56"/>
                  <a:gd name="T45" fmla="*/ 19 h 36"/>
                  <a:gd name="T46" fmla="*/ 0 w 56"/>
                  <a:gd name="T47" fmla="*/ 20 h 36"/>
                  <a:gd name="T48" fmla="*/ 1 w 56"/>
                  <a:gd name="T49" fmla="*/ 21 h 36"/>
                  <a:gd name="T50" fmla="*/ 11 w 56"/>
                  <a:gd name="T51" fmla="*/ 22 h 36"/>
                  <a:gd name="T52" fmla="*/ 11 w 56"/>
                  <a:gd name="T53" fmla="*/ 24 h 36"/>
                  <a:gd name="T54" fmla="*/ 1 w 56"/>
                  <a:gd name="T55" fmla="*/ 24 h 36"/>
                  <a:gd name="T56" fmla="*/ 0 w 56"/>
                  <a:gd name="T57" fmla="*/ 26 h 36"/>
                  <a:gd name="T58" fmla="*/ 1 w 56"/>
                  <a:gd name="T59" fmla="*/ 27 h 36"/>
                  <a:gd name="T60" fmla="*/ 11 w 56"/>
                  <a:gd name="T61" fmla="*/ 26 h 36"/>
                  <a:gd name="T62" fmla="*/ 11 w 56"/>
                  <a:gd name="T63" fmla="*/ 29 h 36"/>
                  <a:gd name="T64" fmla="*/ 1 w 56"/>
                  <a:gd name="T65" fmla="*/ 29 h 36"/>
                  <a:gd name="T66" fmla="*/ 0 w 56"/>
                  <a:gd name="T67" fmla="*/ 30 h 36"/>
                  <a:gd name="T68" fmla="*/ 1 w 56"/>
                  <a:gd name="T69" fmla="*/ 31 h 36"/>
                  <a:gd name="T70" fmla="*/ 11 w 56"/>
                  <a:gd name="T71" fmla="*/ 31 h 36"/>
                  <a:gd name="T72" fmla="*/ 11 w 56"/>
                  <a:gd name="T73" fmla="*/ 33 h 36"/>
                  <a:gd name="T74" fmla="*/ 1 w 56"/>
                  <a:gd name="T75" fmla="*/ 33 h 36"/>
                  <a:gd name="T76" fmla="*/ 0 w 56"/>
                  <a:gd name="T77" fmla="*/ 34 h 36"/>
                  <a:gd name="T78" fmla="*/ 1 w 56"/>
                  <a:gd name="T79" fmla="*/ 35 h 36"/>
                  <a:gd name="T80" fmla="*/ 11 w 56"/>
                  <a:gd name="T81" fmla="*/ 36 h 36"/>
                  <a:gd name="T82" fmla="*/ 48 w 56"/>
                  <a:gd name="T83" fmla="*/ 36 h 36"/>
                  <a:gd name="T84" fmla="*/ 56 w 56"/>
                  <a:gd name="T85" fmla="*/ 31 h 36"/>
                  <a:gd name="T86" fmla="*/ 56 w 56"/>
                  <a:gd name="T87" fmla="*/ 5 h 36"/>
                  <a:gd name="T88" fmla="*/ 48 w 56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6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0" y="3"/>
                      <a:pt x="11" y="3"/>
                    </a:cubicBezTo>
                    <a:cubicBezTo>
                      <a:pt x="12" y="3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0" y="8"/>
                      <a:pt x="11" y="8"/>
                    </a:cubicBezTo>
                    <a:cubicBezTo>
                      <a:pt x="12" y="8"/>
                      <a:pt x="12" y="10"/>
                      <a:pt x="11" y="10"/>
                    </a:cubicBezTo>
                    <a:cubicBezTo>
                      <a:pt x="10" y="10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10" y="12"/>
                      <a:pt x="11" y="12"/>
                    </a:cubicBezTo>
                    <a:cubicBezTo>
                      <a:pt x="12" y="12"/>
                      <a:pt x="12" y="15"/>
                      <a:pt x="11" y="15"/>
                    </a:cubicBezTo>
                    <a:cubicBezTo>
                      <a:pt x="10" y="15"/>
                      <a:pt x="1" y="14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16"/>
                      <a:pt x="1" y="17"/>
                      <a:pt x="1" y="17"/>
                    </a:cubicBezTo>
                    <a:cubicBezTo>
                      <a:pt x="1" y="17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10" y="22"/>
                      <a:pt x="11" y="22"/>
                    </a:cubicBezTo>
                    <a:cubicBezTo>
                      <a:pt x="12" y="22"/>
                      <a:pt x="12" y="24"/>
                      <a:pt x="11" y="24"/>
                    </a:cubicBezTo>
                    <a:cubicBezTo>
                      <a:pt x="10" y="24"/>
                      <a:pt x="1" y="24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1" y="27"/>
                      <a:pt x="10" y="26"/>
                      <a:pt x="11" y="26"/>
                    </a:cubicBezTo>
                    <a:cubicBezTo>
                      <a:pt x="12" y="26"/>
                      <a:pt x="12" y="29"/>
                      <a:pt x="11" y="29"/>
                    </a:cubicBezTo>
                    <a:cubicBezTo>
                      <a:pt x="10" y="29"/>
                      <a:pt x="1" y="29"/>
                      <a:pt x="1" y="29"/>
                    </a:cubicBezTo>
                    <a:cubicBezTo>
                      <a:pt x="1" y="29"/>
                      <a:pt x="0" y="30"/>
                      <a:pt x="0" y="30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3"/>
                      <a:pt x="1" y="33"/>
                    </a:cubicBezTo>
                    <a:cubicBezTo>
                      <a:pt x="1" y="33"/>
                      <a:pt x="0" y="33"/>
                      <a:pt x="0" y="34"/>
                    </a:cubicBezTo>
                    <a:cubicBezTo>
                      <a:pt x="0" y="35"/>
                      <a:pt x="1" y="35"/>
                      <a:pt x="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2" y="36"/>
                      <a:pt x="56" y="34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Oval 115">
                <a:extLst>
                  <a:ext uri="{FF2B5EF4-FFF2-40B4-BE49-F238E27FC236}">
                    <a16:creationId xmlns:a16="http://schemas.microsoft.com/office/drawing/2014/main" id="{FF6A6C14-AD1B-4312-A0C1-FB16D1C2F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360738"/>
                <a:ext cx="63500" cy="60325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Oval 116">
                <a:extLst>
                  <a:ext uri="{FF2B5EF4-FFF2-40B4-BE49-F238E27FC236}">
                    <a16:creationId xmlns:a16="http://schemas.microsoft.com/office/drawing/2014/main" id="{DF59E78F-E52D-4BF0-B522-7B3AFCCEB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360738"/>
                <a:ext cx="63500" cy="60325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117">
                <a:extLst>
                  <a:ext uri="{FF2B5EF4-FFF2-40B4-BE49-F238E27FC236}">
                    <a16:creationId xmlns:a16="http://schemas.microsoft.com/office/drawing/2014/main" id="{D05C7679-D8CE-4634-9649-1B512A6A2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3190876"/>
                <a:ext cx="211138" cy="133350"/>
              </a:xfrm>
              <a:custGeom>
                <a:avLst/>
                <a:gdLst>
                  <a:gd name="T0" fmla="*/ 48 w 56"/>
                  <a:gd name="T1" fmla="*/ 0 h 35"/>
                  <a:gd name="T2" fmla="*/ 11 w 56"/>
                  <a:gd name="T3" fmla="*/ 0 h 35"/>
                  <a:gd name="T4" fmla="*/ 1 w 56"/>
                  <a:gd name="T5" fmla="*/ 1 h 35"/>
                  <a:gd name="T6" fmla="*/ 0 w 56"/>
                  <a:gd name="T7" fmla="*/ 2 h 35"/>
                  <a:gd name="T8" fmla="*/ 1 w 56"/>
                  <a:gd name="T9" fmla="*/ 3 h 35"/>
                  <a:gd name="T10" fmla="*/ 11 w 56"/>
                  <a:gd name="T11" fmla="*/ 2 h 35"/>
                  <a:gd name="T12" fmla="*/ 11 w 56"/>
                  <a:gd name="T13" fmla="*/ 5 h 35"/>
                  <a:gd name="T14" fmla="*/ 1 w 56"/>
                  <a:gd name="T15" fmla="*/ 5 h 35"/>
                  <a:gd name="T16" fmla="*/ 0 w 56"/>
                  <a:gd name="T17" fmla="*/ 6 h 35"/>
                  <a:gd name="T18" fmla="*/ 1 w 56"/>
                  <a:gd name="T19" fmla="*/ 7 h 35"/>
                  <a:gd name="T20" fmla="*/ 11 w 56"/>
                  <a:gd name="T21" fmla="*/ 7 h 35"/>
                  <a:gd name="T22" fmla="*/ 11 w 56"/>
                  <a:gd name="T23" fmla="*/ 9 h 35"/>
                  <a:gd name="T24" fmla="*/ 1 w 56"/>
                  <a:gd name="T25" fmla="*/ 10 h 35"/>
                  <a:gd name="T26" fmla="*/ 0 w 56"/>
                  <a:gd name="T27" fmla="*/ 11 h 35"/>
                  <a:gd name="T28" fmla="*/ 1 w 56"/>
                  <a:gd name="T29" fmla="*/ 12 h 35"/>
                  <a:gd name="T30" fmla="*/ 11 w 56"/>
                  <a:gd name="T31" fmla="*/ 12 h 35"/>
                  <a:gd name="T32" fmla="*/ 11 w 56"/>
                  <a:gd name="T33" fmla="*/ 14 h 35"/>
                  <a:gd name="T34" fmla="*/ 1 w 56"/>
                  <a:gd name="T35" fmla="*/ 14 h 35"/>
                  <a:gd name="T36" fmla="*/ 0 w 56"/>
                  <a:gd name="T37" fmla="*/ 15 h 35"/>
                  <a:gd name="T38" fmla="*/ 1 w 56"/>
                  <a:gd name="T39" fmla="*/ 16 h 35"/>
                  <a:gd name="T40" fmla="*/ 11 w 56"/>
                  <a:gd name="T41" fmla="*/ 17 h 35"/>
                  <a:gd name="T42" fmla="*/ 11 w 56"/>
                  <a:gd name="T43" fmla="*/ 19 h 35"/>
                  <a:gd name="T44" fmla="*/ 1 w 56"/>
                  <a:gd name="T45" fmla="*/ 18 h 35"/>
                  <a:gd name="T46" fmla="*/ 0 w 56"/>
                  <a:gd name="T47" fmla="*/ 19 h 35"/>
                  <a:gd name="T48" fmla="*/ 1 w 56"/>
                  <a:gd name="T49" fmla="*/ 21 h 35"/>
                  <a:gd name="T50" fmla="*/ 11 w 56"/>
                  <a:gd name="T51" fmla="*/ 21 h 35"/>
                  <a:gd name="T52" fmla="*/ 11 w 56"/>
                  <a:gd name="T53" fmla="*/ 23 h 35"/>
                  <a:gd name="T54" fmla="*/ 1 w 56"/>
                  <a:gd name="T55" fmla="*/ 24 h 35"/>
                  <a:gd name="T56" fmla="*/ 0 w 56"/>
                  <a:gd name="T57" fmla="*/ 25 h 35"/>
                  <a:gd name="T58" fmla="*/ 1 w 56"/>
                  <a:gd name="T59" fmla="*/ 26 h 35"/>
                  <a:gd name="T60" fmla="*/ 11 w 56"/>
                  <a:gd name="T61" fmla="*/ 26 h 35"/>
                  <a:gd name="T62" fmla="*/ 11 w 56"/>
                  <a:gd name="T63" fmla="*/ 28 h 35"/>
                  <a:gd name="T64" fmla="*/ 1 w 56"/>
                  <a:gd name="T65" fmla="*/ 29 h 35"/>
                  <a:gd name="T66" fmla="*/ 0 w 56"/>
                  <a:gd name="T67" fmla="*/ 30 h 35"/>
                  <a:gd name="T68" fmla="*/ 1 w 56"/>
                  <a:gd name="T69" fmla="*/ 31 h 35"/>
                  <a:gd name="T70" fmla="*/ 11 w 56"/>
                  <a:gd name="T71" fmla="*/ 31 h 35"/>
                  <a:gd name="T72" fmla="*/ 11 w 56"/>
                  <a:gd name="T73" fmla="*/ 33 h 35"/>
                  <a:gd name="T74" fmla="*/ 1 w 56"/>
                  <a:gd name="T75" fmla="*/ 32 h 35"/>
                  <a:gd name="T76" fmla="*/ 0 w 56"/>
                  <a:gd name="T77" fmla="*/ 33 h 35"/>
                  <a:gd name="T78" fmla="*/ 1 w 56"/>
                  <a:gd name="T79" fmla="*/ 35 h 35"/>
                  <a:gd name="T80" fmla="*/ 11 w 56"/>
                  <a:gd name="T81" fmla="*/ 35 h 35"/>
                  <a:gd name="T82" fmla="*/ 48 w 56"/>
                  <a:gd name="T83" fmla="*/ 35 h 35"/>
                  <a:gd name="T84" fmla="*/ 56 w 56"/>
                  <a:gd name="T85" fmla="*/ 31 h 35"/>
                  <a:gd name="T86" fmla="*/ 56 w 56"/>
                  <a:gd name="T87" fmla="*/ 5 h 35"/>
                  <a:gd name="T88" fmla="*/ 48 w 56"/>
                  <a:gd name="T8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5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0" y="2"/>
                      <a:pt x="11" y="2"/>
                    </a:cubicBezTo>
                    <a:cubicBezTo>
                      <a:pt x="12" y="2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9"/>
                      <a:pt x="11" y="9"/>
                    </a:cubicBezTo>
                    <a:cubicBezTo>
                      <a:pt x="10" y="9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19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10" y="21"/>
                      <a:pt x="11" y="21"/>
                    </a:cubicBezTo>
                    <a:cubicBezTo>
                      <a:pt x="12" y="21"/>
                      <a:pt x="12" y="23"/>
                      <a:pt x="11" y="23"/>
                    </a:cubicBezTo>
                    <a:cubicBezTo>
                      <a:pt x="10" y="23"/>
                      <a:pt x="1" y="24"/>
                      <a:pt x="1" y="24"/>
                    </a:cubicBezTo>
                    <a:cubicBezTo>
                      <a:pt x="1" y="24"/>
                      <a:pt x="0" y="25"/>
                      <a:pt x="0" y="25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" y="26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9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3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2" y="35"/>
                      <a:pt x="56" y="33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18">
                <a:extLst>
                  <a:ext uri="{FF2B5EF4-FFF2-40B4-BE49-F238E27FC236}">
                    <a16:creationId xmlns:a16="http://schemas.microsoft.com/office/drawing/2014/main" id="{2286F252-442D-47BC-AF4A-D4B9C7FC3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3190876"/>
                <a:ext cx="211138" cy="133350"/>
              </a:xfrm>
              <a:custGeom>
                <a:avLst/>
                <a:gdLst>
                  <a:gd name="T0" fmla="*/ 48 w 56"/>
                  <a:gd name="T1" fmla="*/ 0 h 35"/>
                  <a:gd name="T2" fmla="*/ 11 w 56"/>
                  <a:gd name="T3" fmla="*/ 0 h 35"/>
                  <a:gd name="T4" fmla="*/ 1 w 56"/>
                  <a:gd name="T5" fmla="*/ 1 h 35"/>
                  <a:gd name="T6" fmla="*/ 0 w 56"/>
                  <a:gd name="T7" fmla="*/ 2 h 35"/>
                  <a:gd name="T8" fmla="*/ 1 w 56"/>
                  <a:gd name="T9" fmla="*/ 3 h 35"/>
                  <a:gd name="T10" fmla="*/ 11 w 56"/>
                  <a:gd name="T11" fmla="*/ 2 h 35"/>
                  <a:gd name="T12" fmla="*/ 11 w 56"/>
                  <a:gd name="T13" fmla="*/ 5 h 35"/>
                  <a:gd name="T14" fmla="*/ 1 w 56"/>
                  <a:gd name="T15" fmla="*/ 5 h 35"/>
                  <a:gd name="T16" fmla="*/ 0 w 56"/>
                  <a:gd name="T17" fmla="*/ 6 h 35"/>
                  <a:gd name="T18" fmla="*/ 1 w 56"/>
                  <a:gd name="T19" fmla="*/ 7 h 35"/>
                  <a:gd name="T20" fmla="*/ 11 w 56"/>
                  <a:gd name="T21" fmla="*/ 7 h 35"/>
                  <a:gd name="T22" fmla="*/ 11 w 56"/>
                  <a:gd name="T23" fmla="*/ 9 h 35"/>
                  <a:gd name="T24" fmla="*/ 1 w 56"/>
                  <a:gd name="T25" fmla="*/ 10 h 35"/>
                  <a:gd name="T26" fmla="*/ 0 w 56"/>
                  <a:gd name="T27" fmla="*/ 11 h 35"/>
                  <a:gd name="T28" fmla="*/ 1 w 56"/>
                  <a:gd name="T29" fmla="*/ 12 h 35"/>
                  <a:gd name="T30" fmla="*/ 11 w 56"/>
                  <a:gd name="T31" fmla="*/ 12 h 35"/>
                  <a:gd name="T32" fmla="*/ 11 w 56"/>
                  <a:gd name="T33" fmla="*/ 14 h 35"/>
                  <a:gd name="T34" fmla="*/ 1 w 56"/>
                  <a:gd name="T35" fmla="*/ 14 h 35"/>
                  <a:gd name="T36" fmla="*/ 0 w 56"/>
                  <a:gd name="T37" fmla="*/ 15 h 35"/>
                  <a:gd name="T38" fmla="*/ 1 w 56"/>
                  <a:gd name="T39" fmla="*/ 16 h 35"/>
                  <a:gd name="T40" fmla="*/ 11 w 56"/>
                  <a:gd name="T41" fmla="*/ 17 h 35"/>
                  <a:gd name="T42" fmla="*/ 11 w 56"/>
                  <a:gd name="T43" fmla="*/ 19 h 35"/>
                  <a:gd name="T44" fmla="*/ 1 w 56"/>
                  <a:gd name="T45" fmla="*/ 18 h 35"/>
                  <a:gd name="T46" fmla="*/ 0 w 56"/>
                  <a:gd name="T47" fmla="*/ 19 h 35"/>
                  <a:gd name="T48" fmla="*/ 1 w 56"/>
                  <a:gd name="T49" fmla="*/ 21 h 35"/>
                  <a:gd name="T50" fmla="*/ 11 w 56"/>
                  <a:gd name="T51" fmla="*/ 21 h 35"/>
                  <a:gd name="T52" fmla="*/ 11 w 56"/>
                  <a:gd name="T53" fmla="*/ 23 h 35"/>
                  <a:gd name="T54" fmla="*/ 1 w 56"/>
                  <a:gd name="T55" fmla="*/ 24 h 35"/>
                  <a:gd name="T56" fmla="*/ 0 w 56"/>
                  <a:gd name="T57" fmla="*/ 25 h 35"/>
                  <a:gd name="T58" fmla="*/ 1 w 56"/>
                  <a:gd name="T59" fmla="*/ 26 h 35"/>
                  <a:gd name="T60" fmla="*/ 11 w 56"/>
                  <a:gd name="T61" fmla="*/ 26 h 35"/>
                  <a:gd name="T62" fmla="*/ 11 w 56"/>
                  <a:gd name="T63" fmla="*/ 28 h 35"/>
                  <a:gd name="T64" fmla="*/ 1 w 56"/>
                  <a:gd name="T65" fmla="*/ 29 h 35"/>
                  <a:gd name="T66" fmla="*/ 0 w 56"/>
                  <a:gd name="T67" fmla="*/ 30 h 35"/>
                  <a:gd name="T68" fmla="*/ 1 w 56"/>
                  <a:gd name="T69" fmla="*/ 31 h 35"/>
                  <a:gd name="T70" fmla="*/ 11 w 56"/>
                  <a:gd name="T71" fmla="*/ 31 h 35"/>
                  <a:gd name="T72" fmla="*/ 11 w 56"/>
                  <a:gd name="T73" fmla="*/ 33 h 35"/>
                  <a:gd name="T74" fmla="*/ 1 w 56"/>
                  <a:gd name="T75" fmla="*/ 32 h 35"/>
                  <a:gd name="T76" fmla="*/ 0 w 56"/>
                  <a:gd name="T77" fmla="*/ 33 h 35"/>
                  <a:gd name="T78" fmla="*/ 1 w 56"/>
                  <a:gd name="T79" fmla="*/ 35 h 35"/>
                  <a:gd name="T80" fmla="*/ 11 w 56"/>
                  <a:gd name="T81" fmla="*/ 35 h 35"/>
                  <a:gd name="T82" fmla="*/ 48 w 56"/>
                  <a:gd name="T83" fmla="*/ 35 h 35"/>
                  <a:gd name="T84" fmla="*/ 56 w 56"/>
                  <a:gd name="T85" fmla="*/ 31 h 35"/>
                  <a:gd name="T86" fmla="*/ 56 w 56"/>
                  <a:gd name="T87" fmla="*/ 5 h 35"/>
                  <a:gd name="T88" fmla="*/ 48 w 56"/>
                  <a:gd name="T8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5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0" y="2"/>
                      <a:pt x="11" y="2"/>
                    </a:cubicBezTo>
                    <a:cubicBezTo>
                      <a:pt x="12" y="2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9"/>
                      <a:pt x="11" y="9"/>
                    </a:cubicBezTo>
                    <a:cubicBezTo>
                      <a:pt x="10" y="9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19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10" y="21"/>
                      <a:pt x="11" y="21"/>
                    </a:cubicBezTo>
                    <a:cubicBezTo>
                      <a:pt x="12" y="21"/>
                      <a:pt x="12" y="23"/>
                      <a:pt x="11" y="23"/>
                    </a:cubicBezTo>
                    <a:cubicBezTo>
                      <a:pt x="10" y="23"/>
                      <a:pt x="1" y="24"/>
                      <a:pt x="1" y="24"/>
                    </a:cubicBezTo>
                    <a:cubicBezTo>
                      <a:pt x="1" y="24"/>
                      <a:pt x="0" y="25"/>
                      <a:pt x="0" y="25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" y="26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9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3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2" y="35"/>
                      <a:pt x="56" y="33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Oval 119">
                <a:extLst>
                  <a:ext uri="{FF2B5EF4-FFF2-40B4-BE49-F238E27FC236}">
                    <a16:creationId xmlns:a16="http://schemas.microsoft.com/office/drawing/2014/main" id="{093A51F8-B21D-4ABC-9512-8756D64FB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225801"/>
                <a:ext cx="63500" cy="63500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Oval 120">
                <a:extLst>
                  <a:ext uri="{FF2B5EF4-FFF2-40B4-BE49-F238E27FC236}">
                    <a16:creationId xmlns:a16="http://schemas.microsoft.com/office/drawing/2014/main" id="{0816C25A-00D9-4F91-BFBB-6EC70124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225801"/>
                <a:ext cx="63500" cy="63500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121">
                <a:extLst>
                  <a:ext uri="{FF2B5EF4-FFF2-40B4-BE49-F238E27FC236}">
                    <a16:creationId xmlns:a16="http://schemas.microsoft.com/office/drawing/2014/main" id="{4C182A6C-9C73-44A2-B2FD-15125B9A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3054351"/>
                <a:ext cx="211138" cy="136525"/>
              </a:xfrm>
              <a:custGeom>
                <a:avLst/>
                <a:gdLst>
                  <a:gd name="T0" fmla="*/ 48 w 56"/>
                  <a:gd name="T1" fmla="*/ 0 h 36"/>
                  <a:gd name="T2" fmla="*/ 11 w 56"/>
                  <a:gd name="T3" fmla="*/ 1 h 36"/>
                  <a:gd name="T4" fmla="*/ 1 w 56"/>
                  <a:gd name="T5" fmla="*/ 1 h 36"/>
                  <a:gd name="T6" fmla="*/ 0 w 56"/>
                  <a:gd name="T7" fmla="*/ 2 h 36"/>
                  <a:gd name="T8" fmla="*/ 1 w 56"/>
                  <a:gd name="T9" fmla="*/ 4 h 36"/>
                  <a:gd name="T10" fmla="*/ 11 w 56"/>
                  <a:gd name="T11" fmla="*/ 3 h 36"/>
                  <a:gd name="T12" fmla="*/ 11 w 56"/>
                  <a:gd name="T13" fmla="*/ 5 h 36"/>
                  <a:gd name="T14" fmla="*/ 1 w 56"/>
                  <a:gd name="T15" fmla="*/ 5 h 36"/>
                  <a:gd name="T16" fmla="*/ 0 w 56"/>
                  <a:gd name="T17" fmla="*/ 6 h 36"/>
                  <a:gd name="T18" fmla="*/ 1 w 56"/>
                  <a:gd name="T19" fmla="*/ 8 h 36"/>
                  <a:gd name="T20" fmla="*/ 11 w 56"/>
                  <a:gd name="T21" fmla="*/ 8 h 36"/>
                  <a:gd name="T22" fmla="*/ 11 w 56"/>
                  <a:gd name="T23" fmla="*/ 10 h 36"/>
                  <a:gd name="T24" fmla="*/ 1 w 56"/>
                  <a:gd name="T25" fmla="*/ 11 h 36"/>
                  <a:gd name="T26" fmla="*/ 0 w 56"/>
                  <a:gd name="T27" fmla="*/ 12 h 36"/>
                  <a:gd name="T28" fmla="*/ 1 w 56"/>
                  <a:gd name="T29" fmla="*/ 13 h 36"/>
                  <a:gd name="T30" fmla="*/ 11 w 56"/>
                  <a:gd name="T31" fmla="*/ 12 h 36"/>
                  <a:gd name="T32" fmla="*/ 11 w 56"/>
                  <a:gd name="T33" fmla="*/ 15 h 36"/>
                  <a:gd name="T34" fmla="*/ 1 w 56"/>
                  <a:gd name="T35" fmla="*/ 14 h 36"/>
                  <a:gd name="T36" fmla="*/ 0 w 56"/>
                  <a:gd name="T37" fmla="*/ 16 h 36"/>
                  <a:gd name="T38" fmla="*/ 1 w 56"/>
                  <a:gd name="T39" fmla="*/ 17 h 36"/>
                  <a:gd name="T40" fmla="*/ 11 w 56"/>
                  <a:gd name="T41" fmla="*/ 17 h 36"/>
                  <a:gd name="T42" fmla="*/ 11 w 56"/>
                  <a:gd name="T43" fmla="*/ 19 h 36"/>
                  <a:gd name="T44" fmla="*/ 1 w 56"/>
                  <a:gd name="T45" fmla="*/ 19 h 36"/>
                  <a:gd name="T46" fmla="*/ 0 w 56"/>
                  <a:gd name="T47" fmla="*/ 20 h 36"/>
                  <a:gd name="T48" fmla="*/ 1 w 56"/>
                  <a:gd name="T49" fmla="*/ 21 h 36"/>
                  <a:gd name="T50" fmla="*/ 11 w 56"/>
                  <a:gd name="T51" fmla="*/ 22 h 36"/>
                  <a:gd name="T52" fmla="*/ 11 w 56"/>
                  <a:gd name="T53" fmla="*/ 24 h 36"/>
                  <a:gd name="T54" fmla="*/ 1 w 56"/>
                  <a:gd name="T55" fmla="*/ 25 h 36"/>
                  <a:gd name="T56" fmla="*/ 0 w 56"/>
                  <a:gd name="T57" fmla="*/ 26 h 36"/>
                  <a:gd name="T58" fmla="*/ 1 w 56"/>
                  <a:gd name="T59" fmla="*/ 27 h 36"/>
                  <a:gd name="T60" fmla="*/ 11 w 56"/>
                  <a:gd name="T61" fmla="*/ 26 h 36"/>
                  <a:gd name="T62" fmla="*/ 11 w 56"/>
                  <a:gd name="T63" fmla="*/ 29 h 36"/>
                  <a:gd name="T64" fmla="*/ 1 w 56"/>
                  <a:gd name="T65" fmla="*/ 29 h 36"/>
                  <a:gd name="T66" fmla="*/ 0 w 56"/>
                  <a:gd name="T67" fmla="*/ 30 h 36"/>
                  <a:gd name="T68" fmla="*/ 1 w 56"/>
                  <a:gd name="T69" fmla="*/ 32 h 36"/>
                  <a:gd name="T70" fmla="*/ 11 w 56"/>
                  <a:gd name="T71" fmla="*/ 31 h 36"/>
                  <a:gd name="T72" fmla="*/ 11 w 56"/>
                  <a:gd name="T73" fmla="*/ 33 h 36"/>
                  <a:gd name="T74" fmla="*/ 1 w 56"/>
                  <a:gd name="T75" fmla="*/ 33 h 36"/>
                  <a:gd name="T76" fmla="*/ 0 w 56"/>
                  <a:gd name="T77" fmla="*/ 34 h 36"/>
                  <a:gd name="T78" fmla="*/ 1 w 56"/>
                  <a:gd name="T79" fmla="*/ 35 h 36"/>
                  <a:gd name="T80" fmla="*/ 11 w 56"/>
                  <a:gd name="T81" fmla="*/ 36 h 36"/>
                  <a:gd name="T82" fmla="*/ 48 w 56"/>
                  <a:gd name="T83" fmla="*/ 36 h 36"/>
                  <a:gd name="T84" fmla="*/ 56 w 56"/>
                  <a:gd name="T85" fmla="*/ 31 h 36"/>
                  <a:gd name="T86" fmla="*/ 56 w 56"/>
                  <a:gd name="T87" fmla="*/ 5 h 36"/>
                  <a:gd name="T88" fmla="*/ 48 w 56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6">
                    <a:moveTo>
                      <a:pt x="48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0" y="3"/>
                      <a:pt x="11" y="3"/>
                    </a:cubicBezTo>
                    <a:cubicBezTo>
                      <a:pt x="12" y="3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0" y="8"/>
                      <a:pt x="11" y="8"/>
                    </a:cubicBezTo>
                    <a:cubicBezTo>
                      <a:pt x="12" y="8"/>
                      <a:pt x="12" y="10"/>
                      <a:pt x="11" y="10"/>
                    </a:cubicBezTo>
                    <a:cubicBezTo>
                      <a:pt x="10" y="10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10" y="12"/>
                      <a:pt x="11" y="12"/>
                    </a:cubicBezTo>
                    <a:cubicBezTo>
                      <a:pt x="12" y="12"/>
                      <a:pt x="12" y="15"/>
                      <a:pt x="11" y="15"/>
                    </a:cubicBezTo>
                    <a:cubicBezTo>
                      <a:pt x="10" y="15"/>
                      <a:pt x="1" y="14"/>
                      <a:pt x="1" y="14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1" y="17"/>
                      <a:pt x="1" y="17"/>
                    </a:cubicBezTo>
                    <a:cubicBezTo>
                      <a:pt x="1" y="17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ubicBezTo>
                      <a:pt x="1" y="21"/>
                      <a:pt x="10" y="22"/>
                      <a:pt x="11" y="22"/>
                    </a:cubicBezTo>
                    <a:cubicBezTo>
                      <a:pt x="12" y="22"/>
                      <a:pt x="12" y="24"/>
                      <a:pt x="11" y="24"/>
                    </a:cubicBezTo>
                    <a:cubicBezTo>
                      <a:pt x="10" y="24"/>
                      <a:pt x="1" y="25"/>
                      <a:pt x="1" y="25"/>
                    </a:cubicBezTo>
                    <a:cubicBezTo>
                      <a:pt x="1" y="25"/>
                      <a:pt x="0" y="25"/>
                      <a:pt x="0" y="26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0" y="26"/>
                      <a:pt x="11" y="26"/>
                    </a:cubicBezTo>
                    <a:cubicBezTo>
                      <a:pt x="12" y="26"/>
                      <a:pt x="12" y="29"/>
                      <a:pt x="11" y="29"/>
                    </a:cubicBezTo>
                    <a:cubicBezTo>
                      <a:pt x="10" y="29"/>
                      <a:pt x="1" y="29"/>
                      <a:pt x="1" y="29"/>
                    </a:cubicBezTo>
                    <a:cubicBezTo>
                      <a:pt x="1" y="29"/>
                      <a:pt x="0" y="30"/>
                      <a:pt x="0" y="30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3"/>
                      <a:pt x="1" y="33"/>
                    </a:cubicBezTo>
                    <a:cubicBezTo>
                      <a:pt x="1" y="33"/>
                      <a:pt x="0" y="33"/>
                      <a:pt x="0" y="34"/>
                    </a:cubicBezTo>
                    <a:cubicBezTo>
                      <a:pt x="0" y="35"/>
                      <a:pt x="1" y="35"/>
                      <a:pt x="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2" y="36"/>
                      <a:pt x="56" y="34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3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122">
                <a:extLst>
                  <a:ext uri="{FF2B5EF4-FFF2-40B4-BE49-F238E27FC236}">
                    <a16:creationId xmlns:a16="http://schemas.microsoft.com/office/drawing/2014/main" id="{ECDC56CF-7C24-435D-A0BC-E272DE56B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3054351"/>
                <a:ext cx="211138" cy="136525"/>
              </a:xfrm>
              <a:custGeom>
                <a:avLst/>
                <a:gdLst>
                  <a:gd name="T0" fmla="*/ 48 w 56"/>
                  <a:gd name="T1" fmla="*/ 0 h 36"/>
                  <a:gd name="T2" fmla="*/ 11 w 56"/>
                  <a:gd name="T3" fmla="*/ 1 h 36"/>
                  <a:gd name="T4" fmla="*/ 1 w 56"/>
                  <a:gd name="T5" fmla="*/ 1 h 36"/>
                  <a:gd name="T6" fmla="*/ 0 w 56"/>
                  <a:gd name="T7" fmla="*/ 2 h 36"/>
                  <a:gd name="T8" fmla="*/ 1 w 56"/>
                  <a:gd name="T9" fmla="*/ 4 h 36"/>
                  <a:gd name="T10" fmla="*/ 11 w 56"/>
                  <a:gd name="T11" fmla="*/ 3 h 36"/>
                  <a:gd name="T12" fmla="*/ 11 w 56"/>
                  <a:gd name="T13" fmla="*/ 5 h 36"/>
                  <a:gd name="T14" fmla="*/ 1 w 56"/>
                  <a:gd name="T15" fmla="*/ 5 h 36"/>
                  <a:gd name="T16" fmla="*/ 0 w 56"/>
                  <a:gd name="T17" fmla="*/ 6 h 36"/>
                  <a:gd name="T18" fmla="*/ 1 w 56"/>
                  <a:gd name="T19" fmla="*/ 8 h 36"/>
                  <a:gd name="T20" fmla="*/ 11 w 56"/>
                  <a:gd name="T21" fmla="*/ 8 h 36"/>
                  <a:gd name="T22" fmla="*/ 11 w 56"/>
                  <a:gd name="T23" fmla="*/ 10 h 36"/>
                  <a:gd name="T24" fmla="*/ 1 w 56"/>
                  <a:gd name="T25" fmla="*/ 11 h 36"/>
                  <a:gd name="T26" fmla="*/ 0 w 56"/>
                  <a:gd name="T27" fmla="*/ 12 h 36"/>
                  <a:gd name="T28" fmla="*/ 1 w 56"/>
                  <a:gd name="T29" fmla="*/ 13 h 36"/>
                  <a:gd name="T30" fmla="*/ 11 w 56"/>
                  <a:gd name="T31" fmla="*/ 12 h 36"/>
                  <a:gd name="T32" fmla="*/ 11 w 56"/>
                  <a:gd name="T33" fmla="*/ 15 h 36"/>
                  <a:gd name="T34" fmla="*/ 1 w 56"/>
                  <a:gd name="T35" fmla="*/ 14 h 36"/>
                  <a:gd name="T36" fmla="*/ 0 w 56"/>
                  <a:gd name="T37" fmla="*/ 16 h 36"/>
                  <a:gd name="T38" fmla="*/ 1 w 56"/>
                  <a:gd name="T39" fmla="*/ 17 h 36"/>
                  <a:gd name="T40" fmla="*/ 11 w 56"/>
                  <a:gd name="T41" fmla="*/ 17 h 36"/>
                  <a:gd name="T42" fmla="*/ 11 w 56"/>
                  <a:gd name="T43" fmla="*/ 19 h 36"/>
                  <a:gd name="T44" fmla="*/ 1 w 56"/>
                  <a:gd name="T45" fmla="*/ 19 h 36"/>
                  <a:gd name="T46" fmla="*/ 0 w 56"/>
                  <a:gd name="T47" fmla="*/ 20 h 36"/>
                  <a:gd name="T48" fmla="*/ 1 w 56"/>
                  <a:gd name="T49" fmla="*/ 21 h 36"/>
                  <a:gd name="T50" fmla="*/ 11 w 56"/>
                  <a:gd name="T51" fmla="*/ 22 h 36"/>
                  <a:gd name="T52" fmla="*/ 11 w 56"/>
                  <a:gd name="T53" fmla="*/ 24 h 36"/>
                  <a:gd name="T54" fmla="*/ 1 w 56"/>
                  <a:gd name="T55" fmla="*/ 25 h 36"/>
                  <a:gd name="T56" fmla="*/ 0 w 56"/>
                  <a:gd name="T57" fmla="*/ 26 h 36"/>
                  <a:gd name="T58" fmla="*/ 1 w 56"/>
                  <a:gd name="T59" fmla="*/ 27 h 36"/>
                  <a:gd name="T60" fmla="*/ 11 w 56"/>
                  <a:gd name="T61" fmla="*/ 26 h 36"/>
                  <a:gd name="T62" fmla="*/ 11 w 56"/>
                  <a:gd name="T63" fmla="*/ 29 h 36"/>
                  <a:gd name="T64" fmla="*/ 1 w 56"/>
                  <a:gd name="T65" fmla="*/ 29 h 36"/>
                  <a:gd name="T66" fmla="*/ 0 w 56"/>
                  <a:gd name="T67" fmla="*/ 30 h 36"/>
                  <a:gd name="T68" fmla="*/ 1 w 56"/>
                  <a:gd name="T69" fmla="*/ 32 h 36"/>
                  <a:gd name="T70" fmla="*/ 11 w 56"/>
                  <a:gd name="T71" fmla="*/ 31 h 36"/>
                  <a:gd name="T72" fmla="*/ 11 w 56"/>
                  <a:gd name="T73" fmla="*/ 33 h 36"/>
                  <a:gd name="T74" fmla="*/ 1 w 56"/>
                  <a:gd name="T75" fmla="*/ 33 h 36"/>
                  <a:gd name="T76" fmla="*/ 0 w 56"/>
                  <a:gd name="T77" fmla="*/ 34 h 36"/>
                  <a:gd name="T78" fmla="*/ 1 w 56"/>
                  <a:gd name="T79" fmla="*/ 35 h 36"/>
                  <a:gd name="T80" fmla="*/ 11 w 56"/>
                  <a:gd name="T81" fmla="*/ 36 h 36"/>
                  <a:gd name="T82" fmla="*/ 48 w 56"/>
                  <a:gd name="T83" fmla="*/ 36 h 36"/>
                  <a:gd name="T84" fmla="*/ 56 w 56"/>
                  <a:gd name="T85" fmla="*/ 31 h 36"/>
                  <a:gd name="T86" fmla="*/ 56 w 56"/>
                  <a:gd name="T87" fmla="*/ 5 h 36"/>
                  <a:gd name="T88" fmla="*/ 48 w 56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6">
                    <a:moveTo>
                      <a:pt x="48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0" y="3"/>
                      <a:pt x="11" y="3"/>
                    </a:cubicBezTo>
                    <a:cubicBezTo>
                      <a:pt x="12" y="3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0" y="8"/>
                      <a:pt x="11" y="8"/>
                    </a:cubicBezTo>
                    <a:cubicBezTo>
                      <a:pt x="12" y="8"/>
                      <a:pt x="12" y="10"/>
                      <a:pt x="11" y="10"/>
                    </a:cubicBezTo>
                    <a:cubicBezTo>
                      <a:pt x="10" y="10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10" y="12"/>
                      <a:pt x="11" y="12"/>
                    </a:cubicBezTo>
                    <a:cubicBezTo>
                      <a:pt x="12" y="12"/>
                      <a:pt x="12" y="15"/>
                      <a:pt x="11" y="15"/>
                    </a:cubicBezTo>
                    <a:cubicBezTo>
                      <a:pt x="10" y="15"/>
                      <a:pt x="1" y="14"/>
                      <a:pt x="1" y="14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1" y="17"/>
                      <a:pt x="1" y="17"/>
                    </a:cubicBezTo>
                    <a:cubicBezTo>
                      <a:pt x="1" y="17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ubicBezTo>
                      <a:pt x="1" y="21"/>
                      <a:pt x="10" y="22"/>
                      <a:pt x="11" y="22"/>
                    </a:cubicBezTo>
                    <a:cubicBezTo>
                      <a:pt x="12" y="22"/>
                      <a:pt x="12" y="24"/>
                      <a:pt x="11" y="24"/>
                    </a:cubicBezTo>
                    <a:cubicBezTo>
                      <a:pt x="10" y="24"/>
                      <a:pt x="1" y="25"/>
                      <a:pt x="1" y="25"/>
                    </a:cubicBezTo>
                    <a:cubicBezTo>
                      <a:pt x="1" y="25"/>
                      <a:pt x="0" y="25"/>
                      <a:pt x="0" y="26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0" y="26"/>
                      <a:pt x="11" y="26"/>
                    </a:cubicBezTo>
                    <a:cubicBezTo>
                      <a:pt x="12" y="26"/>
                      <a:pt x="12" y="29"/>
                      <a:pt x="11" y="29"/>
                    </a:cubicBezTo>
                    <a:cubicBezTo>
                      <a:pt x="10" y="29"/>
                      <a:pt x="1" y="29"/>
                      <a:pt x="1" y="29"/>
                    </a:cubicBezTo>
                    <a:cubicBezTo>
                      <a:pt x="1" y="29"/>
                      <a:pt x="0" y="30"/>
                      <a:pt x="0" y="30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3"/>
                      <a:pt x="1" y="33"/>
                    </a:cubicBezTo>
                    <a:cubicBezTo>
                      <a:pt x="1" y="33"/>
                      <a:pt x="0" y="33"/>
                      <a:pt x="0" y="34"/>
                    </a:cubicBezTo>
                    <a:cubicBezTo>
                      <a:pt x="0" y="35"/>
                      <a:pt x="1" y="35"/>
                      <a:pt x="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2" y="36"/>
                      <a:pt x="56" y="34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3"/>
                      <a:pt x="52" y="0"/>
                      <a:pt x="48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Oval 123">
                <a:extLst>
                  <a:ext uri="{FF2B5EF4-FFF2-40B4-BE49-F238E27FC236}">
                    <a16:creationId xmlns:a16="http://schemas.microsoft.com/office/drawing/2014/main" id="{1E84BDF9-073D-45FE-8B2B-CE0B202BB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092451"/>
                <a:ext cx="63500" cy="60325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Oval 124">
                <a:extLst>
                  <a:ext uri="{FF2B5EF4-FFF2-40B4-BE49-F238E27FC236}">
                    <a16:creationId xmlns:a16="http://schemas.microsoft.com/office/drawing/2014/main" id="{F18119E6-C327-4B1A-B0AE-766CFD2FC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3092451"/>
                <a:ext cx="63500" cy="60325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25">
                <a:extLst>
                  <a:ext uri="{FF2B5EF4-FFF2-40B4-BE49-F238E27FC236}">
                    <a16:creationId xmlns:a16="http://schemas.microsoft.com/office/drawing/2014/main" id="{3315D86C-B88D-43E1-BEC3-8F91A5704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2922588"/>
                <a:ext cx="211138" cy="136525"/>
              </a:xfrm>
              <a:custGeom>
                <a:avLst/>
                <a:gdLst>
                  <a:gd name="T0" fmla="*/ 48 w 56"/>
                  <a:gd name="T1" fmla="*/ 0 h 36"/>
                  <a:gd name="T2" fmla="*/ 11 w 56"/>
                  <a:gd name="T3" fmla="*/ 0 h 36"/>
                  <a:gd name="T4" fmla="*/ 1 w 56"/>
                  <a:gd name="T5" fmla="*/ 1 h 36"/>
                  <a:gd name="T6" fmla="*/ 0 w 56"/>
                  <a:gd name="T7" fmla="*/ 2 h 36"/>
                  <a:gd name="T8" fmla="*/ 1 w 56"/>
                  <a:gd name="T9" fmla="*/ 3 h 36"/>
                  <a:gd name="T10" fmla="*/ 11 w 56"/>
                  <a:gd name="T11" fmla="*/ 3 h 36"/>
                  <a:gd name="T12" fmla="*/ 11 w 56"/>
                  <a:gd name="T13" fmla="*/ 5 h 36"/>
                  <a:gd name="T14" fmla="*/ 1 w 56"/>
                  <a:gd name="T15" fmla="*/ 5 h 36"/>
                  <a:gd name="T16" fmla="*/ 0 w 56"/>
                  <a:gd name="T17" fmla="*/ 6 h 36"/>
                  <a:gd name="T18" fmla="*/ 1 w 56"/>
                  <a:gd name="T19" fmla="*/ 7 h 36"/>
                  <a:gd name="T20" fmla="*/ 11 w 56"/>
                  <a:gd name="T21" fmla="*/ 7 h 36"/>
                  <a:gd name="T22" fmla="*/ 11 w 56"/>
                  <a:gd name="T23" fmla="*/ 10 h 36"/>
                  <a:gd name="T24" fmla="*/ 1 w 56"/>
                  <a:gd name="T25" fmla="*/ 10 h 36"/>
                  <a:gd name="T26" fmla="*/ 0 w 56"/>
                  <a:gd name="T27" fmla="*/ 11 h 36"/>
                  <a:gd name="T28" fmla="*/ 1 w 56"/>
                  <a:gd name="T29" fmla="*/ 13 h 36"/>
                  <a:gd name="T30" fmla="*/ 11 w 56"/>
                  <a:gd name="T31" fmla="*/ 12 h 36"/>
                  <a:gd name="T32" fmla="*/ 11 w 56"/>
                  <a:gd name="T33" fmla="*/ 14 h 36"/>
                  <a:gd name="T34" fmla="*/ 1 w 56"/>
                  <a:gd name="T35" fmla="*/ 14 h 36"/>
                  <a:gd name="T36" fmla="*/ 0 w 56"/>
                  <a:gd name="T37" fmla="*/ 15 h 36"/>
                  <a:gd name="T38" fmla="*/ 1 w 56"/>
                  <a:gd name="T39" fmla="*/ 16 h 36"/>
                  <a:gd name="T40" fmla="*/ 11 w 56"/>
                  <a:gd name="T41" fmla="*/ 17 h 36"/>
                  <a:gd name="T42" fmla="*/ 11 w 56"/>
                  <a:gd name="T43" fmla="*/ 19 h 36"/>
                  <a:gd name="T44" fmla="*/ 1 w 56"/>
                  <a:gd name="T45" fmla="*/ 18 h 36"/>
                  <a:gd name="T46" fmla="*/ 0 w 56"/>
                  <a:gd name="T47" fmla="*/ 20 h 36"/>
                  <a:gd name="T48" fmla="*/ 1 w 56"/>
                  <a:gd name="T49" fmla="*/ 21 h 36"/>
                  <a:gd name="T50" fmla="*/ 11 w 56"/>
                  <a:gd name="T51" fmla="*/ 21 h 36"/>
                  <a:gd name="T52" fmla="*/ 11 w 56"/>
                  <a:gd name="T53" fmla="*/ 24 h 36"/>
                  <a:gd name="T54" fmla="*/ 1 w 56"/>
                  <a:gd name="T55" fmla="*/ 24 h 36"/>
                  <a:gd name="T56" fmla="*/ 0 w 56"/>
                  <a:gd name="T57" fmla="*/ 25 h 36"/>
                  <a:gd name="T58" fmla="*/ 1 w 56"/>
                  <a:gd name="T59" fmla="*/ 27 h 36"/>
                  <a:gd name="T60" fmla="*/ 11 w 56"/>
                  <a:gd name="T61" fmla="*/ 26 h 36"/>
                  <a:gd name="T62" fmla="*/ 11 w 56"/>
                  <a:gd name="T63" fmla="*/ 28 h 36"/>
                  <a:gd name="T64" fmla="*/ 1 w 56"/>
                  <a:gd name="T65" fmla="*/ 29 h 36"/>
                  <a:gd name="T66" fmla="*/ 0 w 56"/>
                  <a:gd name="T67" fmla="*/ 30 h 36"/>
                  <a:gd name="T68" fmla="*/ 1 w 56"/>
                  <a:gd name="T69" fmla="*/ 31 h 36"/>
                  <a:gd name="T70" fmla="*/ 11 w 56"/>
                  <a:gd name="T71" fmla="*/ 31 h 36"/>
                  <a:gd name="T72" fmla="*/ 11 w 56"/>
                  <a:gd name="T73" fmla="*/ 33 h 36"/>
                  <a:gd name="T74" fmla="*/ 1 w 56"/>
                  <a:gd name="T75" fmla="*/ 32 h 36"/>
                  <a:gd name="T76" fmla="*/ 0 w 56"/>
                  <a:gd name="T77" fmla="*/ 34 h 36"/>
                  <a:gd name="T78" fmla="*/ 1 w 56"/>
                  <a:gd name="T79" fmla="*/ 35 h 36"/>
                  <a:gd name="T80" fmla="*/ 11 w 56"/>
                  <a:gd name="T81" fmla="*/ 35 h 36"/>
                  <a:gd name="T82" fmla="*/ 48 w 56"/>
                  <a:gd name="T83" fmla="*/ 36 h 36"/>
                  <a:gd name="T84" fmla="*/ 56 w 56"/>
                  <a:gd name="T85" fmla="*/ 31 h 36"/>
                  <a:gd name="T86" fmla="*/ 56 w 56"/>
                  <a:gd name="T87" fmla="*/ 5 h 36"/>
                  <a:gd name="T88" fmla="*/ 48 w 56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6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0" y="3"/>
                      <a:pt x="11" y="3"/>
                    </a:cubicBezTo>
                    <a:cubicBezTo>
                      <a:pt x="12" y="3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10"/>
                      <a:pt x="11" y="10"/>
                    </a:cubicBezTo>
                    <a:cubicBezTo>
                      <a:pt x="10" y="10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10" y="21"/>
                      <a:pt x="11" y="21"/>
                    </a:cubicBezTo>
                    <a:cubicBezTo>
                      <a:pt x="12" y="21"/>
                      <a:pt x="12" y="24"/>
                      <a:pt x="11" y="24"/>
                    </a:cubicBezTo>
                    <a:cubicBezTo>
                      <a:pt x="10" y="24"/>
                      <a:pt x="1" y="24"/>
                      <a:pt x="1" y="24"/>
                    </a:cubicBezTo>
                    <a:cubicBezTo>
                      <a:pt x="1" y="24"/>
                      <a:pt x="0" y="25"/>
                      <a:pt x="0" y="25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1" y="27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9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2" y="36"/>
                      <a:pt x="56" y="33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26">
                <a:extLst>
                  <a:ext uri="{FF2B5EF4-FFF2-40B4-BE49-F238E27FC236}">
                    <a16:creationId xmlns:a16="http://schemas.microsoft.com/office/drawing/2014/main" id="{B55C89D0-F6EF-4B9F-B1AC-E2B08946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2922588"/>
                <a:ext cx="211138" cy="136525"/>
              </a:xfrm>
              <a:custGeom>
                <a:avLst/>
                <a:gdLst>
                  <a:gd name="T0" fmla="*/ 48 w 56"/>
                  <a:gd name="T1" fmla="*/ 0 h 36"/>
                  <a:gd name="T2" fmla="*/ 11 w 56"/>
                  <a:gd name="T3" fmla="*/ 0 h 36"/>
                  <a:gd name="T4" fmla="*/ 1 w 56"/>
                  <a:gd name="T5" fmla="*/ 1 h 36"/>
                  <a:gd name="T6" fmla="*/ 0 w 56"/>
                  <a:gd name="T7" fmla="*/ 2 h 36"/>
                  <a:gd name="T8" fmla="*/ 1 w 56"/>
                  <a:gd name="T9" fmla="*/ 3 h 36"/>
                  <a:gd name="T10" fmla="*/ 11 w 56"/>
                  <a:gd name="T11" fmla="*/ 3 h 36"/>
                  <a:gd name="T12" fmla="*/ 11 w 56"/>
                  <a:gd name="T13" fmla="*/ 5 h 36"/>
                  <a:gd name="T14" fmla="*/ 1 w 56"/>
                  <a:gd name="T15" fmla="*/ 5 h 36"/>
                  <a:gd name="T16" fmla="*/ 0 w 56"/>
                  <a:gd name="T17" fmla="*/ 6 h 36"/>
                  <a:gd name="T18" fmla="*/ 1 w 56"/>
                  <a:gd name="T19" fmla="*/ 7 h 36"/>
                  <a:gd name="T20" fmla="*/ 11 w 56"/>
                  <a:gd name="T21" fmla="*/ 7 h 36"/>
                  <a:gd name="T22" fmla="*/ 11 w 56"/>
                  <a:gd name="T23" fmla="*/ 10 h 36"/>
                  <a:gd name="T24" fmla="*/ 1 w 56"/>
                  <a:gd name="T25" fmla="*/ 10 h 36"/>
                  <a:gd name="T26" fmla="*/ 0 w 56"/>
                  <a:gd name="T27" fmla="*/ 11 h 36"/>
                  <a:gd name="T28" fmla="*/ 1 w 56"/>
                  <a:gd name="T29" fmla="*/ 13 h 36"/>
                  <a:gd name="T30" fmla="*/ 11 w 56"/>
                  <a:gd name="T31" fmla="*/ 12 h 36"/>
                  <a:gd name="T32" fmla="*/ 11 w 56"/>
                  <a:gd name="T33" fmla="*/ 14 h 36"/>
                  <a:gd name="T34" fmla="*/ 1 w 56"/>
                  <a:gd name="T35" fmla="*/ 14 h 36"/>
                  <a:gd name="T36" fmla="*/ 0 w 56"/>
                  <a:gd name="T37" fmla="*/ 15 h 36"/>
                  <a:gd name="T38" fmla="*/ 1 w 56"/>
                  <a:gd name="T39" fmla="*/ 16 h 36"/>
                  <a:gd name="T40" fmla="*/ 11 w 56"/>
                  <a:gd name="T41" fmla="*/ 17 h 36"/>
                  <a:gd name="T42" fmla="*/ 11 w 56"/>
                  <a:gd name="T43" fmla="*/ 19 h 36"/>
                  <a:gd name="T44" fmla="*/ 1 w 56"/>
                  <a:gd name="T45" fmla="*/ 18 h 36"/>
                  <a:gd name="T46" fmla="*/ 0 w 56"/>
                  <a:gd name="T47" fmla="*/ 20 h 36"/>
                  <a:gd name="T48" fmla="*/ 1 w 56"/>
                  <a:gd name="T49" fmla="*/ 21 h 36"/>
                  <a:gd name="T50" fmla="*/ 11 w 56"/>
                  <a:gd name="T51" fmla="*/ 21 h 36"/>
                  <a:gd name="T52" fmla="*/ 11 w 56"/>
                  <a:gd name="T53" fmla="*/ 24 h 36"/>
                  <a:gd name="T54" fmla="*/ 1 w 56"/>
                  <a:gd name="T55" fmla="*/ 24 h 36"/>
                  <a:gd name="T56" fmla="*/ 0 w 56"/>
                  <a:gd name="T57" fmla="*/ 25 h 36"/>
                  <a:gd name="T58" fmla="*/ 1 w 56"/>
                  <a:gd name="T59" fmla="*/ 27 h 36"/>
                  <a:gd name="T60" fmla="*/ 11 w 56"/>
                  <a:gd name="T61" fmla="*/ 26 h 36"/>
                  <a:gd name="T62" fmla="*/ 11 w 56"/>
                  <a:gd name="T63" fmla="*/ 28 h 36"/>
                  <a:gd name="T64" fmla="*/ 1 w 56"/>
                  <a:gd name="T65" fmla="*/ 29 h 36"/>
                  <a:gd name="T66" fmla="*/ 0 w 56"/>
                  <a:gd name="T67" fmla="*/ 30 h 36"/>
                  <a:gd name="T68" fmla="*/ 1 w 56"/>
                  <a:gd name="T69" fmla="*/ 31 h 36"/>
                  <a:gd name="T70" fmla="*/ 11 w 56"/>
                  <a:gd name="T71" fmla="*/ 31 h 36"/>
                  <a:gd name="T72" fmla="*/ 11 w 56"/>
                  <a:gd name="T73" fmla="*/ 33 h 36"/>
                  <a:gd name="T74" fmla="*/ 1 w 56"/>
                  <a:gd name="T75" fmla="*/ 32 h 36"/>
                  <a:gd name="T76" fmla="*/ 0 w 56"/>
                  <a:gd name="T77" fmla="*/ 34 h 36"/>
                  <a:gd name="T78" fmla="*/ 1 w 56"/>
                  <a:gd name="T79" fmla="*/ 35 h 36"/>
                  <a:gd name="T80" fmla="*/ 11 w 56"/>
                  <a:gd name="T81" fmla="*/ 35 h 36"/>
                  <a:gd name="T82" fmla="*/ 48 w 56"/>
                  <a:gd name="T83" fmla="*/ 36 h 36"/>
                  <a:gd name="T84" fmla="*/ 56 w 56"/>
                  <a:gd name="T85" fmla="*/ 31 h 36"/>
                  <a:gd name="T86" fmla="*/ 56 w 56"/>
                  <a:gd name="T87" fmla="*/ 5 h 36"/>
                  <a:gd name="T88" fmla="*/ 48 w 56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6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0" y="3"/>
                      <a:pt x="11" y="3"/>
                    </a:cubicBezTo>
                    <a:cubicBezTo>
                      <a:pt x="12" y="3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10"/>
                      <a:pt x="11" y="10"/>
                    </a:cubicBezTo>
                    <a:cubicBezTo>
                      <a:pt x="10" y="10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10" y="21"/>
                      <a:pt x="11" y="21"/>
                    </a:cubicBezTo>
                    <a:cubicBezTo>
                      <a:pt x="12" y="21"/>
                      <a:pt x="12" y="24"/>
                      <a:pt x="11" y="24"/>
                    </a:cubicBezTo>
                    <a:cubicBezTo>
                      <a:pt x="10" y="24"/>
                      <a:pt x="1" y="24"/>
                      <a:pt x="1" y="24"/>
                    </a:cubicBezTo>
                    <a:cubicBezTo>
                      <a:pt x="1" y="24"/>
                      <a:pt x="0" y="25"/>
                      <a:pt x="0" y="25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1" y="27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9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2" y="36"/>
                      <a:pt x="56" y="33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127">
                <a:extLst>
                  <a:ext uri="{FF2B5EF4-FFF2-40B4-BE49-F238E27FC236}">
                    <a16:creationId xmlns:a16="http://schemas.microsoft.com/office/drawing/2014/main" id="{4C6F6AC5-50A2-46BF-A255-344B63893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2960688"/>
                <a:ext cx="63500" cy="60325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Oval 128">
                <a:extLst>
                  <a:ext uri="{FF2B5EF4-FFF2-40B4-BE49-F238E27FC236}">
                    <a16:creationId xmlns:a16="http://schemas.microsoft.com/office/drawing/2014/main" id="{BA33C51C-61D3-486E-8DA3-F42B49294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2960688"/>
                <a:ext cx="63500" cy="60325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129">
                <a:extLst>
                  <a:ext uri="{FF2B5EF4-FFF2-40B4-BE49-F238E27FC236}">
                    <a16:creationId xmlns:a16="http://schemas.microsoft.com/office/drawing/2014/main" id="{C71C5F37-7F9A-45D4-8F02-3D5CD28DE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2790826"/>
                <a:ext cx="211138" cy="131763"/>
              </a:xfrm>
              <a:custGeom>
                <a:avLst/>
                <a:gdLst>
                  <a:gd name="T0" fmla="*/ 48 w 56"/>
                  <a:gd name="T1" fmla="*/ 0 h 35"/>
                  <a:gd name="T2" fmla="*/ 11 w 56"/>
                  <a:gd name="T3" fmla="*/ 0 h 35"/>
                  <a:gd name="T4" fmla="*/ 1 w 56"/>
                  <a:gd name="T5" fmla="*/ 0 h 35"/>
                  <a:gd name="T6" fmla="*/ 0 w 56"/>
                  <a:gd name="T7" fmla="*/ 1 h 35"/>
                  <a:gd name="T8" fmla="*/ 1 w 56"/>
                  <a:gd name="T9" fmla="*/ 3 h 35"/>
                  <a:gd name="T10" fmla="*/ 11 w 56"/>
                  <a:gd name="T11" fmla="*/ 2 h 35"/>
                  <a:gd name="T12" fmla="*/ 11 w 56"/>
                  <a:gd name="T13" fmla="*/ 4 h 35"/>
                  <a:gd name="T14" fmla="*/ 1 w 56"/>
                  <a:gd name="T15" fmla="*/ 4 h 35"/>
                  <a:gd name="T16" fmla="*/ 0 w 56"/>
                  <a:gd name="T17" fmla="*/ 5 h 35"/>
                  <a:gd name="T18" fmla="*/ 1 w 56"/>
                  <a:gd name="T19" fmla="*/ 7 h 35"/>
                  <a:gd name="T20" fmla="*/ 11 w 56"/>
                  <a:gd name="T21" fmla="*/ 7 h 35"/>
                  <a:gd name="T22" fmla="*/ 11 w 56"/>
                  <a:gd name="T23" fmla="*/ 9 h 35"/>
                  <a:gd name="T24" fmla="*/ 1 w 56"/>
                  <a:gd name="T25" fmla="*/ 10 h 35"/>
                  <a:gd name="T26" fmla="*/ 0 w 56"/>
                  <a:gd name="T27" fmla="*/ 11 h 35"/>
                  <a:gd name="T28" fmla="*/ 1 w 56"/>
                  <a:gd name="T29" fmla="*/ 12 h 35"/>
                  <a:gd name="T30" fmla="*/ 11 w 56"/>
                  <a:gd name="T31" fmla="*/ 12 h 35"/>
                  <a:gd name="T32" fmla="*/ 11 w 56"/>
                  <a:gd name="T33" fmla="*/ 14 h 35"/>
                  <a:gd name="T34" fmla="*/ 1 w 56"/>
                  <a:gd name="T35" fmla="*/ 14 h 35"/>
                  <a:gd name="T36" fmla="*/ 0 w 56"/>
                  <a:gd name="T37" fmla="*/ 15 h 35"/>
                  <a:gd name="T38" fmla="*/ 1 w 56"/>
                  <a:gd name="T39" fmla="*/ 16 h 35"/>
                  <a:gd name="T40" fmla="*/ 11 w 56"/>
                  <a:gd name="T41" fmla="*/ 16 h 35"/>
                  <a:gd name="T42" fmla="*/ 11 w 56"/>
                  <a:gd name="T43" fmla="*/ 18 h 35"/>
                  <a:gd name="T44" fmla="*/ 1 w 56"/>
                  <a:gd name="T45" fmla="*/ 18 h 35"/>
                  <a:gd name="T46" fmla="*/ 0 w 56"/>
                  <a:gd name="T47" fmla="*/ 19 h 35"/>
                  <a:gd name="T48" fmla="*/ 1 w 56"/>
                  <a:gd name="T49" fmla="*/ 20 h 35"/>
                  <a:gd name="T50" fmla="*/ 11 w 56"/>
                  <a:gd name="T51" fmla="*/ 21 h 35"/>
                  <a:gd name="T52" fmla="*/ 11 w 56"/>
                  <a:gd name="T53" fmla="*/ 23 h 35"/>
                  <a:gd name="T54" fmla="*/ 1 w 56"/>
                  <a:gd name="T55" fmla="*/ 24 h 35"/>
                  <a:gd name="T56" fmla="*/ 0 w 56"/>
                  <a:gd name="T57" fmla="*/ 25 h 35"/>
                  <a:gd name="T58" fmla="*/ 1 w 56"/>
                  <a:gd name="T59" fmla="*/ 26 h 35"/>
                  <a:gd name="T60" fmla="*/ 11 w 56"/>
                  <a:gd name="T61" fmla="*/ 26 h 35"/>
                  <a:gd name="T62" fmla="*/ 11 w 56"/>
                  <a:gd name="T63" fmla="*/ 28 h 35"/>
                  <a:gd name="T64" fmla="*/ 1 w 56"/>
                  <a:gd name="T65" fmla="*/ 28 h 35"/>
                  <a:gd name="T66" fmla="*/ 0 w 56"/>
                  <a:gd name="T67" fmla="*/ 30 h 35"/>
                  <a:gd name="T68" fmla="*/ 1 w 56"/>
                  <a:gd name="T69" fmla="*/ 31 h 35"/>
                  <a:gd name="T70" fmla="*/ 11 w 56"/>
                  <a:gd name="T71" fmla="*/ 30 h 35"/>
                  <a:gd name="T72" fmla="*/ 11 w 56"/>
                  <a:gd name="T73" fmla="*/ 33 h 35"/>
                  <a:gd name="T74" fmla="*/ 1 w 56"/>
                  <a:gd name="T75" fmla="*/ 32 h 35"/>
                  <a:gd name="T76" fmla="*/ 0 w 56"/>
                  <a:gd name="T77" fmla="*/ 33 h 35"/>
                  <a:gd name="T78" fmla="*/ 1 w 56"/>
                  <a:gd name="T79" fmla="*/ 34 h 35"/>
                  <a:gd name="T80" fmla="*/ 11 w 56"/>
                  <a:gd name="T81" fmla="*/ 35 h 35"/>
                  <a:gd name="T82" fmla="*/ 48 w 56"/>
                  <a:gd name="T83" fmla="*/ 35 h 35"/>
                  <a:gd name="T84" fmla="*/ 56 w 56"/>
                  <a:gd name="T85" fmla="*/ 30 h 35"/>
                  <a:gd name="T86" fmla="*/ 56 w 56"/>
                  <a:gd name="T87" fmla="*/ 4 h 35"/>
                  <a:gd name="T88" fmla="*/ 48 w 56"/>
                  <a:gd name="T8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5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0" y="2"/>
                      <a:pt x="11" y="2"/>
                    </a:cubicBezTo>
                    <a:cubicBezTo>
                      <a:pt x="12" y="2"/>
                      <a:pt x="12" y="4"/>
                      <a:pt x="11" y="4"/>
                    </a:cubicBezTo>
                    <a:cubicBezTo>
                      <a:pt x="10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9"/>
                      <a:pt x="11" y="9"/>
                    </a:cubicBezTo>
                    <a:cubicBezTo>
                      <a:pt x="10" y="9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6"/>
                      <a:pt x="10" y="16"/>
                      <a:pt x="11" y="16"/>
                    </a:cubicBezTo>
                    <a:cubicBezTo>
                      <a:pt x="12" y="16"/>
                      <a:pt x="12" y="18"/>
                      <a:pt x="11" y="18"/>
                    </a:cubicBezTo>
                    <a:cubicBezTo>
                      <a:pt x="10" y="18"/>
                      <a:pt x="1" y="18"/>
                      <a:pt x="1" y="18"/>
                    </a:cubicBezTo>
                    <a:cubicBezTo>
                      <a:pt x="1" y="18"/>
                      <a:pt x="0" y="18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10" y="21"/>
                      <a:pt x="11" y="21"/>
                    </a:cubicBezTo>
                    <a:cubicBezTo>
                      <a:pt x="12" y="21"/>
                      <a:pt x="12" y="23"/>
                      <a:pt x="11" y="23"/>
                    </a:cubicBezTo>
                    <a:cubicBezTo>
                      <a:pt x="10" y="23"/>
                      <a:pt x="1" y="24"/>
                      <a:pt x="1" y="24"/>
                    </a:cubicBezTo>
                    <a:cubicBezTo>
                      <a:pt x="1" y="24"/>
                      <a:pt x="0" y="24"/>
                      <a:pt x="0" y="25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" y="26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8"/>
                      <a:pt x="1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0"/>
                      <a:pt x="1" y="31"/>
                      <a:pt x="1" y="31"/>
                    </a:cubicBezTo>
                    <a:cubicBezTo>
                      <a:pt x="1" y="31"/>
                      <a:pt x="10" y="30"/>
                      <a:pt x="11" y="30"/>
                    </a:cubicBezTo>
                    <a:cubicBezTo>
                      <a:pt x="12" y="30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2"/>
                      <a:pt x="0" y="33"/>
                    </a:cubicBezTo>
                    <a:cubicBezTo>
                      <a:pt x="0" y="34"/>
                      <a:pt x="1" y="34"/>
                      <a:pt x="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2" y="35"/>
                      <a:pt x="56" y="33"/>
                      <a:pt x="56" y="30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130">
                <a:extLst>
                  <a:ext uri="{FF2B5EF4-FFF2-40B4-BE49-F238E27FC236}">
                    <a16:creationId xmlns:a16="http://schemas.microsoft.com/office/drawing/2014/main" id="{D4405CC9-5AEC-4DB5-A20F-45683C35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2790826"/>
                <a:ext cx="211138" cy="131763"/>
              </a:xfrm>
              <a:custGeom>
                <a:avLst/>
                <a:gdLst>
                  <a:gd name="T0" fmla="*/ 48 w 56"/>
                  <a:gd name="T1" fmla="*/ 0 h 35"/>
                  <a:gd name="T2" fmla="*/ 11 w 56"/>
                  <a:gd name="T3" fmla="*/ 0 h 35"/>
                  <a:gd name="T4" fmla="*/ 1 w 56"/>
                  <a:gd name="T5" fmla="*/ 0 h 35"/>
                  <a:gd name="T6" fmla="*/ 0 w 56"/>
                  <a:gd name="T7" fmla="*/ 1 h 35"/>
                  <a:gd name="T8" fmla="*/ 1 w 56"/>
                  <a:gd name="T9" fmla="*/ 3 h 35"/>
                  <a:gd name="T10" fmla="*/ 11 w 56"/>
                  <a:gd name="T11" fmla="*/ 2 h 35"/>
                  <a:gd name="T12" fmla="*/ 11 w 56"/>
                  <a:gd name="T13" fmla="*/ 4 h 35"/>
                  <a:gd name="T14" fmla="*/ 1 w 56"/>
                  <a:gd name="T15" fmla="*/ 4 h 35"/>
                  <a:gd name="T16" fmla="*/ 0 w 56"/>
                  <a:gd name="T17" fmla="*/ 5 h 35"/>
                  <a:gd name="T18" fmla="*/ 1 w 56"/>
                  <a:gd name="T19" fmla="*/ 7 h 35"/>
                  <a:gd name="T20" fmla="*/ 11 w 56"/>
                  <a:gd name="T21" fmla="*/ 7 h 35"/>
                  <a:gd name="T22" fmla="*/ 11 w 56"/>
                  <a:gd name="T23" fmla="*/ 9 h 35"/>
                  <a:gd name="T24" fmla="*/ 1 w 56"/>
                  <a:gd name="T25" fmla="*/ 10 h 35"/>
                  <a:gd name="T26" fmla="*/ 0 w 56"/>
                  <a:gd name="T27" fmla="*/ 11 h 35"/>
                  <a:gd name="T28" fmla="*/ 1 w 56"/>
                  <a:gd name="T29" fmla="*/ 12 h 35"/>
                  <a:gd name="T30" fmla="*/ 11 w 56"/>
                  <a:gd name="T31" fmla="*/ 12 h 35"/>
                  <a:gd name="T32" fmla="*/ 11 w 56"/>
                  <a:gd name="T33" fmla="*/ 14 h 35"/>
                  <a:gd name="T34" fmla="*/ 1 w 56"/>
                  <a:gd name="T35" fmla="*/ 14 h 35"/>
                  <a:gd name="T36" fmla="*/ 0 w 56"/>
                  <a:gd name="T37" fmla="*/ 15 h 35"/>
                  <a:gd name="T38" fmla="*/ 1 w 56"/>
                  <a:gd name="T39" fmla="*/ 16 h 35"/>
                  <a:gd name="T40" fmla="*/ 11 w 56"/>
                  <a:gd name="T41" fmla="*/ 16 h 35"/>
                  <a:gd name="T42" fmla="*/ 11 w 56"/>
                  <a:gd name="T43" fmla="*/ 18 h 35"/>
                  <a:gd name="T44" fmla="*/ 1 w 56"/>
                  <a:gd name="T45" fmla="*/ 18 h 35"/>
                  <a:gd name="T46" fmla="*/ 0 w 56"/>
                  <a:gd name="T47" fmla="*/ 19 h 35"/>
                  <a:gd name="T48" fmla="*/ 1 w 56"/>
                  <a:gd name="T49" fmla="*/ 20 h 35"/>
                  <a:gd name="T50" fmla="*/ 11 w 56"/>
                  <a:gd name="T51" fmla="*/ 21 h 35"/>
                  <a:gd name="T52" fmla="*/ 11 w 56"/>
                  <a:gd name="T53" fmla="*/ 23 h 35"/>
                  <a:gd name="T54" fmla="*/ 1 w 56"/>
                  <a:gd name="T55" fmla="*/ 24 h 35"/>
                  <a:gd name="T56" fmla="*/ 0 w 56"/>
                  <a:gd name="T57" fmla="*/ 25 h 35"/>
                  <a:gd name="T58" fmla="*/ 1 w 56"/>
                  <a:gd name="T59" fmla="*/ 26 h 35"/>
                  <a:gd name="T60" fmla="*/ 11 w 56"/>
                  <a:gd name="T61" fmla="*/ 26 h 35"/>
                  <a:gd name="T62" fmla="*/ 11 w 56"/>
                  <a:gd name="T63" fmla="*/ 28 h 35"/>
                  <a:gd name="T64" fmla="*/ 1 w 56"/>
                  <a:gd name="T65" fmla="*/ 28 h 35"/>
                  <a:gd name="T66" fmla="*/ 0 w 56"/>
                  <a:gd name="T67" fmla="*/ 30 h 35"/>
                  <a:gd name="T68" fmla="*/ 1 w 56"/>
                  <a:gd name="T69" fmla="*/ 31 h 35"/>
                  <a:gd name="T70" fmla="*/ 11 w 56"/>
                  <a:gd name="T71" fmla="*/ 30 h 35"/>
                  <a:gd name="T72" fmla="*/ 11 w 56"/>
                  <a:gd name="T73" fmla="*/ 33 h 35"/>
                  <a:gd name="T74" fmla="*/ 1 w 56"/>
                  <a:gd name="T75" fmla="*/ 32 h 35"/>
                  <a:gd name="T76" fmla="*/ 0 w 56"/>
                  <a:gd name="T77" fmla="*/ 33 h 35"/>
                  <a:gd name="T78" fmla="*/ 1 w 56"/>
                  <a:gd name="T79" fmla="*/ 34 h 35"/>
                  <a:gd name="T80" fmla="*/ 11 w 56"/>
                  <a:gd name="T81" fmla="*/ 35 h 35"/>
                  <a:gd name="T82" fmla="*/ 48 w 56"/>
                  <a:gd name="T83" fmla="*/ 35 h 35"/>
                  <a:gd name="T84" fmla="*/ 56 w 56"/>
                  <a:gd name="T85" fmla="*/ 30 h 35"/>
                  <a:gd name="T86" fmla="*/ 56 w 56"/>
                  <a:gd name="T87" fmla="*/ 4 h 35"/>
                  <a:gd name="T88" fmla="*/ 48 w 56"/>
                  <a:gd name="T8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5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0" y="2"/>
                      <a:pt x="11" y="2"/>
                    </a:cubicBezTo>
                    <a:cubicBezTo>
                      <a:pt x="12" y="2"/>
                      <a:pt x="12" y="4"/>
                      <a:pt x="11" y="4"/>
                    </a:cubicBezTo>
                    <a:cubicBezTo>
                      <a:pt x="10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9"/>
                      <a:pt x="11" y="9"/>
                    </a:cubicBezTo>
                    <a:cubicBezTo>
                      <a:pt x="10" y="9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6"/>
                      <a:pt x="10" y="16"/>
                      <a:pt x="11" y="16"/>
                    </a:cubicBezTo>
                    <a:cubicBezTo>
                      <a:pt x="12" y="16"/>
                      <a:pt x="12" y="18"/>
                      <a:pt x="11" y="18"/>
                    </a:cubicBezTo>
                    <a:cubicBezTo>
                      <a:pt x="10" y="18"/>
                      <a:pt x="1" y="18"/>
                      <a:pt x="1" y="18"/>
                    </a:cubicBezTo>
                    <a:cubicBezTo>
                      <a:pt x="1" y="18"/>
                      <a:pt x="0" y="18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10" y="21"/>
                      <a:pt x="11" y="21"/>
                    </a:cubicBezTo>
                    <a:cubicBezTo>
                      <a:pt x="12" y="21"/>
                      <a:pt x="12" y="23"/>
                      <a:pt x="11" y="23"/>
                    </a:cubicBezTo>
                    <a:cubicBezTo>
                      <a:pt x="10" y="23"/>
                      <a:pt x="1" y="24"/>
                      <a:pt x="1" y="24"/>
                    </a:cubicBezTo>
                    <a:cubicBezTo>
                      <a:pt x="1" y="24"/>
                      <a:pt x="0" y="24"/>
                      <a:pt x="0" y="25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" y="26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8"/>
                      <a:pt x="1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0"/>
                      <a:pt x="1" y="31"/>
                      <a:pt x="1" y="31"/>
                    </a:cubicBezTo>
                    <a:cubicBezTo>
                      <a:pt x="1" y="31"/>
                      <a:pt x="10" y="30"/>
                      <a:pt x="11" y="30"/>
                    </a:cubicBezTo>
                    <a:cubicBezTo>
                      <a:pt x="12" y="30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2"/>
                      <a:pt x="0" y="33"/>
                    </a:cubicBezTo>
                    <a:cubicBezTo>
                      <a:pt x="0" y="34"/>
                      <a:pt x="1" y="34"/>
                      <a:pt x="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2" y="35"/>
                      <a:pt x="56" y="33"/>
                      <a:pt x="56" y="30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Oval 131">
                <a:extLst>
                  <a:ext uri="{FF2B5EF4-FFF2-40B4-BE49-F238E27FC236}">
                    <a16:creationId xmlns:a16="http://schemas.microsoft.com/office/drawing/2014/main" id="{EBD70102-A32E-4127-A536-E876F00B1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2824163"/>
                <a:ext cx="63500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Oval 132">
                <a:extLst>
                  <a:ext uri="{FF2B5EF4-FFF2-40B4-BE49-F238E27FC236}">
                    <a16:creationId xmlns:a16="http://schemas.microsoft.com/office/drawing/2014/main" id="{764F2769-B30B-4FB8-AB3D-8017ADF63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2824163"/>
                <a:ext cx="63500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133">
                <a:extLst>
                  <a:ext uri="{FF2B5EF4-FFF2-40B4-BE49-F238E27FC236}">
                    <a16:creationId xmlns:a16="http://schemas.microsoft.com/office/drawing/2014/main" id="{C3E45D05-4859-4865-AAAA-D08A998B1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2654301"/>
                <a:ext cx="211138" cy="136525"/>
              </a:xfrm>
              <a:custGeom>
                <a:avLst/>
                <a:gdLst>
                  <a:gd name="T0" fmla="*/ 48 w 56"/>
                  <a:gd name="T1" fmla="*/ 0 h 36"/>
                  <a:gd name="T2" fmla="*/ 11 w 56"/>
                  <a:gd name="T3" fmla="*/ 0 h 36"/>
                  <a:gd name="T4" fmla="*/ 1 w 56"/>
                  <a:gd name="T5" fmla="*/ 1 h 36"/>
                  <a:gd name="T6" fmla="*/ 0 w 56"/>
                  <a:gd name="T7" fmla="*/ 2 h 36"/>
                  <a:gd name="T8" fmla="*/ 1 w 56"/>
                  <a:gd name="T9" fmla="*/ 3 h 36"/>
                  <a:gd name="T10" fmla="*/ 11 w 56"/>
                  <a:gd name="T11" fmla="*/ 3 h 36"/>
                  <a:gd name="T12" fmla="*/ 11 w 56"/>
                  <a:gd name="T13" fmla="*/ 5 h 36"/>
                  <a:gd name="T14" fmla="*/ 1 w 56"/>
                  <a:gd name="T15" fmla="*/ 5 h 36"/>
                  <a:gd name="T16" fmla="*/ 0 w 56"/>
                  <a:gd name="T17" fmla="*/ 6 h 36"/>
                  <a:gd name="T18" fmla="*/ 1 w 56"/>
                  <a:gd name="T19" fmla="*/ 7 h 36"/>
                  <a:gd name="T20" fmla="*/ 11 w 56"/>
                  <a:gd name="T21" fmla="*/ 7 h 36"/>
                  <a:gd name="T22" fmla="*/ 11 w 56"/>
                  <a:gd name="T23" fmla="*/ 10 h 36"/>
                  <a:gd name="T24" fmla="*/ 1 w 56"/>
                  <a:gd name="T25" fmla="*/ 10 h 36"/>
                  <a:gd name="T26" fmla="*/ 0 w 56"/>
                  <a:gd name="T27" fmla="*/ 12 h 36"/>
                  <a:gd name="T28" fmla="*/ 1 w 56"/>
                  <a:gd name="T29" fmla="*/ 13 h 36"/>
                  <a:gd name="T30" fmla="*/ 11 w 56"/>
                  <a:gd name="T31" fmla="*/ 12 h 36"/>
                  <a:gd name="T32" fmla="*/ 11 w 56"/>
                  <a:gd name="T33" fmla="*/ 14 h 36"/>
                  <a:gd name="T34" fmla="*/ 1 w 56"/>
                  <a:gd name="T35" fmla="*/ 14 h 36"/>
                  <a:gd name="T36" fmla="*/ 0 w 56"/>
                  <a:gd name="T37" fmla="*/ 15 h 36"/>
                  <a:gd name="T38" fmla="*/ 1 w 56"/>
                  <a:gd name="T39" fmla="*/ 17 h 36"/>
                  <a:gd name="T40" fmla="*/ 11 w 56"/>
                  <a:gd name="T41" fmla="*/ 17 h 36"/>
                  <a:gd name="T42" fmla="*/ 11 w 56"/>
                  <a:gd name="T43" fmla="*/ 19 h 36"/>
                  <a:gd name="T44" fmla="*/ 1 w 56"/>
                  <a:gd name="T45" fmla="*/ 18 h 36"/>
                  <a:gd name="T46" fmla="*/ 0 w 56"/>
                  <a:gd name="T47" fmla="*/ 20 h 36"/>
                  <a:gd name="T48" fmla="*/ 1 w 56"/>
                  <a:gd name="T49" fmla="*/ 21 h 36"/>
                  <a:gd name="T50" fmla="*/ 11 w 56"/>
                  <a:gd name="T51" fmla="*/ 21 h 36"/>
                  <a:gd name="T52" fmla="*/ 11 w 56"/>
                  <a:gd name="T53" fmla="*/ 24 h 36"/>
                  <a:gd name="T54" fmla="*/ 1 w 56"/>
                  <a:gd name="T55" fmla="*/ 24 h 36"/>
                  <a:gd name="T56" fmla="*/ 0 w 56"/>
                  <a:gd name="T57" fmla="*/ 26 h 36"/>
                  <a:gd name="T58" fmla="*/ 1 w 56"/>
                  <a:gd name="T59" fmla="*/ 27 h 36"/>
                  <a:gd name="T60" fmla="*/ 11 w 56"/>
                  <a:gd name="T61" fmla="*/ 26 h 36"/>
                  <a:gd name="T62" fmla="*/ 11 w 56"/>
                  <a:gd name="T63" fmla="*/ 28 h 36"/>
                  <a:gd name="T64" fmla="*/ 1 w 56"/>
                  <a:gd name="T65" fmla="*/ 29 h 36"/>
                  <a:gd name="T66" fmla="*/ 0 w 56"/>
                  <a:gd name="T67" fmla="*/ 30 h 36"/>
                  <a:gd name="T68" fmla="*/ 1 w 56"/>
                  <a:gd name="T69" fmla="*/ 31 h 36"/>
                  <a:gd name="T70" fmla="*/ 11 w 56"/>
                  <a:gd name="T71" fmla="*/ 31 h 36"/>
                  <a:gd name="T72" fmla="*/ 11 w 56"/>
                  <a:gd name="T73" fmla="*/ 33 h 36"/>
                  <a:gd name="T74" fmla="*/ 1 w 56"/>
                  <a:gd name="T75" fmla="*/ 32 h 36"/>
                  <a:gd name="T76" fmla="*/ 0 w 56"/>
                  <a:gd name="T77" fmla="*/ 34 h 36"/>
                  <a:gd name="T78" fmla="*/ 1 w 56"/>
                  <a:gd name="T79" fmla="*/ 35 h 36"/>
                  <a:gd name="T80" fmla="*/ 11 w 56"/>
                  <a:gd name="T81" fmla="*/ 36 h 36"/>
                  <a:gd name="T82" fmla="*/ 48 w 56"/>
                  <a:gd name="T83" fmla="*/ 36 h 36"/>
                  <a:gd name="T84" fmla="*/ 56 w 56"/>
                  <a:gd name="T85" fmla="*/ 31 h 36"/>
                  <a:gd name="T86" fmla="*/ 56 w 56"/>
                  <a:gd name="T87" fmla="*/ 5 h 36"/>
                  <a:gd name="T88" fmla="*/ 48 w 56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6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0" y="3"/>
                      <a:pt x="11" y="3"/>
                    </a:cubicBezTo>
                    <a:cubicBezTo>
                      <a:pt x="12" y="3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10"/>
                      <a:pt x="11" y="10"/>
                    </a:cubicBezTo>
                    <a:cubicBezTo>
                      <a:pt x="10" y="10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16"/>
                      <a:pt x="1" y="17"/>
                      <a:pt x="1" y="17"/>
                    </a:cubicBezTo>
                    <a:cubicBezTo>
                      <a:pt x="1" y="17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10" y="21"/>
                      <a:pt x="11" y="21"/>
                    </a:cubicBezTo>
                    <a:cubicBezTo>
                      <a:pt x="12" y="21"/>
                      <a:pt x="12" y="24"/>
                      <a:pt x="11" y="24"/>
                    </a:cubicBezTo>
                    <a:cubicBezTo>
                      <a:pt x="10" y="24"/>
                      <a:pt x="1" y="24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1" y="27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9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2" y="36"/>
                      <a:pt x="56" y="34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134">
                <a:extLst>
                  <a:ext uri="{FF2B5EF4-FFF2-40B4-BE49-F238E27FC236}">
                    <a16:creationId xmlns:a16="http://schemas.microsoft.com/office/drawing/2014/main" id="{22C29615-24B6-4E44-AC30-D492697EF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4" y="2654301"/>
                <a:ext cx="211138" cy="136525"/>
              </a:xfrm>
              <a:custGeom>
                <a:avLst/>
                <a:gdLst>
                  <a:gd name="T0" fmla="*/ 48 w 56"/>
                  <a:gd name="T1" fmla="*/ 0 h 36"/>
                  <a:gd name="T2" fmla="*/ 11 w 56"/>
                  <a:gd name="T3" fmla="*/ 0 h 36"/>
                  <a:gd name="T4" fmla="*/ 1 w 56"/>
                  <a:gd name="T5" fmla="*/ 1 h 36"/>
                  <a:gd name="T6" fmla="*/ 0 w 56"/>
                  <a:gd name="T7" fmla="*/ 2 h 36"/>
                  <a:gd name="T8" fmla="*/ 1 w 56"/>
                  <a:gd name="T9" fmla="*/ 3 h 36"/>
                  <a:gd name="T10" fmla="*/ 11 w 56"/>
                  <a:gd name="T11" fmla="*/ 3 h 36"/>
                  <a:gd name="T12" fmla="*/ 11 w 56"/>
                  <a:gd name="T13" fmla="*/ 5 h 36"/>
                  <a:gd name="T14" fmla="*/ 1 w 56"/>
                  <a:gd name="T15" fmla="*/ 5 h 36"/>
                  <a:gd name="T16" fmla="*/ 0 w 56"/>
                  <a:gd name="T17" fmla="*/ 6 h 36"/>
                  <a:gd name="T18" fmla="*/ 1 w 56"/>
                  <a:gd name="T19" fmla="*/ 7 h 36"/>
                  <a:gd name="T20" fmla="*/ 11 w 56"/>
                  <a:gd name="T21" fmla="*/ 7 h 36"/>
                  <a:gd name="T22" fmla="*/ 11 w 56"/>
                  <a:gd name="T23" fmla="*/ 10 h 36"/>
                  <a:gd name="T24" fmla="*/ 1 w 56"/>
                  <a:gd name="T25" fmla="*/ 10 h 36"/>
                  <a:gd name="T26" fmla="*/ 0 w 56"/>
                  <a:gd name="T27" fmla="*/ 12 h 36"/>
                  <a:gd name="T28" fmla="*/ 1 w 56"/>
                  <a:gd name="T29" fmla="*/ 13 h 36"/>
                  <a:gd name="T30" fmla="*/ 11 w 56"/>
                  <a:gd name="T31" fmla="*/ 12 h 36"/>
                  <a:gd name="T32" fmla="*/ 11 w 56"/>
                  <a:gd name="T33" fmla="*/ 14 h 36"/>
                  <a:gd name="T34" fmla="*/ 1 w 56"/>
                  <a:gd name="T35" fmla="*/ 14 h 36"/>
                  <a:gd name="T36" fmla="*/ 0 w 56"/>
                  <a:gd name="T37" fmla="*/ 15 h 36"/>
                  <a:gd name="T38" fmla="*/ 1 w 56"/>
                  <a:gd name="T39" fmla="*/ 17 h 36"/>
                  <a:gd name="T40" fmla="*/ 11 w 56"/>
                  <a:gd name="T41" fmla="*/ 17 h 36"/>
                  <a:gd name="T42" fmla="*/ 11 w 56"/>
                  <a:gd name="T43" fmla="*/ 19 h 36"/>
                  <a:gd name="T44" fmla="*/ 1 w 56"/>
                  <a:gd name="T45" fmla="*/ 18 h 36"/>
                  <a:gd name="T46" fmla="*/ 0 w 56"/>
                  <a:gd name="T47" fmla="*/ 20 h 36"/>
                  <a:gd name="T48" fmla="*/ 1 w 56"/>
                  <a:gd name="T49" fmla="*/ 21 h 36"/>
                  <a:gd name="T50" fmla="*/ 11 w 56"/>
                  <a:gd name="T51" fmla="*/ 21 h 36"/>
                  <a:gd name="T52" fmla="*/ 11 w 56"/>
                  <a:gd name="T53" fmla="*/ 24 h 36"/>
                  <a:gd name="T54" fmla="*/ 1 w 56"/>
                  <a:gd name="T55" fmla="*/ 24 h 36"/>
                  <a:gd name="T56" fmla="*/ 0 w 56"/>
                  <a:gd name="T57" fmla="*/ 26 h 36"/>
                  <a:gd name="T58" fmla="*/ 1 w 56"/>
                  <a:gd name="T59" fmla="*/ 27 h 36"/>
                  <a:gd name="T60" fmla="*/ 11 w 56"/>
                  <a:gd name="T61" fmla="*/ 26 h 36"/>
                  <a:gd name="T62" fmla="*/ 11 w 56"/>
                  <a:gd name="T63" fmla="*/ 28 h 36"/>
                  <a:gd name="T64" fmla="*/ 1 w 56"/>
                  <a:gd name="T65" fmla="*/ 29 h 36"/>
                  <a:gd name="T66" fmla="*/ 0 w 56"/>
                  <a:gd name="T67" fmla="*/ 30 h 36"/>
                  <a:gd name="T68" fmla="*/ 1 w 56"/>
                  <a:gd name="T69" fmla="*/ 31 h 36"/>
                  <a:gd name="T70" fmla="*/ 11 w 56"/>
                  <a:gd name="T71" fmla="*/ 31 h 36"/>
                  <a:gd name="T72" fmla="*/ 11 w 56"/>
                  <a:gd name="T73" fmla="*/ 33 h 36"/>
                  <a:gd name="T74" fmla="*/ 1 w 56"/>
                  <a:gd name="T75" fmla="*/ 32 h 36"/>
                  <a:gd name="T76" fmla="*/ 0 w 56"/>
                  <a:gd name="T77" fmla="*/ 34 h 36"/>
                  <a:gd name="T78" fmla="*/ 1 w 56"/>
                  <a:gd name="T79" fmla="*/ 35 h 36"/>
                  <a:gd name="T80" fmla="*/ 11 w 56"/>
                  <a:gd name="T81" fmla="*/ 36 h 36"/>
                  <a:gd name="T82" fmla="*/ 48 w 56"/>
                  <a:gd name="T83" fmla="*/ 36 h 36"/>
                  <a:gd name="T84" fmla="*/ 56 w 56"/>
                  <a:gd name="T85" fmla="*/ 31 h 36"/>
                  <a:gd name="T86" fmla="*/ 56 w 56"/>
                  <a:gd name="T87" fmla="*/ 5 h 36"/>
                  <a:gd name="T88" fmla="*/ 48 w 56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36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0" y="3"/>
                      <a:pt x="11" y="3"/>
                    </a:cubicBezTo>
                    <a:cubicBezTo>
                      <a:pt x="12" y="3"/>
                      <a:pt x="12" y="5"/>
                      <a:pt x="11" y="5"/>
                    </a:cubicBezTo>
                    <a:cubicBezTo>
                      <a:pt x="10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0" y="7"/>
                      <a:pt x="11" y="7"/>
                    </a:cubicBezTo>
                    <a:cubicBezTo>
                      <a:pt x="12" y="7"/>
                      <a:pt x="12" y="10"/>
                      <a:pt x="11" y="10"/>
                    </a:cubicBezTo>
                    <a:cubicBezTo>
                      <a:pt x="10" y="10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3"/>
                      <a:pt x="10" y="12"/>
                      <a:pt x="11" y="12"/>
                    </a:cubicBezTo>
                    <a:cubicBezTo>
                      <a:pt x="12" y="12"/>
                      <a:pt x="12" y="14"/>
                      <a:pt x="11" y="14"/>
                    </a:cubicBezTo>
                    <a:cubicBezTo>
                      <a:pt x="10" y="14"/>
                      <a:pt x="1" y="14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16"/>
                      <a:pt x="1" y="17"/>
                      <a:pt x="1" y="17"/>
                    </a:cubicBezTo>
                    <a:cubicBezTo>
                      <a:pt x="1" y="17"/>
                      <a:pt x="10" y="17"/>
                      <a:pt x="11" y="17"/>
                    </a:cubicBezTo>
                    <a:cubicBezTo>
                      <a:pt x="12" y="17"/>
                      <a:pt x="12" y="19"/>
                      <a:pt x="11" y="19"/>
                    </a:cubicBezTo>
                    <a:cubicBezTo>
                      <a:pt x="10" y="19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1"/>
                      <a:pt x="10" y="21"/>
                      <a:pt x="11" y="21"/>
                    </a:cubicBezTo>
                    <a:cubicBezTo>
                      <a:pt x="12" y="21"/>
                      <a:pt x="12" y="24"/>
                      <a:pt x="11" y="24"/>
                    </a:cubicBezTo>
                    <a:cubicBezTo>
                      <a:pt x="10" y="24"/>
                      <a:pt x="1" y="24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1" y="27"/>
                      <a:pt x="10" y="26"/>
                      <a:pt x="11" y="26"/>
                    </a:cubicBezTo>
                    <a:cubicBezTo>
                      <a:pt x="12" y="26"/>
                      <a:pt x="12" y="28"/>
                      <a:pt x="11" y="28"/>
                    </a:cubicBezTo>
                    <a:cubicBezTo>
                      <a:pt x="10" y="28"/>
                      <a:pt x="1" y="29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" y="31"/>
                      <a:pt x="10" y="31"/>
                      <a:pt x="11" y="31"/>
                    </a:cubicBezTo>
                    <a:cubicBezTo>
                      <a:pt x="12" y="31"/>
                      <a:pt x="12" y="33"/>
                      <a:pt x="11" y="33"/>
                    </a:cubicBezTo>
                    <a:cubicBezTo>
                      <a:pt x="10" y="33"/>
                      <a:pt x="1" y="32"/>
                      <a:pt x="1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2" y="36"/>
                      <a:pt x="56" y="34"/>
                      <a:pt x="56" y="3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2"/>
                      <a:pt x="52" y="0"/>
                      <a:pt x="48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Oval 135">
                <a:extLst>
                  <a:ext uri="{FF2B5EF4-FFF2-40B4-BE49-F238E27FC236}">
                    <a16:creationId xmlns:a16="http://schemas.microsoft.com/office/drawing/2014/main" id="{23BCF027-6DBE-417A-9607-B13A961B8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2692401"/>
                <a:ext cx="63500" cy="60325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Oval 136">
                <a:extLst>
                  <a:ext uri="{FF2B5EF4-FFF2-40B4-BE49-F238E27FC236}">
                    <a16:creationId xmlns:a16="http://schemas.microsoft.com/office/drawing/2014/main" id="{057ECF55-DAD1-46A1-89E2-CC12DE114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751" y="2692401"/>
                <a:ext cx="63500" cy="60325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37">
                <a:extLst>
                  <a:ext uri="{FF2B5EF4-FFF2-40B4-BE49-F238E27FC236}">
                    <a16:creationId xmlns:a16="http://schemas.microsoft.com/office/drawing/2014/main" id="{4BF042DB-8A60-4B81-8351-AA4987E6A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939" y="2298701"/>
                <a:ext cx="161925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40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8 w 43"/>
                  <a:gd name="T13" fmla="*/ 1 h 56"/>
                  <a:gd name="T14" fmla="*/ 36 w 43"/>
                  <a:gd name="T15" fmla="*/ 0 h 56"/>
                  <a:gd name="T16" fmla="*/ 35 w 43"/>
                  <a:gd name="T17" fmla="*/ 1 h 56"/>
                  <a:gd name="T18" fmla="*/ 34 w 43"/>
                  <a:gd name="T19" fmla="*/ 11 h 56"/>
                  <a:gd name="T20" fmla="*/ 32 w 43"/>
                  <a:gd name="T21" fmla="*/ 11 h 56"/>
                  <a:gd name="T22" fmla="*/ 31 w 43"/>
                  <a:gd name="T23" fmla="*/ 1 h 56"/>
                  <a:gd name="T24" fmla="*/ 30 w 43"/>
                  <a:gd name="T25" fmla="*/ 0 h 56"/>
                  <a:gd name="T26" fmla="*/ 28 w 43"/>
                  <a:gd name="T27" fmla="*/ 1 h 56"/>
                  <a:gd name="T28" fmla="*/ 29 w 43"/>
                  <a:gd name="T29" fmla="*/ 11 h 56"/>
                  <a:gd name="T30" fmla="*/ 26 w 43"/>
                  <a:gd name="T31" fmla="*/ 11 h 56"/>
                  <a:gd name="T32" fmla="*/ 26 w 43"/>
                  <a:gd name="T33" fmla="*/ 1 h 56"/>
                  <a:gd name="T34" fmla="*/ 25 w 43"/>
                  <a:gd name="T35" fmla="*/ 0 h 56"/>
                  <a:gd name="T36" fmla="*/ 23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21 w 43"/>
                  <a:gd name="T43" fmla="*/ 1 h 56"/>
                  <a:gd name="T44" fmla="*/ 20 w 43"/>
                  <a:gd name="T45" fmla="*/ 0 h 56"/>
                  <a:gd name="T46" fmla="*/ 18 w 43"/>
                  <a:gd name="T47" fmla="*/ 1 h 56"/>
                  <a:gd name="T48" fmla="*/ 17 w 43"/>
                  <a:gd name="T49" fmla="*/ 11 h 56"/>
                  <a:gd name="T50" fmla="*/ 15 w 43"/>
                  <a:gd name="T51" fmla="*/ 11 h 56"/>
                  <a:gd name="T52" fmla="*/ 14 w 43"/>
                  <a:gd name="T53" fmla="*/ 1 h 56"/>
                  <a:gd name="T54" fmla="*/ 13 w 43"/>
                  <a:gd name="T55" fmla="*/ 0 h 56"/>
                  <a:gd name="T56" fmla="*/ 11 w 43"/>
                  <a:gd name="T57" fmla="*/ 1 h 56"/>
                  <a:gd name="T58" fmla="*/ 12 w 43"/>
                  <a:gd name="T59" fmla="*/ 11 h 56"/>
                  <a:gd name="T60" fmla="*/ 9 w 43"/>
                  <a:gd name="T61" fmla="*/ 11 h 56"/>
                  <a:gd name="T62" fmla="*/ 8 w 43"/>
                  <a:gd name="T63" fmla="*/ 1 h 56"/>
                  <a:gd name="T64" fmla="*/ 7 w 43"/>
                  <a:gd name="T65" fmla="*/ 0 h 56"/>
                  <a:gd name="T66" fmla="*/ 5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3 w 43"/>
                  <a:gd name="T75" fmla="*/ 0 h 56"/>
                  <a:gd name="T76" fmla="*/ 1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6 w 43"/>
                  <a:gd name="T83" fmla="*/ 56 h 56"/>
                  <a:gd name="T84" fmla="*/ 38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40" y="0"/>
                      <a:pt x="40" y="1"/>
                      <a:pt x="40" y="1"/>
                    </a:cubicBezTo>
                    <a:cubicBezTo>
                      <a:pt x="40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8" y="1"/>
                      <a:pt x="38" y="1"/>
                    </a:cubicBezTo>
                    <a:cubicBezTo>
                      <a:pt x="38" y="1"/>
                      <a:pt x="37" y="0"/>
                      <a:pt x="36" y="0"/>
                    </a:cubicBez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4" y="10"/>
                      <a:pt x="34" y="11"/>
                    </a:cubicBezTo>
                    <a:cubicBezTo>
                      <a:pt x="34" y="12"/>
                      <a:pt x="32" y="12"/>
                      <a:pt x="32" y="11"/>
                    </a:cubicBezTo>
                    <a:cubicBezTo>
                      <a:pt x="32" y="10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1"/>
                    </a:cubicBezTo>
                    <a:cubicBezTo>
                      <a:pt x="28" y="1"/>
                      <a:pt x="29" y="10"/>
                      <a:pt x="29" y="11"/>
                    </a:cubicBezTo>
                    <a:cubicBezTo>
                      <a:pt x="29" y="12"/>
                      <a:pt x="26" y="12"/>
                      <a:pt x="26" y="11"/>
                    </a:cubicBezTo>
                    <a:cubicBezTo>
                      <a:pt x="26" y="10"/>
                      <a:pt x="26" y="1"/>
                      <a:pt x="26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4" y="0"/>
                      <a:pt x="23" y="1"/>
                      <a:pt x="23" y="1"/>
                    </a:cubicBezTo>
                    <a:cubicBezTo>
                      <a:pt x="23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21" y="1"/>
                      <a:pt x="21" y="1"/>
                    </a:cubicBezTo>
                    <a:cubicBezTo>
                      <a:pt x="21" y="1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1"/>
                    </a:cubicBezTo>
                    <a:cubicBezTo>
                      <a:pt x="18" y="1"/>
                      <a:pt x="17" y="10"/>
                      <a:pt x="17" y="11"/>
                    </a:cubicBezTo>
                    <a:cubicBezTo>
                      <a:pt x="17" y="12"/>
                      <a:pt x="15" y="12"/>
                      <a:pt x="15" y="11"/>
                    </a:cubicBezTo>
                    <a:cubicBezTo>
                      <a:pt x="15" y="10"/>
                      <a:pt x="14" y="1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1" y="1"/>
                      <a:pt x="12" y="10"/>
                      <a:pt x="12" y="11"/>
                    </a:cubicBezTo>
                    <a:cubicBezTo>
                      <a:pt x="12" y="12"/>
                      <a:pt x="9" y="12"/>
                      <a:pt x="9" y="11"/>
                    </a:cubicBezTo>
                    <a:cubicBezTo>
                      <a:pt x="9" y="10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6"/>
                      <a:pt x="6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1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38">
                <a:extLst>
                  <a:ext uri="{FF2B5EF4-FFF2-40B4-BE49-F238E27FC236}">
                    <a16:creationId xmlns:a16="http://schemas.microsoft.com/office/drawing/2014/main" id="{D8AE9AEC-1881-42B1-9221-1DC49C80C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939" y="2298701"/>
                <a:ext cx="161925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40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8 w 43"/>
                  <a:gd name="T13" fmla="*/ 1 h 56"/>
                  <a:gd name="T14" fmla="*/ 36 w 43"/>
                  <a:gd name="T15" fmla="*/ 0 h 56"/>
                  <a:gd name="T16" fmla="*/ 35 w 43"/>
                  <a:gd name="T17" fmla="*/ 1 h 56"/>
                  <a:gd name="T18" fmla="*/ 34 w 43"/>
                  <a:gd name="T19" fmla="*/ 11 h 56"/>
                  <a:gd name="T20" fmla="*/ 32 w 43"/>
                  <a:gd name="T21" fmla="*/ 11 h 56"/>
                  <a:gd name="T22" fmla="*/ 31 w 43"/>
                  <a:gd name="T23" fmla="*/ 1 h 56"/>
                  <a:gd name="T24" fmla="*/ 30 w 43"/>
                  <a:gd name="T25" fmla="*/ 0 h 56"/>
                  <a:gd name="T26" fmla="*/ 28 w 43"/>
                  <a:gd name="T27" fmla="*/ 1 h 56"/>
                  <a:gd name="T28" fmla="*/ 29 w 43"/>
                  <a:gd name="T29" fmla="*/ 11 h 56"/>
                  <a:gd name="T30" fmla="*/ 26 w 43"/>
                  <a:gd name="T31" fmla="*/ 11 h 56"/>
                  <a:gd name="T32" fmla="*/ 26 w 43"/>
                  <a:gd name="T33" fmla="*/ 1 h 56"/>
                  <a:gd name="T34" fmla="*/ 25 w 43"/>
                  <a:gd name="T35" fmla="*/ 0 h 56"/>
                  <a:gd name="T36" fmla="*/ 23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21 w 43"/>
                  <a:gd name="T43" fmla="*/ 1 h 56"/>
                  <a:gd name="T44" fmla="*/ 20 w 43"/>
                  <a:gd name="T45" fmla="*/ 0 h 56"/>
                  <a:gd name="T46" fmla="*/ 18 w 43"/>
                  <a:gd name="T47" fmla="*/ 1 h 56"/>
                  <a:gd name="T48" fmla="*/ 17 w 43"/>
                  <a:gd name="T49" fmla="*/ 11 h 56"/>
                  <a:gd name="T50" fmla="*/ 15 w 43"/>
                  <a:gd name="T51" fmla="*/ 11 h 56"/>
                  <a:gd name="T52" fmla="*/ 14 w 43"/>
                  <a:gd name="T53" fmla="*/ 1 h 56"/>
                  <a:gd name="T54" fmla="*/ 13 w 43"/>
                  <a:gd name="T55" fmla="*/ 0 h 56"/>
                  <a:gd name="T56" fmla="*/ 11 w 43"/>
                  <a:gd name="T57" fmla="*/ 1 h 56"/>
                  <a:gd name="T58" fmla="*/ 12 w 43"/>
                  <a:gd name="T59" fmla="*/ 11 h 56"/>
                  <a:gd name="T60" fmla="*/ 9 w 43"/>
                  <a:gd name="T61" fmla="*/ 11 h 56"/>
                  <a:gd name="T62" fmla="*/ 8 w 43"/>
                  <a:gd name="T63" fmla="*/ 1 h 56"/>
                  <a:gd name="T64" fmla="*/ 7 w 43"/>
                  <a:gd name="T65" fmla="*/ 0 h 56"/>
                  <a:gd name="T66" fmla="*/ 5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3 w 43"/>
                  <a:gd name="T75" fmla="*/ 0 h 56"/>
                  <a:gd name="T76" fmla="*/ 1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6 w 43"/>
                  <a:gd name="T83" fmla="*/ 56 h 56"/>
                  <a:gd name="T84" fmla="*/ 38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40" y="0"/>
                      <a:pt x="40" y="1"/>
                      <a:pt x="40" y="1"/>
                    </a:cubicBezTo>
                    <a:cubicBezTo>
                      <a:pt x="40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8" y="1"/>
                      <a:pt x="38" y="1"/>
                    </a:cubicBezTo>
                    <a:cubicBezTo>
                      <a:pt x="38" y="1"/>
                      <a:pt x="37" y="0"/>
                      <a:pt x="36" y="0"/>
                    </a:cubicBez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4" y="10"/>
                      <a:pt x="34" y="11"/>
                    </a:cubicBezTo>
                    <a:cubicBezTo>
                      <a:pt x="34" y="12"/>
                      <a:pt x="32" y="12"/>
                      <a:pt x="32" y="11"/>
                    </a:cubicBezTo>
                    <a:cubicBezTo>
                      <a:pt x="32" y="10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1"/>
                    </a:cubicBezTo>
                    <a:cubicBezTo>
                      <a:pt x="28" y="1"/>
                      <a:pt x="29" y="10"/>
                      <a:pt x="29" y="11"/>
                    </a:cubicBezTo>
                    <a:cubicBezTo>
                      <a:pt x="29" y="12"/>
                      <a:pt x="26" y="12"/>
                      <a:pt x="26" y="11"/>
                    </a:cubicBezTo>
                    <a:cubicBezTo>
                      <a:pt x="26" y="10"/>
                      <a:pt x="26" y="1"/>
                      <a:pt x="26" y="1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4" y="0"/>
                      <a:pt x="23" y="1"/>
                      <a:pt x="23" y="1"/>
                    </a:cubicBezTo>
                    <a:cubicBezTo>
                      <a:pt x="23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21" y="1"/>
                      <a:pt x="21" y="1"/>
                    </a:cubicBezTo>
                    <a:cubicBezTo>
                      <a:pt x="21" y="1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1"/>
                    </a:cubicBezTo>
                    <a:cubicBezTo>
                      <a:pt x="18" y="1"/>
                      <a:pt x="17" y="10"/>
                      <a:pt x="17" y="11"/>
                    </a:cubicBezTo>
                    <a:cubicBezTo>
                      <a:pt x="17" y="12"/>
                      <a:pt x="15" y="12"/>
                      <a:pt x="15" y="11"/>
                    </a:cubicBezTo>
                    <a:cubicBezTo>
                      <a:pt x="15" y="10"/>
                      <a:pt x="14" y="1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1" y="1"/>
                      <a:pt x="12" y="10"/>
                      <a:pt x="12" y="11"/>
                    </a:cubicBezTo>
                    <a:cubicBezTo>
                      <a:pt x="12" y="12"/>
                      <a:pt x="9" y="12"/>
                      <a:pt x="9" y="11"/>
                    </a:cubicBezTo>
                    <a:cubicBezTo>
                      <a:pt x="9" y="10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6"/>
                      <a:pt x="6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41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Oval 139">
                <a:extLst>
                  <a:ext uri="{FF2B5EF4-FFF2-40B4-BE49-F238E27FC236}">
                    <a16:creationId xmlns:a16="http://schemas.microsoft.com/office/drawing/2014/main" id="{A051B6C0-B2E2-43D5-92E0-9542527CB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326" y="2427288"/>
                <a:ext cx="60325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Oval 140">
                <a:extLst>
                  <a:ext uri="{FF2B5EF4-FFF2-40B4-BE49-F238E27FC236}">
                    <a16:creationId xmlns:a16="http://schemas.microsoft.com/office/drawing/2014/main" id="{0E4F38A8-EC4D-4FDF-BEAA-0C396B05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326" y="2427288"/>
                <a:ext cx="60325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41">
                <a:extLst>
                  <a:ext uri="{FF2B5EF4-FFF2-40B4-BE49-F238E27FC236}">
                    <a16:creationId xmlns:a16="http://schemas.microsoft.com/office/drawing/2014/main" id="{428EFC69-971C-490F-A217-33B6E3E2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039" y="2298701"/>
                <a:ext cx="158750" cy="211138"/>
              </a:xfrm>
              <a:custGeom>
                <a:avLst/>
                <a:gdLst>
                  <a:gd name="T0" fmla="*/ 42 w 42"/>
                  <a:gd name="T1" fmla="*/ 11 h 56"/>
                  <a:gd name="T2" fmla="*/ 42 w 42"/>
                  <a:gd name="T3" fmla="*/ 1 h 56"/>
                  <a:gd name="T4" fmla="*/ 40 w 42"/>
                  <a:gd name="T5" fmla="*/ 0 h 56"/>
                  <a:gd name="T6" fmla="*/ 39 w 42"/>
                  <a:gd name="T7" fmla="*/ 1 h 56"/>
                  <a:gd name="T8" fmla="*/ 39 w 42"/>
                  <a:gd name="T9" fmla="*/ 11 h 56"/>
                  <a:gd name="T10" fmla="*/ 37 w 42"/>
                  <a:gd name="T11" fmla="*/ 11 h 56"/>
                  <a:gd name="T12" fmla="*/ 37 w 42"/>
                  <a:gd name="T13" fmla="*/ 1 h 56"/>
                  <a:gd name="T14" fmla="*/ 35 w 42"/>
                  <a:gd name="T15" fmla="*/ 0 h 56"/>
                  <a:gd name="T16" fmla="*/ 34 w 42"/>
                  <a:gd name="T17" fmla="*/ 1 h 56"/>
                  <a:gd name="T18" fmla="*/ 34 w 42"/>
                  <a:gd name="T19" fmla="*/ 11 h 56"/>
                  <a:gd name="T20" fmla="*/ 31 w 42"/>
                  <a:gd name="T21" fmla="*/ 11 h 56"/>
                  <a:gd name="T22" fmla="*/ 30 w 42"/>
                  <a:gd name="T23" fmla="*/ 1 h 56"/>
                  <a:gd name="T24" fmla="*/ 29 w 42"/>
                  <a:gd name="T25" fmla="*/ 0 h 56"/>
                  <a:gd name="T26" fmla="*/ 27 w 42"/>
                  <a:gd name="T27" fmla="*/ 1 h 56"/>
                  <a:gd name="T28" fmla="*/ 28 w 42"/>
                  <a:gd name="T29" fmla="*/ 11 h 56"/>
                  <a:gd name="T30" fmla="*/ 25 w 42"/>
                  <a:gd name="T31" fmla="*/ 11 h 56"/>
                  <a:gd name="T32" fmla="*/ 26 w 42"/>
                  <a:gd name="T33" fmla="*/ 1 h 56"/>
                  <a:gd name="T34" fmla="*/ 24 w 42"/>
                  <a:gd name="T35" fmla="*/ 0 h 56"/>
                  <a:gd name="T36" fmla="*/ 23 w 42"/>
                  <a:gd name="T37" fmla="*/ 1 h 56"/>
                  <a:gd name="T38" fmla="*/ 22 w 42"/>
                  <a:gd name="T39" fmla="*/ 11 h 56"/>
                  <a:gd name="T40" fmla="*/ 20 w 42"/>
                  <a:gd name="T41" fmla="*/ 11 h 56"/>
                  <a:gd name="T42" fmla="*/ 20 w 42"/>
                  <a:gd name="T43" fmla="*/ 1 h 56"/>
                  <a:gd name="T44" fmla="*/ 19 w 42"/>
                  <a:gd name="T45" fmla="*/ 0 h 56"/>
                  <a:gd name="T46" fmla="*/ 17 w 42"/>
                  <a:gd name="T47" fmla="*/ 1 h 56"/>
                  <a:gd name="T48" fmla="*/ 17 w 42"/>
                  <a:gd name="T49" fmla="*/ 11 h 56"/>
                  <a:gd name="T50" fmla="*/ 14 w 42"/>
                  <a:gd name="T51" fmla="*/ 11 h 56"/>
                  <a:gd name="T52" fmla="*/ 13 w 42"/>
                  <a:gd name="T53" fmla="*/ 1 h 56"/>
                  <a:gd name="T54" fmla="*/ 12 w 42"/>
                  <a:gd name="T55" fmla="*/ 0 h 56"/>
                  <a:gd name="T56" fmla="*/ 10 w 42"/>
                  <a:gd name="T57" fmla="*/ 1 h 56"/>
                  <a:gd name="T58" fmla="*/ 11 w 42"/>
                  <a:gd name="T59" fmla="*/ 11 h 56"/>
                  <a:gd name="T60" fmla="*/ 8 w 42"/>
                  <a:gd name="T61" fmla="*/ 11 h 56"/>
                  <a:gd name="T62" fmla="*/ 8 w 42"/>
                  <a:gd name="T63" fmla="*/ 1 h 56"/>
                  <a:gd name="T64" fmla="*/ 6 w 42"/>
                  <a:gd name="T65" fmla="*/ 0 h 56"/>
                  <a:gd name="T66" fmla="*/ 5 w 42"/>
                  <a:gd name="T67" fmla="*/ 1 h 56"/>
                  <a:gd name="T68" fmla="*/ 5 w 42"/>
                  <a:gd name="T69" fmla="*/ 11 h 56"/>
                  <a:gd name="T70" fmla="*/ 3 w 42"/>
                  <a:gd name="T71" fmla="*/ 11 h 56"/>
                  <a:gd name="T72" fmla="*/ 3 w 42"/>
                  <a:gd name="T73" fmla="*/ 1 h 56"/>
                  <a:gd name="T74" fmla="*/ 2 w 42"/>
                  <a:gd name="T75" fmla="*/ 0 h 56"/>
                  <a:gd name="T76" fmla="*/ 0 w 42"/>
                  <a:gd name="T77" fmla="*/ 1 h 56"/>
                  <a:gd name="T78" fmla="*/ 0 w 42"/>
                  <a:gd name="T79" fmla="*/ 11 h 56"/>
                  <a:gd name="T80" fmla="*/ 0 w 42"/>
                  <a:gd name="T81" fmla="*/ 48 h 56"/>
                  <a:gd name="T82" fmla="*/ 5 w 42"/>
                  <a:gd name="T83" fmla="*/ 56 h 56"/>
                  <a:gd name="T84" fmla="*/ 37 w 42"/>
                  <a:gd name="T85" fmla="*/ 56 h 56"/>
                  <a:gd name="T86" fmla="*/ 42 w 42"/>
                  <a:gd name="T87" fmla="*/ 48 h 56"/>
                  <a:gd name="T88" fmla="*/ 42 w 42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" h="56">
                    <a:moveTo>
                      <a:pt x="42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39" y="10"/>
                      <a:pt x="39" y="11"/>
                    </a:cubicBezTo>
                    <a:cubicBezTo>
                      <a:pt x="39" y="12"/>
                      <a:pt x="37" y="12"/>
                      <a:pt x="37" y="11"/>
                    </a:cubicBezTo>
                    <a:cubicBezTo>
                      <a:pt x="37" y="10"/>
                      <a:pt x="37" y="1"/>
                      <a:pt x="37" y="1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5" y="0"/>
                      <a:pt x="34" y="1"/>
                      <a:pt x="34" y="1"/>
                    </a:cubicBezTo>
                    <a:cubicBezTo>
                      <a:pt x="34" y="1"/>
                      <a:pt x="34" y="10"/>
                      <a:pt x="34" y="11"/>
                    </a:cubicBezTo>
                    <a:cubicBezTo>
                      <a:pt x="34" y="12"/>
                      <a:pt x="31" y="12"/>
                      <a:pt x="31" y="11"/>
                    </a:cubicBezTo>
                    <a:cubicBezTo>
                      <a:pt x="31" y="10"/>
                      <a:pt x="30" y="1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8" y="0"/>
                      <a:pt x="27" y="1"/>
                      <a:pt x="27" y="1"/>
                    </a:cubicBezTo>
                    <a:cubicBezTo>
                      <a:pt x="27" y="1"/>
                      <a:pt x="28" y="10"/>
                      <a:pt x="28" y="11"/>
                    </a:cubicBezTo>
                    <a:cubicBezTo>
                      <a:pt x="28" y="12"/>
                      <a:pt x="25" y="12"/>
                      <a:pt x="25" y="11"/>
                    </a:cubicBezTo>
                    <a:cubicBezTo>
                      <a:pt x="25" y="10"/>
                      <a:pt x="26" y="1"/>
                      <a:pt x="26" y="1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2" y="10"/>
                      <a:pt x="22" y="11"/>
                    </a:cubicBezTo>
                    <a:cubicBezTo>
                      <a:pt x="22" y="12"/>
                      <a:pt x="20" y="12"/>
                      <a:pt x="20" y="11"/>
                    </a:cubicBezTo>
                    <a:cubicBezTo>
                      <a:pt x="20" y="10"/>
                      <a:pt x="20" y="1"/>
                      <a:pt x="20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7" y="1"/>
                      <a:pt x="17" y="10"/>
                      <a:pt x="17" y="11"/>
                    </a:cubicBezTo>
                    <a:cubicBezTo>
                      <a:pt x="17" y="12"/>
                      <a:pt x="14" y="12"/>
                      <a:pt x="14" y="11"/>
                    </a:cubicBezTo>
                    <a:cubicBezTo>
                      <a:pt x="14" y="10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10" y="1"/>
                    </a:cubicBezTo>
                    <a:cubicBezTo>
                      <a:pt x="10" y="1"/>
                      <a:pt x="11" y="10"/>
                      <a:pt x="11" y="11"/>
                    </a:cubicBezTo>
                    <a:cubicBezTo>
                      <a:pt x="11" y="12"/>
                      <a:pt x="8" y="12"/>
                      <a:pt x="8" y="11"/>
                    </a:cubicBezTo>
                    <a:cubicBezTo>
                      <a:pt x="8" y="10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0"/>
                      <a:pt x="5" y="11"/>
                    </a:cubicBezTo>
                    <a:cubicBezTo>
                      <a:pt x="5" y="12"/>
                      <a:pt x="3" y="12"/>
                      <a:pt x="3" y="11"/>
                    </a:cubicBezTo>
                    <a:cubicBezTo>
                      <a:pt x="3" y="10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2" y="56"/>
                      <a:pt x="5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0" y="56"/>
                      <a:pt x="42" y="52"/>
                      <a:pt x="42" y="48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42">
                <a:extLst>
                  <a:ext uri="{FF2B5EF4-FFF2-40B4-BE49-F238E27FC236}">
                    <a16:creationId xmlns:a16="http://schemas.microsoft.com/office/drawing/2014/main" id="{99EC6C06-3782-4AB7-89C4-407E1B58C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039" y="2298701"/>
                <a:ext cx="158750" cy="211138"/>
              </a:xfrm>
              <a:custGeom>
                <a:avLst/>
                <a:gdLst>
                  <a:gd name="T0" fmla="*/ 42 w 42"/>
                  <a:gd name="T1" fmla="*/ 11 h 56"/>
                  <a:gd name="T2" fmla="*/ 42 w 42"/>
                  <a:gd name="T3" fmla="*/ 1 h 56"/>
                  <a:gd name="T4" fmla="*/ 40 w 42"/>
                  <a:gd name="T5" fmla="*/ 0 h 56"/>
                  <a:gd name="T6" fmla="*/ 39 w 42"/>
                  <a:gd name="T7" fmla="*/ 1 h 56"/>
                  <a:gd name="T8" fmla="*/ 39 w 42"/>
                  <a:gd name="T9" fmla="*/ 11 h 56"/>
                  <a:gd name="T10" fmla="*/ 37 w 42"/>
                  <a:gd name="T11" fmla="*/ 11 h 56"/>
                  <a:gd name="T12" fmla="*/ 37 w 42"/>
                  <a:gd name="T13" fmla="*/ 1 h 56"/>
                  <a:gd name="T14" fmla="*/ 35 w 42"/>
                  <a:gd name="T15" fmla="*/ 0 h 56"/>
                  <a:gd name="T16" fmla="*/ 34 w 42"/>
                  <a:gd name="T17" fmla="*/ 1 h 56"/>
                  <a:gd name="T18" fmla="*/ 34 w 42"/>
                  <a:gd name="T19" fmla="*/ 11 h 56"/>
                  <a:gd name="T20" fmla="*/ 31 w 42"/>
                  <a:gd name="T21" fmla="*/ 11 h 56"/>
                  <a:gd name="T22" fmla="*/ 30 w 42"/>
                  <a:gd name="T23" fmla="*/ 1 h 56"/>
                  <a:gd name="T24" fmla="*/ 29 w 42"/>
                  <a:gd name="T25" fmla="*/ 0 h 56"/>
                  <a:gd name="T26" fmla="*/ 27 w 42"/>
                  <a:gd name="T27" fmla="*/ 1 h 56"/>
                  <a:gd name="T28" fmla="*/ 28 w 42"/>
                  <a:gd name="T29" fmla="*/ 11 h 56"/>
                  <a:gd name="T30" fmla="*/ 25 w 42"/>
                  <a:gd name="T31" fmla="*/ 11 h 56"/>
                  <a:gd name="T32" fmla="*/ 26 w 42"/>
                  <a:gd name="T33" fmla="*/ 1 h 56"/>
                  <a:gd name="T34" fmla="*/ 24 w 42"/>
                  <a:gd name="T35" fmla="*/ 0 h 56"/>
                  <a:gd name="T36" fmla="*/ 23 w 42"/>
                  <a:gd name="T37" fmla="*/ 1 h 56"/>
                  <a:gd name="T38" fmla="*/ 22 w 42"/>
                  <a:gd name="T39" fmla="*/ 11 h 56"/>
                  <a:gd name="T40" fmla="*/ 20 w 42"/>
                  <a:gd name="T41" fmla="*/ 11 h 56"/>
                  <a:gd name="T42" fmla="*/ 20 w 42"/>
                  <a:gd name="T43" fmla="*/ 1 h 56"/>
                  <a:gd name="T44" fmla="*/ 19 w 42"/>
                  <a:gd name="T45" fmla="*/ 0 h 56"/>
                  <a:gd name="T46" fmla="*/ 17 w 42"/>
                  <a:gd name="T47" fmla="*/ 1 h 56"/>
                  <a:gd name="T48" fmla="*/ 17 w 42"/>
                  <a:gd name="T49" fmla="*/ 11 h 56"/>
                  <a:gd name="T50" fmla="*/ 14 w 42"/>
                  <a:gd name="T51" fmla="*/ 11 h 56"/>
                  <a:gd name="T52" fmla="*/ 13 w 42"/>
                  <a:gd name="T53" fmla="*/ 1 h 56"/>
                  <a:gd name="T54" fmla="*/ 12 w 42"/>
                  <a:gd name="T55" fmla="*/ 0 h 56"/>
                  <a:gd name="T56" fmla="*/ 10 w 42"/>
                  <a:gd name="T57" fmla="*/ 1 h 56"/>
                  <a:gd name="T58" fmla="*/ 11 w 42"/>
                  <a:gd name="T59" fmla="*/ 11 h 56"/>
                  <a:gd name="T60" fmla="*/ 8 w 42"/>
                  <a:gd name="T61" fmla="*/ 11 h 56"/>
                  <a:gd name="T62" fmla="*/ 8 w 42"/>
                  <a:gd name="T63" fmla="*/ 1 h 56"/>
                  <a:gd name="T64" fmla="*/ 6 w 42"/>
                  <a:gd name="T65" fmla="*/ 0 h 56"/>
                  <a:gd name="T66" fmla="*/ 5 w 42"/>
                  <a:gd name="T67" fmla="*/ 1 h 56"/>
                  <a:gd name="T68" fmla="*/ 5 w 42"/>
                  <a:gd name="T69" fmla="*/ 11 h 56"/>
                  <a:gd name="T70" fmla="*/ 3 w 42"/>
                  <a:gd name="T71" fmla="*/ 11 h 56"/>
                  <a:gd name="T72" fmla="*/ 3 w 42"/>
                  <a:gd name="T73" fmla="*/ 1 h 56"/>
                  <a:gd name="T74" fmla="*/ 2 w 42"/>
                  <a:gd name="T75" fmla="*/ 0 h 56"/>
                  <a:gd name="T76" fmla="*/ 0 w 42"/>
                  <a:gd name="T77" fmla="*/ 1 h 56"/>
                  <a:gd name="T78" fmla="*/ 0 w 42"/>
                  <a:gd name="T79" fmla="*/ 11 h 56"/>
                  <a:gd name="T80" fmla="*/ 0 w 42"/>
                  <a:gd name="T81" fmla="*/ 48 h 56"/>
                  <a:gd name="T82" fmla="*/ 5 w 42"/>
                  <a:gd name="T83" fmla="*/ 56 h 56"/>
                  <a:gd name="T84" fmla="*/ 37 w 42"/>
                  <a:gd name="T85" fmla="*/ 56 h 56"/>
                  <a:gd name="T86" fmla="*/ 42 w 42"/>
                  <a:gd name="T87" fmla="*/ 48 h 56"/>
                  <a:gd name="T88" fmla="*/ 42 w 42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" h="56">
                    <a:moveTo>
                      <a:pt x="42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39" y="10"/>
                      <a:pt x="39" y="11"/>
                    </a:cubicBezTo>
                    <a:cubicBezTo>
                      <a:pt x="39" y="12"/>
                      <a:pt x="37" y="12"/>
                      <a:pt x="37" y="11"/>
                    </a:cubicBezTo>
                    <a:cubicBezTo>
                      <a:pt x="37" y="10"/>
                      <a:pt x="37" y="1"/>
                      <a:pt x="37" y="1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5" y="0"/>
                      <a:pt x="34" y="1"/>
                      <a:pt x="34" y="1"/>
                    </a:cubicBezTo>
                    <a:cubicBezTo>
                      <a:pt x="34" y="1"/>
                      <a:pt x="34" y="10"/>
                      <a:pt x="34" y="11"/>
                    </a:cubicBezTo>
                    <a:cubicBezTo>
                      <a:pt x="34" y="12"/>
                      <a:pt x="31" y="12"/>
                      <a:pt x="31" y="11"/>
                    </a:cubicBezTo>
                    <a:cubicBezTo>
                      <a:pt x="31" y="10"/>
                      <a:pt x="30" y="1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8" y="0"/>
                      <a:pt x="27" y="1"/>
                      <a:pt x="27" y="1"/>
                    </a:cubicBezTo>
                    <a:cubicBezTo>
                      <a:pt x="27" y="1"/>
                      <a:pt x="28" y="10"/>
                      <a:pt x="28" y="11"/>
                    </a:cubicBezTo>
                    <a:cubicBezTo>
                      <a:pt x="28" y="12"/>
                      <a:pt x="25" y="12"/>
                      <a:pt x="25" y="11"/>
                    </a:cubicBezTo>
                    <a:cubicBezTo>
                      <a:pt x="25" y="10"/>
                      <a:pt x="26" y="1"/>
                      <a:pt x="26" y="1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2" y="10"/>
                      <a:pt x="22" y="11"/>
                    </a:cubicBezTo>
                    <a:cubicBezTo>
                      <a:pt x="22" y="12"/>
                      <a:pt x="20" y="12"/>
                      <a:pt x="20" y="11"/>
                    </a:cubicBezTo>
                    <a:cubicBezTo>
                      <a:pt x="20" y="10"/>
                      <a:pt x="20" y="1"/>
                      <a:pt x="20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7" y="1"/>
                      <a:pt x="17" y="10"/>
                      <a:pt x="17" y="11"/>
                    </a:cubicBezTo>
                    <a:cubicBezTo>
                      <a:pt x="17" y="12"/>
                      <a:pt x="14" y="12"/>
                      <a:pt x="14" y="11"/>
                    </a:cubicBezTo>
                    <a:cubicBezTo>
                      <a:pt x="14" y="10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10" y="1"/>
                    </a:cubicBezTo>
                    <a:cubicBezTo>
                      <a:pt x="10" y="1"/>
                      <a:pt x="11" y="10"/>
                      <a:pt x="11" y="11"/>
                    </a:cubicBezTo>
                    <a:cubicBezTo>
                      <a:pt x="11" y="12"/>
                      <a:pt x="8" y="12"/>
                      <a:pt x="8" y="11"/>
                    </a:cubicBezTo>
                    <a:cubicBezTo>
                      <a:pt x="8" y="10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0"/>
                      <a:pt x="5" y="11"/>
                    </a:cubicBezTo>
                    <a:cubicBezTo>
                      <a:pt x="5" y="12"/>
                      <a:pt x="3" y="12"/>
                      <a:pt x="3" y="11"/>
                    </a:cubicBezTo>
                    <a:cubicBezTo>
                      <a:pt x="3" y="10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2" y="56"/>
                      <a:pt x="5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0" y="56"/>
                      <a:pt x="42" y="52"/>
                      <a:pt x="42" y="48"/>
                    </a:cubicBezTo>
                    <a:lnTo>
                      <a:pt x="42" y="1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Oval 143">
                <a:extLst>
                  <a:ext uri="{FF2B5EF4-FFF2-40B4-BE49-F238E27FC236}">
                    <a16:creationId xmlns:a16="http://schemas.microsoft.com/office/drawing/2014/main" id="{3B619F42-3121-4CAE-82C5-B30EA43B6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0251" y="2427288"/>
                <a:ext cx="60325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Oval 144">
                <a:extLst>
                  <a:ext uri="{FF2B5EF4-FFF2-40B4-BE49-F238E27FC236}">
                    <a16:creationId xmlns:a16="http://schemas.microsoft.com/office/drawing/2014/main" id="{C17948EB-D3E2-4E15-BF13-071A409A4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0251" y="2427288"/>
                <a:ext cx="60325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45">
                <a:extLst>
                  <a:ext uri="{FF2B5EF4-FFF2-40B4-BE49-F238E27FC236}">
                    <a16:creationId xmlns:a16="http://schemas.microsoft.com/office/drawing/2014/main" id="{8333E52E-68E3-4DA2-994F-5377542A2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1" y="2298701"/>
                <a:ext cx="161925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39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7 w 43"/>
                  <a:gd name="T13" fmla="*/ 1 h 56"/>
                  <a:gd name="T14" fmla="*/ 36 w 43"/>
                  <a:gd name="T15" fmla="*/ 0 h 56"/>
                  <a:gd name="T16" fmla="*/ 34 w 43"/>
                  <a:gd name="T17" fmla="*/ 1 h 56"/>
                  <a:gd name="T18" fmla="*/ 34 w 43"/>
                  <a:gd name="T19" fmla="*/ 11 h 56"/>
                  <a:gd name="T20" fmla="*/ 31 w 43"/>
                  <a:gd name="T21" fmla="*/ 11 h 56"/>
                  <a:gd name="T22" fmla="*/ 31 w 43"/>
                  <a:gd name="T23" fmla="*/ 1 h 56"/>
                  <a:gd name="T24" fmla="*/ 29 w 43"/>
                  <a:gd name="T25" fmla="*/ 0 h 56"/>
                  <a:gd name="T26" fmla="*/ 28 w 43"/>
                  <a:gd name="T27" fmla="*/ 1 h 56"/>
                  <a:gd name="T28" fmla="*/ 28 w 43"/>
                  <a:gd name="T29" fmla="*/ 11 h 56"/>
                  <a:gd name="T30" fmla="*/ 26 w 43"/>
                  <a:gd name="T31" fmla="*/ 11 h 56"/>
                  <a:gd name="T32" fmla="*/ 26 w 43"/>
                  <a:gd name="T33" fmla="*/ 1 h 56"/>
                  <a:gd name="T34" fmla="*/ 24 w 43"/>
                  <a:gd name="T35" fmla="*/ 0 h 56"/>
                  <a:gd name="T36" fmla="*/ 23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21 w 43"/>
                  <a:gd name="T43" fmla="*/ 1 h 56"/>
                  <a:gd name="T44" fmla="*/ 19 w 43"/>
                  <a:gd name="T45" fmla="*/ 0 h 56"/>
                  <a:gd name="T46" fmla="*/ 18 w 43"/>
                  <a:gd name="T47" fmla="*/ 1 h 56"/>
                  <a:gd name="T48" fmla="*/ 17 w 43"/>
                  <a:gd name="T49" fmla="*/ 11 h 56"/>
                  <a:gd name="T50" fmla="*/ 14 w 43"/>
                  <a:gd name="T51" fmla="*/ 11 h 56"/>
                  <a:gd name="T52" fmla="*/ 14 w 43"/>
                  <a:gd name="T53" fmla="*/ 1 h 56"/>
                  <a:gd name="T54" fmla="*/ 12 w 43"/>
                  <a:gd name="T55" fmla="*/ 0 h 56"/>
                  <a:gd name="T56" fmla="*/ 11 w 43"/>
                  <a:gd name="T57" fmla="*/ 1 h 56"/>
                  <a:gd name="T58" fmla="*/ 11 w 43"/>
                  <a:gd name="T59" fmla="*/ 11 h 56"/>
                  <a:gd name="T60" fmla="*/ 9 w 43"/>
                  <a:gd name="T61" fmla="*/ 11 h 56"/>
                  <a:gd name="T62" fmla="*/ 8 w 43"/>
                  <a:gd name="T63" fmla="*/ 1 h 56"/>
                  <a:gd name="T64" fmla="*/ 6 w 43"/>
                  <a:gd name="T65" fmla="*/ 0 h 56"/>
                  <a:gd name="T66" fmla="*/ 5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2 w 43"/>
                  <a:gd name="T75" fmla="*/ 0 h 56"/>
                  <a:gd name="T76" fmla="*/ 1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5 w 43"/>
                  <a:gd name="T83" fmla="*/ 56 h 56"/>
                  <a:gd name="T84" fmla="*/ 37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7" y="1"/>
                      <a:pt x="37" y="1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35" y="0"/>
                      <a:pt x="34" y="1"/>
                      <a:pt x="34" y="1"/>
                    </a:cubicBezTo>
                    <a:cubicBezTo>
                      <a:pt x="34" y="1"/>
                      <a:pt x="34" y="10"/>
                      <a:pt x="34" y="11"/>
                    </a:cubicBezTo>
                    <a:cubicBezTo>
                      <a:pt x="34" y="12"/>
                      <a:pt x="31" y="12"/>
                      <a:pt x="31" y="11"/>
                    </a:cubicBezTo>
                    <a:cubicBezTo>
                      <a:pt x="31" y="10"/>
                      <a:pt x="31" y="1"/>
                      <a:pt x="31" y="1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8" y="1"/>
                      <a:pt x="28" y="10"/>
                      <a:pt x="28" y="11"/>
                    </a:cubicBezTo>
                    <a:cubicBezTo>
                      <a:pt x="28" y="12"/>
                      <a:pt x="26" y="12"/>
                      <a:pt x="26" y="11"/>
                    </a:cubicBezTo>
                    <a:cubicBezTo>
                      <a:pt x="26" y="10"/>
                      <a:pt x="26" y="1"/>
                      <a:pt x="26" y="1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24" y="0"/>
                      <a:pt x="23" y="1"/>
                      <a:pt x="23" y="1"/>
                    </a:cubicBezTo>
                    <a:cubicBezTo>
                      <a:pt x="23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21" y="1"/>
                      <a:pt x="21" y="1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18" y="1"/>
                      <a:pt x="17" y="10"/>
                      <a:pt x="17" y="11"/>
                    </a:cubicBezTo>
                    <a:cubicBezTo>
                      <a:pt x="17" y="12"/>
                      <a:pt x="14" y="12"/>
                      <a:pt x="14" y="11"/>
                    </a:cubicBezTo>
                    <a:cubicBezTo>
                      <a:pt x="14" y="10"/>
                      <a:pt x="14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1" y="10"/>
                      <a:pt x="11" y="11"/>
                    </a:cubicBezTo>
                    <a:cubicBezTo>
                      <a:pt x="11" y="12"/>
                      <a:pt x="9" y="12"/>
                      <a:pt x="9" y="11"/>
                    </a:cubicBezTo>
                    <a:cubicBezTo>
                      <a:pt x="9" y="10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2" y="56"/>
                      <a:pt x="5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0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46">
                <a:extLst>
                  <a:ext uri="{FF2B5EF4-FFF2-40B4-BE49-F238E27FC236}">
                    <a16:creationId xmlns:a16="http://schemas.microsoft.com/office/drawing/2014/main" id="{6CB10957-FC8F-4571-A913-AA209B62F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1" y="2298701"/>
                <a:ext cx="161925" cy="211138"/>
              </a:xfrm>
              <a:custGeom>
                <a:avLst/>
                <a:gdLst>
                  <a:gd name="T0" fmla="*/ 43 w 43"/>
                  <a:gd name="T1" fmla="*/ 11 h 56"/>
                  <a:gd name="T2" fmla="*/ 42 w 43"/>
                  <a:gd name="T3" fmla="*/ 1 h 56"/>
                  <a:gd name="T4" fmla="*/ 41 w 43"/>
                  <a:gd name="T5" fmla="*/ 0 h 56"/>
                  <a:gd name="T6" fmla="*/ 39 w 43"/>
                  <a:gd name="T7" fmla="*/ 1 h 56"/>
                  <a:gd name="T8" fmla="*/ 40 w 43"/>
                  <a:gd name="T9" fmla="*/ 11 h 56"/>
                  <a:gd name="T10" fmla="*/ 37 w 43"/>
                  <a:gd name="T11" fmla="*/ 11 h 56"/>
                  <a:gd name="T12" fmla="*/ 37 w 43"/>
                  <a:gd name="T13" fmla="*/ 1 h 56"/>
                  <a:gd name="T14" fmla="*/ 36 w 43"/>
                  <a:gd name="T15" fmla="*/ 0 h 56"/>
                  <a:gd name="T16" fmla="*/ 34 w 43"/>
                  <a:gd name="T17" fmla="*/ 1 h 56"/>
                  <a:gd name="T18" fmla="*/ 34 w 43"/>
                  <a:gd name="T19" fmla="*/ 11 h 56"/>
                  <a:gd name="T20" fmla="*/ 31 w 43"/>
                  <a:gd name="T21" fmla="*/ 11 h 56"/>
                  <a:gd name="T22" fmla="*/ 31 w 43"/>
                  <a:gd name="T23" fmla="*/ 1 h 56"/>
                  <a:gd name="T24" fmla="*/ 29 w 43"/>
                  <a:gd name="T25" fmla="*/ 0 h 56"/>
                  <a:gd name="T26" fmla="*/ 28 w 43"/>
                  <a:gd name="T27" fmla="*/ 1 h 56"/>
                  <a:gd name="T28" fmla="*/ 28 w 43"/>
                  <a:gd name="T29" fmla="*/ 11 h 56"/>
                  <a:gd name="T30" fmla="*/ 26 w 43"/>
                  <a:gd name="T31" fmla="*/ 11 h 56"/>
                  <a:gd name="T32" fmla="*/ 26 w 43"/>
                  <a:gd name="T33" fmla="*/ 1 h 56"/>
                  <a:gd name="T34" fmla="*/ 24 w 43"/>
                  <a:gd name="T35" fmla="*/ 0 h 56"/>
                  <a:gd name="T36" fmla="*/ 23 w 43"/>
                  <a:gd name="T37" fmla="*/ 1 h 56"/>
                  <a:gd name="T38" fmla="*/ 23 w 43"/>
                  <a:gd name="T39" fmla="*/ 11 h 56"/>
                  <a:gd name="T40" fmla="*/ 20 w 43"/>
                  <a:gd name="T41" fmla="*/ 11 h 56"/>
                  <a:gd name="T42" fmla="*/ 21 w 43"/>
                  <a:gd name="T43" fmla="*/ 1 h 56"/>
                  <a:gd name="T44" fmla="*/ 19 w 43"/>
                  <a:gd name="T45" fmla="*/ 0 h 56"/>
                  <a:gd name="T46" fmla="*/ 18 w 43"/>
                  <a:gd name="T47" fmla="*/ 1 h 56"/>
                  <a:gd name="T48" fmla="*/ 17 w 43"/>
                  <a:gd name="T49" fmla="*/ 11 h 56"/>
                  <a:gd name="T50" fmla="*/ 14 w 43"/>
                  <a:gd name="T51" fmla="*/ 11 h 56"/>
                  <a:gd name="T52" fmla="*/ 14 w 43"/>
                  <a:gd name="T53" fmla="*/ 1 h 56"/>
                  <a:gd name="T54" fmla="*/ 12 w 43"/>
                  <a:gd name="T55" fmla="*/ 0 h 56"/>
                  <a:gd name="T56" fmla="*/ 11 w 43"/>
                  <a:gd name="T57" fmla="*/ 1 h 56"/>
                  <a:gd name="T58" fmla="*/ 11 w 43"/>
                  <a:gd name="T59" fmla="*/ 11 h 56"/>
                  <a:gd name="T60" fmla="*/ 9 w 43"/>
                  <a:gd name="T61" fmla="*/ 11 h 56"/>
                  <a:gd name="T62" fmla="*/ 8 w 43"/>
                  <a:gd name="T63" fmla="*/ 1 h 56"/>
                  <a:gd name="T64" fmla="*/ 6 w 43"/>
                  <a:gd name="T65" fmla="*/ 0 h 56"/>
                  <a:gd name="T66" fmla="*/ 5 w 43"/>
                  <a:gd name="T67" fmla="*/ 1 h 56"/>
                  <a:gd name="T68" fmla="*/ 6 w 43"/>
                  <a:gd name="T69" fmla="*/ 11 h 56"/>
                  <a:gd name="T70" fmla="*/ 3 w 43"/>
                  <a:gd name="T71" fmla="*/ 11 h 56"/>
                  <a:gd name="T72" fmla="*/ 4 w 43"/>
                  <a:gd name="T73" fmla="*/ 1 h 56"/>
                  <a:gd name="T74" fmla="*/ 2 w 43"/>
                  <a:gd name="T75" fmla="*/ 0 h 56"/>
                  <a:gd name="T76" fmla="*/ 1 w 43"/>
                  <a:gd name="T77" fmla="*/ 1 h 56"/>
                  <a:gd name="T78" fmla="*/ 0 w 43"/>
                  <a:gd name="T79" fmla="*/ 11 h 56"/>
                  <a:gd name="T80" fmla="*/ 0 w 43"/>
                  <a:gd name="T81" fmla="*/ 48 h 56"/>
                  <a:gd name="T82" fmla="*/ 5 w 43"/>
                  <a:gd name="T83" fmla="*/ 56 h 56"/>
                  <a:gd name="T84" fmla="*/ 37 w 43"/>
                  <a:gd name="T85" fmla="*/ 56 h 56"/>
                  <a:gd name="T86" fmla="*/ 43 w 43"/>
                  <a:gd name="T87" fmla="*/ 48 h 56"/>
                  <a:gd name="T88" fmla="*/ 43 w 43"/>
                  <a:gd name="T89" fmla="*/ 1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56">
                    <a:moveTo>
                      <a:pt x="43" y="11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1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1"/>
                      <a:pt x="40" y="10"/>
                      <a:pt x="40" y="11"/>
                    </a:cubicBezTo>
                    <a:cubicBezTo>
                      <a:pt x="40" y="12"/>
                      <a:pt x="37" y="12"/>
                      <a:pt x="37" y="11"/>
                    </a:cubicBezTo>
                    <a:cubicBezTo>
                      <a:pt x="37" y="10"/>
                      <a:pt x="37" y="1"/>
                      <a:pt x="37" y="1"/>
                    </a:cubicBezTo>
                    <a:cubicBezTo>
                      <a:pt x="37" y="1"/>
                      <a:pt x="37" y="0"/>
                      <a:pt x="36" y="0"/>
                    </a:cubicBezTo>
                    <a:cubicBezTo>
                      <a:pt x="35" y="0"/>
                      <a:pt x="34" y="1"/>
                      <a:pt x="34" y="1"/>
                    </a:cubicBezTo>
                    <a:cubicBezTo>
                      <a:pt x="34" y="1"/>
                      <a:pt x="34" y="10"/>
                      <a:pt x="34" y="11"/>
                    </a:cubicBezTo>
                    <a:cubicBezTo>
                      <a:pt x="34" y="12"/>
                      <a:pt x="31" y="12"/>
                      <a:pt x="31" y="11"/>
                    </a:cubicBezTo>
                    <a:cubicBezTo>
                      <a:pt x="31" y="10"/>
                      <a:pt x="31" y="1"/>
                      <a:pt x="31" y="1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8" y="1"/>
                      <a:pt x="28" y="10"/>
                      <a:pt x="28" y="11"/>
                    </a:cubicBezTo>
                    <a:cubicBezTo>
                      <a:pt x="28" y="12"/>
                      <a:pt x="26" y="12"/>
                      <a:pt x="26" y="11"/>
                    </a:cubicBezTo>
                    <a:cubicBezTo>
                      <a:pt x="26" y="10"/>
                      <a:pt x="26" y="1"/>
                      <a:pt x="26" y="1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24" y="0"/>
                      <a:pt x="23" y="1"/>
                      <a:pt x="23" y="1"/>
                    </a:cubicBezTo>
                    <a:cubicBezTo>
                      <a:pt x="23" y="1"/>
                      <a:pt x="23" y="10"/>
                      <a:pt x="23" y="11"/>
                    </a:cubicBezTo>
                    <a:cubicBezTo>
                      <a:pt x="23" y="12"/>
                      <a:pt x="20" y="12"/>
                      <a:pt x="20" y="11"/>
                    </a:cubicBezTo>
                    <a:cubicBezTo>
                      <a:pt x="20" y="10"/>
                      <a:pt x="21" y="1"/>
                      <a:pt x="21" y="1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18" y="1"/>
                      <a:pt x="17" y="10"/>
                      <a:pt x="17" y="11"/>
                    </a:cubicBezTo>
                    <a:cubicBezTo>
                      <a:pt x="17" y="12"/>
                      <a:pt x="14" y="12"/>
                      <a:pt x="14" y="11"/>
                    </a:cubicBezTo>
                    <a:cubicBezTo>
                      <a:pt x="14" y="10"/>
                      <a:pt x="14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1" y="10"/>
                      <a:pt x="11" y="11"/>
                    </a:cubicBezTo>
                    <a:cubicBezTo>
                      <a:pt x="11" y="12"/>
                      <a:pt x="9" y="12"/>
                      <a:pt x="9" y="11"/>
                    </a:cubicBezTo>
                    <a:cubicBezTo>
                      <a:pt x="9" y="10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6" y="10"/>
                      <a:pt x="6" y="11"/>
                    </a:cubicBezTo>
                    <a:cubicBezTo>
                      <a:pt x="6" y="12"/>
                      <a:pt x="3" y="12"/>
                      <a:pt x="3" y="11"/>
                    </a:cubicBezTo>
                    <a:cubicBezTo>
                      <a:pt x="3" y="10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2" y="56"/>
                      <a:pt x="5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40" y="56"/>
                      <a:pt x="43" y="52"/>
                      <a:pt x="43" y="48"/>
                    </a:cubicBezTo>
                    <a:lnTo>
                      <a:pt x="43" y="1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Oval 147">
                <a:extLst>
                  <a:ext uri="{FF2B5EF4-FFF2-40B4-BE49-F238E27FC236}">
                    <a16:creationId xmlns:a16="http://schemas.microsoft.com/office/drawing/2014/main" id="{CC7E3A40-4394-4B4E-8F64-C915456A8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3764" y="2427288"/>
                <a:ext cx="60325" cy="65088"/>
              </a:xfrm>
              <a:prstGeom prst="ellipse">
                <a:avLst/>
              </a:pr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Oval 148">
                <a:extLst>
                  <a:ext uri="{FF2B5EF4-FFF2-40B4-BE49-F238E27FC236}">
                    <a16:creationId xmlns:a16="http://schemas.microsoft.com/office/drawing/2014/main" id="{C9FE1A0F-B301-4C36-B235-180521D21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3764" y="2427288"/>
                <a:ext cx="60325" cy="65088"/>
              </a:xfrm>
              <a:prstGeom prst="ellipse">
                <a:avLst/>
              </a:pr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61">
                <a:extLst>
                  <a:ext uri="{FF2B5EF4-FFF2-40B4-BE49-F238E27FC236}">
                    <a16:creationId xmlns:a16="http://schemas.microsoft.com/office/drawing/2014/main" id="{2164A761-AB6E-42F0-9E09-08F3FAAC5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251" y="2290763"/>
                <a:ext cx="166688" cy="250825"/>
              </a:xfrm>
              <a:custGeom>
                <a:avLst/>
                <a:gdLst>
                  <a:gd name="T0" fmla="*/ 4 w 44"/>
                  <a:gd name="T1" fmla="*/ 26 h 66"/>
                  <a:gd name="T2" fmla="*/ 0 w 44"/>
                  <a:gd name="T3" fmla="*/ 17 h 66"/>
                  <a:gd name="T4" fmla="*/ 1 w 44"/>
                  <a:gd name="T5" fmla="*/ 15 h 66"/>
                  <a:gd name="T6" fmla="*/ 3 w 44"/>
                  <a:gd name="T7" fmla="*/ 15 h 66"/>
                  <a:gd name="T8" fmla="*/ 7 w 44"/>
                  <a:gd name="T9" fmla="*/ 25 h 66"/>
                  <a:gd name="T10" fmla="*/ 9 w 44"/>
                  <a:gd name="T11" fmla="*/ 23 h 66"/>
                  <a:gd name="T12" fmla="*/ 4 w 44"/>
                  <a:gd name="T13" fmla="*/ 15 h 66"/>
                  <a:gd name="T14" fmla="*/ 5 w 44"/>
                  <a:gd name="T15" fmla="*/ 13 h 66"/>
                  <a:gd name="T16" fmla="*/ 7 w 44"/>
                  <a:gd name="T17" fmla="*/ 13 h 66"/>
                  <a:gd name="T18" fmla="*/ 12 w 44"/>
                  <a:gd name="T19" fmla="*/ 22 h 66"/>
                  <a:gd name="T20" fmla="*/ 14 w 44"/>
                  <a:gd name="T21" fmla="*/ 21 h 66"/>
                  <a:gd name="T22" fmla="*/ 10 w 44"/>
                  <a:gd name="T23" fmla="*/ 12 h 66"/>
                  <a:gd name="T24" fmla="*/ 11 w 44"/>
                  <a:gd name="T25" fmla="*/ 10 h 66"/>
                  <a:gd name="T26" fmla="*/ 12 w 44"/>
                  <a:gd name="T27" fmla="*/ 10 h 66"/>
                  <a:gd name="T28" fmla="*/ 17 w 44"/>
                  <a:gd name="T29" fmla="*/ 19 h 66"/>
                  <a:gd name="T30" fmla="*/ 19 w 44"/>
                  <a:gd name="T31" fmla="*/ 18 h 66"/>
                  <a:gd name="T32" fmla="*/ 17 w 44"/>
                  <a:gd name="T33" fmla="*/ 9 h 66"/>
                  <a:gd name="T34" fmla="*/ 18 w 44"/>
                  <a:gd name="T35" fmla="*/ 7 h 66"/>
                  <a:gd name="T36" fmla="*/ 20 w 44"/>
                  <a:gd name="T37" fmla="*/ 7 h 66"/>
                  <a:gd name="T38" fmla="*/ 22 w 44"/>
                  <a:gd name="T39" fmla="*/ 17 h 66"/>
                  <a:gd name="T40" fmla="*/ 24 w 44"/>
                  <a:gd name="T41" fmla="*/ 17 h 66"/>
                  <a:gd name="T42" fmla="*/ 22 w 44"/>
                  <a:gd name="T43" fmla="*/ 7 h 66"/>
                  <a:gd name="T44" fmla="*/ 23 w 44"/>
                  <a:gd name="T45" fmla="*/ 5 h 66"/>
                  <a:gd name="T46" fmla="*/ 25 w 44"/>
                  <a:gd name="T47" fmla="*/ 6 h 66"/>
                  <a:gd name="T48" fmla="*/ 27 w 44"/>
                  <a:gd name="T49" fmla="*/ 16 h 66"/>
                  <a:gd name="T50" fmla="*/ 29 w 44"/>
                  <a:gd name="T51" fmla="*/ 15 h 66"/>
                  <a:gd name="T52" fmla="*/ 27 w 44"/>
                  <a:gd name="T53" fmla="*/ 5 h 66"/>
                  <a:gd name="T54" fmla="*/ 28 w 44"/>
                  <a:gd name="T55" fmla="*/ 3 h 66"/>
                  <a:gd name="T56" fmla="*/ 30 w 44"/>
                  <a:gd name="T57" fmla="*/ 4 h 66"/>
                  <a:gd name="T58" fmla="*/ 32 w 44"/>
                  <a:gd name="T59" fmla="*/ 14 h 66"/>
                  <a:gd name="T60" fmla="*/ 35 w 44"/>
                  <a:gd name="T61" fmla="*/ 14 h 66"/>
                  <a:gd name="T62" fmla="*/ 34 w 44"/>
                  <a:gd name="T63" fmla="*/ 3 h 66"/>
                  <a:gd name="T64" fmla="*/ 35 w 44"/>
                  <a:gd name="T65" fmla="*/ 2 h 66"/>
                  <a:gd name="T66" fmla="*/ 37 w 44"/>
                  <a:gd name="T67" fmla="*/ 3 h 66"/>
                  <a:gd name="T68" fmla="*/ 38 w 44"/>
                  <a:gd name="T69" fmla="*/ 13 h 66"/>
                  <a:gd name="T70" fmla="*/ 40 w 44"/>
                  <a:gd name="T71" fmla="*/ 12 h 66"/>
                  <a:gd name="T72" fmla="*/ 39 w 44"/>
                  <a:gd name="T73" fmla="*/ 2 h 66"/>
                  <a:gd name="T74" fmla="*/ 41 w 44"/>
                  <a:gd name="T75" fmla="*/ 0 h 66"/>
                  <a:gd name="T76" fmla="*/ 42 w 44"/>
                  <a:gd name="T77" fmla="*/ 2 h 66"/>
                  <a:gd name="T78" fmla="*/ 43 w 44"/>
                  <a:gd name="T79" fmla="*/ 12 h 66"/>
                  <a:gd name="T80" fmla="*/ 44 w 44"/>
                  <a:gd name="T81" fmla="*/ 48 h 66"/>
                  <a:gd name="T82" fmla="*/ 42 w 44"/>
                  <a:gd name="T83" fmla="*/ 57 h 66"/>
                  <a:gd name="T84" fmla="*/ 30 w 44"/>
                  <a:gd name="T85" fmla="*/ 65 h 66"/>
                  <a:gd name="T86" fmla="*/ 25 w 44"/>
                  <a:gd name="T87" fmla="*/ 60 h 66"/>
                  <a:gd name="T88" fmla="*/ 4 w 44"/>
                  <a:gd name="T89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66">
                    <a:moveTo>
                      <a:pt x="4" y="26"/>
                    </a:moveTo>
                    <a:cubicBezTo>
                      <a:pt x="3" y="23"/>
                      <a:pt x="2" y="21"/>
                      <a:pt x="0" y="17"/>
                    </a:cubicBezTo>
                    <a:cubicBezTo>
                      <a:pt x="0" y="17"/>
                      <a:pt x="0" y="16"/>
                      <a:pt x="1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3" y="15"/>
                      <a:pt x="6" y="24"/>
                      <a:pt x="7" y="25"/>
                    </a:cubicBezTo>
                    <a:cubicBezTo>
                      <a:pt x="7" y="26"/>
                      <a:pt x="10" y="24"/>
                      <a:pt x="9" y="23"/>
                    </a:cubicBezTo>
                    <a:cubicBezTo>
                      <a:pt x="9" y="22"/>
                      <a:pt x="4" y="15"/>
                      <a:pt x="4" y="15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6" y="12"/>
                      <a:pt x="7" y="12"/>
                      <a:pt x="7" y="13"/>
                    </a:cubicBezTo>
                    <a:cubicBezTo>
                      <a:pt x="7" y="13"/>
                      <a:pt x="11" y="21"/>
                      <a:pt x="12" y="22"/>
                    </a:cubicBezTo>
                    <a:cubicBezTo>
                      <a:pt x="12" y="23"/>
                      <a:pt x="14" y="22"/>
                      <a:pt x="14" y="21"/>
                    </a:cubicBezTo>
                    <a:cubicBezTo>
                      <a:pt x="14" y="20"/>
                      <a:pt x="10" y="12"/>
                      <a:pt x="10" y="12"/>
                    </a:cubicBezTo>
                    <a:cubicBezTo>
                      <a:pt x="9" y="11"/>
                      <a:pt x="10" y="10"/>
                      <a:pt x="11" y="10"/>
                    </a:cubicBezTo>
                    <a:cubicBezTo>
                      <a:pt x="11" y="9"/>
                      <a:pt x="12" y="10"/>
                      <a:pt x="12" y="10"/>
                    </a:cubicBezTo>
                    <a:cubicBezTo>
                      <a:pt x="12" y="10"/>
                      <a:pt x="16" y="18"/>
                      <a:pt x="17" y="19"/>
                    </a:cubicBezTo>
                    <a:cubicBezTo>
                      <a:pt x="17" y="20"/>
                      <a:pt x="19" y="19"/>
                      <a:pt x="19" y="18"/>
                    </a:cubicBezTo>
                    <a:cubicBezTo>
                      <a:pt x="19" y="17"/>
                      <a:pt x="17" y="9"/>
                      <a:pt x="17" y="9"/>
                    </a:cubicBezTo>
                    <a:cubicBezTo>
                      <a:pt x="16" y="8"/>
                      <a:pt x="17" y="7"/>
                      <a:pt x="18" y="7"/>
                    </a:cubicBezTo>
                    <a:cubicBezTo>
                      <a:pt x="19" y="6"/>
                      <a:pt x="19" y="7"/>
                      <a:pt x="20" y="7"/>
                    </a:cubicBezTo>
                    <a:cubicBezTo>
                      <a:pt x="20" y="7"/>
                      <a:pt x="21" y="16"/>
                      <a:pt x="22" y="17"/>
                    </a:cubicBezTo>
                    <a:cubicBezTo>
                      <a:pt x="22" y="18"/>
                      <a:pt x="24" y="18"/>
                      <a:pt x="24" y="17"/>
                    </a:cubicBezTo>
                    <a:cubicBezTo>
                      <a:pt x="24" y="15"/>
                      <a:pt x="22" y="7"/>
                      <a:pt x="22" y="7"/>
                    </a:cubicBezTo>
                    <a:cubicBezTo>
                      <a:pt x="22" y="6"/>
                      <a:pt x="22" y="5"/>
                      <a:pt x="23" y="5"/>
                    </a:cubicBezTo>
                    <a:cubicBezTo>
                      <a:pt x="24" y="5"/>
                      <a:pt x="25" y="5"/>
                      <a:pt x="25" y="6"/>
                    </a:cubicBezTo>
                    <a:cubicBezTo>
                      <a:pt x="25" y="6"/>
                      <a:pt x="27" y="15"/>
                      <a:pt x="27" y="16"/>
                    </a:cubicBezTo>
                    <a:cubicBezTo>
                      <a:pt x="27" y="17"/>
                      <a:pt x="30" y="16"/>
                      <a:pt x="29" y="15"/>
                    </a:cubicBezTo>
                    <a:cubicBezTo>
                      <a:pt x="29" y="14"/>
                      <a:pt x="27" y="5"/>
                      <a:pt x="27" y="5"/>
                    </a:cubicBezTo>
                    <a:cubicBezTo>
                      <a:pt x="27" y="4"/>
                      <a:pt x="27" y="4"/>
                      <a:pt x="28" y="3"/>
                    </a:cubicBezTo>
                    <a:cubicBezTo>
                      <a:pt x="29" y="3"/>
                      <a:pt x="30" y="4"/>
                      <a:pt x="30" y="4"/>
                    </a:cubicBezTo>
                    <a:cubicBezTo>
                      <a:pt x="30" y="4"/>
                      <a:pt x="32" y="13"/>
                      <a:pt x="32" y="14"/>
                    </a:cubicBezTo>
                    <a:cubicBezTo>
                      <a:pt x="32" y="15"/>
                      <a:pt x="35" y="15"/>
                      <a:pt x="35" y="14"/>
                    </a:cubicBezTo>
                    <a:cubicBezTo>
                      <a:pt x="35" y="12"/>
                      <a:pt x="34" y="3"/>
                      <a:pt x="34" y="3"/>
                    </a:cubicBezTo>
                    <a:cubicBezTo>
                      <a:pt x="34" y="3"/>
                      <a:pt x="34" y="2"/>
                      <a:pt x="35" y="2"/>
                    </a:cubicBezTo>
                    <a:cubicBezTo>
                      <a:pt x="36" y="1"/>
                      <a:pt x="37" y="2"/>
                      <a:pt x="37" y="3"/>
                    </a:cubicBezTo>
                    <a:cubicBezTo>
                      <a:pt x="37" y="3"/>
                      <a:pt x="37" y="12"/>
                      <a:pt x="38" y="13"/>
                    </a:cubicBezTo>
                    <a:cubicBezTo>
                      <a:pt x="38" y="14"/>
                      <a:pt x="40" y="13"/>
                      <a:pt x="40" y="12"/>
                    </a:cubicBezTo>
                    <a:cubicBezTo>
                      <a:pt x="40" y="11"/>
                      <a:pt x="39" y="2"/>
                      <a:pt x="39" y="2"/>
                    </a:cubicBezTo>
                    <a:cubicBezTo>
                      <a:pt x="39" y="1"/>
                      <a:pt x="40" y="1"/>
                      <a:pt x="41" y="0"/>
                    </a:cubicBezTo>
                    <a:cubicBezTo>
                      <a:pt x="41" y="0"/>
                      <a:pt x="42" y="1"/>
                      <a:pt x="42" y="2"/>
                    </a:cubicBezTo>
                    <a:cubicBezTo>
                      <a:pt x="43" y="6"/>
                      <a:pt x="43" y="8"/>
                      <a:pt x="43" y="12"/>
                    </a:cubicBezTo>
                    <a:cubicBezTo>
                      <a:pt x="43" y="24"/>
                      <a:pt x="44" y="36"/>
                      <a:pt x="44" y="48"/>
                    </a:cubicBezTo>
                    <a:cubicBezTo>
                      <a:pt x="44" y="52"/>
                      <a:pt x="43" y="56"/>
                      <a:pt x="42" y="57"/>
                    </a:cubicBezTo>
                    <a:cubicBezTo>
                      <a:pt x="37" y="60"/>
                      <a:pt x="35" y="61"/>
                      <a:pt x="30" y="65"/>
                    </a:cubicBezTo>
                    <a:cubicBezTo>
                      <a:pt x="29" y="66"/>
                      <a:pt x="27" y="64"/>
                      <a:pt x="25" y="60"/>
                    </a:cubicBezTo>
                    <a:cubicBezTo>
                      <a:pt x="18" y="49"/>
                      <a:pt x="11" y="38"/>
                      <a:pt x="4" y="26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62">
                <a:extLst>
                  <a:ext uri="{FF2B5EF4-FFF2-40B4-BE49-F238E27FC236}">
                    <a16:creationId xmlns:a16="http://schemas.microsoft.com/office/drawing/2014/main" id="{D568A173-0A8A-461A-96F4-A8B3EEB93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251" y="2290763"/>
                <a:ext cx="166688" cy="250825"/>
              </a:xfrm>
              <a:custGeom>
                <a:avLst/>
                <a:gdLst>
                  <a:gd name="T0" fmla="*/ 4 w 44"/>
                  <a:gd name="T1" fmla="*/ 26 h 66"/>
                  <a:gd name="T2" fmla="*/ 0 w 44"/>
                  <a:gd name="T3" fmla="*/ 17 h 66"/>
                  <a:gd name="T4" fmla="*/ 1 w 44"/>
                  <a:gd name="T5" fmla="*/ 15 h 66"/>
                  <a:gd name="T6" fmla="*/ 3 w 44"/>
                  <a:gd name="T7" fmla="*/ 15 h 66"/>
                  <a:gd name="T8" fmla="*/ 7 w 44"/>
                  <a:gd name="T9" fmla="*/ 25 h 66"/>
                  <a:gd name="T10" fmla="*/ 9 w 44"/>
                  <a:gd name="T11" fmla="*/ 23 h 66"/>
                  <a:gd name="T12" fmla="*/ 4 w 44"/>
                  <a:gd name="T13" fmla="*/ 15 h 66"/>
                  <a:gd name="T14" fmla="*/ 5 w 44"/>
                  <a:gd name="T15" fmla="*/ 13 h 66"/>
                  <a:gd name="T16" fmla="*/ 7 w 44"/>
                  <a:gd name="T17" fmla="*/ 13 h 66"/>
                  <a:gd name="T18" fmla="*/ 12 w 44"/>
                  <a:gd name="T19" fmla="*/ 22 h 66"/>
                  <a:gd name="T20" fmla="*/ 14 w 44"/>
                  <a:gd name="T21" fmla="*/ 21 h 66"/>
                  <a:gd name="T22" fmla="*/ 10 w 44"/>
                  <a:gd name="T23" fmla="*/ 12 h 66"/>
                  <a:gd name="T24" fmla="*/ 11 w 44"/>
                  <a:gd name="T25" fmla="*/ 10 h 66"/>
                  <a:gd name="T26" fmla="*/ 12 w 44"/>
                  <a:gd name="T27" fmla="*/ 10 h 66"/>
                  <a:gd name="T28" fmla="*/ 17 w 44"/>
                  <a:gd name="T29" fmla="*/ 19 h 66"/>
                  <a:gd name="T30" fmla="*/ 19 w 44"/>
                  <a:gd name="T31" fmla="*/ 18 h 66"/>
                  <a:gd name="T32" fmla="*/ 17 w 44"/>
                  <a:gd name="T33" fmla="*/ 9 h 66"/>
                  <a:gd name="T34" fmla="*/ 18 w 44"/>
                  <a:gd name="T35" fmla="*/ 7 h 66"/>
                  <a:gd name="T36" fmla="*/ 20 w 44"/>
                  <a:gd name="T37" fmla="*/ 7 h 66"/>
                  <a:gd name="T38" fmla="*/ 22 w 44"/>
                  <a:gd name="T39" fmla="*/ 17 h 66"/>
                  <a:gd name="T40" fmla="*/ 24 w 44"/>
                  <a:gd name="T41" fmla="*/ 17 h 66"/>
                  <a:gd name="T42" fmla="*/ 22 w 44"/>
                  <a:gd name="T43" fmla="*/ 7 h 66"/>
                  <a:gd name="T44" fmla="*/ 23 w 44"/>
                  <a:gd name="T45" fmla="*/ 5 h 66"/>
                  <a:gd name="T46" fmla="*/ 25 w 44"/>
                  <a:gd name="T47" fmla="*/ 6 h 66"/>
                  <a:gd name="T48" fmla="*/ 27 w 44"/>
                  <a:gd name="T49" fmla="*/ 16 h 66"/>
                  <a:gd name="T50" fmla="*/ 29 w 44"/>
                  <a:gd name="T51" fmla="*/ 15 h 66"/>
                  <a:gd name="T52" fmla="*/ 27 w 44"/>
                  <a:gd name="T53" fmla="*/ 5 h 66"/>
                  <a:gd name="T54" fmla="*/ 28 w 44"/>
                  <a:gd name="T55" fmla="*/ 3 h 66"/>
                  <a:gd name="T56" fmla="*/ 30 w 44"/>
                  <a:gd name="T57" fmla="*/ 4 h 66"/>
                  <a:gd name="T58" fmla="*/ 32 w 44"/>
                  <a:gd name="T59" fmla="*/ 14 h 66"/>
                  <a:gd name="T60" fmla="*/ 35 w 44"/>
                  <a:gd name="T61" fmla="*/ 14 h 66"/>
                  <a:gd name="T62" fmla="*/ 34 w 44"/>
                  <a:gd name="T63" fmla="*/ 3 h 66"/>
                  <a:gd name="T64" fmla="*/ 35 w 44"/>
                  <a:gd name="T65" fmla="*/ 2 h 66"/>
                  <a:gd name="T66" fmla="*/ 37 w 44"/>
                  <a:gd name="T67" fmla="*/ 3 h 66"/>
                  <a:gd name="T68" fmla="*/ 38 w 44"/>
                  <a:gd name="T69" fmla="*/ 13 h 66"/>
                  <a:gd name="T70" fmla="*/ 40 w 44"/>
                  <a:gd name="T71" fmla="*/ 12 h 66"/>
                  <a:gd name="T72" fmla="*/ 39 w 44"/>
                  <a:gd name="T73" fmla="*/ 2 h 66"/>
                  <a:gd name="T74" fmla="*/ 41 w 44"/>
                  <a:gd name="T75" fmla="*/ 0 h 66"/>
                  <a:gd name="T76" fmla="*/ 42 w 44"/>
                  <a:gd name="T77" fmla="*/ 2 h 66"/>
                  <a:gd name="T78" fmla="*/ 43 w 44"/>
                  <a:gd name="T79" fmla="*/ 12 h 66"/>
                  <a:gd name="T80" fmla="*/ 44 w 44"/>
                  <a:gd name="T81" fmla="*/ 48 h 66"/>
                  <a:gd name="T82" fmla="*/ 42 w 44"/>
                  <a:gd name="T83" fmla="*/ 57 h 66"/>
                  <a:gd name="T84" fmla="*/ 30 w 44"/>
                  <a:gd name="T85" fmla="*/ 65 h 66"/>
                  <a:gd name="T86" fmla="*/ 25 w 44"/>
                  <a:gd name="T87" fmla="*/ 60 h 66"/>
                  <a:gd name="T88" fmla="*/ 4 w 44"/>
                  <a:gd name="T89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66">
                    <a:moveTo>
                      <a:pt x="4" y="26"/>
                    </a:moveTo>
                    <a:cubicBezTo>
                      <a:pt x="3" y="23"/>
                      <a:pt x="2" y="21"/>
                      <a:pt x="0" y="17"/>
                    </a:cubicBezTo>
                    <a:cubicBezTo>
                      <a:pt x="0" y="17"/>
                      <a:pt x="0" y="16"/>
                      <a:pt x="1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3" y="15"/>
                      <a:pt x="6" y="24"/>
                      <a:pt x="7" y="25"/>
                    </a:cubicBezTo>
                    <a:cubicBezTo>
                      <a:pt x="7" y="26"/>
                      <a:pt x="10" y="24"/>
                      <a:pt x="9" y="23"/>
                    </a:cubicBezTo>
                    <a:cubicBezTo>
                      <a:pt x="9" y="22"/>
                      <a:pt x="4" y="15"/>
                      <a:pt x="4" y="15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6" y="12"/>
                      <a:pt x="7" y="12"/>
                      <a:pt x="7" y="13"/>
                    </a:cubicBezTo>
                    <a:cubicBezTo>
                      <a:pt x="7" y="13"/>
                      <a:pt x="11" y="21"/>
                      <a:pt x="12" y="22"/>
                    </a:cubicBezTo>
                    <a:cubicBezTo>
                      <a:pt x="12" y="23"/>
                      <a:pt x="14" y="22"/>
                      <a:pt x="14" y="21"/>
                    </a:cubicBezTo>
                    <a:cubicBezTo>
                      <a:pt x="14" y="20"/>
                      <a:pt x="10" y="12"/>
                      <a:pt x="10" y="12"/>
                    </a:cubicBezTo>
                    <a:cubicBezTo>
                      <a:pt x="9" y="11"/>
                      <a:pt x="10" y="10"/>
                      <a:pt x="11" y="10"/>
                    </a:cubicBezTo>
                    <a:cubicBezTo>
                      <a:pt x="11" y="9"/>
                      <a:pt x="12" y="10"/>
                      <a:pt x="12" y="10"/>
                    </a:cubicBezTo>
                    <a:cubicBezTo>
                      <a:pt x="12" y="10"/>
                      <a:pt x="16" y="18"/>
                      <a:pt x="17" y="19"/>
                    </a:cubicBezTo>
                    <a:cubicBezTo>
                      <a:pt x="17" y="20"/>
                      <a:pt x="19" y="19"/>
                      <a:pt x="19" y="18"/>
                    </a:cubicBezTo>
                    <a:cubicBezTo>
                      <a:pt x="19" y="17"/>
                      <a:pt x="17" y="9"/>
                      <a:pt x="17" y="9"/>
                    </a:cubicBezTo>
                    <a:cubicBezTo>
                      <a:pt x="16" y="8"/>
                      <a:pt x="17" y="7"/>
                      <a:pt x="18" y="7"/>
                    </a:cubicBezTo>
                    <a:cubicBezTo>
                      <a:pt x="19" y="6"/>
                      <a:pt x="19" y="7"/>
                      <a:pt x="20" y="7"/>
                    </a:cubicBezTo>
                    <a:cubicBezTo>
                      <a:pt x="20" y="7"/>
                      <a:pt x="21" y="16"/>
                      <a:pt x="22" y="17"/>
                    </a:cubicBezTo>
                    <a:cubicBezTo>
                      <a:pt x="22" y="18"/>
                      <a:pt x="24" y="18"/>
                      <a:pt x="24" y="17"/>
                    </a:cubicBezTo>
                    <a:cubicBezTo>
                      <a:pt x="24" y="15"/>
                      <a:pt x="22" y="7"/>
                      <a:pt x="22" y="7"/>
                    </a:cubicBezTo>
                    <a:cubicBezTo>
                      <a:pt x="22" y="6"/>
                      <a:pt x="22" y="5"/>
                      <a:pt x="23" y="5"/>
                    </a:cubicBezTo>
                    <a:cubicBezTo>
                      <a:pt x="24" y="5"/>
                      <a:pt x="25" y="5"/>
                      <a:pt x="25" y="6"/>
                    </a:cubicBezTo>
                    <a:cubicBezTo>
                      <a:pt x="25" y="6"/>
                      <a:pt x="27" y="15"/>
                      <a:pt x="27" y="16"/>
                    </a:cubicBezTo>
                    <a:cubicBezTo>
                      <a:pt x="27" y="17"/>
                      <a:pt x="30" y="16"/>
                      <a:pt x="29" y="15"/>
                    </a:cubicBezTo>
                    <a:cubicBezTo>
                      <a:pt x="29" y="14"/>
                      <a:pt x="27" y="5"/>
                      <a:pt x="27" y="5"/>
                    </a:cubicBezTo>
                    <a:cubicBezTo>
                      <a:pt x="27" y="4"/>
                      <a:pt x="27" y="4"/>
                      <a:pt x="28" y="3"/>
                    </a:cubicBezTo>
                    <a:cubicBezTo>
                      <a:pt x="29" y="3"/>
                      <a:pt x="30" y="4"/>
                      <a:pt x="30" y="4"/>
                    </a:cubicBezTo>
                    <a:cubicBezTo>
                      <a:pt x="30" y="4"/>
                      <a:pt x="32" y="13"/>
                      <a:pt x="32" y="14"/>
                    </a:cubicBezTo>
                    <a:cubicBezTo>
                      <a:pt x="32" y="15"/>
                      <a:pt x="35" y="15"/>
                      <a:pt x="35" y="14"/>
                    </a:cubicBezTo>
                    <a:cubicBezTo>
                      <a:pt x="35" y="12"/>
                      <a:pt x="34" y="3"/>
                      <a:pt x="34" y="3"/>
                    </a:cubicBezTo>
                    <a:cubicBezTo>
                      <a:pt x="34" y="3"/>
                      <a:pt x="34" y="2"/>
                      <a:pt x="35" y="2"/>
                    </a:cubicBezTo>
                    <a:cubicBezTo>
                      <a:pt x="36" y="1"/>
                      <a:pt x="37" y="2"/>
                      <a:pt x="37" y="3"/>
                    </a:cubicBezTo>
                    <a:cubicBezTo>
                      <a:pt x="37" y="3"/>
                      <a:pt x="37" y="12"/>
                      <a:pt x="38" y="13"/>
                    </a:cubicBezTo>
                    <a:cubicBezTo>
                      <a:pt x="38" y="14"/>
                      <a:pt x="40" y="13"/>
                      <a:pt x="40" y="12"/>
                    </a:cubicBezTo>
                    <a:cubicBezTo>
                      <a:pt x="40" y="11"/>
                      <a:pt x="39" y="2"/>
                      <a:pt x="39" y="2"/>
                    </a:cubicBezTo>
                    <a:cubicBezTo>
                      <a:pt x="39" y="1"/>
                      <a:pt x="40" y="1"/>
                      <a:pt x="41" y="0"/>
                    </a:cubicBezTo>
                    <a:cubicBezTo>
                      <a:pt x="41" y="0"/>
                      <a:pt x="42" y="1"/>
                      <a:pt x="42" y="2"/>
                    </a:cubicBezTo>
                    <a:cubicBezTo>
                      <a:pt x="43" y="6"/>
                      <a:pt x="43" y="8"/>
                      <a:pt x="43" y="12"/>
                    </a:cubicBezTo>
                    <a:cubicBezTo>
                      <a:pt x="43" y="24"/>
                      <a:pt x="44" y="36"/>
                      <a:pt x="44" y="48"/>
                    </a:cubicBezTo>
                    <a:cubicBezTo>
                      <a:pt x="44" y="52"/>
                      <a:pt x="43" y="56"/>
                      <a:pt x="42" y="57"/>
                    </a:cubicBezTo>
                    <a:cubicBezTo>
                      <a:pt x="37" y="60"/>
                      <a:pt x="35" y="61"/>
                      <a:pt x="30" y="65"/>
                    </a:cubicBezTo>
                    <a:cubicBezTo>
                      <a:pt x="29" y="66"/>
                      <a:pt x="27" y="64"/>
                      <a:pt x="25" y="60"/>
                    </a:cubicBezTo>
                    <a:cubicBezTo>
                      <a:pt x="18" y="49"/>
                      <a:pt x="11" y="38"/>
                      <a:pt x="4" y="26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63">
                <a:extLst>
                  <a:ext uri="{FF2B5EF4-FFF2-40B4-BE49-F238E27FC236}">
                    <a16:creationId xmlns:a16="http://schemas.microsoft.com/office/drawing/2014/main" id="{F6BD08E0-0F53-4C89-813B-F078D6DA4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39" y="2427288"/>
                <a:ext cx="52388" cy="76200"/>
              </a:xfrm>
              <a:custGeom>
                <a:avLst/>
                <a:gdLst>
                  <a:gd name="T0" fmla="*/ 2 w 14"/>
                  <a:gd name="T1" fmla="*/ 14 h 20"/>
                  <a:gd name="T2" fmla="*/ 10 w 14"/>
                  <a:gd name="T3" fmla="*/ 18 h 20"/>
                  <a:gd name="T4" fmla="*/ 14 w 14"/>
                  <a:gd name="T5" fmla="*/ 7 h 20"/>
                  <a:gd name="T6" fmla="*/ 5 w 14"/>
                  <a:gd name="T7" fmla="*/ 2 h 20"/>
                  <a:gd name="T8" fmla="*/ 2 w 14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2" y="14"/>
                    </a:moveTo>
                    <a:cubicBezTo>
                      <a:pt x="4" y="18"/>
                      <a:pt x="8" y="20"/>
                      <a:pt x="10" y="18"/>
                    </a:cubicBezTo>
                    <a:cubicBezTo>
                      <a:pt x="13" y="16"/>
                      <a:pt x="14" y="11"/>
                      <a:pt x="14" y="7"/>
                    </a:cubicBezTo>
                    <a:cubicBezTo>
                      <a:pt x="13" y="3"/>
                      <a:pt x="9" y="0"/>
                      <a:pt x="5" y="2"/>
                    </a:cubicBezTo>
                    <a:cubicBezTo>
                      <a:pt x="2" y="4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64">
                <a:extLst>
                  <a:ext uri="{FF2B5EF4-FFF2-40B4-BE49-F238E27FC236}">
                    <a16:creationId xmlns:a16="http://schemas.microsoft.com/office/drawing/2014/main" id="{956678B0-A18F-4D59-A348-963B009CD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39" y="2427288"/>
                <a:ext cx="52388" cy="76200"/>
              </a:xfrm>
              <a:custGeom>
                <a:avLst/>
                <a:gdLst>
                  <a:gd name="T0" fmla="*/ 2 w 14"/>
                  <a:gd name="T1" fmla="*/ 14 h 20"/>
                  <a:gd name="T2" fmla="*/ 10 w 14"/>
                  <a:gd name="T3" fmla="*/ 18 h 20"/>
                  <a:gd name="T4" fmla="*/ 14 w 14"/>
                  <a:gd name="T5" fmla="*/ 7 h 20"/>
                  <a:gd name="T6" fmla="*/ 5 w 14"/>
                  <a:gd name="T7" fmla="*/ 2 h 20"/>
                  <a:gd name="T8" fmla="*/ 2 w 14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2" y="14"/>
                    </a:moveTo>
                    <a:cubicBezTo>
                      <a:pt x="4" y="18"/>
                      <a:pt x="8" y="20"/>
                      <a:pt x="10" y="18"/>
                    </a:cubicBezTo>
                    <a:cubicBezTo>
                      <a:pt x="13" y="16"/>
                      <a:pt x="14" y="11"/>
                      <a:pt x="14" y="7"/>
                    </a:cubicBezTo>
                    <a:cubicBezTo>
                      <a:pt x="13" y="3"/>
                      <a:pt x="9" y="0"/>
                      <a:pt x="5" y="2"/>
                    </a:cubicBezTo>
                    <a:cubicBezTo>
                      <a:pt x="2" y="4"/>
                      <a:pt x="0" y="9"/>
                      <a:pt x="2" y="14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65">
                <a:extLst>
                  <a:ext uri="{FF2B5EF4-FFF2-40B4-BE49-F238E27FC236}">
                    <a16:creationId xmlns:a16="http://schemas.microsoft.com/office/drawing/2014/main" id="{B19202DE-99A8-4D85-9047-CE2720DCD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6" y="2359026"/>
                <a:ext cx="238125" cy="230188"/>
              </a:xfrm>
              <a:custGeom>
                <a:avLst/>
                <a:gdLst>
                  <a:gd name="T0" fmla="*/ 9 w 63"/>
                  <a:gd name="T1" fmla="*/ 40 h 61"/>
                  <a:gd name="T2" fmla="*/ 1 w 63"/>
                  <a:gd name="T3" fmla="*/ 35 h 61"/>
                  <a:gd name="T4" fmla="*/ 1 w 63"/>
                  <a:gd name="T5" fmla="*/ 33 h 61"/>
                  <a:gd name="T6" fmla="*/ 3 w 63"/>
                  <a:gd name="T7" fmla="*/ 32 h 61"/>
                  <a:gd name="T8" fmla="*/ 11 w 63"/>
                  <a:gd name="T9" fmla="*/ 38 h 61"/>
                  <a:gd name="T10" fmla="*/ 13 w 63"/>
                  <a:gd name="T11" fmla="*/ 35 h 61"/>
                  <a:gd name="T12" fmla="*/ 4 w 63"/>
                  <a:gd name="T13" fmla="*/ 31 h 61"/>
                  <a:gd name="T14" fmla="*/ 4 w 63"/>
                  <a:gd name="T15" fmla="*/ 29 h 61"/>
                  <a:gd name="T16" fmla="*/ 6 w 63"/>
                  <a:gd name="T17" fmla="*/ 28 h 61"/>
                  <a:gd name="T18" fmla="*/ 14 w 63"/>
                  <a:gd name="T19" fmla="*/ 33 h 61"/>
                  <a:gd name="T20" fmla="*/ 16 w 63"/>
                  <a:gd name="T21" fmla="*/ 31 h 61"/>
                  <a:gd name="T22" fmla="*/ 8 w 63"/>
                  <a:gd name="T23" fmla="*/ 26 h 61"/>
                  <a:gd name="T24" fmla="*/ 8 w 63"/>
                  <a:gd name="T25" fmla="*/ 24 h 61"/>
                  <a:gd name="T26" fmla="*/ 10 w 63"/>
                  <a:gd name="T27" fmla="*/ 23 h 61"/>
                  <a:gd name="T28" fmla="*/ 18 w 63"/>
                  <a:gd name="T29" fmla="*/ 29 h 61"/>
                  <a:gd name="T30" fmla="*/ 20 w 63"/>
                  <a:gd name="T31" fmla="*/ 26 h 61"/>
                  <a:gd name="T32" fmla="*/ 13 w 63"/>
                  <a:gd name="T33" fmla="*/ 19 h 61"/>
                  <a:gd name="T34" fmla="*/ 13 w 63"/>
                  <a:gd name="T35" fmla="*/ 17 h 61"/>
                  <a:gd name="T36" fmla="*/ 15 w 63"/>
                  <a:gd name="T37" fmla="*/ 17 h 61"/>
                  <a:gd name="T38" fmla="*/ 22 w 63"/>
                  <a:gd name="T39" fmla="*/ 24 h 61"/>
                  <a:gd name="T40" fmla="*/ 24 w 63"/>
                  <a:gd name="T41" fmla="*/ 22 h 61"/>
                  <a:gd name="T42" fmla="*/ 17 w 63"/>
                  <a:gd name="T43" fmla="*/ 15 h 61"/>
                  <a:gd name="T44" fmla="*/ 18 w 63"/>
                  <a:gd name="T45" fmla="*/ 13 h 61"/>
                  <a:gd name="T46" fmla="*/ 20 w 63"/>
                  <a:gd name="T47" fmla="*/ 12 h 61"/>
                  <a:gd name="T48" fmla="*/ 26 w 63"/>
                  <a:gd name="T49" fmla="*/ 20 h 61"/>
                  <a:gd name="T50" fmla="*/ 28 w 63"/>
                  <a:gd name="T51" fmla="*/ 18 h 61"/>
                  <a:gd name="T52" fmla="*/ 21 w 63"/>
                  <a:gd name="T53" fmla="*/ 11 h 61"/>
                  <a:gd name="T54" fmla="*/ 22 w 63"/>
                  <a:gd name="T55" fmla="*/ 9 h 61"/>
                  <a:gd name="T56" fmla="*/ 24 w 63"/>
                  <a:gd name="T57" fmla="*/ 9 h 61"/>
                  <a:gd name="T58" fmla="*/ 31 w 63"/>
                  <a:gd name="T59" fmla="*/ 16 h 61"/>
                  <a:gd name="T60" fmla="*/ 33 w 63"/>
                  <a:gd name="T61" fmla="*/ 14 h 61"/>
                  <a:gd name="T62" fmla="*/ 27 w 63"/>
                  <a:gd name="T63" fmla="*/ 6 h 61"/>
                  <a:gd name="T64" fmla="*/ 28 w 63"/>
                  <a:gd name="T65" fmla="*/ 4 h 61"/>
                  <a:gd name="T66" fmla="*/ 30 w 63"/>
                  <a:gd name="T67" fmla="*/ 4 h 61"/>
                  <a:gd name="T68" fmla="*/ 35 w 63"/>
                  <a:gd name="T69" fmla="*/ 12 h 61"/>
                  <a:gd name="T70" fmla="*/ 38 w 63"/>
                  <a:gd name="T71" fmla="*/ 10 h 61"/>
                  <a:gd name="T72" fmla="*/ 32 w 63"/>
                  <a:gd name="T73" fmla="*/ 2 h 61"/>
                  <a:gd name="T74" fmla="*/ 33 w 63"/>
                  <a:gd name="T75" fmla="*/ 0 h 61"/>
                  <a:gd name="T76" fmla="*/ 35 w 63"/>
                  <a:gd name="T77" fmla="*/ 0 h 61"/>
                  <a:gd name="T78" fmla="*/ 40 w 63"/>
                  <a:gd name="T79" fmla="*/ 8 h 61"/>
                  <a:gd name="T80" fmla="*/ 61 w 63"/>
                  <a:gd name="T81" fmla="*/ 42 h 61"/>
                  <a:gd name="T82" fmla="*/ 62 w 63"/>
                  <a:gd name="T83" fmla="*/ 50 h 61"/>
                  <a:gd name="T84" fmla="*/ 53 w 63"/>
                  <a:gd name="T85" fmla="*/ 60 h 61"/>
                  <a:gd name="T86" fmla="*/ 45 w 63"/>
                  <a:gd name="T87" fmla="*/ 59 h 61"/>
                  <a:gd name="T88" fmla="*/ 9 w 63"/>
                  <a:gd name="T89" fmla="*/ 4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" h="61">
                    <a:moveTo>
                      <a:pt x="9" y="40"/>
                    </a:moveTo>
                    <a:cubicBezTo>
                      <a:pt x="6" y="38"/>
                      <a:pt x="4" y="37"/>
                      <a:pt x="1" y="35"/>
                    </a:cubicBezTo>
                    <a:cubicBezTo>
                      <a:pt x="0" y="35"/>
                      <a:pt x="0" y="34"/>
                      <a:pt x="1" y="33"/>
                    </a:cubicBezTo>
                    <a:cubicBezTo>
                      <a:pt x="1" y="32"/>
                      <a:pt x="2" y="32"/>
                      <a:pt x="3" y="32"/>
                    </a:cubicBezTo>
                    <a:cubicBezTo>
                      <a:pt x="3" y="32"/>
                      <a:pt x="10" y="37"/>
                      <a:pt x="11" y="38"/>
                    </a:cubicBezTo>
                    <a:cubicBezTo>
                      <a:pt x="12" y="38"/>
                      <a:pt x="14" y="36"/>
                      <a:pt x="13" y="35"/>
                    </a:cubicBezTo>
                    <a:cubicBezTo>
                      <a:pt x="12" y="35"/>
                      <a:pt x="4" y="31"/>
                      <a:pt x="4" y="31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4" y="28"/>
                      <a:pt x="5" y="28"/>
                      <a:pt x="6" y="28"/>
                    </a:cubicBezTo>
                    <a:cubicBezTo>
                      <a:pt x="6" y="28"/>
                      <a:pt x="14" y="32"/>
                      <a:pt x="14" y="33"/>
                    </a:cubicBezTo>
                    <a:cubicBezTo>
                      <a:pt x="15" y="34"/>
                      <a:pt x="17" y="31"/>
                      <a:pt x="16" y="31"/>
                    </a:cubicBezTo>
                    <a:cubicBezTo>
                      <a:pt x="15" y="30"/>
                      <a:pt x="8" y="26"/>
                      <a:pt x="8" y="26"/>
                    </a:cubicBezTo>
                    <a:cubicBezTo>
                      <a:pt x="7" y="25"/>
                      <a:pt x="7" y="24"/>
                      <a:pt x="8" y="24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0" y="23"/>
                      <a:pt x="17" y="28"/>
                      <a:pt x="18" y="29"/>
                    </a:cubicBezTo>
                    <a:cubicBezTo>
                      <a:pt x="19" y="29"/>
                      <a:pt x="21" y="27"/>
                      <a:pt x="20" y="26"/>
                    </a:cubicBezTo>
                    <a:cubicBezTo>
                      <a:pt x="19" y="26"/>
                      <a:pt x="13" y="19"/>
                      <a:pt x="13" y="19"/>
                    </a:cubicBezTo>
                    <a:cubicBezTo>
                      <a:pt x="13" y="19"/>
                      <a:pt x="13" y="18"/>
                      <a:pt x="13" y="17"/>
                    </a:cubicBezTo>
                    <a:cubicBezTo>
                      <a:pt x="14" y="17"/>
                      <a:pt x="15" y="16"/>
                      <a:pt x="15" y="17"/>
                    </a:cubicBezTo>
                    <a:cubicBezTo>
                      <a:pt x="15" y="17"/>
                      <a:pt x="21" y="23"/>
                      <a:pt x="22" y="24"/>
                    </a:cubicBezTo>
                    <a:cubicBezTo>
                      <a:pt x="23" y="25"/>
                      <a:pt x="25" y="23"/>
                      <a:pt x="24" y="22"/>
                    </a:cubicBezTo>
                    <a:cubicBezTo>
                      <a:pt x="23" y="21"/>
                      <a:pt x="17" y="15"/>
                      <a:pt x="17" y="15"/>
                    </a:cubicBezTo>
                    <a:cubicBezTo>
                      <a:pt x="17" y="14"/>
                      <a:pt x="17" y="13"/>
                      <a:pt x="18" y="13"/>
                    </a:cubicBezTo>
                    <a:cubicBezTo>
                      <a:pt x="19" y="12"/>
                      <a:pt x="19" y="12"/>
                      <a:pt x="20" y="12"/>
                    </a:cubicBezTo>
                    <a:cubicBezTo>
                      <a:pt x="20" y="12"/>
                      <a:pt x="26" y="19"/>
                      <a:pt x="26" y="20"/>
                    </a:cubicBezTo>
                    <a:cubicBezTo>
                      <a:pt x="27" y="21"/>
                      <a:pt x="29" y="19"/>
                      <a:pt x="28" y="18"/>
                    </a:cubicBezTo>
                    <a:cubicBezTo>
                      <a:pt x="28" y="17"/>
                      <a:pt x="21" y="11"/>
                      <a:pt x="21" y="11"/>
                    </a:cubicBezTo>
                    <a:cubicBezTo>
                      <a:pt x="21" y="11"/>
                      <a:pt x="21" y="10"/>
                      <a:pt x="22" y="9"/>
                    </a:cubicBezTo>
                    <a:cubicBezTo>
                      <a:pt x="23" y="8"/>
                      <a:pt x="24" y="8"/>
                      <a:pt x="24" y="9"/>
                    </a:cubicBezTo>
                    <a:cubicBezTo>
                      <a:pt x="24" y="9"/>
                      <a:pt x="30" y="15"/>
                      <a:pt x="31" y="16"/>
                    </a:cubicBezTo>
                    <a:cubicBezTo>
                      <a:pt x="31" y="17"/>
                      <a:pt x="34" y="15"/>
                      <a:pt x="33" y="14"/>
                    </a:cubicBezTo>
                    <a:cubicBezTo>
                      <a:pt x="32" y="13"/>
                      <a:pt x="27" y="6"/>
                      <a:pt x="27" y="6"/>
                    </a:cubicBezTo>
                    <a:cubicBezTo>
                      <a:pt x="27" y="5"/>
                      <a:pt x="27" y="4"/>
                      <a:pt x="28" y="4"/>
                    </a:cubicBezTo>
                    <a:cubicBezTo>
                      <a:pt x="29" y="3"/>
                      <a:pt x="30" y="3"/>
                      <a:pt x="30" y="4"/>
                    </a:cubicBezTo>
                    <a:cubicBezTo>
                      <a:pt x="30" y="4"/>
                      <a:pt x="35" y="11"/>
                      <a:pt x="35" y="12"/>
                    </a:cubicBezTo>
                    <a:cubicBezTo>
                      <a:pt x="36" y="13"/>
                      <a:pt x="38" y="11"/>
                      <a:pt x="38" y="10"/>
                    </a:cubicBezTo>
                    <a:cubicBezTo>
                      <a:pt x="37" y="9"/>
                      <a:pt x="32" y="2"/>
                      <a:pt x="32" y="2"/>
                    </a:cubicBezTo>
                    <a:cubicBezTo>
                      <a:pt x="31" y="2"/>
                      <a:pt x="32" y="1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7" y="3"/>
                      <a:pt x="38" y="5"/>
                      <a:pt x="40" y="8"/>
                    </a:cubicBezTo>
                    <a:cubicBezTo>
                      <a:pt x="47" y="20"/>
                      <a:pt x="54" y="31"/>
                      <a:pt x="61" y="42"/>
                    </a:cubicBezTo>
                    <a:cubicBezTo>
                      <a:pt x="63" y="46"/>
                      <a:pt x="63" y="49"/>
                      <a:pt x="62" y="50"/>
                    </a:cubicBezTo>
                    <a:cubicBezTo>
                      <a:pt x="58" y="54"/>
                      <a:pt x="56" y="56"/>
                      <a:pt x="53" y="60"/>
                    </a:cubicBezTo>
                    <a:cubicBezTo>
                      <a:pt x="52" y="61"/>
                      <a:pt x="48" y="61"/>
                      <a:pt x="45" y="59"/>
                    </a:cubicBezTo>
                    <a:cubicBezTo>
                      <a:pt x="33" y="53"/>
                      <a:pt x="21" y="46"/>
                      <a:pt x="9" y="40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66">
                <a:extLst>
                  <a:ext uri="{FF2B5EF4-FFF2-40B4-BE49-F238E27FC236}">
                    <a16:creationId xmlns:a16="http://schemas.microsoft.com/office/drawing/2014/main" id="{3574FF08-5205-49AB-B172-4B8CFD22E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6" y="2359026"/>
                <a:ext cx="238125" cy="230188"/>
              </a:xfrm>
              <a:custGeom>
                <a:avLst/>
                <a:gdLst>
                  <a:gd name="T0" fmla="*/ 9 w 63"/>
                  <a:gd name="T1" fmla="*/ 40 h 61"/>
                  <a:gd name="T2" fmla="*/ 1 w 63"/>
                  <a:gd name="T3" fmla="*/ 35 h 61"/>
                  <a:gd name="T4" fmla="*/ 1 w 63"/>
                  <a:gd name="T5" fmla="*/ 33 h 61"/>
                  <a:gd name="T6" fmla="*/ 3 w 63"/>
                  <a:gd name="T7" fmla="*/ 32 h 61"/>
                  <a:gd name="T8" fmla="*/ 11 w 63"/>
                  <a:gd name="T9" fmla="*/ 38 h 61"/>
                  <a:gd name="T10" fmla="*/ 13 w 63"/>
                  <a:gd name="T11" fmla="*/ 35 h 61"/>
                  <a:gd name="T12" fmla="*/ 4 w 63"/>
                  <a:gd name="T13" fmla="*/ 31 h 61"/>
                  <a:gd name="T14" fmla="*/ 4 w 63"/>
                  <a:gd name="T15" fmla="*/ 29 h 61"/>
                  <a:gd name="T16" fmla="*/ 6 w 63"/>
                  <a:gd name="T17" fmla="*/ 28 h 61"/>
                  <a:gd name="T18" fmla="*/ 14 w 63"/>
                  <a:gd name="T19" fmla="*/ 33 h 61"/>
                  <a:gd name="T20" fmla="*/ 16 w 63"/>
                  <a:gd name="T21" fmla="*/ 31 h 61"/>
                  <a:gd name="T22" fmla="*/ 8 w 63"/>
                  <a:gd name="T23" fmla="*/ 26 h 61"/>
                  <a:gd name="T24" fmla="*/ 8 w 63"/>
                  <a:gd name="T25" fmla="*/ 24 h 61"/>
                  <a:gd name="T26" fmla="*/ 10 w 63"/>
                  <a:gd name="T27" fmla="*/ 23 h 61"/>
                  <a:gd name="T28" fmla="*/ 18 w 63"/>
                  <a:gd name="T29" fmla="*/ 29 h 61"/>
                  <a:gd name="T30" fmla="*/ 20 w 63"/>
                  <a:gd name="T31" fmla="*/ 26 h 61"/>
                  <a:gd name="T32" fmla="*/ 13 w 63"/>
                  <a:gd name="T33" fmla="*/ 19 h 61"/>
                  <a:gd name="T34" fmla="*/ 13 w 63"/>
                  <a:gd name="T35" fmla="*/ 17 h 61"/>
                  <a:gd name="T36" fmla="*/ 15 w 63"/>
                  <a:gd name="T37" fmla="*/ 17 h 61"/>
                  <a:gd name="T38" fmla="*/ 22 w 63"/>
                  <a:gd name="T39" fmla="*/ 24 h 61"/>
                  <a:gd name="T40" fmla="*/ 24 w 63"/>
                  <a:gd name="T41" fmla="*/ 22 h 61"/>
                  <a:gd name="T42" fmla="*/ 17 w 63"/>
                  <a:gd name="T43" fmla="*/ 15 h 61"/>
                  <a:gd name="T44" fmla="*/ 18 w 63"/>
                  <a:gd name="T45" fmla="*/ 13 h 61"/>
                  <a:gd name="T46" fmla="*/ 20 w 63"/>
                  <a:gd name="T47" fmla="*/ 12 h 61"/>
                  <a:gd name="T48" fmla="*/ 26 w 63"/>
                  <a:gd name="T49" fmla="*/ 20 h 61"/>
                  <a:gd name="T50" fmla="*/ 28 w 63"/>
                  <a:gd name="T51" fmla="*/ 18 h 61"/>
                  <a:gd name="T52" fmla="*/ 21 w 63"/>
                  <a:gd name="T53" fmla="*/ 11 h 61"/>
                  <a:gd name="T54" fmla="*/ 22 w 63"/>
                  <a:gd name="T55" fmla="*/ 9 h 61"/>
                  <a:gd name="T56" fmla="*/ 24 w 63"/>
                  <a:gd name="T57" fmla="*/ 9 h 61"/>
                  <a:gd name="T58" fmla="*/ 31 w 63"/>
                  <a:gd name="T59" fmla="*/ 16 h 61"/>
                  <a:gd name="T60" fmla="*/ 33 w 63"/>
                  <a:gd name="T61" fmla="*/ 14 h 61"/>
                  <a:gd name="T62" fmla="*/ 27 w 63"/>
                  <a:gd name="T63" fmla="*/ 6 h 61"/>
                  <a:gd name="T64" fmla="*/ 28 w 63"/>
                  <a:gd name="T65" fmla="*/ 4 h 61"/>
                  <a:gd name="T66" fmla="*/ 30 w 63"/>
                  <a:gd name="T67" fmla="*/ 4 h 61"/>
                  <a:gd name="T68" fmla="*/ 35 w 63"/>
                  <a:gd name="T69" fmla="*/ 12 h 61"/>
                  <a:gd name="T70" fmla="*/ 38 w 63"/>
                  <a:gd name="T71" fmla="*/ 10 h 61"/>
                  <a:gd name="T72" fmla="*/ 32 w 63"/>
                  <a:gd name="T73" fmla="*/ 2 h 61"/>
                  <a:gd name="T74" fmla="*/ 33 w 63"/>
                  <a:gd name="T75" fmla="*/ 0 h 61"/>
                  <a:gd name="T76" fmla="*/ 35 w 63"/>
                  <a:gd name="T77" fmla="*/ 0 h 61"/>
                  <a:gd name="T78" fmla="*/ 40 w 63"/>
                  <a:gd name="T79" fmla="*/ 8 h 61"/>
                  <a:gd name="T80" fmla="*/ 61 w 63"/>
                  <a:gd name="T81" fmla="*/ 42 h 61"/>
                  <a:gd name="T82" fmla="*/ 62 w 63"/>
                  <a:gd name="T83" fmla="*/ 50 h 61"/>
                  <a:gd name="T84" fmla="*/ 53 w 63"/>
                  <a:gd name="T85" fmla="*/ 60 h 61"/>
                  <a:gd name="T86" fmla="*/ 45 w 63"/>
                  <a:gd name="T87" fmla="*/ 59 h 61"/>
                  <a:gd name="T88" fmla="*/ 9 w 63"/>
                  <a:gd name="T89" fmla="*/ 4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" h="61">
                    <a:moveTo>
                      <a:pt x="9" y="40"/>
                    </a:moveTo>
                    <a:cubicBezTo>
                      <a:pt x="6" y="38"/>
                      <a:pt x="4" y="37"/>
                      <a:pt x="1" y="35"/>
                    </a:cubicBezTo>
                    <a:cubicBezTo>
                      <a:pt x="0" y="35"/>
                      <a:pt x="0" y="34"/>
                      <a:pt x="1" y="33"/>
                    </a:cubicBezTo>
                    <a:cubicBezTo>
                      <a:pt x="1" y="32"/>
                      <a:pt x="2" y="32"/>
                      <a:pt x="3" y="32"/>
                    </a:cubicBezTo>
                    <a:cubicBezTo>
                      <a:pt x="3" y="32"/>
                      <a:pt x="10" y="37"/>
                      <a:pt x="11" y="38"/>
                    </a:cubicBezTo>
                    <a:cubicBezTo>
                      <a:pt x="12" y="38"/>
                      <a:pt x="14" y="36"/>
                      <a:pt x="13" y="35"/>
                    </a:cubicBezTo>
                    <a:cubicBezTo>
                      <a:pt x="12" y="35"/>
                      <a:pt x="4" y="31"/>
                      <a:pt x="4" y="31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4" y="28"/>
                      <a:pt x="5" y="28"/>
                      <a:pt x="6" y="28"/>
                    </a:cubicBezTo>
                    <a:cubicBezTo>
                      <a:pt x="6" y="28"/>
                      <a:pt x="14" y="32"/>
                      <a:pt x="14" y="33"/>
                    </a:cubicBezTo>
                    <a:cubicBezTo>
                      <a:pt x="15" y="34"/>
                      <a:pt x="17" y="31"/>
                      <a:pt x="16" y="31"/>
                    </a:cubicBezTo>
                    <a:cubicBezTo>
                      <a:pt x="15" y="30"/>
                      <a:pt x="8" y="26"/>
                      <a:pt x="8" y="26"/>
                    </a:cubicBezTo>
                    <a:cubicBezTo>
                      <a:pt x="7" y="25"/>
                      <a:pt x="7" y="24"/>
                      <a:pt x="8" y="24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0" y="23"/>
                      <a:pt x="17" y="28"/>
                      <a:pt x="18" y="29"/>
                    </a:cubicBezTo>
                    <a:cubicBezTo>
                      <a:pt x="19" y="29"/>
                      <a:pt x="21" y="27"/>
                      <a:pt x="20" y="26"/>
                    </a:cubicBezTo>
                    <a:cubicBezTo>
                      <a:pt x="19" y="26"/>
                      <a:pt x="13" y="19"/>
                      <a:pt x="13" y="19"/>
                    </a:cubicBezTo>
                    <a:cubicBezTo>
                      <a:pt x="13" y="19"/>
                      <a:pt x="13" y="18"/>
                      <a:pt x="13" y="17"/>
                    </a:cubicBezTo>
                    <a:cubicBezTo>
                      <a:pt x="14" y="17"/>
                      <a:pt x="15" y="16"/>
                      <a:pt x="15" y="17"/>
                    </a:cubicBezTo>
                    <a:cubicBezTo>
                      <a:pt x="15" y="17"/>
                      <a:pt x="21" y="23"/>
                      <a:pt x="22" y="24"/>
                    </a:cubicBezTo>
                    <a:cubicBezTo>
                      <a:pt x="23" y="25"/>
                      <a:pt x="25" y="23"/>
                      <a:pt x="24" y="22"/>
                    </a:cubicBezTo>
                    <a:cubicBezTo>
                      <a:pt x="23" y="21"/>
                      <a:pt x="17" y="15"/>
                      <a:pt x="17" y="15"/>
                    </a:cubicBezTo>
                    <a:cubicBezTo>
                      <a:pt x="17" y="14"/>
                      <a:pt x="17" y="13"/>
                      <a:pt x="18" y="13"/>
                    </a:cubicBezTo>
                    <a:cubicBezTo>
                      <a:pt x="19" y="12"/>
                      <a:pt x="19" y="12"/>
                      <a:pt x="20" y="12"/>
                    </a:cubicBezTo>
                    <a:cubicBezTo>
                      <a:pt x="20" y="12"/>
                      <a:pt x="26" y="19"/>
                      <a:pt x="26" y="20"/>
                    </a:cubicBezTo>
                    <a:cubicBezTo>
                      <a:pt x="27" y="21"/>
                      <a:pt x="29" y="19"/>
                      <a:pt x="28" y="18"/>
                    </a:cubicBezTo>
                    <a:cubicBezTo>
                      <a:pt x="28" y="17"/>
                      <a:pt x="21" y="11"/>
                      <a:pt x="21" y="11"/>
                    </a:cubicBezTo>
                    <a:cubicBezTo>
                      <a:pt x="21" y="11"/>
                      <a:pt x="21" y="10"/>
                      <a:pt x="22" y="9"/>
                    </a:cubicBezTo>
                    <a:cubicBezTo>
                      <a:pt x="23" y="8"/>
                      <a:pt x="24" y="8"/>
                      <a:pt x="24" y="9"/>
                    </a:cubicBezTo>
                    <a:cubicBezTo>
                      <a:pt x="24" y="9"/>
                      <a:pt x="30" y="15"/>
                      <a:pt x="31" y="16"/>
                    </a:cubicBezTo>
                    <a:cubicBezTo>
                      <a:pt x="31" y="17"/>
                      <a:pt x="34" y="15"/>
                      <a:pt x="33" y="14"/>
                    </a:cubicBezTo>
                    <a:cubicBezTo>
                      <a:pt x="32" y="13"/>
                      <a:pt x="27" y="6"/>
                      <a:pt x="27" y="6"/>
                    </a:cubicBezTo>
                    <a:cubicBezTo>
                      <a:pt x="27" y="5"/>
                      <a:pt x="27" y="4"/>
                      <a:pt x="28" y="4"/>
                    </a:cubicBezTo>
                    <a:cubicBezTo>
                      <a:pt x="29" y="3"/>
                      <a:pt x="30" y="3"/>
                      <a:pt x="30" y="4"/>
                    </a:cubicBezTo>
                    <a:cubicBezTo>
                      <a:pt x="30" y="4"/>
                      <a:pt x="35" y="11"/>
                      <a:pt x="35" y="12"/>
                    </a:cubicBezTo>
                    <a:cubicBezTo>
                      <a:pt x="36" y="13"/>
                      <a:pt x="38" y="11"/>
                      <a:pt x="38" y="10"/>
                    </a:cubicBezTo>
                    <a:cubicBezTo>
                      <a:pt x="37" y="9"/>
                      <a:pt x="32" y="2"/>
                      <a:pt x="32" y="2"/>
                    </a:cubicBezTo>
                    <a:cubicBezTo>
                      <a:pt x="31" y="2"/>
                      <a:pt x="32" y="1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7" y="3"/>
                      <a:pt x="38" y="5"/>
                      <a:pt x="40" y="8"/>
                    </a:cubicBezTo>
                    <a:cubicBezTo>
                      <a:pt x="47" y="20"/>
                      <a:pt x="54" y="31"/>
                      <a:pt x="61" y="42"/>
                    </a:cubicBezTo>
                    <a:cubicBezTo>
                      <a:pt x="63" y="46"/>
                      <a:pt x="63" y="49"/>
                      <a:pt x="62" y="50"/>
                    </a:cubicBezTo>
                    <a:cubicBezTo>
                      <a:pt x="58" y="54"/>
                      <a:pt x="56" y="56"/>
                      <a:pt x="53" y="60"/>
                    </a:cubicBezTo>
                    <a:cubicBezTo>
                      <a:pt x="52" y="61"/>
                      <a:pt x="48" y="61"/>
                      <a:pt x="45" y="59"/>
                    </a:cubicBezTo>
                    <a:cubicBezTo>
                      <a:pt x="33" y="53"/>
                      <a:pt x="21" y="46"/>
                      <a:pt x="9" y="4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67">
                <a:extLst>
                  <a:ext uri="{FF2B5EF4-FFF2-40B4-BE49-F238E27FC236}">
                    <a16:creationId xmlns:a16="http://schemas.microsoft.com/office/drawing/2014/main" id="{45ECD1D8-3994-4578-88DE-0B0FD770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26" y="2495551"/>
                <a:ext cx="68263" cy="63500"/>
              </a:xfrm>
              <a:custGeom>
                <a:avLst/>
                <a:gdLst>
                  <a:gd name="T0" fmla="*/ 5 w 18"/>
                  <a:gd name="T1" fmla="*/ 14 h 17"/>
                  <a:gd name="T2" fmla="*/ 16 w 18"/>
                  <a:gd name="T3" fmla="*/ 15 h 17"/>
                  <a:gd name="T4" fmla="*/ 15 w 18"/>
                  <a:gd name="T5" fmla="*/ 4 h 17"/>
                  <a:gd name="T6" fmla="*/ 3 w 18"/>
                  <a:gd name="T7" fmla="*/ 3 h 17"/>
                  <a:gd name="T8" fmla="*/ 5 w 18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5" y="14"/>
                    </a:moveTo>
                    <a:cubicBezTo>
                      <a:pt x="9" y="17"/>
                      <a:pt x="14" y="17"/>
                      <a:pt x="16" y="15"/>
                    </a:cubicBezTo>
                    <a:cubicBezTo>
                      <a:pt x="18" y="12"/>
                      <a:pt x="18" y="8"/>
                      <a:pt x="15" y="4"/>
                    </a:cubicBezTo>
                    <a:cubicBezTo>
                      <a:pt x="12" y="0"/>
                      <a:pt x="6" y="0"/>
                      <a:pt x="3" y="3"/>
                    </a:cubicBezTo>
                    <a:cubicBezTo>
                      <a:pt x="0" y="6"/>
                      <a:pt x="1" y="11"/>
                      <a:pt x="5" y="14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68">
                <a:extLst>
                  <a:ext uri="{FF2B5EF4-FFF2-40B4-BE49-F238E27FC236}">
                    <a16:creationId xmlns:a16="http://schemas.microsoft.com/office/drawing/2014/main" id="{B845B045-A21C-4B58-A118-B420DE018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26" y="2495551"/>
                <a:ext cx="68263" cy="63500"/>
              </a:xfrm>
              <a:custGeom>
                <a:avLst/>
                <a:gdLst>
                  <a:gd name="T0" fmla="*/ 5 w 18"/>
                  <a:gd name="T1" fmla="*/ 14 h 17"/>
                  <a:gd name="T2" fmla="*/ 16 w 18"/>
                  <a:gd name="T3" fmla="*/ 15 h 17"/>
                  <a:gd name="T4" fmla="*/ 15 w 18"/>
                  <a:gd name="T5" fmla="*/ 4 h 17"/>
                  <a:gd name="T6" fmla="*/ 3 w 18"/>
                  <a:gd name="T7" fmla="*/ 3 h 17"/>
                  <a:gd name="T8" fmla="*/ 5 w 18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5" y="14"/>
                    </a:moveTo>
                    <a:cubicBezTo>
                      <a:pt x="9" y="17"/>
                      <a:pt x="14" y="17"/>
                      <a:pt x="16" y="15"/>
                    </a:cubicBezTo>
                    <a:cubicBezTo>
                      <a:pt x="18" y="12"/>
                      <a:pt x="18" y="8"/>
                      <a:pt x="15" y="4"/>
                    </a:cubicBezTo>
                    <a:cubicBezTo>
                      <a:pt x="12" y="0"/>
                      <a:pt x="6" y="0"/>
                      <a:pt x="3" y="3"/>
                    </a:cubicBezTo>
                    <a:cubicBezTo>
                      <a:pt x="0" y="6"/>
                      <a:pt x="1" y="11"/>
                      <a:pt x="5" y="14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69">
                <a:extLst>
                  <a:ext uri="{FF2B5EF4-FFF2-40B4-BE49-F238E27FC236}">
                    <a16:creationId xmlns:a16="http://schemas.microsoft.com/office/drawing/2014/main" id="{6B9F0418-99BA-40AC-A178-9FBAB4CB8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9" y="2495551"/>
                <a:ext cx="241300" cy="158750"/>
              </a:xfrm>
              <a:custGeom>
                <a:avLst/>
                <a:gdLst>
                  <a:gd name="T0" fmla="*/ 12 w 64"/>
                  <a:gd name="T1" fmla="*/ 42 h 42"/>
                  <a:gd name="T2" fmla="*/ 1 w 64"/>
                  <a:gd name="T3" fmla="*/ 42 h 42"/>
                  <a:gd name="T4" fmla="*/ 0 w 64"/>
                  <a:gd name="T5" fmla="*/ 40 h 42"/>
                  <a:gd name="T6" fmla="*/ 2 w 64"/>
                  <a:gd name="T7" fmla="*/ 39 h 42"/>
                  <a:gd name="T8" fmla="*/ 12 w 64"/>
                  <a:gd name="T9" fmla="*/ 40 h 42"/>
                  <a:gd name="T10" fmla="*/ 12 w 64"/>
                  <a:gd name="T11" fmla="*/ 37 h 42"/>
                  <a:gd name="T12" fmla="*/ 2 w 64"/>
                  <a:gd name="T13" fmla="*/ 37 h 42"/>
                  <a:gd name="T14" fmla="*/ 1 w 64"/>
                  <a:gd name="T15" fmla="*/ 36 h 42"/>
                  <a:gd name="T16" fmla="*/ 2 w 64"/>
                  <a:gd name="T17" fmla="*/ 34 h 42"/>
                  <a:gd name="T18" fmla="*/ 13 w 64"/>
                  <a:gd name="T19" fmla="*/ 35 h 42"/>
                  <a:gd name="T20" fmla="*/ 13 w 64"/>
                  <a:gd name="T21" fmla="*/ 32 h 42"/>
                  <a:gd name="T22" fmla="*/ 3 w 64"/>
                  <a:gd name="T23" fmla="*/ 32 h 42"/>
                  <a:gd name="T24" fmla="*/ 2 w 64"/>
                  <a:gd name="T25" fmla="*/ 30 h 42"/>
                  <a:gd name="T26" fmla="*/ 3 w 64"/>
                  <a:gd name="T27" fmla="*/ 29 h 42"/>
                  <a:gd name="T28" fmla="*/ 14 w 64"/>
                  <a:gd name="T29" fmla="*/ 30 h 42"/>
                  <a:gd name="T30" fmla="*/ 14 w 64"/>
                  <a:gd name="T31" fmla="*/ 27 h 42"/>
                  <a:gd name="T32" fmla="*/ 4 w 64"/>
                  <a:gd name="T33" fmla="*/ 25 h 42"/>
                  <a:gd name="T34" fmla="*/ 3 w 64"/>
                  <a:gd name="T35" fmla="*/ 23 h 42"/>
                  <a:gd name="T36" fmla="*/ 5 w 64"/>
                  <a:gd name="T37" fmla="*/ 22 h 42"/>
                  <a:gd name="T38" fmla="*/ 15 w 64"/>
                  <a:gd name="T39" fmla="*/ 25 h 42"/>
                  <a:gd name="T40" fmla="*/ 15 w 64"/>
                  <a:gd name="T41" fmla="*/ 22 h 42"/>
                  <a:gd name="T42" fmla="*/ 6 w 64"/>
                  <a:gd name="T43" fmla="*/ 20 h 42"/>
                  <a:gd name="T44" fmla="*/ 5 w 64"/>
                  <a:gd name="T45" fmla="*/ 18 h 42"/>
                  <a:gd name="T46" fmla="*/ 7 w 64"/>
                  <a:gd name="T47" fmla="*/ 17 h 42"/>
                  <a:gd name="T48" fmla="*/ 16 w 64"/>
                  <a:gd name="T49" fmla="*/ 20 h 42"/>
                  <a:gd name="T50" fmla="*/ 17 w 64"/>
                  <a:gd name="T51" fmla="*/ 17 h 42"/>
                  <a:gd name="T52" fmla="*/ 7 w 64"/>
                  <a:gd name="T53" fmla="*/ 15 h 42"/>
                  <a:gd name="T54" fmla="*/ 7 w 64"/>
                  <a:gd name="T55" fmla="*/ 13 h 42"/>
                  <a:gd name="T56" fmla="*/ 8 w 64"/>
                  <a:gd name="T57" fmla="*/ 12 h 42"/>
                  <a:gd name="T58" fmla="*/ 18 w 64"/>
                  <a:gd name="T59" fmla="*/ 14 h 42"/>
                  <a:gd name="T60" fmla="*/ 19 w 64"/>
                  <a:gd name="T61" fmla="*/ 12 h 42"/>
                  <a:gd name="T62" fmla="*/ 10 w 64"/>
                  <a:gd name="T63" fmla="*/ 8 h 42"/>
                  <a:gd name="T64" fmla="*/ 10 w 64"/>
                  <a:gd name="T65" fmla="*/ 6 h 42"/>
                  <a:gd name="T66" fmla="*/ 11 w 64"/>
                  <a:gd name="T67" fmla="*/ 5 h 42"/>
                  <a:gd name="T68" fmla="*/ 20 w 64"/>
                  <a:gd name="T69" fmla="*/ 9 h 42"/>
                  <a:gd name="T70" fmla="*/ 22 w 64"/>
                  <a:gd name="T71" fmla="*/ 7 h 42"/>
                  <a:gd name="T72" fmla="*/ 12 w 64"/>
                  <a:gd name="T73" fmla="*/ 3 h 42"/>
                  <a:gd name="T74" fmla="*/ 12 w 64"/>
                  <a:gd name="T75" fmla="*/ 1 h 42"/>
                  <a:gd name="T76" fmla="*/ 14 w 64"/>
                  <a:gd name="T77" fmla="*/ 1 h 42"/>
                  <a:gd name="T78" fmla="*/ 23 w 64"/>
                  <a:gd name="T79" fmla="*/ 4 h 42"/>
                  <a:gd name="T80" fmla="*/ 59 w 64"/>
                  <a:gd name="T81" fmla="*/ 23 h 42"/>
                  <a:gd name="T82" fmla="*/ 64 w 64"/>
                  <a:gd name="T83" fmla="*/ 28 h 42"/>
                  <a:gd name="T84" fmla="*/ 56 w 64"/>
                  <a:gd name="T85" fmla="*/ 40 h 42"/>
                  <a:gd name="T86" fmla="*/ 46 w 64"/>
                  <a:gd name="T87" fmla="*/ 42 h 42"/>
                  <a:gd name="T88" fmla="*/ 12 w 64"/>
                  <a:gd name="T8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42">
                    <a:moveTo>
                      <a:pt x="12" y="42"/>
                    </a:moveTo>
                    <a:cubicBezTo>
                      <a:pt x="8" y="42"/>
                      <a:pt x="6" y="42"/>
                      <a:pt x="1" y="42"/>
                    </a:cubicBezTo>
                    <a:cubicBezTo>
                      <a:pt x="1" y="42"/>
                      <a:pt x="0" y="41"/>
                      <a:pt x="0" y="40"/>
                    </a:cubicBezTo>
                    <a:cubicBezTo>
                      <a:pt x="0" y="39"/>
                      <a:pt x="1" y="39"/>
                      <a:pt x="2" y="39"/>
                    </a:cubicBezTo>
                    <a:cubicBezTo>
                      <a:pt x="2" y="39"/>
                      <a:pt x="11" y="40"/>
                      <a:pt x="12" y="40"/>
                    </a:cubicBezTo>
                    <a:cubicBezTo>
                      <a:pt x="13" y="40"/>
                      <a:pt x="13" y="37"/>
                      <a:pt x="12" y="37"/>
                    </a:cubicBezTo>
                    <a:cubicBezTo>
                      <a:pt x="11" y="37"/>
                      <a:pt x="2" y="37"/>
                      <a:pt x="2" y="37"/>
                    </a:cubicBezTo>
                    <a:cubicBezTo>
                      <a:pt x="1" y="37"/>
                      <a:pt x="1" y="37"/>
                      <a:pt x="1" y="36"/>
                    </a:cubicBezTo>
                    <a:cubicBezTo>
                      <a:pt x="1" y="35"/>
                      <a:pt x="2" y="34"/>
                      <a:pt x="2" y="34"/>
                    </a:cubicBezTo>
                    <a:cubicBezTo>
                      <a:pt x="2" y="34"/>
                      <a:pt x="12" y="35"/>
                      <a:pt x="13" y="35"/>
                    </a:cubicBezTo>
                    <a:cubicBezTo>
                      <a:pt x="14" y="35"/>
                      <a:pt x="14" y="32"/>
                      <a:pt x="13" y="32"/>
                    </a:cubicBezTo>
                    <a:cubicBezTo>
                      <a:pt x="12" y="32"/>
                      <a:pt x="3" y="32"/>
                      <a:pt x="3" y="32"/>
                    </a:cubicBezTo>
                    <a:cubicBezTo>
                      <a:pt x="2" y="32"/>
                      <a:pt x="2" y="31"/>
                      <a:pt x="2" y="30"/>
                    </a:cubicBezTo>
                    <a:cubicBezTo>
                      <a:pt x="2" y="29"/>
                      <a:pt x="3" y="29"/>
                      <a:pt x="3" y="29"/>
                    </a:cubicBezTo>
                    <a:cubicBezTo>
                      <a:pt x="3" y="29"/>
                      <a:pt x="12" y="29"/>
                      <a:pt x="14" y="30"/>
                    </a:cubicBezTo>
                    <a:cubicBezTo>
                      <a:pt x="15" y="30"/>
                      <a:pt x="15" y="27"/>
                      <a:pt x="14" y="27"/>
                    </a:cubicBezTo>
                    <a:cubicBezTo>
                      <a:pt x="13" y="27"/>
                      <a:pt x="4" y="25"/>
                      <a:pt x="4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4" y="22"/>
                      <a:pt x="4" y="22"/>
                      <a:pt x="5" y="22"/>
                    </a:cubicBezTo>
                    <a:cubicBezTo>
                      <a:pt x="5" y="22"/>
                      <a:pt x="14" y="24"/>
                      <a:pt x="15" y="25"/>
                    </a:cubicBezTo>
                    <a:cubicBezTo>
                      <a:pt x="16" y="25"/>
                      <a:pt x="16" y="22"/>
                      <a:pt x="15" y="22"/>
                    </a:cubicBezTo>
                    <a:cubicBezTo>
                      <a:pt x="14" y="22"/>
                      <a:pt x="6" y="20"/>
                      <a:pt x="6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6" y="16"/>
                      <a:pt x="7" y="17"/>
                    </a:cubicBezTo>
                    <a:cubicBezTo>
                      <a:pt x="7" y="17"/>
                      <a:pt x="15" y="19"/>
                      <a:pt x="16" y="20"/>
                    </a:cubicBezTo>
                    <a:cubicBezTo>
                      <a:pt x="17" y="20"/>
                      <a:pt x="18" y="17"/>
                      <a:pt x="17" y="17"/>
                    </a:cubicBezTo>
                    <a:cubicBezTo>
                      <a:pt x="16" y="17"/>
                      <a:pt x="7" y="15"/>
                      <a:pt x="7" y="15"/>
                    </a:cubicBezTo>
                    <a:cubicBezTo>
                      <a:pt x="7" y="15"/>
                      <a:pt x="6" y="14"/>
                      <a:pt x="7" y="13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8" y="12"/>
                      <a:pt x="17" y="14"/>
                      <a:pt x="18" y="14"/>
                    </a:cubicBezTo>
                    <a:cubicBezTo>
                      <a:pt x="19" y="15"/>
                      <a:pt x="20" y="12"/>
                      <a:pt x="19" y="12"/>
                    </a:cubicBezTo>
                    <a:cubicBezTo>
                      <a:pt x="18" y="12"/>
                      <a:pt x="10" y="8"/>
                      <a:pt x="10" y="8"/>
                    </a:cubicBezTo>
                    <a:cubicBezTo>
                      <a:pt x="9" y="8"/>
                      <a:pt x="9" y="7"/>
                      <a:pt x="10" y="6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1" y="5"/>
                      <a:pt x="20" y="9"/>
                      <a:pt x="20" y="9"/>
                    </a:cubicBezTo>
                    <a:cubicBezTo>
                      <a:pt x="21" y="10"/>
                      <a:pt x="23" y="7"/>
                      <a:pt x="22" y="7"/>
                    </a:cubicBezTo>
                    <a:cubicBezTo>
                      <a:pt x="21" y="7"/>
                      <a:pt x="12" y="3"/>
                      <a:pt x="12" y="3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3" y="1"/>
                      <a:pt x="13" y="0"/>
                      <a:pt x="14" y="1"/>
                    </a:cubicBezTo>
                    <a:cubicBezTo>
                      <a:pt x="18" y="2"/>
                      <a:pt x="20" y="3"/>
                      <a:pt x="23" y="4"/>
                    </a:cubicBezTo>
                    <a:cubicBezTo>
                      <a:pt x="35" y="11"/>
                      <a:pt x="47" y="17"/>
                      <a:pt x="59" y="23"/>
                    </a:cubicBezTo>
                    <a:cubicBezTo>
                      <a:pt x="62" y="25"/>
                      <a:pt x="64" y="27"/>
                      <a:pt x="64" y="28"/>
                    </a:cubicBezTo>
                    <a:cubicBezTo>
                      <a:pt x="60" y="32"/>
                      <a:pt x="58" y="35"/>
                      <a:pt x="56" y="40"/>
                    </a:cubicBezTo>
                    <a:cubicBezTo>
                      <a:pt x="55" y="41"/>
                      <a:pt x="51" y="42"/>
                      <a:pt x="46" y="42"/>
                    </a:cubicBezTo>
                    <a:cubicBezTo>
                      <a:pt x="31" y="42"/>
                      <a:pt x="26" y="42"/>
                      <a:pt x="12" y="42"/>
                    </a:cubicBezTo>
                    <a:close/>
                  </a:path>
                </a:pathLst>
              </a:custGeom>
              <a:solidFill>
                <a:srgbClr val="E6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70">
                <a:extLst>
                  <a:ext uri="{FF2B5EF4-FFF2-40B4-BE49-F238E27FC236}">
                    <a16:creationId xmlns:a16="http://schemas.microsoft.com/office/drawing/2014/main" id="{2CEB6EE1-A940-49CB-8C80-D3CE1A724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9" y="2495551"/>
                <a:ext cx="241300" cy="158750"/>
              </a:xfrm>
              <a:custGeom>
                <a:avLst/>
                <a:gdLst>
                  <a:gd name="T0" fmla="*/ 12 w 64"/>
                  <a:gd name="T1" fmla="*/ 42 h 42"/>
                  <a:gd name="T2" fmla="*/ 1 w 64"/>
                  <a:gd name="T3" fmla="*/ 42 h 42"/>
                  <a:gd name="T4" fmla="*/ 0 w 64"/>
                  <a:gd name="T5" fmla="*/ 40 h 42"/>
                  <a:gd name="T6" fmla="*/ 2 w 64"/>
                  <a:gd name="T7" fmla="*/ 39 h 42"/>
                  <a:gd name="T8" fmla="*/ 12 w 64"/>
                  <a:gd name="T9" fmla="*/ 40 h 42"/>
                  <a:gd name="T10" fmla="*/ 12 w 64"/>
                  <a:gd name="T11" fmla="*/ 37 h 42"/>
                  <a:gd name="T12" fmla="*/ 2 w 64"/>
                  <a:gd name="T13" fmla="*/ 37 h 42"/>
                  <a:gd name="T14" fmla="*/ 1 w 64"/>
                  <a:gd name="T15" fmla="*/ 36 h 42"/>
                  <a:gd name="T16" fmla="*/ 2 w 64"/>
                  <a:gd name="T17" fmla="*/ 34 h 42"/>
                  <a:gd name="T18" fmla="*/ 13 w 64"/>
                  <a:gd name="T19" fmla="*/ 35 h 42"/>
                  <a:gd name="T20" fmla="*/ 13 w 64"/>
                  <a:gd name="T21" fmla="*/ 32 h 42"/>
                  <a:gd name="T22" fmla="*/ 3 w 64"/>
                  <a:gd name="T23" fmla="*/ 32 h 42"/>
                  <a:gd name="T24" fmla="*/ 2 w 64"/>
                  <a:gd name="T25" fmla="*/ 30 h 42"/>
                  <a:gd name="T26" fmla="*/ 3 w 64"/>
                  <a:gd name="T27" fmla="*/ 29 h 42"/>
                  <a:gd name="T28" fmla="*/ 14 w 64"/>
                  <a:gd name="T29" fmla="*/ 30 h 42"/>
                  <a:gd name="T30" fmla="*/ 14 w 64"/>
                  <a:gd name="T31" fmla="*/ 27 h 42"/>
                  <a:gd name="T32" fmla="*/ 4 w 64"/>
                  <a:gd name="T33" fmla="*/ 25 h 42"/>
                  <a:gd name="T34" fmla="*/ 3 w 64"/>
                  <a:gd name="T35" fmla="*/ 23 h 42"/>
                  <a:gd name="T36" fmla="*/ 5 w 64"/>
                  <a:gd name="T37" fmla="*/ 22 h 42"/>
                  <a:gd name="T38" fmla="*/ 15 w 64"/>
                  <a:gd name="T39" fmla="*/ 25 h 42"/>
                  <a:gd name="T40" fmla="*/ 15 w 64"/>
                  <a:gd name="T41" fmla="*/ 22 h 42"/>
                  <a:gd name="T42" fmla="*/ 6 w 64"/>
                  <a:gd name="T43" fmla="*/ 20 h 42"/>
                  <a:gd name="T44" fmla="*/ 5 w 64"/>
                  <a:gd name="T45" fmla="*/ 18 h 42"/>
                  <a:gd name="T46" fmla="*/ 7 w 64"/>
                  <a:gd name="T47" fmla="*/ 17 h 42"/>
                  <a:gd name="T48" fmla="*/ 16 w 64"/>
                  <a:gd name="T49" fmla="*/ 20 h 42"/>
                  <a:gd name="T50" fmla="*/ 17 w 64"/>
                  <a:gd name="T51" fmla="*/ 17 h 42"/>
                  <a:gd name="T52" fmla="*/ 7 w 64"/>
                  <a:gd name="T53" fmla="*/ 15 h 42"/>
                  <a:gd name="T54" fmla="*/ 7 w 64"/>
                  <a:gd name="T55" fmla="*/ 13 h 42"/>
                  <a:gd name="T56" fmla="*/ 8 w 64"/>
                  <a:gd name="T57" fmla="*/ 12 h 42"/>
                  <a:gd name="T58" fmla="*/ 18 w 64"/>
                  <a:gd name="T59" fmla="*/ 14 h 42"/>
                  <a:gd name="T60" fmla="*/ 19 w 64"/>
                  <a:gd name="T61" fmla="*/ 12 h 42"/>
                  <a:gd name="T62" fmla="*/ 10 w 64"/>
                  <a:gd name="T63" fmla="*/ 8 h 42"/>
                  <a:gd name="T64" fmla="*/ 10 w 64"/>
                  <a:gd name="T65" fmla="*/ 6 h 42"/>
                  <a:gd name="T66" fmla="*/ 11 w 64"/>
                  <a:gd name="T67" fmla="*/ 5 h 42"/>
                  <a:gd name="T68" fmla="*/ 20 w 64"/>
                  <a:gd name="T69" fmla="*/ 9 h 42"/>
                  <a:gd name="T70" fmla="*/ 22 w 64"/>
                  <a:gd name="T71" fmla="*/ 7 h 42"/>
                  <a:gd name="T72" fmla="*/ 12 w 64"/>
                  <a:gd name="T73" fmla="*/ 3 h 42"/>
                  <a:gd name="T74" fmla="*/ 12 w 64"/>
                  <a:gd name="T75" fmla="*/ 1 h 42"/>
                  <a:gd name="T76" fmla="*/ 14 w 64"/>
                  <a:gd name="T77" fmla="*/ 1 h 42"/>
                  <a:gd name="T78" fmla="*/ 23 w 64"/>
                  <a:gd name="T79" fmla="*/ 4 h 42"/>
                  <a:gd name="T80" fmla="*/ 59 w 64"/>
                  <a:gd name="T81" fmla="*/ 23 h 42"/>
                  <a:gd name="T82" fmla="*/ 64 w 64"/>
                  <a:gd name="T83" fmla="*/ 28 h 42"/>
                  <a:gd name="T84" fmla="*/ 56 w 64"/>
                  <a:gd name="T85" fmla="*/ 40 h 42"/>
                  <a:gd name="T86" fmla="*/ 46 w 64"/>
                  <a:gd name="T87" fmla="*/ 42 h 42"/>
                  <a:gd name="T88" fmla="*/ 12 w 64"/>
                  <a:gd name="T8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42">
                    <a:moveTo>
                      <a:pt x="12" y="42"/>
                    </a:moveTo>
                    <a:cubicBezTo>
                      <a:pt x="8" y="42"/>
                      <a:pt x="6" y="42"/>
                      <a:pt x="1" y="42"/>
                    </a:cubicBezTo>
                    <a:cubicBezTo>
                      <a:pt x="1" y="42"/>
                      <a:pt x="0" y="41"/>
                      <a:pt x="0" y="40"/>
                    </a:cubicBezTo>
                    <a:cubicBezTo>
                      <a:pt x="0" y="39"/>
                      <a:pt x="1" y="39"/>
                      <a:pt x="2" y="39"/>
                    </a:cubicBezTo>
                    <a:cubicBezTo>
                      <a:pt x="2" y="39"/>
                      <a:pt x="11" y="40"/>
                      <a:pt x="12" y="40"/>
                    </a:cubicBezTo>
                    <a:cubicBezTo>
                      <a:pt x="13" y="40"/>
                      <a:pt x="13" y="37"/>
                      <a:pt x="12" y="37"/>
                    </a:cubicBezTo>
                    <a:cubicBezTo>
                      <a:pt x="11" y="37"/>
                      <a:pt x="2" y="37"/>
                      <a:pt x="2" y="37"/>
                    </a:cubicBezTo>
                    <a:cubicBezTo>
                      <a:pt x="1" y="37"/>
                      <a:pt x="1" y="37"/>
                      <a:pt x="1" y="36"/>
                    </a:cubicBezTo>
                    <a:cubicBezTo>
                      <a:pt x="1" y="35"/>
                      <a:pt x="2" y="34"/>
                      <a:pt x="2" y="34"/>
                    </a:cubicBezTo>
                    <a:cubicBezTo>
                      <a:pt x="2" y="34"/>
                      <a:pt x="12" y="35"/>
                      <a:pt x="13" y="35"/>
                    </a:cubicBezTo>
                    <a:cubicBezTo>
                      <a:pt x="14" y="35"/>
                      <a:pt x="14" y="32"/>
                      <a:pt x="13" y="32"/>
                    </a:cubicBezTo>
                    <a:cubicBezTo>
                      <a:pt x="12" y="32"/>
                      <a:pt x="3" y="32"/>
                      <a:pt x="3" y="32"/>
                    </a:cubicBezTo>
                    <a:cubicBezTo>
                      <a:pt x="2" y="32"/>
                      <a:pt x="2" y="31"/>
                      <a:pt x="2" y="30"/>
                    </a:cubicBezTo>
                    <a:cubicBezTo>
                      <a:pt x="2" y="29"/>
                      <a:pt x="3" y="29"/>
                      <a:pt x="3" y="29"/>
                    </a:cubicBezTo>
                    <a:cubicBezTo>
                      <a:pt x="3" y="29"/>
                      <a:pt x="12" y="29"/>
                      <a:pt x="14" y="30"/>
                    </a:cubicBezTo>
                    <a:cubicBezTo>
                      <a:pt x="15" y="30"/>
                      <a:pt x="15" y="27"/>
                      <a:pt x="14" y="27"/>
                    </a:cubicBezTo>
                    <a:cubicBezTo>
                      <a:pt x="13" y="27"/>
                      <a:pt x="4" y="25"/>
                      <a:pt x="4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4" y="22"/>
                      <a:pt x="4" y="22"/>
                      <a:pt x="5" y="22"/>
                    </a:cubicBezTo>
                    <a:cubicBezTo>
                      <a:pt x="5" y="22"/>
                      <a:pt x="14" y="24"/>
                      <a:pt x="15" y="25"/>
                    </a:cubicBezTo>
                    <a:cubicBezTo>
                      <a:pt x="16" y="25"/>
                      <a:pt x="16" y="22"/>
                      <a:pt x="15" y="22"/>
                    </a:cubicBezTo>
                    <a:cubicBezTo>
                      <a:pt x="14" y="22"/>
                      <a:pt x="6" y="20"/>
                      <a:pt x="6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6" y="16"/>
                      <a:pt x="7" y="17"/>
                    </a:cubicBezTo>
                    <a:cubicBezTo>
                      <a:pt x="7" y="17"/>
                      <a:pt x="15" y="19"/>
                      <a:pt x="16" y="20"/>
                    </a:cubicBezTo>
                    <a:cubicBezTo>
                      <a:pt x="17" y="20"/>
                      <a:pt x="18" y="17"/>
                      <a:pt x="17" y="17"/>
                    </a:cubicBezTo>
                    <a:cubicBezTo>
                      <a:pt x="16" y="17"/>
                      <a:pt x="7" y="15"/>
                      <a:pt x="7" y="15"/>
                    </a:cubicBezTo>
                    <a:cubicBezTo>
                      <a:pt x="7" y="15"/>
                      <a:pt x="6" y="14"/>
                      <a:pt x="7" y="13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8" y="12"/>
                      <a:pt x="17" y="14"/>
                      <a:pt x="18" y="14"/>
                    </a:cubicBezTo>
                    <a:cubicBezTo>
                      <a:pt x="19" y="15"/>
                      <a:pt x="20" y="12"/>
                      <a:pt x="19" y="12"/>
                    </a:cubicBezTo>
                    <a:cubicBezTo>
                      <a:pt x="18" y="12"/>
                      <a:pt x="10" y="8"/>
                      <a:pt x="10" y="8"/>
                    </a:cubicBezTo>
                    <a:cubicBezTo>
                      <a:pt x="9" y="8"/>
                      <a:pt x="9" y="7"/>
                      <a:pt x="10" y="6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1" y="5"/>
                      <a:pt x="20" y="9"/>
                      <a:pt x="20" y="9"/>
                    </a:cubicBezTo>
                    <a:cubicBezTo>
                      <a:pt x="21" y="10"/>
                      <a:pt x="23" y="7"/>
                      <a:pt x="22" y="7"/>
                    </a:cubicBezTo>
                    <a:cubicBezTo>
                      <a:pt x="21" y="7"/>
                      <a:pt x="12" y="3"/>
                      <a:pt x="12" y="3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3" y="1"/>
                      <a:pt x="13" y="0"/>
                      <a:pt x="14" y="1"/>
                    </a:cubicBezTo>
                    <a:cubicBezTo>
                      <a:pt x="18" y="2"/>
                      <a:pt x="20" y="3"/>
                      <a:pt x="23" y="4"/>
                    </a:cubicBezTo>
                    <a:cubicBezTo>
                      <a:pt x="35" y="11"/>
                      <a:pt x="47" y="17"/>
                      <a:pt x="59" y="23"/>
                    </a:cubicBezTo>
                    <a:cubicBezTo>
                      <a:pt x="62" y="25"/>
                      <a:pt x="64" y="27"/>
                      <a:pt x="64" y="28"/>
                    </a:cubicBezTo>
                    <a:cubicBezTo>
                      <a:pt x="60" y="32"/>
                      <a:pt x="58" y="35"/>
                      <a:pt x="56" y="40"/>
                    </a:cubicBezTo>
                    <a:cubicBezTo>
                      <a:pt x="55" y="41"/>
                      <a:pt x="51" y="42"/>
                      <a:pt x="46" y="42"/>
                    </a:cubicBezTo>
                    <a:cubicBezTo>
                      <a:pt x="31" y="42"/>
                      <a:pt x="26" y="42"/>
                      <a:pt x="12" y="42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71">
                <a:extLst>
                  <a:ext uri="{FF2B5EF4-FFF2-40B4-BE49-F238E27FC236}">
                    <a16:creationId xmlns:a16="http://schemas.microsoft.com/office/drawing/2014/main" id="{CA78712A-3FBE-47E1-96FA-1F2CF3E02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101" y="2582863"/>
                <a:ext cx="73025" cy="52388"/>
              </a:xfrm>
              <a:custGeom>
                <a:avLst/>
                <a:gdLst>
                  <a:gd name="T0" fmla="*/ 7 w 19"/>
                  <a:gd name="T1" fmla="*/ 13 h 14"/>
                  <a:gd name="T2" fmla="*/ 18 w 19"/>
                  <a:gd name="T3" fmla="*/ 9 h 14"/>
                  <a:gd name="T4" fmla="*/ 13 w 19"/>
                  <a:gd name="T5" fmla="*/ 2 h 14"/>
                  <a:gd name="T6" fmla="*/ 2 w 19"/>
                  <a:gd name="T7" fmla="*/ 6 h 14"/>
                  <a:gd name="T8" fmla="*/ 7 w 1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7" y="13"/>
                    </a:moveTo>
                    <a:cubicBezTo>
                      <a:pt x="11" y="14"/>
                      <a:pt x="16" y="12"/>
                      <a:pt x="18" y="9"/>
                    </a:cubicBezTo>
                    <a:cubicBezTo>
                      <a:pt x="19" y="7"/>
                      <a:pt x="17" y="3"/>
                      <a:pt x="13" y="2"/>
                    </a:cubicBezTo>
                    <a:cubicBezTo>
                      <a:pt x="8" y="0"/>
                      <a:pt x="3" y="2"/>
                      <a:pt x="2" y="6"/>
                    </a:cubicBezTo>
                    <a:cubicBezTo>
                      <a:pt x="0" y="9"/>
                      <a:pt x="2" y="13"/>
                      <a:pt x="7" y="13"/>
                    </a:cubicBezTo>
                    <a:close/>
                  </a:path>
                </a:pathLst>
              </a:custGeom>
              <a:solidFill>
                <a:srgbClr val="D3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72">
                <a:extLst>
                  <a:ext uri="{FF2B5EF4-FFF2-40B4-BE49-F238E27FC236}">
                    <a16:creationId xmlns:a16="http://schemas.microsoft.com/office/drawing/2014/main" id="{3C205161-8D22-4EAB-AA54-5751B94AB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101" y="2582863"/>
                <a:ext cx="73025" cy="52388"/>
              </a:xfrm>
              <a:custGeom>
                <a:avLst/>
                <a:gdLst>
                  <a:gd name="T0" fmla="*/ 7 w 19"/>
                  <a:gd name="T1" fmla="*/ 13 h 14"/>
                  <a:gd name="T2" fmla="*/ 18 w 19"/>
                  <a:gd name="T3" fmla="*/ 9 h 14"/>
                  <a:gd name="T4" fmla="*/ 13 w 19"/>
                  <a:gd name="T5" fmla="*/ 2 h 14"/>
                  <a:gd name="T6" fmla="*/ 2 w 19"/>
                  <a:gd name="T7" fmla="*/ 6 h 14"/>
                  <a:gd name="T8" fmla="*/ 7 w 1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7" y="13"/>
                    </a:moveTo>
                    <a:cubicBezTo>
                      <a:pt x="11" y="14"/>
                      <a:pt x="16" y="12"/>
                      <a:pt x="18" y="9"/>
                    </a:cubicBezTo>
                    <a:cubicBezTo>
                      <a:pt x="19" y="7"/>
                      <a:pt x="17" y="3"/>
                      <a:pt x="13" y="2"/>
                    </a:cubicBezTo>
                    <a:cubicBezTo>
                      <a:pt x="8" y="0"/>
                      <a:pt x="3" y="2"/>
                      <a:pt x="2" y="6"/>
                    </a:cubicBezTo>
                    <a:cubicBezTo>
                      <a:pt x="0" y="9"/>
                      <a:pt x="2" y="13"/>
                      <a:pt x="7" y="13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AB918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73">
                <a:extLst>
                  <a:ext uri="{FF2B5EF4-FFF2-40B4-BE49-F238E27FC236}">
                    <a16:creationId xmlns:a16="http://schemas.microsoft.com/office/drawing/2014/main" id="{C0829F5B-3BF5-49D0-8CD8-18E6647A9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939" y="3800476"/>
                <a:ext cx="41275" cy="49213"/>
              </a:xfrm>
              <a:custGeom>
                <a:avLst/>
                <a:gdLst>
                  <a:gd name="T0" fmla="*/ 11 w 11"/>
                  <a:gd name="T1" fmla="*/ 11 h 13"/>
                  <a:gd name="T2" fmla="*/ 5 w 11"/>
                  <a:gd name="T3" fmla="*/ 2 h 13"/>
                  <a:gd name="T4" fmla="*/ 2 w 11"/>
                  <a:gd name="T5" fmla="*/ 5 h 13"/>
                  <a:gd name="T6" fmla="*/ 8 w 11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3">
                    <a:moveTo>
                      <a:pt x="11" y="11"/>
                    </a:moveTo>
                    <a:cubicBezTo>
                      <a:pt x="11" y="11"/>
                      <a:pt x="7" y="5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4" y="7"/>
                      <a:pt x="8" y="13"/>
                      <a:pt x="8" y="13"/>
                    </a:cubicBezTo>
                  </a:path>
                </a:pathLst>
              </a:custGeom>
              <a:noFill/>
              <a:ln w="14288" cap="rnd">
                <a:solidFill>
                  <a:srgbClr val="866A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74">
                <a:extLst>
                  <a:ext uri="{FF2B5EF4-FFF2-40B4-BE49-F238E27FC236}">
                    <a16:creationId xmlns:a16="http://schemas.microsoft.com/office/drawing/2014/main" id="{2D23A724-F249-4139-8106-E03024265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376" y="3754438"/>
                <a:ext cx="25400" cy="26988"/>
              </a:xfrm>
              <a:custGeom>
                <a:avLst/>
                <a:gdLst>
                  <a:gd name="T0" fmla="*/ 0 w 7"/>
                  <a:gd name="T1" fmla="*/ 7 h 7"/>
                  <a:gd name="T2" fmla="*/ 6 w 7"/>
                  <a:gd name="T3" fmla="*/ 4 h 7"/>
                  <a:gd name="T4" fmla="*/ 7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1" y="6"/>
                      <a:pt x="6" y="4"/>
                      <a:pt x="6" y="4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noFill/>
              <a:ln w="30163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75">
                <a:extLst>
                  <a:ext uri="{FF2B5EF4-FFF2-40B4-BE49-F238E27FC236}">
                    <a16:creationId xmlns:a16="http://schemas.microsoft.com/office/drawing/2014/main" id="{D86FEEA0-99C6-492F-BCAD-E7667E174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314" y="3732213"/>
                <a:ext cx="25400" cy="19050"/>
              </a:xfrm>
              <a:custGeom>
                <a:avLst/>
                <a:gdLst>
                  <a:gd name="T0" fmla="*/ 0 w 16"/>
                  <a:gd name="T1" fmla="*/ 12 h 12"/>
                  <a:gd name="T2" fmla="*/ 16 w 16"/>
                  <a:gd name="T3" fmla="*/ 0 h 12"/>
                  <a:gd name="T4" fmla="*/ 0 w 1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Line 176">
                <a:extLst>
                  <a:ext uri="{FF2B5EF4-FFF2-40B4-BE49-F238E27FC236}">
                    <a16:creationId xmlns:a16="http://schemas.microsoft.com/office/drawing/2014/main" id="{7A234844-D382-4933-9E7E-74AEDA0DE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7314" y="3732213"/>
                <a:ext cx="25400" cy="19050"/>
              </a:xfrm>
              <a:prstGeom prst="line">
                <a:avLst/>
              </a:prstGeom>
              <a:noFill/>
              <a:ln w="3175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77">
                <a:extLst>
                  <a:ext uri="{FF2B5EF4-FFF2-40B4-BE49-F238E27FC236}">
                    <a16:creationId xmlns:a16="http://schemas.microsoft.com/office/drawing/2014/main" id="{02D1505A-1E71-4391-AE4C-1FF29AF91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376" y="3713163"/>
                <a:ext cx="30163" cy="38100"/>
              </a:xfrm>
              <a:custGeom>
                <a:avLst/>
                <a:gdLst>
                  <a:gd name="T0" fmla="*/ 4 w 8"/>
                  <a:gd name="T1" fmla="*/ 9 h 10"/>
                  <a:gd name="T2" fmla="*/ 2 w 8"/>
                  <a:gd name="T3" fmla="*/ 10 h 10"/>
                  <a:gd name="T4" fmla="*/ 0 w 8"/>
                  <a:gd name="T5" fmla="*/ 8 h 10"/>
                  <a:gd name="T6" fmla="*/ 0 w 8"/>
                  <a:gd name="T7" fmla="*/ 6 h 10"/>
                  <a:gd name="T8" fmla="*/ 3 w 8"/>
                  <a:gd name="T9" fmla="*/ 1 h 10"/>
                  <a:gd name="T10" fmla="*/ 6 w 8"/>
                  <a:gd name="T11" fmla="*/ 0 h 10"/>
                  <a:gd name="T12" fmla="*/ 7 w 8"/>
                  <a:gd name="T13" fmla="*/ 1 h 10"/>
                  <a:gd name="T14" fmla="*/ 7 w 8"/>
                  <a:gd name="T15" fmla="*/ 4 h 10"/>
                  <a:gd name="T16" fmla="*/ 4 w 8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4" y="9"/>
                    </a:moveTo>
                    <a:cubicBezTo>
                      <a:pt x="3" y="10"/>
                      <a:pt x="2" y="10"/>
                      <a:pt x="2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3"/>
                      <a:pt x="7" y="4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78">
                <a:extLst>
                  <a:ext uri="{FF2B5EF4-FFF2-40B4-BE49-F238E27FC236}">
                    <a16:creationId xmlns:a16="http://schemas.microsoft.com/office/drawing/2014/main" id="{66A73C14-303F-4D64-9FA2-D6D1F438C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426" y="3678238"/>
                <a:ext cx="30163" cy="42863"/>
              </a:xfrm>
              <a:custGeom>
                <a:avLst/>
                <a:gdLst>
                  <a:gd name="T0" fmla="*/ 7 w 8"/>
                  <a:gd name="T1" fmla="*/ 3 h 11"/>
                  <a:gd name="T2" fmla="*/ 7 w 8"/>
                  <a:gd name="T3" fmla="*/ 3 h 11"/>
                  <a:gd name="T4" fmla="*/ 5 w 8"/>
                  <a:gd name="T5" fmla="*/ 3 h 11"/>
                  <a:gd name="T6" fmla="*/ 4 w 8"/>
                  <a:gd name="T7" fmla="*/ 0 h 11"/>
                  <a:gd name="T8" fmla="*/ 4 w 8"/>
                  <a:gd name="T9" fmla="*/ 1 h 11"/>
                  <a:gd name="T10" fmla="*/ 0 w 8"/>
                  <a:gd name="T11" fmla="*/ 7 h 11"/>
                  <a:gd name="T12" fmla="*/ 1 w 8"/>
                  <a:gd name="T13" fmla="*/ 9 h 11"/>
                  <a:gd name="T14" fmla="*/ 2 w 8"/>
                  <a:gd name="T15" fmla="*/ 10 h 11"/>
                  <a:gd name="T16" fmla="*/ 4 w 8"/>
                  <a:gd name="T17" fmla="*/ 10 h 11"/>
                  <a:gd name="T18" fmla="*/ 7 w 8"/>
                  <a:gd name="T19" fmla="*/ 4 h 11"/>
                  <a:gd name="T20" fmla="*/ 8 w 8"/>
                  <a:gd name="T21" fmla="*/ 4 h 11"/>
                  <a:gd name="T22" fmla="*/ 7 w 8"/>
                  <a:gd name="T2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3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79">
                <a:extLst>
                  <a:ext uri="{FF2B5EF4-FFF2-40B4-BE49-F238E27FC236}">
                    <a16:creationId xmlns:a16="http://schemas.microsoft.com/office/drawing/2014/main" id="{D4DA07D5-A872-4DCB-9BB1-38C0ABD4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664" y="3727451"/>
                <a:ext cx="30163" cy="38100"/>
              </a:xfrm>
              <a:custGeom>
                <a:avLst/>
                <a:gdLst>
                  <a:gd name="T0" fmla="*/ 1 w 8"/>
                  <a:gd name="T1" fmla="*/ 6 h 10"/>
                  <a:gd name="T2" fmla="*/ 1 w 8"/>
                  <a:gd name="T3" fmla="*/ 9 h 10"/>
                  <a:gd name="T4" fmla="*/ 2 w 8"/>
                  <a:gd name="T5" fmla="*/ 10 h 10"/>
                  <a:gd name="T6" fmla="*/ 4 w 8"/>
                  <a:gd name="T7" fmla="*/ 9 h 10"/>
                  <a:gd name="T8" fmla="*/ 8 w 8"/>
                  <a:gd name="T9" fmla="*/ 4 h 10"/>
                  <a:gd name="T10" fmla="*/ 7 w 8"/>
                  <a:gd name="T11" fmla="*/ 2 h 10"/>
                  <a:gd name="T12" fmla="*/ 6 w 8"/>
                  <a:gd name="T13" fmla="*/ 0 h 10"/>
                  <a:gd name="T14" fmla="*/ 4 w 8"/>
                  <a:gd name="T15" fmla="*/ 1 h 10"/>
                  <a:gd name="T16" fmla="*/ 1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1" y="6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10"/>
                      <a:pt x="4" y="9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80">
                <a:extLst>
                  <a:ext uri="{FF2B5EF4-FFF2-40B4-BE49-F238E27FC236}">
                    <a16:creationId xmlns:a16="http://schemas.microsoft.com/office/drawing/2014/main" id="{3343D8FB-E322-47E8-BA28-1F4FE10E4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714" y="3697288"/>
                <a:ext cx="30163" cy="38100"/>
              </a:xfrm>
              <a:custGeom>
                <a:avLst/>
                <a:gdLst>
                  <a:gd name="T0" fmla="*/ 5 w 8"/>
                  <a:gd name="T1" fmla="*/ 1 h 10"/>
                  <a:gd name="T2" fmla="*/ 6 w 8"/>
                  <a:gd name="T3" fmla="*/ 1 h 10"/>
                  <a:gd name="T4" fmla="*/ 6 w 8"/>
                  <a:gd name="T5" fmla="*/ 3 h 10"/>
                  <a:gd name="T6" fmla="*/ 8 w 8"/>
                  <a:gd name="T7" fmla="*/ 3 h 10"/>
                  <a:gd name="T8" fmla="*/ 8 w 8"/>
                  <a:gd name="T9" fmla="*/ 3 h 10"/>
                  <a:gd name="T10" fmla="*/ 4 w 8"/>
                  <a:gd name="T11" fmla="*/ 9 h 10"/>
                  <a:gd name="T12" fmla="*/ 2 w 8"/>
                  <a:gd name="T13" fmla="*/ 10 h 10"/>
                  <a:gd name="T14" fmla="*/ 1 w 8"/>
                  <a:gd name="T15" fmla="*/ 8 h 10"/>
                  <a:gd name="T16" fmla="*/ 1 w 8"/>
                  <a:gd name="T17" fmla="*/ 6 h 10"/>
                  <a:gd name="T18" fmla="*/ 4 w 8"/>
                  <a:gd name="T19" fmla="*/ 0 h 10"/>
                  <a:gd name="T20" fmla="*/ 5 w 8"/>
                  <a:gd name="T21" fmla="*/ 0 h 10"/>
                  <a:gd name="T22" fmla="*/ 5 w 8"/>
                  <a:gd name="T2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0">
                    <a:moveTo>
                      <a:pt x="5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0"/>
                      <a:pt x="2" y="1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81">
                <a:extLst>
                  <a:ext uri="{FF2B5EF4-FFF2-40B4-BE49-F238E27FC236}">
                    <a16:creationId xmlns:a16="http://schemas.microsoft.com/office/drawing/2014/main" id="{AC7B1C34-4872-47DF-8006-B9004307D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164" y="3784601"/>
                <a:ext cx="38100" cy="38100"/>
              </a:xfrm>
              <a:custGeom>
                <a:avLst/>
                <a:gdLst>
                  <a:gd name="T0" fmla="*/ 3 w 10"/>
                  <a:gd name="T1" fmla="*/ 9 h 10"/>
                  <a:gd name="T2" fmla="*/ 1 w 10"/>
                  <a:gd name="T3" fmla="*/ 8 h 10"/>
                  <a:gd name="T4" fmla="*/ 0 w 10"/>
                  <a:gd name="T5" fmla="*/ 7 h 10"/>
                  <a:gd name="T6" fmla="*/ 0 w 10"/>
                  <a:gd name="T7" fmla="*/ 5 h 10"/>
                  <a:gd name="T8" fmla="*/ 6 w 10"/>
                  <a:gd name="T9" fmla="*/ 1 h 10"/>
                  <a:gd name="T10" fmla="*/ 8 w 10"/>
                  <a:gd name="T11" fmla="*/ 2 h 10"/>
                  <a:gd name="T12" fmla="*/ 9 w 10"/>
                  <a:gd name="T13" fmla="*/ 3 h 10"/>
                  <a:gd name="T14" fmla="*/ 9 w 10"/>
                  <a:gd name="T15" fmla="*/ 5 h 10"/>
                  <a:gd name="T16" fmla="*/ 3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2" y="10"/>
                      <a:pt x="2" y="9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1"/>
                      <a:pt x="8" y="2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10" y="4"/>
                      <a:pt x="10" y="5"/>
                      <a:pt x="9" y="5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82">
                <a:extLst>
                  <a:ext uri="{FF2B5EF4-FFF2-40B4-BE49-F238E27FC236}">
                    <a16:creationId xmlns:a16="http://schemas.microsoft.com/office/drawing/2014/main" id="{5DA2B006-C183-4431-BC8C-059990EE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664" y="3789363"/>
                <a:ext cx="34925" cy="14288"/>
              </a:xfrm>
              <a:custGeom>
                <a:avLst/>
                <a:gdLst>
                  <a:gd name="T0" fmla="*/ 0 w 9"/>
                  <a:gd name="T1" fmla="*/ 4 h 4"/>
                  <a:gd name="T2" fmla="*/ 5 w 9"/>
                  <a:gd name="T3" fmla="*/ 0 h 4"/>
                  <a:gd name="T4" fmla="*/ 9 w 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1" y="3"/>
                      <a:pt x="5" y="0"/>
                      <a:pt x="5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noFill/>
              <a:ln w="30163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83">
                <a:extLst>
                  <a:ext uri="{FF2B5EF4-FFF2-40B4-BE49-F238E27FC236}">
                    <a16:creationId xmlns:a16="http://schemas.microsoft.com/office/drawing/2014/main" id="{B3E1A63F-974A-4069-A10C-DE0EE7E0D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9" y="3792538"/>
                <a:ext cx="25400" cy="19050"/>
              </a:xfrm>
              <a:custGeom>
                <a:avLst/>
                <a:gdLst>
                  <a:gd name="T0" fmla="*/ 0 w 16"/>
                  <a:gd name="T1" fmla="*/ 12 h 12"/>
                  <a:gd name="T2" fmla="*/ 16 w 16"/>
                  <a:gd name="T3" fmla="*/ 0 h 12"/>
                  <a:gd name="T4" fmla="*/ 0 w 1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Line 184">
                <a:extLst>
                  <a:ext uri="{FF2B5EF4-FFF2-40B4-BE49-F238E27FC236}">
                    <a16:creationId xmlns:a16="http://schemas.microsoft.com/office/drawing/2014/main" id="{E0F60F78-AA36-4DA3-A832-4A5937E33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8589" y="3792538"/>
                <a:ext cx="25400" cy="19050"/>
              </a:xfrm>
              <a:prstGeom prst="line">
                <a:avLst/>
              </a:prstGeom>
              <a:noFill/>
              <a:ln w="3175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85">
                <a:extLst>
                  <a:ext uri="{FF2B5EF4-FFF2-40B4-BE49-F238E27FC236}">
                    <a16:creationId xmlns:a16="http://schemas.microsoft.com/office/drawing/2014/main" id="{CF5ADD39-E98D-4B37-BA01-3D28D9DA4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926" y="3792538"/>
                <a:ext cx="38100" cy="22225"/>
              </a:xfrm>
              <a:custGeom>
                <a:avLst/>
                <a:gdLst>
                  <a:gd name="T0" fmla="*/ 8 w 10"/>
                  <a:gd name="T1" fmla="*/ 1 h 6"/>
                  <a:gd name="T2" fmla="*/ 9 w 10"/>
                  <a:gd name="T3" fmla="*/ 1 h 6"/>
                  <a:gd name="T4" fmla="*/ 8 w 10"/>
                  <a:gd name="T5" fmla="*/ 3 h 6"/>
                  <a:gd name="T6" fmla="*/ 10 w 10"/>
                  <a:gd name="T7" fmla="*/ 5 h 6"/>
                  <a:gd name="T8" fmla="*/ 10 w 10"/>
                  <a:gd name="T9" fmla="*/ 5 h 6"/>
                  <a:gd name="T10" fmla="*/ 3 w 10"/>
                  <a:gd name="T11" fmla="*/ 6 h 6"/>
                  <a:gd name="T12" fmla="*/ 1 w 10"/>
                  <a:gd name="T13" fmla="*/ 5 h 6"/>
                  <a:gd name="T14" fmla="*/ 0 w 10"/>
                  <a:gd name="T15" fmla="*/ 3 h 6"/>
                  <a:gd name="T16" fmla="*/ 1 w 10"/>
                  <a:gd name="T17" fmla="*/ 1 h 6"/>
                  <a:gd name="T18" fmla="*/ 8 w 10"/>
                  <a:gd name="T19" fmla="*/ 0 h 6"/>
                  <a:gd name="T20" fmla="*/ 8 w 10"/>
                  <a:gd name="T21" fmla="*/ 0 h 6"/>
                  <a:gd name="T22" fmla="*/ 8 w 10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6">
                    <a:moveTo>
                      <a:pt x="8" y="1"/>
                    </a:moveTo>
                    <a:cubicBezTo>
                      <a:pt x="8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4"/>
                      <a:pt x="9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86">
                <a:extLst>
                  <a:ext uri="{FF2B5EF4-FFF2-40B4-BE49-F238E27FC236}">
                    <a16:creationId xmlns:a16="http://schemas.microsoft.com/office/drawing/2014/main" id="{39DA4F70-F953-4544-B2AE-4AEB93035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6" y="3776663"/>
                <a:ext cx="41275" cy="23813"/>
              </a:xfrm>
              <a:custGeom>
                <a:avLst/>
                <a:gdLst>
                  <a:gd name="T0" fmla="*/ 3 w 11"/>
                  <a:gd name="T1" fmla="*/ 6 h 6"/>
                  <a:gd name="T2" fmla="*/ 1 w 11"/>
                  <a:gd name="T3" fmla="*/ 4 h 6"/>
                  <a:gd name="T4" fmla="*/ 0 w 11"/>
                  <a:gd name="T5" fmla="*/ 3 h 6"/>
                  <a:gd name="T6" fmla="*/ 1 w 11"/>
                  <a:gd name="T7" fmla="*/ 1 h 6"/>
                  <a:gd name="T8" fmla="*/ 7 w 11"/>
                  <a:gd name="T9" fmla="*/ 0 h 6"/>
                  <a:gd name="T10" fmla="*/ 10 w 11"/>
                  <a:gd name="T11" fmla="*/ 1 h 6"/>
                  <a:gd name="T12" fmla="*/ 10 w 11"/>
                  <a:gd name="T13" fmla="*/ 3 h 6"/>
                  <a:gd name="T14" fmla="*/ 9 w 11"/>
                  <a:gd name="T15" fmla="*/ 5 h 6"/>
                  <a:gd name="T16" fmla="*/ 3 w 1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3" y="6"/>
                    </a:moveTo>
                    <a:cubicBezTo>
                      <a:pt x="2" y="6"/>
                      <a:pt x="1" y="5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4"/>
                      <a:pt x="10" y="4"/>
                      <a:pt x="9" y="5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87">
                <a:extLst>
                  <a:ext uri="{FF2B5EF4-FFF2-40B4-BE49-F238E27FC236}">
                    <a16:creationId xmlns:a16="http://schemas.microsoft.com/office/drawing/2014/main" id="{464B3884-742B-42A1-872D-F34C1CDDF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4" y="3770313"/>
                <a:ext cx="41275" cy="22225"/>
              </a:xfrm>
              <a:custGeom>
                <a:avLst/>
                <a:gdLst>
                  <a:gd name="T0" fmla="*/ 10 w 11"/>
                  <a:gd name="T1" fmla="*/ 4 h 6"/>
                  <a:gd name="T2" fmla="*/ 10 w 11"/>
                  <a:gd name="T3" fmla="*/ 3 h 6"/>
                  <a:gd name="T4" fmla="*/ 8 w 11"/>
                  <a:gd name="T5" fmla="*/ 2 h 6"/>
                  <a:gd name="T6" fmla="*/ 9 w 11"/>
                  <a:gd name="T7" fmla="*/ 0 h 6"/>
                  <a:gd name="T8" fmla="*/ 9 w 11"/>
                  <a:gd name="T9" fmla="*/ 0 h 6"/>
                  <a:gd name="T10" fmla="*/ 2 w 11"/>
                  <a:gd name="T11" fmla="*/ 1 h 6"/>
                  <a:gd name="T12" fmla="*/ 1 w 11"/>
                  <a:gd name="T13" fmla="*/ 3 h 6"/>
                  <a:gd name="T14" fmla="*/ 1 w 11"/>
                  <a:gd name="T15" fmla="*/ 5 h 6"/>
                  <a:gd name="T16" fmla="*/ 4 w 11"/>
                  <a:gd name="T17" fmla="*/ 6 h 6"/>
                  <a:gd name="T18" fmla="*/ 10 w 11"/>
                  <a:gd name="T19" fmla="*/ 5 h 6"/>
                  <a:gd name="T20" fmla="*/ 11 w 11"/>
                  <a:gd name="T21" fmla="*/ 5 h 6"/>
                  <a:gd name="T22" fmla="*/ 10 w 11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8" y="1"/>
                      <a:pt x="8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88">
                <a:extLst>
                  <a:ext uri="{FF2B5EF4-FFF2-40B4-BE49-F238E27FC236}">
                    <a16:creationId xmlns:a16="http://schemas.microsoft.com/office/drawing/2014/main" id="{168A1C96-E4F6-42DB-A5D9-1A408CB76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439" y="3789363"/>
                <a:ext cx="38100" cy="33338"/>
              </a:xfrm>
              <a:custGeom>
                <a:avLst/>
                <a:gdLst>
                  <a:gd name="T0" fmla="*/ 1 w 10"/>
                  <a:gd name="T1" fmla="*/ 4 h 9"/>
                  <a:gd name="T2" fmla="*/ 1 w 10"/>
                  <a:gd name="T3" fmla="*/ 6 h 9"/>
                  <a:gd name="T4" fmla="*/ 2 w 10"/>
                  <a:gd name="T5" fmla="*/ 8 h 9"/>
                  <a:gd name="T6" fmla="*/ 3 w 10"/>
                  <a:gd name="T7" fmla="*/ 8 h 9"/>
                  <a:gd name="T8" fmla="*/ 9 w 10"/>
                  <a:gd name="T9" fmla="*/ 4 h 9"/>
                  <a:gd name="T10" fmla="*/ 9 w 10"/>
                  <a:gd name="T11" fmla="*/ 3 h 9"/>
                  <a:gd name="T12" fmla="*/ 8 w 10"/>
                  <a:gd name="T13" fmla="*/ 1 h 9"/>
                  <a:gd name="T14" fmla="*/ 6 w 10"/>
                  <a:gd name="T15" fmla="*/ 0 h 9"/>
                  <a:gd name="T16" fmla="*/ 1 w 10"/>
                  <a:gd name="T1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1" y="4"/>
                    </a:moveTo>
                    <a:cubicBezTo>
                      <a:pt x="0" y="5"/>
                      <a:pt x="0" y="5"/>
                      <a:pt x="1" y="6"/>
                    </a:cubicBezTo>
                    <a:cubicBezTo>
                      <a:pt x="1" y="7"/>
                      <a:pt x="1" y="7"/>
                      <a:pt x="2" y="8"/>
                    </a:cubicBezTo>
                    <a:cubicBezTo>
                      <a:pt x="2" y="8"/>
                      <a:pt x="3" y="9"/>
                      <a:pt x="3" y="8"/>
                    </a:cubicBezTo>
                    <a:cubicBezTo>
                      <a:pt x="5" y="7"/>
                      <a:pt x="8" y="5"/>
                      <a:pt x="9" y="4"/>
                    </a:cubicBezTo>
                    <a:cubicBezTo>
                      <a:pt x="10" y="4"/>
                      <a:pt x="10" y="3"/>
                      <a:pt x="9" y="3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89">
                <a:extLst>
                  <a:ext uri="{FF2B5EF4-FFF2-40B4-BE49-F238E27FC236}">
                    <a16:creationId xmlns:a16="http://schemas.microsoft.com/office/drawing/2014/main" id="{3E085385-4FBC-448A-859A-BECF0DCBC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6" y="3806826"/>
                <a:ext cx="38100" cy="34925"/>
              </a:xfrm>
              <a:custGeom>
                <a:avLst/>
                <a:gdLst>
                  <a:gd name="T0" fmla="*/ 1 w 10"/>
                  <a:gd name="T1" fmla="*/ 4 h 9"/>
                  <a:gd name="T2" fmla="*/ 1 w 10"/>
                  <a:gd name="T3" fmla="*/ 6 h 9"/>
                  <a:gd name="T4" fmla="*/ 2 w 10"/>
                  <a:gd name="T5" fmla="*/ 8 h 9"/>
                  <a:gd name="T6" fmla="*/ 4 w 10"/>
                  <a:gd name="T7" fmla="*/ 9 h 9"/>
                  <a:gd name="T8" fmla="*/ 10 w 10"/>
                  <a:gd name="T9" fmla="*/ 5 h 9"/>
                  <a:gd name="T10" fmla="*/ 10 w 10"/>
                  <a:gd name="T11" fmla="*/ 3 h 9"/>
                  <a:gd name="T12" fmla="*/ 9 w 10"/>
                  <a:gd name="T13" fmla="*/ 1 h 9"/>
                  <a:gd name="T14" fmla="*/ 7 w 10"/>
                  <a:gd name="T15" fmla="*/ 0 h 9"/>
                  <a:gd name="T16" fmla="*/ 1 w 10"/>
                  <a:gd name="T1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1" y="4"/>
                    </a:moveTo>
                    <a:cubicBezTo>
                      <a:pt x="0" y="5"/>
                      <a:pt x="1" y="6"/>
                      <a:pt x="1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0"/>
                      <a:pt x="8" y="0"/>
                      <a:pt x="7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90">
                <a:extLst>
                  <a:ext uri="{FF2B5EF4-FFF2-40B4-BE49-F238E27FC236}">
                    <a16:creationId xmlns:a16="http://schemas.microsoft.com/office/drawing/2014/main" id="{89E047BF-D9C6-4948-885B-4078A6881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664" y="3770313"/>
                <a:ext cx="15875" cy="22225"/>
              </a:xfrm>
              <a:custGeom>
                <a:avLst/>
                <a:gdLst>
                  <a:gd name="T0" fmla="*/ 0 w 10"/>
                  <a:gd name="T1" fmla="*/ 0 h 14"/>
                  <a:gd name="T2" fmla="*/ 10 w 10"/>
                  <a:gd name="T3" fmla="*/ 14 h 14"/>
                  <a:gd name="T4" fmla="*/ 0 w 10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lnTo>
                      <a:pt x="1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Line 191">
                <a:extLst>
                  <a:ext uri="{FF2B5EF4-FFF2-40B4-BE49-F238E27FC236}">
                    <a16:creationId xmlns:a16="http://schemas.microsoft.com/office/drawing/2014/main" id="{0991F538-A842-4D7F-8E62-06509C117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664" y="3770313"/>
                <a:ext cx="15875" cy="22225"/>
              </a:xfrm>
              <a:prstGeom prst="line">
                <a:avLst/>
              </a:prstGeom>
              <a:noFill/>
              <a:ln w="14288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92">
                <a:extLst>
                  <a:ext uri="{FF2B5EF4-FFF2-40B4-BE49-F238E27FC236}">
                    <a16:creationId xmlns:a16="http://schemas.microsoft.com/office/drawing/2014/main" id="{FEA7EDB4-6FA0-4A60-88B0-175F880CC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951" y="3757613"/>
                <a:ext cx="150813" cy="79375"/>
              </a:xfrm>
              <a:custGeom>
                <a:avLst/>
                <a:gdLst>
                  <a:gd name="T0" fmla="*/ 40 w 40"/>
                  <a:gd name="T1" fmla="*/ 15 h 21"/>
                  <a:gd name="T2" fmla="*/ 29 w 40"/>
                  <a:gd name="T3" fmla="*/ 1 h 21"/>
                  <a:gd name="T4" fmla="*/ 28 w 40"/>
                  <a:gd name="T5" fmla="*/ 17 h 21"/>
                  <a:gd name="T6" fmla="*/ 0 w 40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1">
                    <a:moveTo>
                      <a:pt x="40" y="15"/>
                    </a:moveTo>
                    <a:cubicBezTo>
                      <a:pt x="37" y="16"/>
                      <a:pt x="32" y="0"/>
                      <a:pt x="29" y="1"/>
                    </a:cubicBezTo>
                    <a:cubicBezTo>
                      <a:pt x="26" y="1"/>
                      <a:pt x="31" y="16"/>
                      <a:pt x="28" y="17"/>
                    </a:cubicBezTo>
                    <a:cubicBezTo>
                      <a:pt x="20" y="18"/>
                      <a:pt x="0" y="21"/>
                      <a:pt x="0" y="21"/>
                    </a:cubicBezTo>
                  </a:path>
                </a:pathLst>
              </a:custGeom>
              <a:noFill/>
              <a:ln w="14288" cap="flat">
                <a:solidFill>
                  <a:srgbClr val="DFB11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93">
                <a:extLst>
                  <a:ext uri="{FF2B5EF4-FFF2-40B4-BE49-F238E27FC236}">
                    <a16:creationId xmlns:a16="http://schemas.microsoft.com/office/drawing/2014/main" id="{F115F3BE-46A6-4D85-BEBF-13BC7065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614" y="3792538"/>
                <a:ext cx="26988" cy="26988"/>
              </a:xfrm>
              <a:custGeom>
                <a:avLst/>
                <a:gdLst>
                  <a:gd name="T0" fmla="*/ 8 w 17"/>
                  <a:gd name="T1" fmla="*/ 17 h 17"/>
                  <a:gd name="T2" fmla="*/ 0 w 17"/>
                  <a:gd name="T3" fmla="*/ 7 h 17"/>
                  <a:gd name="T4" fmla="*/ 12 w 17"/>
                  <a:gd name="T5" fmla="*/ 0 h 17"/>
                  <a:gd name="T6" fmla="*/ 17 w 17"/>
                  <a:gd name="T7" fmla="*/ 9 h 17"/>
                  <a:gd name="T8" fmla="*/ 8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8" y="17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7" y="9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94">
                <a:extLst>
                  <a:ext uri="{FF2B5EF4-FFF2-40B4-BE49-F238E27FC236}">
                    <a16:creationId xmlns:a16="http://schemas.microsoft.com/office/drawing/2014/main" id="{CF15FA0A-E053-46C1-9B9D-0D07D3550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826" y="3800476"/>
                <a:ext cx="42863" cy="22225"/>
              </a:xfrm>
              <a:custGeom>
                <a:avLst/>
                <a:gdLst>
                  <a:gd name="T0" fmla="*/ 2 w 11"/>
                  <a:gd name="T1" fmla="*/ 1 h 6"/>
                  <a:gd name="T2" fmla="*/ 1 w 11"/>
                  <a:gd name="T3" fmla="*/ 3 h 6"/>
                  <a:gd name="T4" fmla="*/ 1 w 11"/>
                  <a:gd name="T5" fmla="*/ 4 h 6"/>
                  <a:gd name="T6" fmla="*/ 4 w 11"/>
                  <a:gd name="T7" fmla="*/ 5 h 6"/>
                  <a:gd name="T8" fmla="*/ 10 w 11"/>
                  <a:gd name="T9" fmla="*/ 4 h 6"/>
                  <a:gd name="T10" fmla="*/ 11 w 11"/>
                  <a:gd name="T11" fmla="*/ 3 h 6"/>
                  <a:gd name="T12" fmla="*/ 10 w 11"/>
                  <a:gd name="T13" fmla="*/ 1 h 6"/>
                  <a:gd name="T14" fmla="*/ 8 w 11"/>
                  <a:gd name="T15" fmla="*/ 0 h 6"/>
                  <a:gd name="T16" fmla="*/ 2 w 11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3" y="6"/>
                      <a:pt x="4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3"/>
                      <a:pt x="11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9" y="0"/>
                      <a:pt x="8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95">
                <a:extLst>
                  <a:ext uri="{FF2B5EF4-FFF2-40B4-BE49-F238E27FC236}">
                    <a16:creationId xmlns:a16="http://schemas.microsoft.com/office/drawing/2014/main" id="{87198AF3-34CF-47DC-9378-DEC80950A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1" y="3765551"/>
                <a:ext cx="36513" cy="38100"/>
              </a:xfrm>
              <a:custGeom>
                <a:avLst/>
                <a:gdLst>
                  <a:gd name="T0" fmla="*/ 4 w 10"/>
                  <a:gd name="T1" fmla="*/ 9 h 10"/>
                  <a:gd name="T2" fmla="*/ 2 w 10"/>
                  <a:gd name="T3" fmla="*/ 8 h 10"/>
                  <a:gd name="T4" fmla="*/ 1 w 10"/>
                  <a:gd name="T5" fmla="*/ 7 h 10"/>
                  <a:gd name="T6" fmla="*/ 1 w 10"/>
                  <a:gd name="T7" fmla="*/ 5 h 10"/>
                  <a:gd name="T8" fmla="*/ 7 w 10"/>
                  <a:gd name="T9" fmla="*/ 1 h 10"/>
                  <a:gd name="T10" fmla="*/ 9 w 10"/>
                  <a:gd name="T11" fmla="*/ 2 h 10"/>
                  <a:gd name="T12" fmla="*/ 10 w 10"/>
                  <a:gd name="T13" fmla="*/ 3 h 10"/>
                  <a:gd name="T14" fmla="*/ 10 w 10"/>
                  <a:gd name="T15" fmla="*/ 5 h 10"/>
                  <a:gd name="T16" fmla="*/ 4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3" y="10"/>
                      <a:pt x="3" y="9"/>
                      <a:pt x="2" y="8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8" y="0"/>
                      <a:pt x="8" y="1"/>
                      <a:pt x="9" y="2"/>
                    </a:cubicBezTo>
                    <a:cubicBezTo>
                      <a:pt x="9" y="2"/>
                      <a:pt x="9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8" y="6"/>
                      <a:pt x="5" y="8"/>
                      <a:pt x="4" y="9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96">
                <a:extLst>
                  <a:ext uri="{FF2B5EF4-FFF2-40B4-BE49-F238E27FC236}">
                    <a16:creationId xmlns:a16="http://schemas.microsoft.com/office/drawing/2014/main" id="{6A51F451-6525-44D5-8699-56268C87B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6" y="3875088"/>
                <a:ext cx="25400" cy="30163"/>
              </a:xfrm>
              <a:custGeom>
                <a:avLst/>
                <a:gdLst>
                  <a:gd name="T0" fmla="*/ 7 w 7"/>
                  <a:gd name="T1" fmla="*/ 0 h 8"/>
                  <a:gd name="T2" fmla="*/ 1 w 7"/>
                  <a:gd name="T3" fmla="*/ 4 h 8"/>
                  <a:gd name="T4" fmla="*/ 0 w 7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cubicBezTo>
                      <a:pt x="6" y="1"/>
                      <a:pt x="1" y="4"/>
                      <a:pt x="1" y="4"/>
                    </a:cubicBezTo>
                    <a:cubicBezTo>
                      <a:pt x="0" y="8"/>
                      <a:pt x="0" y="8"/>
                      <a:pt x="0" y="8"/>
                    </a:cubicBezTo>
                  </a:path>
                </a:pathLst>
              </a:custGeom>
              <a:noFill/>
              <a:ln w="30163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97">
                <a:extLst>
                  <a:ext uri="{FF2B5EF4-FFF2-40B4-BE49-F238E27FC236}">
                    <a16:creationId xmlns:a16="http://schemas.microsoft.com/office/drawing/2014/main" id="{FF07364B-46D8-460C-9FBF-D8FCB28E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789" y="3910013"/>
                <a:ext cx="26988" cy="19050"/>
              </a:xfrm>
              <a:custGeom>
                <a:avLst/>
                <a:gdLst>
                  <a:gd name="T0" fmla="*/ 17 w 17"/>
                  <a:gd name="T1" fmla="*/ 0 h 12"/>
                  <a:gd name="T2" fmla="*/ 0 w 17"/>
                  <a:gd name="T3" fmla="*/ 12 h 12"/>
                  <a:gd name="T4" fmla="*/ 17 w 1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lnTo>
                      <a:pt x="0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Line 198">
                <a:extLst>
                  <a:ext uri="{FF2B5EF4-FFF2-40B4-BE49-F238E27FC236}">
                    <a16:creationId xmlns:a16="http://schemas.microsoft.com/office/drawing/2014/main" id="{C8A0F51D-7666-47DA-887E-702406D98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0789" y="3910013"/>
                <a:ext cx="26988" cy="19050"/>
              </a:xfrm>
              <a:prstGeom prst="line">
                <a:avLst/>
              </a:prstGeom>
              <a:noFill/>
              <a:ln w="3175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99">
                <a:extLst>
                  <a:ext uri="{FF2B5EF4-FFF2-40B4-BE49-F238E27FC236}">
                    <a16:creationId xmlns:a16="http://schemas.microsoft.com/office/drawing/2014/main" id="{A0F7D5EF-0B4D-4C26-AD94-00821CEC9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964" y="3910013"/>
                <a:ext cx="30163" cy="38100"/>
              </a:xfrm>
              <a:custGeom>
                <a:avLst/>
                <a:gdLst>
                  <a:gd name="T0" fmla="*/ 4 w 8"/>
                  <a:gd name="T1" fmla="*/ 1 h 10"/>
                  <a:gd name="T2" fmla="*/ 6 w 8"/>
                  <a:gd name="T3" fmla="*/ 0 h 10"/>
                  <a:gd name="T4" fmla="*/ 7 w 8"/>
                  <a:gd name="T5" fmla="*/ 1 h 10"/>
                  <a:gd name="T6" fmla="*/ 8 w 8"/>
                  <a:gd name="T7" fmla="*/ 4 h 10"/>
                  <a:gd name="T8" fmla="*/ 4 w 8"/>
                  <a:gd name="T9" fmla="*/ 9 h 10"/>
                  <a:gd name="T10" fmla="*/ 2 w 8"/>
                  <a:gd name="T11" fmla="*/ 10 h 10"/>
                  <a:gd name="T12" fmla="*/ 1 w 8"/>
                  <a:gd name="T13" fmla="*/ 8 h 10"/>
                  <a:gd name="T14" fmla="*/ 1 w 8"/>
                  <a:gd name="T15" fmla="*/ 6 h 10"/>
                  <a:gd name="T16" fmla="*/ 4 w 8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4" y="1"/>
                    </a:move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0"/>
                      <a:pt x="2" y="1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7"/>
                      <a:pt x="1" y="6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200">
                <a:extLst>
                  <a:ext uri="{FF2B5EF4-FFF2-40B4-BE49-F238E27FC236}">
                    <a16:creationId xmlns:a16="http://schemas.microsoft.com/office/drawing/2014/main" id="{291B6CE9-CC2D-4185-9B36-592613C5E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914" y="3940176"/>
                <a:ext cx="30163" cy="38100"/>
              </a:xfrm>
              <a:custGeom>
                <a:avLst/>
                <a:gdLst>
                  <a:gd name="T0" fmla="*/ 1 w 8"/>
                  <a:gd name="T1" fmla="*/ 7 h 10"/>
                  <a:gd name="T2" fmla="*/ 1 w 8"/>
                  <a:gd name="T3" fmla="*/ 8 h 10"/>
                  <a:gd name="T4" fmla="*/ 3 w 8"/>
                  <a:gd name="T5" fmla="*/ 8 h 10"/>
                  <a:gd name="T6" fmla="*/ 4 w 8"/>
                  <a:gd name="T7" fmla="*/ 10 h 10"/>
                  <a:gd name="T8" fmla="*/ 4 w 8"/>
                  <a:gd name="T9" fmla="*/ 10 h 10"/>
                  <a:gd name="T10" fmla="*/ 8 w 8"/>
                  <a:gd name="T11" fmla="*/ 4 h 10"/>
                  <a:gd name="T12" fmla="*/ 7 w 8"/>
                  <a:gd name="T13" fmla="*/ 2 h 10"/>
                  <a:gd name="T14" fmla="*/ 6 w 8"/>
                  <a:gd name="T15" fmla="*/ 0 h 10"/>
                  <a:gd name="T16" fmla="*/ 4 w 8"/>
                  <a:gd name="T17" fmla="*/ 1 h 10"/>
                  <a:gd name="T18" fmla="*/ 0 w 8"/>
                  <a:gd name="T19" fmla="*/ 7 h 10"/>
                  <a:gd name="T20" fmla="*/ 0 w 8"/>
                  <a:gd name="T21" fmla="*/ 7 h 10"/>
                  <a:gd name="T22" fmla="*/ 1 w 8"/>
                  <a:gd name="T2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0">
                    <a:moveTo>
                      <a:pt x="1" y="7"/>
                    </a:moveTo>
                    <a:cubicBezTo>
                      <a:pt x="1" y="7"/>
                      <a:pt x="1" y="8"/>
                      <a:pt x="1" y="8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201">
                <a:extLst>
                  <a:ext uri="{FF2B5EF4-FFF2-40B4-BE49-F238E27FC236}">
                    <a16:creationId xmlns:a16="http://schemas.microsoft.com/office/drawing/2014/main" id="{D969E6A6-B09D-4ED4-AA9E-BB5052D75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676" y="3890963"/>
                <a:ext cx="30163" cy="41275"/>
              </a:xfrm>
              <a:custGeom>
                <a:avLst/>
                <a:gdLst>
                  <a:gd name="T0" fmla="*/ 7 w 8"/>
                  <a:gd name="T1" fmla="*/ 5 h 11"/>
                  <a:gd name="T2" fmla="*/ 7 w 8"/>
                  <a:gd name="T3" fmla="*/ 2 h 11"/>
                  <a:gd name="T4" fmla="*/ 6 w 8"/>
                  <a:gd name="T5" fmla="*/ 1 h 11"/>
                  <a:gd name="T6" fmla="*/ 4 w 8"/>
                  <a:gd name="T7" fmla="*/ 1 h 11"/>
                  <a:gd name="T8" fmla="*/ 0 w 8"/>
                  <a:gd name="T9" fmla="*/ 7 h 11"/>
                  <a:gd name="T10" fmla="*/ 1 w 8"/>
                  <a:gd name="T11" fmla="*/ 9 h 11"/>
                  <a:gd name="T12" fmla="*/ 2 w 8"/>
                  <a:gd name="T13" fmla="*/ 10 h 11"/>
                  <a:gd name="T14" fmla="*/ 4 w 8"/>
                  <a:gd name="T15" fmla="*/ 10 h 11"/>
                  <a:gd name="T16" fmla="*/ 7 w 8"/>
                  <a:gd name="T1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7" y="5"/>
                    </a:moveTo>
                    <a:cubicBezTo>
                      <a:pt x="8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4" y="11"/>
                      <a:pt x="4" y="10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202">
                <a:extLst>
                  <a:ext uri="{FF2B5EF4-FFF2-40B4-BE49-F238E27FC236}">
                    <a16:creationId xmlns:a16="http://schemas.microsoft.com/office/drawing/2014/main" id="{3DBF33F3-3F50-4B92-9B79-80F10979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626" y="3924301"/>
                <a:ext cx="30163" cy="38100"/>
              </a:xfrm>
              <a:custGeom>
                <a:avLst/>
                <a:gdLst>
                  <a:gd name="T0" fmla="*/ 3 w 8"/>
                  <a:gd name="T1" fmla="*/ 9 h 10"/>
                  <a:gd name="T2" fmla="*/ 2 w 8"/>
                  <a:gd name="T3" fmla="*/ 9 h 10"/>
                  <a:gd name="T4" fmla="*/ 2 w 8"/>
                  <a:gd name="T5" fmla="*/ 7 h 10"/>
                  <a:gd name="T6" fmla="*/ 0 w 8"/>
                  <a:gd name="T7" fmla="*/ 7 h 10"/>
                  <a:gd name="T8" fmla="*/ 0 w 8"/>
                  <a:gd name="T9" fmla="*/ 6 h 10"/>
                  <a:gd name="T10" fmla="*/ 4 w 8"/>
                  <a:gd name="T11" fmla="*/ 1 h 10"/>
                  <a:gd name="T12" fmla="*/ 6 w 8"/>
                  <a:gd name="T13" fmla="*/ 0 h 10"/>
                  <a:gd name="T14" fmla="*/ 7 w 8"/>
                  <a:gd name="T15" fmla="*/ 1 h 10"/>
                  <a:gd name="T16" fmla="*/ 7 w 8"/>
                  <a:gd name="T17" fmla="*/ 4 h 10"/>
                  <a:gd name="T18" fmla="*/ 4 w 8"/>
                  <a:gd name="T19" fmla="*/ 10 h 10"/>
                  <a:gd name="T20" fmla="*/ 3 w 8"/>
                  <a:gd name="T21" fmla="*/ 10 h 10"/>
                  <a:gd name="T22" fmla="*/ 3 w 8"/>
                  <a:gd name="T2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0">
                    <a:moveTo>
                      <a:pt x="3" y="9"/>
                    </a:moveTo>
                    <a:cubicBezTo>
                      <a:pt x="3" y="9"/>
                      <a:pt x="3" y="9"/>
                      <a:pt x="2" y="9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203">
                <a:extLst>
                  <a:ext uri="{FF2B5EF4-FFF2-40B4-BE49-F238E27FC236}">
                    <a16:creationId xmlns:a16="http://schemas.microsoft.com/office/drawing/2014/main" id="{45596160-550F-4B13-A688-79B688C5E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239" y="3836988"/>
                <a:ext cx="38100" cy="34925"/>
              </a:xfrm>
              <a:custGeom>
                <a:avLst/>
                <a:gdLst>
                  <a:gd name="T0" fmla="*/ 7 w 10"/>
                  <a:gd name="T1" fmla="*/ 1 h 9"/>
                  <a:gd name="T2" fmla="*/ 9 w 10"/>
                  <a:gd name="T3" fmla="*/ 1 h 9"/>
                  <a:gd name="T4" fmla="*/ 10 w 10"/>
                  <a:gd name="T5" fmla="*/ 3 h 9"/>
                  <a:gd name="T6" fmla="*/ 10 w 10"/>
                  <a:gd name="T7" fmla="*/ 5 h 9"/>
                  <a:gd name="T8" fmla="*/ 4 w 10"/>
                  <a:gd name="T9" fmla="*/ 9 h 9"/>
                  <a:gd name="T10" fmla="*/ 2 w 10"/>
                  <a:gd name="T11" fmla="*/ 8 h 9"/>
                  <a:gd name="T12" fmla="*/ 1 w 10"/>
                  <a:gd name="T13" fmla="*/ 6 h 9"/>
                  <a:gd name="T14" fmla="*/ 1 w 10"/>
                  <a:gd name="T15" fmla="*/ 5 h 9"/>
                  <a:gd name="T16" fmla="*/ 7 w 10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7" y="1"/>
                    </a:moveTo>
                    <a:cubicBezTo>
                      <a:pt x="8" y="0"/>
                      <a:pt x="8" y="1"/>
                      <a:pt x="9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0" y="6"/>
                      <a:pt x="0" y="5"/>
                      <a:pt x="1" y="5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204">
                <a:extLst>
                  <a:ext uri="{FF2B5EF4-FFF2-40B4-BE49-F238E27FC236}">
                    <a16:creationId xmlns:a16="http://schemas.microsoft.com/office/drawing/2014/main" id="{B07DDA21-0BEC-4CC0-AF0E-78F07ADE5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914" y="3856038"/>
                <a:ext cx="34925" cy="15875"/>
              </a:xfrm>
              <a:custGeom>
                <a:avLst/>
                <a:gdLst>
                  <a:gd name="T0" fmla="*/ 9 w 9"/>
                  <a:gd name="T1" fmla="*/ 0 h 4"/>
                  <a:gd name="T2" fmla="*/ 4 w 9"/>
                  <a:gd name="T3" fmla="*/ 4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8" y="1"/>
                      <a:pt x="4" y="4"/>
                      <a:pt x="4" y="4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noFill/>
              <a:ln w="30163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458" name="Group 406">
                <a:extLst>
                  <a:ext uri="{FF2B5EF4-FFF2-40B4-BE49-F238E27FC236}">
                    <a16:creationId xmlns:a16="http://schemas.microsoft.com/office/drawing/2014/main" id="{5F466D57-6A10-42FD-9D2F-F352EF041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3476" y="3028951"/>
                <a:ext cx="1457325" cy="1171575"/>
                <a:chOff x="1594" y="1852"/>
                <a:chExt cx="918" cy="738"/>
              </a:xfrm>
            </p:grpSpPr>
            <p:sp>
              <p:nvSpPr>
                <p:cNvPr id="501" name="Freeform 206">
                  <a:extLst>
                    <a:ext uri="{FF2B5EF4-FFF2-40B4-BE49-F238E27FC236}">
                      <a16:creationId xmlns:a16="http://schemas.microsoft.com/office/drawing/2014/main" id="{99E474EF-6EA5-455E-915A-7FC9D185D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3" y="2369"/>
                  <a:ext cx="16" cy="12"/>
                </a:xfrm>
                <a:custGeom>
                  <a:avLst/>
                  <a:gdLst>
                    <a:gd name="T0" fmla="*/ 16 w 16"/>
                    <a:gd name="T1" fmla="*/ 0 h 12"/>
                    <a:gd name="T2" fmla="*/ 0 w 16"/>
                    <a:gd name="T3" fmla="*/ 12 h 12"/>
                    <a:gd name="T4" fmla="*/ 16 w 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2">
                      <a:moveTo>
                        <a:pt x="16" y="0"/>
                      </a:moveTo>
                      <a:lnTo>
                        <a:pt x="0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2" name="Line 207">
                  <a:extLst>
                    <a:ext uri="{FF2B5EF4-FFF2-40B4-BE49-F238E27FC236}">
                      <a16:creationId xmlns:a16="http://schemas.microsoft.com/office/drawing/2014/main" id="{1249E3CC-35D9-4E02-92D0-F1A0409E1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23" y="2369"/>
                  <a:ext cx="16" cy="12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3" name="Freeform 208">
                  <a:extLst>
                    <a:ext uri="{FF2B5EF4-FFF2-40B4-BE49-F238E27FC236}">
                      <a16:creationId xmlns:a16="http://schemas.microsoft.com/office/drawing/2014/main" id="{846E5EDD-D72E-4223-B63A-5FD5FF6E1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4" y="2366"/>
                  <a:ext cx="24" cy="15"/>
                </a:xfrm>
                <a:custGeom>
                  <a:avLst/>
                  <a:gdLst>
                    <a:gd name="T0" fmla="*/ 2 w 10"/>
                    <a:gd name="T1" fmla="*/ 5 h 6"/>
                    <a:gd name="T2" fmla="*/ 1 w 10"/>
                    <a:gd name="T3" fmla="*/ 4 h 6"/>
                    <a:gd name="T4" fmla="*/ 2 w 10"/>
                    <a:gd name="T5" fmla="*/ 3 h 6"/>
                    <a:gd name="T6" fmla="*/ 0 w 10"/>
                    <a:gd name="T7" fmla="*/ 1 h 6"/>
                    <a:gd name="T8" fmla="*/ 0 w 10"/>
                    <a:gd name="T9" fmla="*/ 1 h 6"/>
                    <a:gd name="T10" fmla="*/ 7 w 10"/>
                    <a:gd name="T11" fmla="*/ 0 h 6"/>
                    <a:gd name="T12" fmla="*/ 9 w 10"/>
                    <a:gd name="T13" fmla="*/ 1 h 6"/>
                    <a:gd name="T14" fmla="*/ 10 w 10"/>
                    <a:gd name="T15" fmla="*/ 3 h 6"/>
                    <a:gd name="T16" fmla="*/ 9 w 10"/>
                    <a:gd name="T17" fmla="*/ 5 h 6"/>
                    <a:gd name="T18" fmla="*/ 2 w 10"/>
                    <a:gd name="T19" fmla="*/ 6 h 6"/>
                    <a:gd name="T20" fmla="*/ 2 w 10"/>
                    <a:gd name="T21" fmla="*/ 6 h 6"/>
                    <a:gd name="T22" fmla="*/ 2 w 10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4" name="Freeform 209">
                  <a:extLst>
                    <a:ext uri="{FF2B5EF4-FFF2-40B4-BE49-F238E27FC236}">
                      <a16:creationId xmlns:a16="http://schemas.microsoft.com/office/drawing/2014/main" id="{787B4A95-36DD-444D-820B-11B5C184F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2376"/>
                  <a:ext cx="27" cy="14"/>
                </a:xfrm>
                <a:custGeom>
                  <a:avLst/>
                  <a:gdLst>
                    <a:gd name="T0" fmla="*/ 8 w 11"/>
                    <a:gd name="T1" fmla="*/ 0 h 6"/>
                    <a:gd name="T2" fmla="*/ 10 w 11"/>
                    <a:gd name="T3" fmla="*/ 1 h 6"/>
                    <a:gd name="T4" fmla="*/ 11 w 11"/>
                    <a:gd name="T5" fmla="*/ 3 h 6"/>
                    <a:gd name="T6" fmla="*/ 9 w 11"/>
                    <a:gd name="T7" fmla="*/ 5 h 6"/>
                    <a:gd name="T8" fmla="*/ 3 w 11"/>
                    <a:gd name="T9" fmla="*/ 6 h 6"/>
                    <a:gd name="T10" fmla="*/ 1 w 11"/>
                    <a:gd name="T11" fmla="*/ 5 h 6"/>
                    <a:gd name="T12" fmla="*/ 1 w 11"/>
                    <a:gd name="T13" fmla="*/ 3 h 6"/>
                    <a:gd name="T14" fmla="*/ 2 w 11"/>
                    <a:gd name="T15" fmla="*/ 1 h 6"/>
                    <a:gd name="T16" fmla="*/ 8 w 11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">
                      <a:moveTo>
                        <a:pt x="8" y="0"/>
                      </a:moveTo>
                      <a:cubicBezTo>
                        <a:pt x="9" y="0"/>
                        <a:pt x="10" y="0"/>
                        <a:pt x="10" y="1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0" y="5"/>
                        <a:pt x="9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1" y="5"/>
                        <a:pt x="1" y="5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1" y="1"/>
                        <a:pt x="2" y="1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5" name="Freeform 210">
                  <a:extLst>
                    <a:ext uri="{FF2B5EF4-FFF2-40B4-BE49-F238E27FC236}">
                      <a16:creationId xmlns:a16="http://schemas.microsoft.com/office/drawing/2014/main" id="{AEA74B7B-290C-431C-8DCF-24D4D3C6B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9" y="2381"/>
                  <a:ext cx="24" cy="11"/>
                </a:xfrm>
                <a:custGeom>
                  <a:avLst/>
                  <a:gdLst>
                    <a:gd name="T0" fmla="*/ 1 w 10"/>
                    <a:gd name="T1" fmla="*/ 2 h 5"/>
                    <a:gd name="T2" fmla="*/ 1 w 10"/>
                    <a:gd name="T3" fmla="*/ 2 h 5"/>
                    <a:gd name="T4" fmla="*/ 3 w 10"/>
                    <a:gd name="T5" fmla="*/ 4 h 5"/>
                    <a:gd name="T6" fmla="*/ 2 w 10"/>
                    <a:gd name="T7" fmla="*/ 5 h 5"/>
                    <a:gd name="T8" fmla="*/ 2 w 10"/>
                    <a:gd name="T9" fmla="*/ 5 h 5"/>
                    <a:gd name="T10" fmla="*/ 9 w 10"/>
                    <a:gd name="T11" fmla="*/ 4 h 5"/>
                    <a:gd name="T12" fmla="*/ 10 w 10"/>
                    <a:gd name="T13" fmla="*/ 3 h 5"/>
                    <a:gd name="T14" fmla="*/ 10 w 10"/>
                    <a:gd name="T15" fmla="*/ 1 h 5"/>
                    <a:gd name="T16" fmla="*/ 7 w 10"/>
                    <a:gd name="T17" fmla="*/ 0 h 5"/>
                    <a:gd name="T18" fmla="*/ 0 w 10"/>
                    <a:gd name="T19" fmla="*/ 1 h 5"/>
                    <a:gd name="T20" fmla="*/ 0 w 10"/>
                    <a:gd name="T21" fmla="*/ 1 h 5"/>
                    <a:gd name="T22" fmla="*/ 1 w 10"/>
                    <a:gd name="T2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5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4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6" name="Freeform 211">
                  <a:extLst>
                    <a:ext uri="{FF2B5EF4-FFF2-40B4-BE49-F238E27FC236}">
                      <a16:creationId xmlns:a16="http://schemas.microsoft.com/office/drawing/2014/main" id="{193DF903-F946-4EBB-9E9C-0CFAD0A85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361"/>
                  <a:ext cx="24" cy="22"/>
                </a:xfrm>
                <a:custGeom>
                  <a:avLst/>
                  <a:gdLst>
                    <a:gd name="T0" fmla="*/ 9 w 10"/>
                    <a:gd name="T1" fmla="*/ 5 h 9"/>
                    <a:gd name="T2" fmla="*/ 9 w 10"/>
                    <a:gd name="T3" fmla="*/ 3 h 9"/>
                    <a:gd name="T4" fmla="*/ 8 w 10"/>
                    <a:gd name="T5" fmla="*/ 1 h 9"/>
                    <a:gd name="T6" fmla="*/ 7 w 10"/>
                    <a:gd name="T7" fmla="*/ 0 h 9"/>
                    <a:gd name="T8" fmla="*/ 1 w 10"/>
                    <a:gd name="T9" fmla="*/ 4 h 9"/>
                    <a:gd name="T10" fmla="*/ 1 w 10"/>
                    <a:gd name="T11" fmla="*/ 6 h 9"/>
                    <a:gd name="T12" fmla="*/ 2 w 10"/>
                    <a:gd name="T13" fmla="*/ 8 h 9"/>
                    <a:gd name="T14" fmla="*/ 3 w 10"/>
                    <a:gd name="T15" fmla="*/ 9 h 9"/>
                    <a:gd name="T16" fmla="*/ 9 w 10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9" y="5"/>
                      </a:moveTo>
                      <a:cubicBezTo>
                        <a:pt x="10" y="4"/>
                        <a:pt x="10" y="3"/>
                        <a:pt x="9" y="3"/>
                      </a:cubicBezTo>
                      <a:cubicBezTo>
                        <a:pt x="9" y="2"/>
                        <a:pt x="9" y="1"/>
                        <a:pt x="8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5" y="1"/>
                        <a:pt x="2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1" y="7"/>
                        <a:pt x="2" y="8"/>
                      </a:cubicBezTo>
                      <a:cubicBezTo>
                        <a:pt x="2" y="8"/>
                        <a:pt x="3" y="9"/>
                        <a:pt x="3" y="9"/>
                      </a:cubicBezTo>
                      <a:cubicBezTo>
                        <a:pt x="5" y="8"/>
                        <a:pt x="8" y="6"/>
                        <a:pt x="9" y="5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7" name="Freeform 212">
                  <a:extLst>
                    <a:ext uri="{FF2B5EF4-FFF2-40B4-BE49-F238E27FC236}">
                      <a16:creationId xmlns:a16="http://schemas.microsoft.com/office/drawing/2014/main" id="{C2DA4F68-6E34-4177-8902-3046891CF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2350"/>
                  <a:ext cx="26" cy="21"/>
                </a:xfrm>
                <a:custGeom>
                  <a:avLst/>
                  <a:gdLst>
                    <a:gd name="T0" fmla="*/ 10 w 11"/>
                    <a:gd name="T1" fmla="*/ 4 h 9"/>
                    <a:gd name="T2" fmla="*/ 10 w 11"/>
                    <a:gd name="T3" fmla="*/ 2 h 9"/>
                    <a:gd name="T4" fmla="*/ 9 w 11"/>
                    <a:gd name="T5" fmla="*/ 1 h 9"/>
                    <a:gd name="T6" fmla="*/ 7 w 11"/>
                    <a:gd name="T7" fmla="*/ 0 h 9"/>
                    <a:gd name="T8" fmla="*/ 1 w 11"/>
                    <a:gd name="T9" fmla="*/ 4 h 9"/>
                    <a:gd name="T10" fmla="*/ 1 w 11"/>
                    <a:gd name="T11" fmla="*/ 6 h 9"/>
                    <a:gd name="T12" fmla="*/ 2 w 11"/>
                    <a:gd name="T13" fmla="*/ 8 h 9"/>
                    <a:gd name="T14" fmla="*/ 4 w 11"/>
                    <a:gd name="T15" fmla="*/ 8 h 9"/>
                    <a:gd name="T16" fmla="*/ 10 w 11"/>
                    <a:gd name="T1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9">
                      <a:moveTo>
                        <a:pt x="10" y="4"/>
                      </a:moveTo>
                      <a:cubicBezTo>
                        <a:pt x="11" y="4"/>
                        <a:pt x="10" y="3"/>
                        <a:pt x="10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3" y="8"/>
                        <a:pt x="3" y="9"/>
                        <a:pt x="4" y="8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8" name="Freeform 213">
                  <a:extLst>
                    <a:ext uri="{FF2B5EF4-FFF2-40B4-BE49-F238E27FC236}">
                      <a16:creationId xmlns:a16="http://schemas.microsoft.com/office/drawing/2014/main" id="{DB473C4E-69CD-418F-BBB3-295725A27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381"/>
                  <a:ext cx="10" cy="11"/>
                </a:xfrm>
                <a:custGeom>
                  <a:avLst/>
                  <a:gdLst>
                    <a:gd name="T0" fmla="*/ 10 w 10"/>
                    <a:gd name="T1" fmla="*/ 11 h 11"/>
                    <a:gd name="T2" fmla="*/ 0 w 10"/>
                    <a:gd name="T3" fmla="*/ 0 h 11"/>
                    <a:gd name="T4" fmla="*/ 10 w 10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0" y="0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9" name="Line 214">
                  <a:extLst>
                    <a:ext uri="{FF2B5EF4-FFF2-40B4-BE49-F238E27FC236}">
                      <a16:creationId xmlns:a16="http://schemas.microsoft.com/office/drawing/2014/main" id="{1C3FA2A2-BDAA-4E58-8B11-0D284AFF62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651" y="2381"/>
                  <a:ext cx="10" cy="11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0" name="Freeform 215">
                  <a:extLst>
                    <a:ext uri="{FF2B5EF4-FFF2-40B4-BE49-F238E27FC236}">
                      <a16:creationId xmlns:a16="http://schemas.microsoft.com/office/drawing/2014/main" id="{56DCC445-0977-4535-8D2E-D26FE08A5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2352"/>
                  <a:ext cx="95" cy="50"/>
                </a:xfrm>
                <a:custGeom>
                  <a:avLst/>
                  <a:gdLst>
                    <a:gd name="T0" fmla="*/ 0 w 40"/>
                    <a:gd name="T1" fmla="*/ 6 h 21"/>
                    <a:gd name="T2" fmla="*/ 11 w 40"/>
                    <a:gd name="T3" fmla="*/ 20 h 21"/>
                    <a:gd name="T4" fmla="*/ 12 w 40"/>
                    <a:gd name="T5" fmla="*/ 4 h 21"/>
                    <a:gd name="T6" fmla="*/ 40 w 40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21">
                      <a:moveTo>
                        <a:pt x="0" y="6"/>
                      </a:moveTo>
                      <a:cubicBezTo>
                        <a:pt x="3" y="5"/>
                        <a:pt x="8" y="21"/>
                        <a:pt x="11" y="20"/>
                      </a:cubicBezTo>
                      <a:cubicBezTo>
                        <a:pt x="14" y="20"/>
                        <a:pt x="9" y="5"/>
                        <a:pt x="12" y="4"/>
                      </a:cubicBezTo>
                      <a:cubicBezTo>
                        <a:pt x="20" y="2"/>
                        <a:pt x="40" y="0"/>
                        <a:pt x="4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1" name="Freeform 216">
                  <a:extLst>
                    <a:ext uri="{FF2B5EF4-FFF2-40B4-BE49-F238E27FC236}">
                      <a16:creationId xmlns:a16="http://schemas.microsoft.com/office/drawing/2014/main" id="{8C75716C-D79B-47EE-A1C2-013D2C8EB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2364"/>
                  <a:ext cx="16" cy="17"/>
                </a:xfrm>
                <a:custGeom>
                  <a:avLst/>
                  <a:gdLst>
                    <a:gd name="T0" fmla="*/ 12 w 16"/>
                    <a:gd name="T1" fmla="*/ 0 h 17"/>
                    <a:gd name="T2" fmla="*/ 16 w 16"/>
                    <a:gd name="T3" fmla="*/ 9 h 17"/>
                    <a:gd name="T4" fmla="*/ 7 w 16"/>
                    <a:gd name="T5" fmla="*/ 17 h 17"/>
                    <a:gd name="T6" fmla="*/ 0 w 16"/>
                    <a:gd name="T7" fmla="*/ 7 h 17"/>
                    <a:gd name="T8" fmla="*/ 12 w 1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7" y="17"/>
                      </a:lnTo>
                      <a:lnTo>
                        <a:pt x="0" y="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2" name="Freeform 217">
                  <a:extLst>
                    <a:ext uri="{FF2B5EF4-FFF2-40B4-BE49-F238E27FC236}">
                      <a16:creationId xmlns:a16="http://schemas.microsoft.com/office/drawing/2014/main" id="{3FA6DDC3-52AE-4486-9C49-157AF1CD9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" y="2361"/>
                  <a:ext cx="26" cy="15"/>
                </a:xfrm>
                <a:custGeom>
                  <a:avLst/>
                  <a:gdLst>
                    <a:gd name="T0" fmla="*/ 9 w 11"/>
                    <a:gd name="T1" fmla="*/ 5 h 6"/>
                    <a:gd name="T2" fmla="*/ 10 w 11"/>
                    <a:gd name="T3" fmla="*/ 3 h 6"/>
                    <a:gd name="T4" fmla="*/ 10 w 11"/>
                    <a:gd name="T5" fmla="*/ 1 h 6"/>
                    <a:gd name="T6" fmla="*/ 7 w 11"/>
                    <a:gd name="T7" fmla="*/ 0 h 6"/>
                    <a:gd name="T8" fmla="*/ 1 w 11"/>
                    <a:gd name="T9" fmla="*/ 1 h 6"/>
                    <a:gd name="T10" fmla="*/ 0 w 11"/>
                    <a:gd name="T11" fmla="*/ 3 h 6"/>
                    <a:gd name="T12" fmla="*/ 1 w 11"/>
                    <a:gd name="T13" fmla="*/ 5 h 6"/>
                    <a:gd name="T14" fmla="*/ 3 w 11"/>
                    <a:gd name="T15" fmla="*/ 6 h 6"/>
                    <a:gd name="T16" fmla="*/ 9 w 11"/>
                    <a:gd name="T1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">
                      <a:moveTo>
                        <a:pt x="9" y="5"/>
                      </a:moveTo>
                      <a:cubicBezTo>
                        <a:pt x="10" y="5"/>
                        <a:pt x="11" y="4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2" y="6"/>
                        <a:pt x="3" y="6"/>
                      </a:cubicBez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3" name="Freeform 218">
                  <a:extLst>
                    <a:ext uri="{FF2B5EF4-FFF2-40B4-BE49-F238E27FC236}">
                      <a16:creationId xmlns:a16="http://schemas.microsoft.com/office/drawing/2014/main" id="{F6AFBB04-2470-42C2-8414-6D888F62B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8" y="2373"/>
                  <a:ext cx="27" cy="22"/>
                </a:xfrm>
                <a:custGeom>
                  <a:avLst/>
                  <a:gdLst>
                    <a:gd name="T0" fmla="*/ 7 w 11"/>
                    <a:gd name="T1" fmla="*/ 1 h 9"/>
                    <a:gd name="T2" fmla="*/ 9 w 11"/>
                    <a:gd name="T3" fmla="*/ 2 h 9"/>
                    <a:gd name="T4" fmla="*/ 10 w 11"/>
                    <a:gd name="T5" fmla="*/ 3 h 9"/>
                    <a:gd name="T6" fmla="*/ 10 w 11"/>
                    <a:gd name="T7" fmla="*/ 5 h 9"/>
                    <a:gd name="T8" fmla="*/ 4 w 11"/>
                    <a:gd name="T9" fmla="*/ 9 h 9"/>
                    <a:gd name="T10" fmla="*/ 2 w 11"/>
                    <a:gd name="T11" fmla="*/ 8 h 9"/>
                    <a:gd name="T12" fmla="*/ 1 w 11"/>
                    <a:gd name="T13" fmla="*/ 7 h 9"/>
                    <a:gd name="T14" fmla="*/ 1 w 11"/>
                    <a:gd name="T15" fmla="*/ 5 h 9"/>
                    <a:gd name="T16" fmla="*/ 7 w 11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9">
                      <a:moveTo>
                        <a:pt x="7" y="1"/>
                      </a:moveTo>
                      <a:cubicBezTo>
                        <a:pt x="8" y="0"/>
                        <a:pt x="8" y="1"/>
                        <a:pt x="9" y="2"/>
                      </a:cubicBezTo>
                      <a:cubicBezTo>
                        <a:pt x="9" y="2"/>
                        <a:pt x="10" y="3"/>
                        <a:pt x="10" y="3"/>
                      </a:cubicBezTo>
                      <a:cubicBezTo>
                        <a:pt x="10" y="4"/>
                        <a:pt x="11" y="4"/>
                        <a:pt x="10" y="5"/>
                      </a:cubicBezTo>
                      <a:cubicBezTo>
                        <a:pt x="9" y="6"/>
                        <a:pt x="6" y="8"/>
                        <a:pt x="4" y="9"/>
                      </a:cubicBezTo>
                      <a:cubicBezTo>
                        <a:pt x="3" y="9"/>
                        <a:pt x="3" y="9"/>
                        <a:pt x="2" y="8"/>
                      </a:cubicBezTo>
                      <a:cubicBezTo>
                        <a:pt x="2" y="8"/>
                        <a:pt x="2" y="7"/>
                        <a:pt x="1" y="7"/>
                      </a:cubicBezTo>
                      <a:cubicBezTo>
                        <a:pt x="1" y="6"/>
                        <a:pt x="0" y="5"/>
                        <a:pt x="1" y="5"/>
                      </a:cubicBezTo>
                      <a:cubicBezTo>
                        <a:pt x="3" y="4"/>
                        <a:pt x="6" y="2"/>
                        <a:pt x="7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4" name="Freeform 219">
                  <a:extLst>
                    <a:ext uri="{FF2B5EF4-FFF2-40B4-BE49-F238E27FC236}">
                      <a16:creationId xmlns:a16="http://schemas.microsoft.com/office/drawing/2014/main" id="{D0327BF6-C75B-43B9-BEFE-033B31BF7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1938"/>
                  <a:ext cx="31" cy="28"/>
                </a:xfrm>
                <a:custGeom>
                  <a:avLst/>
                  <a:gdLst>
                    <a:gd name="T0" fmla="*/ 13 w 13"/>
                    <a:gd name="T1" fmla="*/ 9 h 12"/>
                    <a:gd name="T2" fmla="*/ 5 w 13"/>
                    <a:gd name="T3" fmla="*/ 2 h 12"/>
                    <a:gd name="T4" fmla="*/ 2 w 13"/>
                    <a:gd name="T5" fmla="*/ 5 h 12"/>
                    <a:gd name="T6" fmla="*/ 10 w 13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2">
                      <a:moveTo>
                        <a:pt x="13" y="9"/>
                      </a:moveTo>
                      <a:cubicBezTo>
                        <a:pt x="13" y="9"/>
                        <a:pt x="7" y="4"/>
                        <a:pt x="5" y="2"/>
                      </a:cubicBezTo>
                      <a:cubicBezTo>
                        <a:pt x="3" y="0"/>
                        <a:pt x="0" y="2"/>
                        <a:pt x="2" y="5"/>
                      </a:cubicBezTo>
                      <a:cubicBezTo>
                        <a:pt x="5" y="7"/>
                        <a:pt x="10" y="12"/>
                        <a:pt x="10" y="12"/>
                      </a:cubicBezTo>
                    </a:path>
                  </a:pathLst>
                </a:custGeom>
                <a:noFill/>
                <a:ln w="14288" cap="rnd">
                  <a:solidFill>
                    <a:srgbClr val="866A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5" name="Freeform 220">
                  <a:extLst>
                    <a:ext uri="{FF2B5EF4-FFF2-40B4-BE49-F238E27FC236}">
                      <a16:creationId xmlns:a16="http://schemas.microsoft.com/office/drawing/2014/main" id="{3072CEBB-7BA9-4147-A1E9-CBF2A1BA0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1897"/>
                  <a:ext cx="15" cy="21"/>
                </a:xfrm>
                <a:custGeom>
                  <a:avLst/>
                  <a:gdLst>
                    <a:gd name="T0" fmla="*/ 0 w 6"/>
                    <a:gd name="T1" fmla="*/ 9 h 9"/>
                    <a:gd name="T2" fmla="*/ 5 w 6"/>
                    <a:gd name="T3" fmla="*/ 4 h 9"/>
                    <a:gd name="T4" fmla="*/ 6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0" y="9"/>
                      </a:moveTo>
                      <a:cubicBezTo>
                        <a:pt x="1" y="8"/>
                        <a:pt x="5" y="4"/>
                        <a:pt x="5" y="4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6" name="Freeform 221">
                  <a:extLst>
                    <a:ext uri="{FF2B5EF4-FFF2-40B4-BE49-F238E27FC236}">
                      <a16:creationId xmlns:a16="http://schemas.microsoft.com/office/drawing/2014/main" id="{3C998DF1-FB32-48EB-8195-18333B036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1883"/>
                  <a:ext cx="15" cy="14"/>
                </a:xfrm>
                <a:custGeom>
                  <a:avLst/>
                  <a:gdLst>
                    <a:gd name="T0" fmla="*/ 0 w 15"/>
                    <a:gd name="T1" fmla="*/ 14 h 14"/>
                    <a:gd name="T2" fmla="*/ 15 w 15"/>
                    <a:gd name="T3" fmla="*/ 0 h 14"/>
                    <a:gd name="T4" fmla="*/ 0 w 15"/>
                    <a:gd name="T5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4">
                      <a:moveTo>
                        <a:pt x="0" y="14"/>
                      </a:moveTo>
                      <a:lnTo>
                        <a:pt x="15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7" name="Line 222">
                  <a:extLst>
                    <a:ext uri="{FF2B5EF4-FFF2-40B4-BE49-F238E27FC236}">
                      <a16:creationId xmlns:a16="http://schemas.microsoft.com/office/drawing/2014/main" id="{ABFC2743-C753-4AA1-828F-BC327F1FC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05" y="1883"/>
                  <a:ext cx="15" cy="14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8" name="Freeform 223">
                  <a:extLst>
                    <a:ext uri="{FF2B5EF4-FFF2-40B4-BE49-F238E27FC236}">
                      <a16:creationId xmlns:a16="http://schemas.microsoft.com/office/drawing/2014/main" id="{34AECD00-D1C4-4116-853E-C36415674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8" y="1873"/>
                  <a:ext cx="17" cy="24"/>
                </a:xfrm>
                <a:custGeom>
                  <a:avLst/>
                  <a:gdLst>
                    <a:gd name="T0" fmla="*/ 5 w 7"/>
                    <a:gd name="T1" fmla="*/ 9 h 10"/>
                    <a:gd name="T2" fmla="*/ 3 w 7"/>
                    <a:gd name="T3" fmla="*/ 10 h 10"/>
                    <a:gd name="T4" fmla="*/ 1 w 7"/>
                    <a:gd name="T5" fmla="*/ 9 h 10"/>
                    <a:gd name="T6" fmla="*/ 1 w 7"/>
                    <a:gd name="T7" fmla="*/ 7 h 10"/>
                    <a:gd name="T8" fmla="*/ 3 w 7"/>
                    <a:gd name="T9" fmla="*/ 1 h 10"/>
                    <a:gd name="T10" fmla="*/ 5 w 7"/>
                    <a:gd name="T11" fmla="*/ 0 h 10"/>
                    <a:gd name="T12" fmla="*/ 6 w 7"/>
                    <a:gd name="T13" fmla="*/ 1 h 10"/>
                    <a:gd name="T14" fmla="*/ 7 w 7"/>
                    <a:gd name="T15" fmla="*/ 3 h 10"/>
                    <a:gd name="T16" fmla="*/ 5 w 7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0">
                      <a:moveTo>
                        <a:pt x="5" y="9"/>
                      </a:move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7"/>
                        <a:pt x="1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2"/>
                        <a:pt x="7" y="3"/>
                      </a:cubicBez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9" name="Freeform 224">
                  <a:extLst>
                    <a:ext uri="{FF2B5EF4-FFF2-40B4-BE49-F238E27FC236}">
                      <a16:creationId xmlns:a16="http://schemas.microsoft.com/office/drawing/2014/main" id="{50F727A1-0935-4284-B6FE-0DC600A2E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1852"/>
                  <a:ext cx="14" cy="24"/>
                </a:xfrm>
                <a:custGeom>
                  <a:avLst/>
                  <a:gdLst>
                    <a:gd name="T0" fmla="*/ 6 w 6"/>
                    <a:gd name="T1" fmla="*/ 2 h 10"/>
                    <a:gd name="T2" fmla="*/ 5 w 6"/>
                    <a:gd name="T3" fmla="*/ 2 h 10"/>
                    <a:gd name="T4" fmla="*/ 3 w 6"/>
                    <a:gd name="T5" fmla="*/ 2 h 10"/>
                    <a:gd name="T6" fmla="*/ 2 w 6"/>
                    <a:gd name="T7" fmla="*/ 0 h 10"/>
                    <a:gd name="T8" fmla="*/ 2 w 6"/>
                    <a:gd name="T9" fmla="*/ 0 h 10"/>
                    <a:gd name="T10" fmla="*/ 0 w 6"/>
                    <a:gd name="T11" fmla="*/ 6 h 10"/>
                    <a:gd name="T12" fmla="*/ 1 w 6"/>
                    <a:gd name="T13" fmla="*/ 9 h 10"/>
                    <a:gd name="T14" fmla="*/ 2 w 6"/>
                    <a:gd name="T15" fmla="*/ 10 h 10"/>
                    <a:gd name="T16" fmla="*/ 4 w 6"/>
                    <a:gd name="T17" fmla="*/ 9 h 10"/>
                    <a:gd name="T18" fmla="*/ 6 w 6"/>
                    <a:gd name="T19" fmla="*/ 3 h 10"/>
                    <a:gd name="T20" fmla="*/ 6 w 6"/>
                    <a:gd name="T21" fmla="*/ 2 h 10"/>
                    <a:gd name="T22" fmla="*/ 6 w 6"/>
                    <a:gd name="T23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0">
                      <a:moveTo>
                        <a:pt x="6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9"/>
                        <a:pt x="1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0"/>
                        <a:pt x="4" y="10"/>
                        <a:pt x="4" y="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0" name="Freeform 225">
                  <a:extLst>
                    <a:ext uri="{FF2B5EF4-FFF2-40B4-BE49-F238E27FC236}">
                      <a16:creationId xmlns:a16="http://schemas.microsoft.com/office/drawing/2014/main" id="{A78B6FC2-FE57-4960-AD91-3D78B61C1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1880"/>
                  <a:ext cx="15" cy="27"/>
                </a:xfrm>
                <a:custGeom>
                  <a:avLst/>
                  <a:gdLst>
                    <a:gd name="T0" fmla="*/ 0 w 6"/>
                    <a:gd name="T1" fmla="*/ 7 h 11"/>
                    <a:gd name="T2" fmla="*/ 1 w 6"/>
                    <a:gd name="T3" fmla="*/ 9 h 11"/>
                    <a:gd name="T4" fmla="*/ 2 w 6"/>
                    <a:gd name="T5" fmla="*/ 10 h 11"/>
                    <a:gd name="T6" fmla="*/ 4 w 6"/>
                    <a:gd name="T7" fmla="*/ 9 h 11"/>
                    <a:gd name="T8" fmla="*/ 6 w 6"/>
                    <a:gd name="T9" fmla="*/ 4 h 11"/>
                    <a:gd name="T10" fmla="*/ 5 w 6"/>
                    <a:gd name="T11" fmla="*/ 1 h 11"/>
                    <a:gd name="T12" fmla="*/ 4 w 6"/>
                    <a:gd name="T13" fmla="*/ 0 h 11"/>
                    <a:gd name="T14" fmla="*/ 2 w 6"/>
                    <a:gd name="T15" fmla="*/ 1 h 11"/>
                    <a:gd name="T16" fmla="*/ 0 w 6"/>
                    <a:gd name="T1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0" y="7"/>
                      </a:move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1"/>
                        <a:pt x="4" y="10"/>
                        <a:pt x="4" y="9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2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1" name="Freeform 226">
                  <a:extLst>
                    <a:ext uri="{FF2B5EF4-FFF2-40B4-BE49-F238E27FC236}">
                      <a16:creationId xmlns:a16="http://schemas.microsoft.com/office/drawing/2014/main" id="{DCA74F8E-682C-440A-BCD5-F94F76229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1859"/>
                  <a:ext cx="16" cy="26"/>
                </a:xfrm>
                <a:custGeom>
                  <a:avLst/>
                  <a:gdLst>
                    <a:gd name="T0" fmla="*/ 3 w 7"/>
                    <a:gd name="T1" fmla="*/ 1 h 11"/>
                    <a:gd name="T2" fmla="*/ 4 w 7"/>
                    <a:gd name="T3" fmla="*/ 1 h 11"/>
                    <a:gd name="T4" fmla="*/ 5 w 7"/>
                    <a:gd name="T5" fmla="*/ 3 h 11"/>
                    <a:gd name="T6" fmla="*/ 7 w 7"/>
                    <a:gd name="T7" fmla="*/ 2 h 11"/>
                    <a:gd name="T8" fmla="*/ 7 w 7"/>
                    <a:gd name="T9" fmla="*/ 3 h 11"/>
                    <a:gd name="T10" fmla="*/ 4 w 7"/>
                    <a:gd name="T11" fmla="*/ 9 h 11"/>
                    <a:gd name="T12" fmla="*/ 2 w 7"/>
                    <a:gd name="T13" fmla="*/ 10 h 11"/>
                    <a:gd name="T14" fmla="*/ 1 w 7"/>
                    <a:gd name="T15" fmla="*/ 9 h 11"/>
                    <a:gd name="T16" fmla="*/ 0 w 7"/>
                    <a:gd name="T17" fmla="*/ 7 h 11"/>
                    <a:gd name="T18" fmla="*/ 2 w 7"/>
                    <a:gd name="T19" fmla="*/ 0 h 11"/>
                    <a:gd name="T20" fmla="*/ 3 w 7"/>
                    <a:gd name="T21" fmla="*/ 0 h 11"/>
                    <a:gd name="T22" fmla="*/ 3 w 7"/>
                    <a:gd name="T2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1">
                      <a:moveTo>
                        <a:pt x="3" y="1"/>
                      </a:move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5" y="3"/>
                      </a:cubicBezTo>
                      <a:cubicBezTo>
                        <a:pt x="5" y="3"/>
                        <a:pt x="6" y="3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0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8"/>
                        <a:pt x="0" y="7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2" name="Freeform 227">
                  <a:extLst>
                    <a:ext uri="{FF2B5EF4-FFF2-40B4-BE49-F238E27FC236}">
                      <a16:creationId xmlns:a16="http://schemas.microsoft.com/office/drawing/2014/main" id="{5EAC0A87-0B26-4C7F-B5CE-E905E934A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7" y="1923"/>
                  <a:ext cx="24" cy="24"/>
                </a:xfrm>
                <a:custGeom>
                  <a:avLst/>
                  <a:gdLst>
                    <a:gd name="T0" fmla="*/ 5 w 10"/>
                    <a:gd name="T1" fmla="*/ 10 h 10"/>
                    <a:gd name="T2" fmla="*/ 3 w 10"/>
                    <a:gd name="T3" fmla="*/ 9 h 10"/>
                    <a:gd name="T4" fmla="*/ 1 w 10"/>
                    <a:gd name="T5" fmla="*/ 8 h 10"/>
                    <a:gd name="T6" fmla="*/ 1 w 10"/>
                    <a:gd name="T7" fmla="*/ 6 h 10"/>
                    <a:gd name="T8" fmla="*/ 6 w 10"/>
                    <a:gd name="T9" fmla="*/ 1 h 10"/>
                    <a:gd name="T10" fmla="*/ 8 w 10"/>
                    <a:gd name="T11" fmla="*/ 1 h 10"/>
                    <a:gd name="T12" fmla="*/ 9 w 10"/>
                    <a:gd name="T13" fmla="*/ 3 h 10"/>
                    <a:gd name="T14" fmla="*/ 10 w 10"/>
                    <a:gd name="T15" fmla="*/ 4 h 10"/>
                    <a:gd name="T16" fmla="*/ 5 w 10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5" y="10"/>
                      </a:moveTo>
                      <a:cubicBezTo>
                        <a:pt x="4" y="10"/>
                        <a:pt x="3" y="10"/>
                        <a:pt x="3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0" y="7"/>
                        <a:pt x="1" y="6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0"/>
                        <a:pt x="7" y="1"/>
                        <a:pt x="8" y="1"/>
                      </a:cubicBezTo>
                      <a:cubicBezTo>
                        <a:pt x="8" y="2"/>
                        <a:pt x="9" y="2"/>
                        <a:pt x="9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lnTo>
                        <a:pt x="5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" name="Freeform 228">
                  <a:extLst>
                    <a:ext uri="{FF2B5EF4-FFF2-40B4-BE49-F238E27FC236}">
                      <a16:creationId xmlns:a16="http://schemas.microsoft.com/office/drawing/2014/main" id="{5696FA4F-2F90-45E5-987F-BC0F3A26B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7" y="1916"/>
                  <a:ext cx="19" cy="14"/>
                </a:xfrm>
                <a:custGeom>
                  <a:avLst/>
                  <a:gdLst>
                    <a:gd name="T0" fmla="*/ 0 w 8"/>
                    <a:gd name="T1" fmla="*/ 6 h 6"/>
                    <a:gd name="T2" fmla="*/ 5 w 8"/>
                    <a:gd name="T3" fmla="*/ 1 h 6"/>
                    <a:gd name="T4" fmla="*/ 8 w 8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6">
                      <a:moveTo>
                        <a:pt x="0" y="6"/>
                      </a:moveTo>
                      <a:cubicBezTo>
                        <a:pt x="1" y="4"/>
                        <a:pt x="5" y="1"/>
                        <a:pt x="5" y="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4" name="Freeform 229">
                  <a:extLst>
                    <a:ext uri="{FF2B5EF4-FFF2-40B4-BE49-F238E27FC236}">
                      <a16:creationId xmlns:a16="http://schemas.microsoft.com/office/drawing/2014/main" id="{3849798E-807C-4C7C-8C04-3987C45ED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1914"/>
                  <a:ext cx="14" cy="14"/>
                </a:xfrm>
                <a:custGeom>
                  <a:avLst/>
                  <a:gdLst>
                    <a:gd name="T0" fmla="*/ 0 w 14"/>
                    <a:gd name="T1" fmla="*/ 14 h 14"/>
                    <a:gd name="T2" fmla="*/ 14 w 14"/>
                    <a:gd name="T3" fmla="*/ 0 h 14"/>
                    <a:gd name="T4" fmla="*/ 0 w 14"/>
                    <a:gd name="T5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4">
                      <a:moveTo>
                        <a:pt x="0" y="14"/>
                      </a:moveTo>
                      <a:lnTo>
                        <a:pt x="1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5" name="Line 230">
                  <a:extLst>
                    <a:ext uri="{FF2B5EF4-FFF2-40B4-BE49-F238E27FC236}">
                      <a16:creationId xmlns:a16="http://schemas.microsoft.com/office/drawing/2014/main" id="{8F2F1639-2DCC-48F2-A843-C97E44572F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39" y="1914"/>
                  <a:ext cx="14" cy="14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6" name="Freeform 231">
                  <a:extLst>
                    <a:ext uri="{FF2B5EF4-FFF2-40B4-BE49-F238E27FC236}">
                      <a16:creationId xmlns:a16="http://schemas.microsoft.com/office/drawing/2014/main" id="{7863688D-5F77-40BF-9DE0-FD27069EB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8" y="1909"/>
                  <a:ext cx="26" cy="17"/>
                </a:xfrm>
                <a:custGeom>
                  <a:avLst/>
                  <a:gdLst>
                    <a:gd name="T0" fmla="*/ 9 w 11"/>
                    <a:gd name="T1" fmla="*/ 1 h 7"/>
                    <a:gd name="T2" fmla="*/ 9 w 11"/>
                    <a:gd name="T3" fmla="*/ 1 h 7"/>
                    <a:gd name="T4" fmla="*/ 9 w 11"/>
                    <a:gd name="T5" fmla="*/ 3 h 7"/>
                    <a:gd name="T6" fmla="*/ 11 w 11"/>
                    <a:gd name="T7" fmla="*/ 4 h 7"/>
                    <a:gd name="T8" fmla="*/ 11 w 11"/>
                    <a:gd name="T9" fmla="*/ 4 h 7"/>
                    <a:gd name="T10" fmla="*/ 4 w 11"/>
                    <a:gd name="T11" fmla="*/ 7 h 7"/>
                    <a:gd name="T12" fmla="*/ 2 w 11"/>
                    <a:gd name="T13" fmla="*/ 6 h 7"/>
                    <a:gd name="T14" fmla="*/ 1 w 11"/>
                    <a:gd name="T15" fmla="*/ 5 h 7"/>
                    <a:gd name="T16" fmla="*/ 2 w 11"/>
                    <a:gd name="T17" fmla="*/ 3 h 7"/>
                    <a:gd name="T18" fmla="*/ 8 w 11"/>
                    <a:gd name="T19" fmla="*/ 0 h 7"/>
                    <a:gd name="T20" fmla="*/ 8 w 11"/>
                    <a:gd name="T21" fmla="*/ 0 h 7"/>
                    <a:gd name="T22" fmla="*/ 9 w 11"/>
                    <a:gd name="T2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7"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2"/>
                        <a:pt x="8" y="3"/>
                        <a:pt x="9" y="3"/>
                      </a:cubicBezTo>
                      <a:cubicBezTo>
                        <a:pt x="9" y="4"/>
                        <a:pt x="10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2" y="7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4"/>
                        <a:pt x="1" y="3"/>
                        <a:pt x="2" y="3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9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7" name="Freeform 232">
                  <a:extLst>
                    <a:ext uri="{FF2B5EF4-FFF2-40B4-BE49-F238E27FC236}">
                      <a16:creationId xmlns:a16="http://schemas.microsoft.com/office/drawing/2014/main" id="{30818122-1ECC-4D80-938D-7D4B13649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9" y="1907"/>
                  <a:ext cx="26" cy="16"/>
                </a:xfrm>
                <a:custGeom>
                  <a:avLst/>
                  <a:gdLst>
                    <a:gd name="T0" fmla="*/ 4 w 11"/>
                    <a:gd name="T1" fmla="*/ 6 h 7"/>
                    <a:gd name="T2" fmla="*/ 1 w 11"/>
                    <a:gd name="T3" fmla="*/ 6 h 7"/>
                    <a:gd name="T4" fmla="*/ 0 w 11"/>
                    <a:gd name="T5" fmla="*/ 4 h 7"/>
                    <a:gd name="T6" fmla="*/ 1 w 11"/>
                    <a:gd name="T7" fmla="*/ 2 h 7"/>
                    <a:gd name="T8" fmla="*/ 7 w 11"/>
                    <a:gd name="T9" fmla="*/ 0 h 7"/>
                    <a:gd name="T10" fmla="*/ 9 w 11"/>
                    <a:gd name="T11" fmla="*/ 1 h 7"/>
                    <a:gd name="T12" fmla="*/ 10 w 11"/>
                    <a:gd name="T13" fmla="*/ 2 h 7"/>
                    <a:gd name="T14" fmla="*/ 10 w 11"/>
                    <a:gd name="T15" fmla="*/ 4 h 7"/>
                    <a:gd name="T16" fmla="*/ 4 w 11"/>
                    <a:gd name="T1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">
                      <a:moveTo>
                        <a:pt x="4" y="6"/>
                      </a:moveTo>
                      <a:cubicBezTo>
                        <a:pt x="3" y="7"/>
                        <a:pt x="2" y="6"/>
                        <a:pt x="1" y="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3"/>
                        <a:pt x="11" y="4"/>
                        <a:pt x="10" y="4"/>
                      </a:cubicBez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8" name="Freeform 233">
                  <a:extLst>
                    <a:ext uri="{FF2B5EF4-FFF2-40B4-BE49-F238E27FC236}">
                      <a16:creationId xmlns:a16="http://schemas.microsoft.com/office/drawing/2014/main" id="{765DBECD-C0E3-4148-87CE-ACB36CC4E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1" y="1897"/>
                  <a:ext cx="26" cy="17"/>
                </a:xfrm>
                <a:custGeom>
                  <a:avLst/>
                  <a:gdLst>
                    <a:gd name="T0" fmla="*/ 10 w 11"/>
                    <a:gd name="T1" fmla="*/ 3 h 7"/>
                    <a:gd name="T2" fmla="*/ 10 w 11"/>
                    <a:gd name="T3" fmla="*/ 3 h 7"/>
                    <a:gd name="T4" fmla="*/ 8 w 11"/>
                    <a:gd name="T5" fmla="*/ 2 h 7"/>
                    <a:gd name="T6" fmla="*/ 8 w 11"/>
                    <a:gd name="T7" fmla="*/ 0 h 7"/>
                    <a:gd name="T8" fmla="*/ 8 w 11"/>
                    <a:gd name="T9" fmla="*/ 0 h 7"/>
                    <a:gd name="T10" fmla="*/ 1 w 11"/>
                    <a:gd name="T11" fmla="*/ 3 h 7"/>
                    <a:gd name="T12" fmla="*/ 0 w 11"/>
                    <a:gd name="T13" fmla="*/ 5 h 7"/>
                    <a:gd name="T14" fmla="*/ 1 w 11"/>
                    <a:gd name="T15" fmla="*/ 6 h 7"/>
                    <a:gd name="T16" fmla="*/ 4 w 11"/>
                    <a:gd name="T17" fmla="*/ 7 h 7"/>
                    <a:gd name="T18" fmla="*/ 10 w 11"/>
                    <a:gd name="T19" fmla="*/ 4 h 7"/>
                    <a:gd name="T20" fmla="*/ 11 w 11"/>
                    <a:gd name="T21" fmla="*/ 4 h 7"/>
                    <a:gd name="T22" fmla="*/ 10 w 11"/>
                    <a:gd name="T2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7">
                      <a:moveTo>
                        <a:pt x="10" y="3"/>
                      </a:move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1"/>
                        <a:pt x="7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9" name="Freeform 234">
                  <a:extLst>
                    <a:ext uri="{FF2B5EF4-FFF2-40B4-BE49-F238E27FC236}">
                      <a16:creationId xmlns:a16="http://schemas.microsoft.com/office/drawing/2014/main" id="{AD202FEB-EE01-40BC-BF1C-E56358E9E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3" y="1918"/>
                  <a:ext cx="24" cy="24"/>
                </a:xfrm>
                <a:custGeom>
                  <a:avLst/>
                  <a:gdLst>
                    <a:gd name="T0" fmla="*/ 1 w 10"/>
                    <a:gd name="T1" fmla="*/ 6 h 10"/>
                    <a:gd name="T2" fmla="*/ 1 w 10"/>
                    <a:gd name="T3" fmla="*/ 8 h 10"/>
                    <a:gd name="T4" fmla="*/ 3 w 10"/>
                    <a:gd name="T5" fmla="*/ 9 h 10"/>
                    <a:gd name="T6" fmla="*/ 5 w 10"/>
                    <a:gd name="T7" fmla="*/ 9 h 10"/>
                    <a:gd name="T8" fmla="*/ 10 w 10"/>
                    <a:gd name="T9" fmla="*/ 4 h 10"/>
                    <a:gd name="T10" fmla="*/ 9 w 10"/>
                    <a:gd name="T11" fmla="*/ 2 h 10"/>
                    <a:gd name="T12" fmla="*/ 8 w 10"/>
                    <a:gd name="T13" fmla="*/ 1 h 10"/>
                    <a:gd name="T14" fmla="*/ 6 w 10"/>
                    <a:gd name="T15" fmla="*/ 1 h 10"/>
                    <a:gd name="T16" fmla="*/ 1 w 10"/>
                    <a:gd name="T1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1" y="6"/>
                      </a:move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2" y="8"/>
                        <a:pt x="2" y="9"/>
                        <a:pt x="3" y="9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6" y="8"/>
                        <a:pt x="8" y="6"/>
                        <a:pt x="10" y="4"/>
                      </a:cubicBezTo>
                      <a:cubicBezTo>
                        <a:pt x="10" y="4"/>
                        <a:pt x="10" y="3"/>
                        <a:pt x="9" y="2"/>
                      </a:cubicBezTo>
                      <a:cubicBezTo>
                        <a:pt x="9" y="2"/>
                        <a:pt x="8" y="2"/>
                        <a:pt x="8" y="1"/>
                      </a:cubicBezTo>
                      <a:cubicBezTo>
                        <a:pt x="7" y="1"/>
                        <a:pt x="7" y="0"/>
                        <a:pt x="6" y="1"/>
                      </a:cubicBezTo>
                      <a:cubicBezTo>
                        <a:pt x="5" y="2"/>
                        <a:pt x="2" y="5"/>
                        <a:pt x="1" y="6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0" name="Freeform 235">
                  <a:extLst>
                    <a:ext uri="{FF2B5EF4-FFF2-40B4-BE49-F238E27FC236}">
                      <a16:creationId xmlns:a16="http://schemas.microsoft.com/office/drawing/2014/main" id="{32F40F77-ED8C-4DB2-AC94-6A129B25F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9" y="1935"/>
                  <a:ext cx="23" cy="24"/>
                </a:xfrm>
                <a:custGeom>
                  <a:avLst/>
                  <a:gdLst>
                    <a:gd name="T0" fmla="*/ 1 w 10"/>
                    <a:gd name="T1" fmla="*/ 6 h 10"/>
                    <a:gd name="T2" fmla="*/ 1 w 10"/>
                    <a:gd name="T3" fmla="*/ 7 h 10"/>
                    <a:gd name="T4" fmla="*/ 2 w 10"/>
                    <a:gd name="T5" fmla="*/ 9 h 10"/>
                    <a:gd name="T6" fmla="*/ 4 w 10"/>
                    <a:gd name="T7" fmla="*/ 9 h 10"/>
                    <a:gd name="T8" fmla="*/ 9 w 10"/>
                    <a:gd name="T9" fmla="*/ 4 h 10"/>
                    <a:gd name="T10" fmla="*/ 9 w 10"/>
                    <a:gd name="T11" fmla="*/ 2 h 10"/>
                    <a:gd name="T12" fmla="*/ 7 w 10"/>
                    <a:gd name="T13" fmla="*/ 1 h 10"/>
                    <a:gd name="T14" fmla="*/ 6 w 10"/>
                    <a:gd name="T15" fmla="*/ 0 h 10"/>
                    <a:gd name="T16" fmla="*/ 1 w 10"/>
                    <a:gd name="T1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1" y="6"/>
                      </a:move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4" y="10"/>
                        <a:pt x="4" y="9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3"/>
                        <a:pt x="9" y="3"/>
                        <a:pt x="9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1" name="Freeform 236">
                  <a:extLst>
                    <a:ext uri="{FF2B5EF4-FFF2-40B4-BE49-F238E27FC236}">
                      <a16:creationId xmlns:a16="http://schemas.microsoft.com/office/drawing/2014/main" id="{3F46051C-9388-4162-A0F1-034202C82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1909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12 w 12"/>
                    <a:gd name="T3" fmla="*/ 12 h 12"/>
                    <a:gd name="T4" fmla="*/ 0 w 12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" name="Line 237">
                  <a:extLst>
                    <a:ext uri="{FF2B5EF4-FFF2-40B4-BE49-F238E27FC236}">
                      <a16:creationId xmlns:a16="http://schemas.microsoft.com/office/drawing/2014/main" id="{5510D0AB-AE7A-4626-8DDD-3A0860D6C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5" y="1909"/>
                  <a:ext cx="12" cy="12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" name="Freeform 238">
                  <a:extLst>
                    <a:ext uri="{FF2B5EF4-FFF2-40B4-BE49-F238E27FC236}">
                      <a16:creationId xmlns:a16="http://schemas.microsoft.com/office/drawing/2014/main" id="{B91F21F0-3171-492E-8BC1-C90E145C4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1899"/>
                  <a:ext cx="88" cy="67"/>
                </a:xfrm>
                <a:custGeom>
                  <a:avLst/>
                  <a:gdLst>
                    <a:gd name="T0" fmla="*/ 37 w 37"/>
                    <a:gd name="T1" fmla="*/ 13 h 28"/>
                    <a:gd name="T2" fmla="*/ 24 w 37"/>
                    <a:gd name="T3" fmla="*/ 2 h 28"/>
                    <a:gd name="T4" fmla="*/ 26 w 37"/>
                    <a:gd name="T5" fmla="*/ 18 h 28"/>
                    <a:gd name="T6" fmla="*/ 0 w 37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28">
                      <a:moveTo>
                        <a:pt x="37" y="13"/>
                      </a:moveTo>
                      <a:cubicBezTo>
                        <a:pt x="35" y="15"/>
                        <a:pt x="27" y="0"/>
                        <a:pt x="24" y="2"/>
                      </a:cubicBezTo>
                      <a:cubicBezTo>
                        <a:pt x="21" y="3"/>
                        <a:pt x="29" y="17"/>
                        <a:pt x="26" y="18"/>
                      </a:cubicBezTo>
                      <a:cubicBezTo>
                        <a:pt x="19" y="21"/>
                        <a:pt x="0" y="28"/>
                        <a:pt x="0" y="28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4" name="Freeform 239">
                  <a:extLst>
                    <a:ext uri="{FF2B5EF4-FFF2-40B4-BE49-F238E27FC236}">
                      <a16:creationId xmlns:a16="http://schemas.microsoft.com/office/drawing/2014/main" id="{F24565DD-F94F-4AF5-AD04-79D232BB5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1923"/>
                  <a:ext cx="16" cy="17"/>
                </a:xfrm>
                <a:custGeom>
                  <a:avLst/>
                  <a:gdLst>
                    <a:gd name="T0" fmla="*/ 7 w 16"/>
                    <a:gd name="T1" fmla="*/ 17 h 17"/>
                    <a:gd name="T2" fmla="*/ 0 w 16"/>
                    <a:gd name="T3" fmla="*/ 7 h 17"/>
                    <a:gd name="T4" fmla="*/ 7 w 16"/>
                    <a:gd name="T5" fmla="*/ 0 h 17"/>
                    <a:gd name="T6" fmla="*/ 16 w 16"/>
                    <a:gd name="T7" fmla="*/ 7 h 17"/>
                    <a:gd name="T8" fmla="*/ 7 w 16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7" y="1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6" y="7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5" name="Freeform 240">
                  <a:extLst>
                    <a:ext uri="{FF2B5EF4-FFF2-40B4-BE49-F238E27FC236}">
                      <a16:creationId xmlns:a16="http://schemas.microsoft.com/office/drawing/2014/main" id="{50481A61-A671-49E7-9B6E-FF9B2EEC3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6" y="1918"/>
                  <a:ext cx="26" cy="17"/>
                </a:xfrm>
                <a:custGeom>
                  <a:avLst/>
                  <a:gdLst>
                    <a:gd name="T0" fmla="*/ 2 w 11"/>
                    <a:gd name="T1" fmla="*/ 2 h 7"/>
                    <a:gd name="T2" fmla="*/ 1 w 11"/>
                    <a:gd name="T3" fmla="*/ 4 h 7"/>
                    <a:gd name="T4" fmla="*/ 2 w 11"/>
                    <a:gd name="T5" fmla="*/ 6 h 7"/>
                    <a:gd name="T6" fmla="*/ 4 w 11"/>
                    <a:gd name="T7" fmla="*/ 6 h 7"/>
                    <a:gd name="T8" fmla="*/ 10 w 11"/>
                    <a:gd name="T9" fmla="*/ 4 h 7"/>
                    <a:gd name="T10" fmla="*/ 11 w 11"/>
                    <a:gd name="T11" fmla="*/ 2 h 7"/>
                    <a:gd name="T12" fmla="*/ 10 w 11"/>
                    <a:gd name="T13" fmla="*/ 1 h 7"/>
                    <a:gd name="T14" fmla="*/ 7 w 11"/>
                    <a:gd name="T15" fmla="*/ 0 h 7"/>
                    <a:gd name="T16" fmla="*/ 2 w 11"/>
                    <a:gd name="T1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">
                      <a:moveTo>
                        <a:pt x="2" y="2"/>
                      </a:moveTo>
                      <a:cubicBezTo>
                        <a:pt x="1" y="3"/>
                        <a:pt x="0" y="4"/>
                        <a:pt x="1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4" y="7"/>
                        <a:pt x="4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6" name="Freeform 241">
                  <a:extLst>
                    <a:ext uri="{FF2B5EF4-FFF2-40B4-BE49-F238E27FC236}">
                      <a16:creationId xmlns:a16="http://schemas.microsoft.com/office/drawing/2014/main" id="{0832881F-7EA7-4311-B2F9-CF04F8C51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3" y="1909"/>
                  <a:ext cx="24" cy="24"/>
                </a:xfrm>
                <a:custGeom>
                  <a:avLst/>
                  <a:gdLst>
                    <a:gd name="T0" fmla="*/ 4 w 10"/>
                    <a:gd name="T1" fmla="*/ 9 h 10"/>
                    <a:gd name="T2" fmla="*/ 2 w 10"/>
                    <a:gd name="T3" fmla="*/ 9 h 10"/>
                    <a:gd name="T4" fmla="*/ 1 w 10"/>
                    <a:gd name="T5" fmla="*/ 7 h 10"/>
                    <a:gd name="T6" fmla="*/ 0 w 10"/>
                    <a:gd name="T7" fmla="*/ 5 h 10"/>
                    <a:gd name="T8" fmla="*/ 5 w 10"/>
                    <a:gd name="T9" fmla="*/ 0 h 10"/>
                    <a:gd name="T10" fmla="*/ 7 w 10"/>
                    <a:gd name="T11" fmla="*/ 1 h 10"/>
                    <a:gd name="T12" fmla="*/ 8 w 10"/>
                    <a:gd name="T13" fmla="*/ 2 h 10"/>
                    <a:gd name="T14" fmla="*/ 9 w 10"/>
                    <a:gd name="T15" fmla="*/ 4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3" y="10"/>
                        <a:pt x="3" y="9"/>
                        <a:pt x="2" y="9"/>
                      </a:cubicBezTo>
                      <a:cubicBezTo>
                        <a:pt x="2" y="8"/>
                        <a:pt x="1" y="8"/>
                        <a:pt x="1" y="7"/>
                      </a:cubicBezTo>
                      <a:cubicBezTo>
                        <a:pt x="0" y="7"/>
                        <a:pt x="0" y="6"/>
                        <a:pt x="0" y="5"/>
                      </a:cubicBezTo>
                      <a:cubicBezTo>
                        <a:pt x="2" y="4"/>
                        <a:pt x="4" y="2"/>
                        <a:pt x="5" y="0"/>
                      </a:cubicBezTo>
                      <a:cubicBezTo>
                        <a:pt x="6" y="0"/>
                        <a:pt x="6" y="0"/>
                        <a:pt x="7" y="1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3"/>
                        <a:pt x="10" y="3"/>
                        <a:pt x="9" y="4"/>
                      </a:cubicBezTo>
                      <a:cubicBezTo>
                        <a:pt x="8" y="5"/>
                        <a:pt x="5" y="8"/>
                        <a:pt x="4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7" name="Freeform 242">
                  <a:extLst>
                    <a:ext uri="{FF2B5EF4-FFF2-40B4-BE49-F238E27FC236}">
                      <a16:creationId xmlns:a16="http://schemas.microsoft.com/office/drawing/2014/main" id="{2C3FC83D-3B9C-49C2-B783-ABB4123B4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1990"/>
                  <a:ext cx="14" cy="19"/>
                </a:xfrm>
                <a:custGeom>
                  <a:avLst/>
                  <a:gdLst>
                    <a:gd name="T0" fmla="*/ 6 w 6"/>
                    <a:gd name="T1" fmla="*/ 0 h 8"/>
                    <a:gd name="T2" fmla="*/ 1 w 6"/>
                    <a:gd name="T3" fmla="*/ 5 h 8"/>
                    <a:gd name="T4" fmla="*/ 0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0"/>
                      </a:moveTo>
                      <a:cubicBezTo>
                        <a:pt x="5" y="1"/>
                        <a:pt x="1" y="5"/>
                        <a:pt x="1" y="5"/>
                      </a:cubicBezTo>
                      <a:cubicBezTo>
                        <a:pt x="0" y="8"/>
                        <a:pt x="0" y="8"/>
                        <a:pt x="0" y="8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" name="Freeform 243">
                  <a:extLst>
                    <a:ext uri="{FF2B5EF4-FFF2-40B4-BE49-F238E27FC236}">
                      <a16:creationId xmlns:a16="http://schemas.microsoft.com/office/drawing/2014/main" id="{DA805814-346A-4A71-8B56-109572E8B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2011"/>
                  <a:ext cx="14" cy="15"/>
                </a:xfrm>
                <a:custGeom>
                  <a:avLst/>
                  <a:gdLst>
                    <a:gd name="T0" fmla="*/ 14 w 14"/>
                    <a:gd name="T1" fmla="*/ 0 h 15"/>
                    <a:gd name="T2" fmla="*/ 0 w 14"/>
                    <a:gd name="T3" fmla="*/ 15 h 15"/>
                    <a:gd name="T4" fmla="*/ 14 w 1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5">
                      <a:moveTo>
                        <a:pt x="14" y="0"/>
                      </a:moveTo>
                      <a:lnTo>
                        <a:pt x="0" y="1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" name="Line 244">
                  <a:extLst>
                    <a:ext uri="{FF2B5EF4-FFF2-40B4-BE49-F238E27FC236}">
                      <a16:creationId xmlns:a16="http://schemas.microsoft.com/office/drawing/2014/main" id="{A719B3DB-BFAB-46C6-993F-533779C5F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46" y="2011"/>
                  <a:ext cx="14" cy="15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" name="Freeform 245">
                  <a:extLst>
                    <a:ext uri="{FF2B5EF4-FFF2-40B4-BE49-F238E27FC236}">
                      <a16:creationId xmlns:a16="http://schemas.microsoft.com/office/drawing/2014/main" id="{2AC2A03D-E573-4B7C-939D-DAFB30E7A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2009"/>
                  <a:ext cx="16" cy="26"/>
                </a:xfrm>
                <a:custGeom>
                  <a:avLst/>
                  <a:gdLst>
                    <a:gd name="T0" fmla="*/ 2 w 7"/>
                    <a:gd name="T1" fmla="*/ 2 h 11"/>
                    <a:gd name="T2" fmla="*/ 4 w 7"/>
                    <a:gd name="T3" fmla="*/ 1 h 11"/>
                    <a:gd name="T4" fmla="*/ 6 w 7"/>
                    <a:gd name="T5" fmla="*/ 2 h 11"/>
                    <a:gd name="T6" fmla="*/ 7 w 7"/>
                    <a:gd name="T7" fmla="*/ 4 h 11"/>
                    <a:gd name="T8" fmla="*/ 5 w 7"/>
                    <a:gd name="T9" fmla="*/ 10 h 11"/>
                    <a:gd name="T10" fmla="*/ 3 w 7"/>
                    <a:gd name="T11" fmla="*/ 11 h 11"/>
                    <a:gd name="T12" fmla="*/ 1 w 7"/>
                    <a:gd name="T13" fmla="*/ 10 h 11"/>
                    <a:gd name="T14" fmla="*/ 0 w 7"/>
                    <a:gd name="T15" fmla="*/ 7 h 11"/>
                    <a:gd name="T16" fmla="*/ 2 w 7"/>
                    <a:gd name="T1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2" y="2"/>
                      </a:moveTo>
                      <a:cubicBezTo>
                        <a:pt x="3" y="1"/>
                        <a:pt x="3" y="0"/>
                        <a:pt x="4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9"/>
                        <a:pt x="0" y="8"/>
                        <a:pt x="0" y="7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" name="Freeform 246">
                  <a:extLst>
                    <a:ext uri="{FF2B5EF4-FFF2-40B4-BE49-F238E27FC236}">
                      <a16:creationId xmlns:a16="http://schemas.microsoft.com/office/drawing/2014/main" id="{87AEC2D9-1D8F-41FE-8C4C-4607214B1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3" y="2030"/>
                  <a:ext cx="17" cy="27"/>
                </a:xfrm>
                <a:custGeom>
                  <a:avLst/>
                  <a:gdLst>
                    <a:gd name="T0" fmla="*/ 1 w 7"/>
                    <a:gd name="T1" fmla="*/ 9 h 11"/>
                    <a:gd name="T2" fmla="*/ 1 w 7"/>
                    <a:gd name="T3" fmla="*/ 9 h 11"/>
                    <a:gd name="T4" fmla="*/ 3 w 7"/>
                    <a:gd name="T5" fmla="*/ 9 h 11"/>
                    <a:gd name="T6" fmla="*/ 4 w 7"/>
                    <a:gd name="T7" fmla="*/ 11 h 11"/>
                    <a:gd name="T8" fmla="*/ 4 w 7"/>
                    <a:gd name="T9" fmla="*/ 11 h 11"/>
                    <a:gd name="T10" fmla="*/ 6 w 7"/>
                    <a:gd name="T11" fmla="*/ 4 h 11"/>
                    <a:gd name="T12" fmla="*/ 6 w 7"/>
                    <a:gd name="T13" fmla="*/ 2 h 11"/>
                    <a:gd name="T14" fmla="*/ 4 w 7"/>
                    <a:gd name="T15" fmla="*/ 1 h 11"/>
                    <a:gd name="T16" fmla="*/ 2 w 7"/>
                    <a:gd name="T17" fmla="*/ 2 h 11"/>
                    <a:gd name="T18" fmla="*/ 0 w 7"/>
                    <a:gd name="T19" fmla="*/ 8 h 11"/>
                    <a:gd name="T20" fmla="*/ 0 w 7"/>
                    <a:gd name="T21" fmla="*/ 9 h 11"/>
                    <a:gd name="T22" fmla="*/ 1 w 7"/>
                    <a:gd name="T2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1"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9"/>
                        <a:pt x="4" y="10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3"/>
                        <a:pt x="6" y="2"/>
                        <a:pt x="6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2" y="1"/>
                        <a:pt x="2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" name="Freeform 247">
                  <a:extLst>
                    <a:ext uri="{FF2B5EF4-FFF2-40B4-BE49-F238E27FC236}">
                      <a16:creationId xmlns:a16="http://schemas.microsoft.com/office/drawing/2014/main" id="{C316B3FD-F12E-47AE-AB33-3371CD7AF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9" y="2002"/>
                  <a:ext cx="16" cy="26"/>
                </a:xfrm>
                <a:custGeom>
                  <a:avLst/>
                  <a:gdLst>
                    <a:gd name="T0" fmla="*/ 6 w 7"/>
                    <a:gd name="T1" fmla="*/ 4 h 11"/>
                    <a:gd name="T2" fmla="*/ 5 w 7"/>
                    <a:gd name="T3" fmla="*/ 2 h 11"/>
                    <a:gd name="T4" fmla="*/ 4 w 7"/>
                    <a:gd name="T5" fmla="*/ 1 h 11"/>
                    <a:gd name="T6" fmla="*/ 2 w 7"/>
                    <a:gd name="T7" fmla="*/ 1 h 11"/>
                    <a:gd name="T8" fmla="*/ 0 w 7"/>
                    <a:gd name="T9" fmla="*/ 7 h 11"/>
                    <a:gd name="T10" fmla="*/ 1 w 7"/>
                    <a:gd name="T11" fmla="*/ 10 h 11"/>
                    <a:gd name="T12" fmla="*/ 2 w 7"/>
                    <a:gd name="T13" fmla="*/ 11 h 11"/>
                    <a:gd name="T14" fmla="*/ 4 w 7"/>
                    <a:gd name="T15" fmla="*/ 10 h 11"/>
                    <a:gd name="T16" fmla="*/ 6 w 7"/>
                    <a:gd name="T17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6" y="4"/>
                      </a:moveTo>
                      <a:cubicBezTo>
                        <a:pt x="7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9"/>
                        <a:pt x="1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4" y="11"/>
                        <a:pt x="4" y="10"/>
                      </a:cubicBez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" name="Freeform 248">
                  <a:extLst>
                    <a:ext uri="{FF2B5EF4-FFF2-40B4-BE49-F238E27FC236}">
                      <a16:creationId xmlns:a16="http://schemas.microsoft.com/office/drawing/2014/main" id="{90C5DAC3-317C-4FCE-ABEA-D1ED76181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2" y="2023"/>
                  <a:ext cx="14" cy="26"/>
                </a:xfrm>
                <a:custGeom>
                  <a:avLst/>
                  <a:gdLst>
                    <a:gd name="T0" fmla="*/ 3 w 6"/>
                    <a:gd name="T1" fmla="*/ 10 h 11"/>
                    <a:gd name="T2" fmla="*/ 2 w 6"/>
                    <a:gd name="T3" fmla="*/ 10 h 11"/>
                    <a:gd name="T4" fmla="*/ 1 w 6"/>
                    <a:gd name="T5" fmla="*/ 8 h 11"/>
                    <a:gd name="T6" fmla="*/ 0 w 6"/>
                    <a:gd name="T7" fmla="*/ 8 h 11"/>
                    <a:gd name="T8" fmla="*/ 0 w 6"/>
                    <a:gd name="T9" fmla="*/ 8 h 11"/>
                    <a:gd name="T10" fmla="*/ 2 w 6"/>
                    <a:gd name="T11" fmla="*/ 2 h 11"/>
                    <a:gd name="T12" fmla="*/ 4 w 6"/>
                    <a:gd name="T13" fmla="*/ 1 h 11"/>
                    <a:gd name="T14" fmla="*/ 5 w 6"/>
                    <a:gd name="T15" fmla="*/ 2 h 11"/>
                    <a:gd name="T16" fmla="*/ 6 w 6"/>
                    <a:gd name="T17" fmla="*/ 4 h 11"/>
                    <a:gd name="T18" fmla="*/ 4 w 6"/>
                    <a:gd name="T19" fmla="*/ 11 h 11"/>
                    <a:gd name="T20" fmla="*/ 4 w 6"/>
                    <a:gd name="T21" fmla="*/ 11 h 11"/>
                    <a:gd name="T22" fmla="*/ 3 w 6"/>
                    <a:gd name="T2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1">
                      <a:moveTo>
                        <a:pt x="3" y="10"/>
                      </a:moveTo>
                      <a:cubicBezTo>
                        <a:pt x="3" y="10"/>
                        <a:pt x="3" y="10"/>
                        <a:pt x="2" y="10"/>
                      </a:cubicBezTo>
                      <a:cubicBezTo>
                        <a:pt x="2" y="9"/>
                        <a:pt x="2" y="8"/>
                        <a:pt x="1" y="8"/>
                      </a:cubicBezTo>
                      <a:cubicBezTo>
                        <a:pt x="1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3" y="10"/>
                        <a:pt x="3" y="1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" name="Freeform 249">
                  <a:extLst>
                    <a:ext uri="{FF2B5EF4-FFF2-40B4-BE49-F238E27FC236}">
                      <a16:creationId xmlns:a16="http://schemas.microsoft.com/office/drawing/2014/main" id="{7E5CF8A7-A0A7-42BE-97A0-A734F77DE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1959"/>
                  <a:ext cx="24" cy="24"/>
                </a:xfrm>
                <a:custGeom>
                  <a:avLst/>
                  <a:gdLst>
                    <a:gd name="T0" fmla="*/ 6 w 10"/>
                    <a:gd name="T1" fmla="*/ 1 h 10"/>
                    <a:gd name="T2" fmla="*/ 7 w 10"/>
                    <a:gd name="T3" fmla="*/ 2 h 10"/>
                    <a:gd name="T4" fmla="*/ 9 w 10"/>
                    <a:gd name="T5" fmla="*/ 3 h 10"/>
                    <a:gd name="T6" fmla="*/ 9 w 10"/>
                    <a:gd name="T7" fmla="*/ 5 h 10"/>
                    <a:gd name="T8" fmla="*/ 4 w 10"/>
                    <a:gd name="T9" fmla="*/ 10 h 10"/>
                    <a:gd name="T10" fmla="*/ 2 w 10"/>
                    <a:gd name="T11" fmla="*/ 9 h 10"/>
                    <a:gd name="T12" fmla="*/ 1 w 10"/>
                    <a:gd name="T13" fmla="*/ 8 h 10"/>
                    <a:gd name="T14" fmla="*/ 1 w 10"/>
                    <a:gd name="T15" fmla="*/ 6 h 10"/>
                    <a:gd name="T16" fmla="*/ 6 w 10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6" y="1"/>
                      </a:moveTo>
                      <a:cubicBezTo>
                        <a:pt x="6" y="0"/>
                        <a:pt x="7" y="1"/>
                        <a:pt x="7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10" y="4"/>
                        <a:pt x="9" y="5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3" y="10"/>
                        <a:pt x="2" y="9"/>
                      </a:cubicBezTo>
                      <a:cubicBezTo>
                        <a:pt x="2" y="9"/>
                        <a:pt x="1" y="8"/>
                        <a:pt x="1" y="8"/>
                      </a:cubicBezTo>
                      <a:cubicBezTo>
                        <a:pt x="0" y="8"/>
                        <a:pt x="0" y="7"/>
                        <a:pt x="1" y="6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" name="Freeform 250">
                  <a:extLst>
                    <a:ext uri="{FF2B5EF4-FFF2-40B4-BE49-F238E27FC236}">
                      <a16:creationId xmlns:a16="http://schemas.microsoft.com/office/drawing/2014/main" id="{4A77822A-AD1D-459A-9FB2-2797B744C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" y="1978"/>
                  <a:ext cx="19" cy="14"/>
                </a:xfrm>
                <a:custGeom>
                  <a:avLst/>
                  <a:gdLst>
                    <a:gd name="T0" fmla="*/ 8 w 8"/>
                    <a:gd name="T1" fmla="*/ 0 h 6"/>
                    <a:gd name="T2" fmla="*/ 4 w 8"/>
                    <a:gd name="T3" fmla="*/ 5 h 6"/>
                    <a:gd name="T4" fmla="*/ 0 w 8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6">
                      <a:moveTo>
                        <a:pt x="8" y="0"/>
                      </a:moveTo>
                      <a:cubicBezTo>
                        <a:pt x="7" y="1"/>
                        <a:pt x="4" y="5"/>
                        <a:pt x="4" y="5"/>
                      </a:cubicBezTo>
                      <a:cubicBezTo>
                        <a:pt x="0" y="6"/>
                        <a:pt x="0" y="6"/>
                        <a:pt x="0" y="6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" name="Freeform 251">
                  <a:extLst>
                    <a:ext uri="{FF2B5EF4-FFF2-40B4-BE49-F238E27FC236}">
                      <a16:creationId xmlns:a16="http://schemas.microsoft.com/office/drawing/2014/main" id="{AA1FB42A-190E-49C3-82D7-D40F91CBA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1978"/>
                  <a:ext cx="14" cy="17"/>
                </a:xfrm>
                <a:custGeom>
                  <a:avLst/>
                  <a:gdLst>
                    <a:gd name="T0" fmla="*/ 14 w 14"/>
                    <a:gd name="T1" fmla="*/ 0 h 17"/>
                    <a:gd name="T2" fmla="*/ 0 w 14"/>
                    <a:gd name="T3" fmla="*/ 17 h 17"/>
                    <a:gd name="T4" fmla="*/ 14 w 14"/>
                    <a:gd name="T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7">
                      <a:moveTo>
                        <a:pt x="14" y="0"/>
                      </a:moveTo>
                      <a:lnTo>
                        <a:pt x="0" y="1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" name="Line 252">
                  <a:extLst>
                    <a:ext uri="{FF2B5EF4-FFF2-40B4-BE49-F238E27FC236}">
                      <a16:creationId xmlns:a16="http://schemas.microsoft.com/office/drawing/2014/main" id="{7C57EE00-9EF3-4528-BD97-7F0D8245C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13" y="1978"/>
                  <a:ext cx="14" cy="17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" name="Freeform 253">
                  <a:extLst>
                    <a:ext uri="{FF2B5EF4-FFF2-40B4-BE49-F238E27FC236}">
                      <a16:creationId xmlns:a16="http://schemas.microsoft.com/office/drawing/2014/main" id="{8DD52DB9-5660-4057-9D2E-E819B2861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1983"/>
                  <a:ext cx="26" cy="16"/>
                </a:xfrm>
                <a:custGeom>
                  <a:avLst/>
                  <a:gdLst>
                    <a:gd name="T0" fmla="*/ 3 w 11"/>
                    <a:gd name="T1" fmla="*/ 6 h 7"/>
                    <a:gd name="T2" fmla="*/ 2 w 11"/>
                    <a:gd name="T3" fmla="*/ 5 h 7"/>
                    <a:gd name="T4" fmla="*/ 2 w 11"/>
                    <a:gd name="T5" fmla="*/ 4 h 7"/>
                    <a:gd name="T6" fmla="*/ 0 w 11"/>
                    <a:gd name="T7" fmla="*/ 3 h 7"/>
                    <a:gd name="T8" fmla="*/ 0 w 11"/>
                    <a:gd name="T9" fmla="*/ 3 h 7"/>
                    <a:gd name="T10" fmla="*/ 7 w 11"/>
                    <a:gd name="T11" fmla="*/ 0 h 7"/>
                    <a:gd name="T12" fmla="*/ 9 w 11"/>
                    <a:gd name="T13" fmla="*/ 1 h 7"/>
                    <a:gd name="T14" fmla="*/ 10 w 11"/>
                    <a:gd name="T15" fmla="*/ 2 h 7"/>
                    <a:gd name="T16" fmla="*/ 10 w 11"/>
                    <a:gd name="T17" fmla="*/ 4 h 7"/>
                    <a:gd name="T18" fmla="*/ 3 w 11"/>
                    <a:gd name="T19" fmla="*/ 7 h 7"/>
                    <a:gd name="T20" fmla="*/ 3 w 11"/>
                    <a:gd name="T21" fmla="*/ 7 h 7"/>
                    <a:gd name="T22" fmla="*/ 3 w 11"/>
                    <a:gd name="T2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7">
                      <a:moveTo>
                        <a:pt x="3" y="6"/>
                      </a:moveTo>
                      <a:cubicBezTo>
                        <a:pt x="3" y="6"/>
                        <a:pt x="2" y="6"/>
                        <a:pt x="2" y="5"/>
                      </a:cubicBezTo>
                      <a:cubicBezTo>
                        <a:pt x="3" y="5"/>
                        <a:pt x="3" y="4"/>
                        <a:pt x="2" y="4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" name="Freeform 254">
                  <a:extLst>
                    <a:ext uri="{FF2B5EF4-FFF2-40B4-BE49-F238E27FC236}">
                      <a16:creationId xmlns:a16="http://schemas.microsoft.com/office/drawing/2014/main" id="{6B8AC1C0-32AD-4D14-AD81-5B2DD0B60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1985"/>
                  <a:ext cx="26" cy="17"/>
                </a:xfrm>
                <a:custGeom>
                  <a:avLst/>
                  <a:gdLst>
                    <a:gd name="T0" fmla="*/ 7 w 11"/>
                    <a:gd name="T1" fmla="*/ 0 h 7"/>
                    <a:gd name="T2" fmla="*/ 10 w 11"/>
                    <a:gd name="T3" fmla="*/ 1 h 7"/>
                    <a:gd name="T4" fmla="*/ 11 w 11"/>
                    <a:gd name="T5" fmla="*/ 3 h 7"/>
                    <a:gd name="T6" fmla="*/ 10 w 11"/>
                    <a:gd name="T7" fmla="*/ 5 h 7"/>
                    <a:gd name="T8" fmla="*/ 4 w 11"/>
                    <a:gd name="T9" fmla="*/ 7 h 7"/>
                    <a:gd name="T10" fmla="*/ 2 w 11"/>
                    <a:gd name="T11" fmla="*/ 6 h 7"/>
                    <a:gd name="T12" fmla="*/ 1 w 11"/>
                    <a:gd name="T13" fmla="*/ 5 h 7"/>
                    <a:gd name="T14" fmla="*/ 2 w 11"/>
                    <a:gd name="T15" fmla="*/ 3 h 7"/>
                    <a:gd name="T16" fmla="*/ 7 w 11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">
                      <a:moveTo>
                        <a:pt x="7" y="0"/>
                      </a:move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4"/>
                        <a:pt x="10" y="5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2" y="7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4"/>
                        <a:pt x="1" y="3"/>
                        <a:pt x="2" y="3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" name="Freeform 255">
                  <a:extLst>
                    <a:ext uri="{FF2B5EF4-FFF2-40B4-BE49-F238E27FC236}">
                      <a16:creationId xmlns:a16="http://schemas.microsoft.com/office/drawing/2014/main" id="{0DDA9EFB-1798-4488-9BA9-E61E873BD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1" y="1995"/>
                  <a:ext cx="24" cy="16"/>
                </a:xfrm>
                <a:custGeom>
                  <a:avLst/>
                  <a:gdLst>
                    <a:gd name="T0" fmla="*/ 0 w 10"/>
                    <a:gd name="T1" fmla="*/ 3 h 7"/>
                    <a:gd name="T2" fmla="*/ 1 w 10"/>
                    <a:gd name="T3" fmla="*/ 4 h 7"/>
                    <a:gd name="T4" fmla="*/ 3 w 10"/>
                    <a:gd name="T5" fmla="*/ 5 h 7"/>
                    <a:gd name="T6" fmla="*/ 2 w 10"/>
                    <a:gd name="T7" fmla="*/ 7 h 7"/>
                    <a:gd name="T8" fmla="*/ 3 w 10"/>
                    <a:gd name="T9" fmla="*/ 7 h 7"/>
                    <a:gd name="T10" fmla="*/ 9 w 10"/>
                    <a:gd name="T11" fmla="*/ 4 h 7"/>
                    <a:gd name="T12" fmla="*/ 10 w 10"/>
                    <a:gd name="T13" fmla="*/ 2 h 7"/>
                    <a:gd name="T14" fmla="*/ 9 w 10"/>
                    <a:gd name="T15" fmla="*/ 1 h 7"/>
                    <a:gd name="T16" fmla="*/ 6 w 10"/>
                    <a:gd name="T17" fmla="*/ 0 h 7"/>
                    <a:gd name="T18" fmla="*/ 0 w 10"/>
                    <a:gd name="T19" fmla="*/ 3 h 7"/>
                    <a:gd name="T20" fmla="*/ 0 w 10"/>
                    <a:gd name="T21" fmla="*/ 3 h 7"/>
                    <a:gd name="T22" fmla="*/ 0 w 10"/>
                    <a:gd name="T2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7">
                      <a:moveTo>
                        <a:pt x="0" y="3"/>
                      </a:move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3" y="5"/>
                      </a:cubicBezTo>
                      <a:cubicBezTo>
                        <a:pt x="3" y="6"/>
                        <a:pt x="3" y="6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" name="Freeform 256">
                  <a:extLst>
                    <a:ext uri="{FF2B5EF4-FFF2-40B4-BE49-F238E27FC236}">
                      <a16:creationId xmlns:a16="http://schemas.microsoft.com/office/drawing/2014/main" id="{83278615-D06C-482A-9088-7391A0E42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9" y="1966"/>
                  <a:ext cx="24" cy="24"/>
                </a:xfrm>
                <a:custGeom>
                  <a:avLst/>
                  <a:gdLst>
                    <a:gd name="T0" fmla="*/ 9 w 10"/>
                    <a:gd name="T1" fmla="*/ 4 h 10"/>
                    <a:gd name="T2" fmla="*/ 9 w 10"/>
                    <a:gd name="T3" fmla="*/ 2 h 10"/>
                    <a:gd name="T4" fmla="*/ 7 w 10"/>
                    <a:gd name="T5" fmla="*/ 1 h 10"/>
                    <a:gd name="T6" fmla="*/ 5 w 10"/>
                    <a:gd name="T7" fmla="*/ 0 h 10"/>
                    <a:gd name="T8" fmla="*/ 1 w 10"/>
                    <a:gd name="T9" fmla="*/ 5 h 10"/>
                    <a:gd name="T10" fmla="*/ 1 w 10"/>
                    <a:gd name="T11" fmla="*/ 7 h 10"/>
                    <a:gd name="T12" fmla="*/ 2 w 10"/>
                    <a:gd name="T13" fmla="*/ 9 h 10"/>
                    <a:gd name="T14" fmla="*/ 4 w 10"/>
                    <a:gd name="T15" fmla="*/ 9 h 10"/>
                    <a:gd name="T16" fmla="*/ 9 w 10"/>
                    <a:gd name="T1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9" y="4"/>
                      </a:moveTo>
                      <a:cubicBezTo>
                        <a:pt x="10" y="3"/>
                        <a:pt x="9" y="3"/>
                        <a:pt x="9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1" y="8"/>
                        <a:pt x="2" y="8"/>
                        <a:pt x="2" y="9"/>
                      </a:cubicBezTo>
                      <a:cubicBezTo>
                        <a:pt x="3" y="9"/>
                        <a:pt x="4" y="10"/>
                        <a:pt x="4" y="9"/>
                      </a:cubicBezTo>
                      <a:cubicBezTo>
                        <a:pt x="5" y="8"/>
                        <a:pt x="8" y="5"/>
                        <a:pt x="9" y="4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" name="Freeform 257">
                  <a:extLst>
                    <a:ext uri="{FF2B5EF4-FFF2-40B4-BE49-F238E27FC236}">
                      <a16:creationId xmlns:a16="http://schemas.microsoft.com/office/drawing/2014/main" id="{47C6CF66-348E-4F29-9E3D-D6BB6967C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1949"/>
                  <a:ext cx="24" cy="24"/>
                </a:xfrm>
                <a:custGeom>
                  <a:avLst/>
                  <a:gdLst>
                    <a:gd name="T0" fmla="*/ 9 w 10"/>
                    <a:gd name="T1" fmla="*/ 4 h 10"/>
                    <a:gd name="T2" fmla="*/ 9 w 10"/>
                    <a:gd name="T3" fmla="*/ 2 h 10"/>
                    <a:gd name="T4" fmla="*/ 8 w 10"/>
                    <a:gd name="T5" fmla="*/ 1 h 10"/>
                    <a:gd name="T6" fmla="*/ 6 w 10"/>
                    <a:gd name="T7" fmla="*/ 1 h 10"/>
                    <a:gd name="T8" fmla="*/ 1 w 10"/>
                    <a:gd name="T9" fmla="*/ 6 h 10"/>
                    <a:gd name="T10" fmla="*/ 1 w 10"/>
                    <a:gd name="T11" fmla="*/ 8 h 10"/>
                    <a:gd name="T12" fmla="*/ 3 w 10"/>
                    <a:gd name="T13" fmla="*/ 9 h 10"/>
                    <a:gd name="T14" fmla="*/ 5 w 10"/>
                    <a:gd name="T15" fmla="*/ 9 h 10"/>
                    <a:gd name="T16" fmla="*/ 9 w 10"/>
                    <a:gd name="T1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9" y="4"/>
                      </a:moveTo>
                      <a:cubicBezTo>
                        <a:pt x="10" y="3"/>
                        <a:pt x="10" y="3"/>
                        <a:pt x="9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1" y="7"/>
                        <a:pt x="1" y="8"/>
                      </a:cubicBezTo>
                      <a:cubicBezTo>
                        <a:pt x="2" y="8"/>
                        <a:pt x="2" y="9"/>
                        <a:pt x="3" y="9"/>
                      </a:cubicBezTo>
                      <a:cubicBezTo>
                        <a:pt x="3" y="10"/>
                        <a:pt x="4" y="10"/>
                        <a:pt x="5" y="9"/>
                      </a:cubicBez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3" name="Freeform 258">
                  <a:extLst>
                    <a:ext uri="{FF2B5EF4-FFF2-40B4-BE49-F238E27FC236}">
                      <a16:creationId xmlns:a16="http://schemas.microsoft.com/office/drawing/2014/main" id="{9D49BD58-1E8E-4213-97AE-A6098B397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988"/>
                  <a:ext cx="10" cy="11"/>
                </a:xfrm>
                <a:custGeom>
                  <a:avLst/>
                  <a:gdLst>
                    <a:gd name="T0" fmla="*/ 10 w 10"/>
                    <a:gd name="T1" fmla="*/ 11 h 11"/>
                    <a:gd name="T2" fmla="*/ 0 w 10"/>
                    <a:gd name="T3" fmla="*/ 0 h 11"/>
                    <a:gd name="T4" fmla="*/ 10 w 10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0" y="0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" name="Line 259">
                  <a:extLst>
                    <a:ext uri="{FF2B5EF4-FFF2-40B4-BE49-F238E27FC236}">
                      <a16:creationId xmlns:a16="http://schemas.microsoft.com/office/drawing/2014/main" id="{FCDE8E6D-039C-42A5-8EFC-973FF3EF5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241" y="1988"/>
                  <a:ext cx="10" cy="11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" name="Freeform 260">
                  <a:extLst>
                    <a:ext uri="{FF2B5EF4-FFF2-40B4-BE49-F238E27FC236}">
                      <a16:creationId xmlns:a16="http://schemas.microsoft.com/office/drawing/2014/main" id="{983D9D27-1327-4822-9C9C-E70F434DF7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1942"/>
                  <a:ext cx="88" cy="65"/>
                </a:xfrm>
                <a:custGeom>
                  <a:avLst/>
                  <a:gdLst>
                    <a:gd name="T0" fmla="*/ 0 w 37"/>
                    <a:gd name="T1" fmla="*/ 14 h 27"/>
                    <a:gd name="T2" fmla="*/ 13 w 37"/>
                    <a:gd name="T3" fmla="*/ 26 h 27"/>
                    <a:gd name="T4" fmla="*/ 11 w 37"/>
                    <a:gd name="T5" fmla="*/ 10 h 27"/>
                    <a:gd name="T6" fmla="*/ 37 w 37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27">
                      <a:moveTo>
                        <a:pt x="0" y="14"/>
                      </a:moveTo>
                      <a:cubicBezTo>
                        <a:pt x="2" y="13"/>
                        <a:pt x="10" y="27"/>
                        <a:pt x="13" y="26"/>
                      </a:cubicBezTo>
                      <a:cubicBezTo>
                        <a:pt x="16" y="25"/>
                        <a:pt x="8" y="11"/>
                        <a:pt x="11" y="10"/>
                      </a:cubicBezTo>
                      <a:cubicBezTo>
                        <a:pt x="18" y="7"/>
                        <a:pt x="37" y="0"/>
                        <a:pt x="37" y="0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" name="Freeform 261">
                  <a:extLst>
                    <a:ext uri="{FF2B5EF4-FFF2-40B4-BE49-F238E27FC236}">
                      <a16:creationId xmlns:a16="http://schemas.microsoft.com/office/drawing/2014/main" id="{890B965F-946F-41B8-81A2-6F95BE6EF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968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7 w 17"/>
                    <a:gd name="T3" fmla="*/ 10 h 17"/>
                    <a:gd name="T4" fmla="*/ 10 w 17"/>
                    <a:gd name="T5" fmla="*/ 17 h 17"/>
                    <a:gd name="T6" fmla="*/ 0 w 17"/>
                    <a:gd name="T7" fmla="*/ 10 h 17"/>
                    <a:gd name="T8" fmla="*/ 1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0" y="0"/>
                      </a:moveTo>
                      <a:lnTo>
                        <a:pt x="17" y="10"/>
                      </a:lnTo>
                      <a:lnTo>
                        <a:pt x="10" y="17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" name="Freeform 262">
                  <a:extLst>
                    <a:ext uri="{FF2B5EF4-FFF2-40B4-BE49-F238E27FC236}">
                      <a16:creationId xmlns:a16="http://schemas.microsoft.com/office/drawing/2014/main" id="{ADF2C3BB-3891-4D4D-996A-99F9FC732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3" y="1973"/>
                  <a:ext cx="26" cy="17"/>
                </a:xfrm>
                <a:custGeom>
                  <a:avLst/>
                  <a:gdLst>
                    <a:gd name="T0" fmla="*/ 9 w 11"/>
                    <a:gd name="T1" fmla="*/ 4 h 7"/>
                    <a:gd name="T2" fmla="*/ 10 w 11"/>
                    <a:gd name="T3" fmla="*/ 2 h 7"/>
                    <a:gd name="T4" fmla="*/ 9 w 11"/>
                    <a:gd name="T5" fmla="*/ 1 h 7"/>
                    <a:gd name="T6" fmla="*/ 7 w 11"/>
                    <a:gd name="T7" fmla="*/ 0 h 7"/>
                    <a:gd name="T8" fmla="*/ 1 w 11"/>
                    <a:gd name="T9" fmla="*/ 3 h 7"/>
                    <a:gd name="T10" fmla="*/ 0 w 11"/>
                    <a:gd name="T11" fmla="*/ 5 h 7"/>
                    <a:gd name="T12" fmla="*/ 1 w 11"/>
                    <a:gd name="T13" fmla="*/ 6 h 7"/>
                    <a:gd name="T14" fmla="*/ 4 w 11"/>
                    <a:gd name="T15" fmla="*/ 7 h 7"/>
                    <a:gd name="T16" fmla="*/ 9 w 11"/>
                    <a:gd name="T1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">
                      <a:moveTo>
                        <a:pt x="9" y="4"/>
                      </a:moveTo>
                      <a:cubicBezTo>
                        <a:pt x="10" y="4"/>
                        <a:pt x="11" y="3"/>
                        <a:pt x="10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7"/>
                        <a:pt x="3" y="7"/>
                        <a:pt x="4" y="7"/>
                      </a:cubicBez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" name="Freeform 263">
                  <a:extLst>
                    <a:ext uri="{FF2B5EF4-FFF2-40B4-BE49-F238E27FC236}">
                      <a16:creationId xmlns:a16="http://schemas.microsoft.com/office/drawing/2014/main" id="{4E7BFE6E-6337-4D9D-8E85-E2E66B5DE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1976"/>
                  <a:ext cx="23" cy="23"/>
                </a:xfrm>
                <a:custGeom>
                  <a:avLst/>
                  <a:gdLst>
                    <a:gd name="T0" fmla="*/ 5 w 10"/>
                    <a:gd name="T1" fmla="*/ 1 h 10"/>
                    <a:gd name="T2" fmla="*/ 7 w 10"/>
                    <a:gd name="T3" fmla="*/ 1 h 10"/>
                    <a:gd name="T4" fmla="*/ 8 w 10"/>
                    <a:gd name="T5" fmla="*/ 2 h 10"/>
                    <a:gd name="T6" fmla="*/ 9 w 10"/>
                    <a:gd name="T7" fmla="*/ 4 h 10"/>
                    <a:gd name="T8" fmla="*/ 4 w 10"/>
                    <a:gd name="T9" fmla="*/ 9 h 10"/>
                    <a:gd name="T10" fmla="*/ 2 w 10"/>
                    <a:gd name="T11" fmla="*/ 9 h 10"/>
                    <a:gd name="T12" fmla="*/ 1 w 10"/>
                    <a:gd name="T13" fmla="*/ 8 h 10"/>
                    <a:gd name="T14" fmla="*/ 0 w 10"/>
                    <a:gd name="T15" fmla="*/ 6 h 10"/>
                    <a:gd name="T16" fmla="*/ 5 w 10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5" y="1"/>
                      </a:moveTo>
                      <a:cubicBezTo>
                        <a:pt x="6" y="0"/>
                        <a:pt x="6" y="1"/>
                        <a:pt x="7" y="1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3"/>
                        <a:pt x="10" y="4"/>
                        <a:pt x="9" y="4"/>
                      </a:cubicBezTo>
                      <a:cubicBezTo>
                        <a:pt x="8" y="6"/>
                        <a:pt x="5" y="8"/>
                        <a:pt x="4" y="9"/>
                      </a:cubicBezTo>
                      <a:cubicBezTo>
                        <a:pt x="3" y="10"/>
                        <a:pt x="3" y="10"/>
                        <a:pt x="2" y="9"/>
                      </a:cubicBezTo>
                      <a:cubicBezTo>
                        <a:pt x="2" y="9"/>
                        <a:pt x="1" y="8"/>
                        <a:pt x="1" y="8"/>
                      </a:cubicBezTo>
                      <a:cubicBezTo>
                        <a:pt x="0" y="7"/>
                        <a:pt x="0" y="7"/>
                        <a:pt x="0" y="6"/>
                      </a:cubicBezTo>
                      <a:cubicBezTo>
                        <a:pt x="2" y="5"/>
                        <a:pt x="4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" name="Freeform 264">
                  <a:extLst>
                    <a:ext uri="{FF2B5EF4-FFF2-40B4-BE49-F238E27FC236}">
                      <a16:creationId xmlns:a16="http://schemas.microsoft.com/office/drawing/2014/main" id="{8D232708-9F00-4E3F-A363-682C15A07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2481"/>
                  <a:ext cx="36" cy="11"/>
                </a:xfrm>
                <a:custGeom>
                  <a:avLst/>
                  <a:gdLst>
                    <a:gd name="T0" fmla="*/ 15 w 15"/>
                    <a:gd name="T1" fmla="*/ 1 h 5"/>
                    <a:gd name="T2" fmla="*/ 4 w 15"/>
                    <a:gd name="T3" fmla="*/ 0 h 5"/>
                    <a:gd name="T4" fmla="*/ 4 w 15"/>
                    <a:gd name="T5" fmla="*/ 4 h 5"/>
                    <a:gd name="T6" fmla="*/ 14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1"/>
                      </a:moveTo>
                      <a:cubicBezTo>
                        <a:pt x="15" y="1"/>
                        <a:pt x="7" y="0"/>
                        <a:pt x="4" y="0"/>
                      </a:cubicBezTo>
                      <a:cubicBezTo>
                        <a:pt x="1" y="0"/>
                        <a:pt x="0" y="3"/>
                        <a:pt x="4" y="4"/>
                      </a:cubicBezTo>
                      <a:cubicBezTo>
                        <a:pt x="7" y="4"/>
                        <a:pt x="14" y="5"/>
                        <a:pt x="14" y="5"/>
                      </a:cubicBezTo>
                    </a:path>
                  </a:pathLst>
                </a:custGeom>
                <a:noFill/>
                <a:ln w="14288" cap="rnd">
                  <a:solidFill>
                    <a:srgbClr val="866A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" name="Freeform 265">
                  <a:extLst>
                    <a:ext uri="{FF2B5EF4-FFF2-40B4-BE49-F238E27FC236}">
                      <a16:creationId xmlns:a16="http://schemas.microsoft.com/office/drawing/2014/main" id="{835AB6B8-E845-4C45-B44B-775BC108F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" y="2421"/>
                  <a:ext cx="2" cy="24"/>
                </a:xfrm>
                <a:custGeom>
                  <a:avLst/>
                  <a:gdLst>
                    <a:gd name="T0" fmla="*/ 1 w 1"/>
                    <a:gd name="T1" fmla="*/ 10 h 10"/>
                    <a:gd name="T2" fmla="*/ 1 w 1"/>
                    <a:gd name="T3" fmla="*/ 3 h 10"/>
                    <a:gd name="T4" fmla="*/ 0 w 1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1" y="8"/>
                        <a:pt x="1" y="3"/>
                        <a:pt x="1" y="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" name="Freeform 266">
                  <a:extLst>
                    <a:ext uri="{FF2B5EF4-FFF2-40B4-BE49-F238E27FC236}">
                      <a16:creationId xmlns:a16="http://schemas.microsoft.com/office/drawing/2014/main" id="{DBD45B1E-17CB-47BD-8C21-525F2F582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2407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2 w 2"/>
                    <a:gd name="T3" fmla="*/ 0 h 21"/>
                    <a:gd name="T4" fmla="*/ 0 w 2"/>
                    <a:gd name="T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1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" name="Line 267">
                  <a:extLst>
                    <a:ext uri="{FF2B5EF4-FFF2-40B4-BE49-F238E27FC236}">
                      <a16:creationId xmlns:a16="http://schemas.microsoft.com/office/drawing/2014/main" id="{DDE265FB-BBC4-46A2-90AA-88DB4F3291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" y="2407"/>
                  <a:ext cx="2" cy="21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" name="Freeform 268">
                  <a:extLst>
                    <a:ext uri="{FF2B5EF4-FFF2-40B4-BE49-F238E27FC236}">
                      <a16:creationId xmlns:a16="http://schemas.microsoft.com/office/drawing/2014/main" id="{ABE427A6-BD54-4AB1-8501-DED2EB590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" y="2407"/>
                  <a:ext cx="17" cy="21"/>
                </a:xfrm>
                <a:custGeom>
                  <a:avLst/>
                  <a:gdLst>
                    <a:gd name="T0" fmla="*/ 7 w 7"/>
                    <a:gd name="T1" fmla="*/ 7 h 9"/>
                    <a:gd name="T2" fmla="*/ 6 w 7"/>
                    <a:gd name="T3" fmla="*/ 9 h 9"/>
                    <a:gd name="T4" fmla="*/ 4 w 7"/>
                    <a:gd name="T5" fmla="*/ 9 h 9"/>
                    <a:gd name="T6" fmla="*/ 2 w 7"/>
                    <a:gd name="T7" fmla="*/ 8 h 9"/>
                    <a:gd name="T8" fmla="*/ 0 w 7"/>
                    <a:gd name="T9" fmla="*/ 2 h 9"/>
                    <a:gd name="T10" fmla="*/ 1 w 7"/>
                    <a:gd name="T11" fmla="*/ 0 h 9"/>
                    <a:gd name="T12" fmla="*/ 3 w 7"/>
                    <a:gd name="T13" fmla="*/ 0 h 9"/>
                    <a:gd name="T14" fmla="*/ 5 w 7"/>
                    <a:gd name="T15" fmla="*/ 1 h 9"/>
                    <a:gd name="T16" fmla="*/ 7 w 7"/>
                    <a:gd name="T17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9">
                      <a:moveTo>
                        <a:pt x="7" y="7"/>
                      </a:moveTo>
                      <a:cubicBezTo>
                        <a:pt x="7" y="8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5" y="0"/>
                        <a:pt x="5" y="1"/>
                      </a:cubicBez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" name="Freeform 269">
                  <a:extLst>
                    <a:ext uri="{FF2B5EF4-FFF2-40B4-BE49-F238E27FC236}">
                      <a16:creationId xmlns:a16="http://schemas.microsoft.com/office/drawing/2014/main" id="{396D507A-D49B-4AEB-9B32-BA04E41B5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5" y="2385"/>
                  <a:ext cx="17" cy="22"/>
                </a:xfrm>
                <a:custGeom>
                  <a:avLst/>
                  <a:gdLst>
                    <a:gd name="T0" fmla="*/ 4 w 7"/>
                    <a:gd name="T1" fmla="*/ 0 h 9"/>
                    <a:gd name="T2" fmla="*/ 3 w 7"/>
                    <a:gd name="T3" fmla="*/ 0 h 9"/>
                    <a:gd name="T4" fmla="*/ 2 w 7"/>
                    <a:gd name="T5" fmla="*/ 2 h 9"/>
                    <a:gd name="T6" fmla="*/ 0 w 7"/>
                    <a:gd name="T7" fmla="*/ 1 h 9"/>
                    <a:gd name="T8" fmla="*/ 0 w 7"/>
                    <a:gd name="T9" fmla="*/ 1 h 9"/>
                    <a:gd name="T10" fmla="*/ 2 w 7"/>
                    <a:gd name="T11" fmla="*/ 7 h 9"/>
                    <a:gd name="T12" fmla="*/ 4 w 7"/>
                    <a:gd name="T13" fmla="*/ 9 h 9"/>
                    <a:gd name="T14" fmla="*/ 6 w 7"/>
                    <a:gd name="T15" fmla="*/ 9 h 9"/>
                    <a:gd name="T16" fmla="*/ 7 w 7"/>
                    <a:gd name="T17" fmla="*/ 7 h 9"/>
                    <a:gd name="T18" fmla="*/ 5 w 7"/>
                    <a:gd name="T19" fmla="*/ 0 h 9"/>
                    <a:gd name="T20" fmla="*/ 5 w 7"/>
                    <a:gd name="T21" fmla="*/ 0 h 9"/>
                    <a:gd name="T22" fmla="*/ 4 w 7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9">
                      <a:moveTo>
                        <a:pt x="4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1"/>
                        <a:pt x="3" y="2"/>
                        <a:pt x="2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3" y="9"/>
                        <a:pt x="4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8"/>
                        <a:pt x="7" y="7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5" name="Freeform 270">
                  <a:extLst>
                    <a:ext uri="{FF2B5EF4-FFF2-40B4-BE49-F238E27FC236}">
                      <a16:creationId xmlns:a16="http://schemas.microsoft.com/office/drawing/2014/main" id="{360BA5A5-2780-4985-9887-887FED23B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2404"/>
                  <a:ext cx="19" cy="22"/>
                </a:xfrm>
                <a:custGeom>
                  <a:avLst/>
                  <a:gdLst>
                    <a:gd name="T0" fmla="*/ 2 w 8"/>
                    <a:gd name="T1" fmla="*/ 8 h 9"/>
                    <a:gd name="T2" fmla="*/ 4 w 8"/>
                    <a:gd name="T3" fmla="*/ 9 h 9"/>
                    <a:gd name="T4" fmla="*/ 6 w 8"/>
                    <a:gd name="T5" fmla="*/ 9 h 9"/>
                    <a:gd name="T6" fmla="*/ 7 w 8"/>
                    <a:gd name="T7" fmla="*/ 7 h 9"/>
                    <a:gd name="T8" fmla="*/ 5 w 8"/>
                    <a:gd name="T9" fmla="*/ 2 h 9"/>
                    <a:gd name="T10" fmla="*/ 3 w 8"/>
                    <a:gd name="T11" fmla="*/ 0 h 9"/>
                    <a:gd name="T12" fmla="*/ 1 w 8"/>
                    <a:gd name="T13" fmla="*/ 0 h 9"/>
                    <a:gd name="T14" fmla="*/ 0 w 8"/>
                    <a:gd name="T15" fmla="*/ 2 h 9"/>
                    <a:gd name="T16" fmla="*/ 2 w 8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9"/>
                        <a:pt x="4" y="9"/>
                        <a:pt x="4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8" y="8"/>
                        <a:pt x="7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" name="Freeform 271">
                  <a:extLst>
                    <a:ext uri="{FF2B5EF4-FFF2-40B4-BE49-F238E27FC236}">
                      <a16:creationId xmlns:a16="http://schemas.microsoft.com/office/drawing/2014/main" id="{71EDFCBA-DDFB-4D8B-BEA2-B724FD656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383"/>
                  <a:ext cx="19" cy="21"/>
                </a:xfrm>
                <a:custGeom>
                  <a:avLst/>
                  <a:gdLst>
                    <a:gd name="T0" fmla="*/ 1 w 8"/>
                    <a:gd name="T1" fmla="*/ 1 h 9"/>
                    <a:gd name="T2" fmla="*/ 2 w 8"/>
                    <a:gd name="T3" fmla="*/ 1 h 9"/>
                    <a:gd name="T4" fmla="*/ 4 w 8"/>
                    <a:gd name="T5" fmla="*/ 2 h 9"/>
                    <a:gd name="T6" fmla="*/ 5 w 8"/>
                    <a:gd name="T7" fmla="*/ 0 h 9"/>
                    <a:gd name="T8" fmla="*/ 5 w 8"/>
                    <a:gd name="T9" fmla="*/ 1 h 9"/>
                    <a:gd name="T10" fmla="*/ 7 w 8"/>
                    <a:gd name="T11" fmla="*/ 7 h 9"/>
                    <a:gd name="T12" fmla="*/ 6 w 8"/>
                    <a:gd name="T13" fmla="*/ 9 h 9"/>
                    <a:gd name="T14" fmla="*/ 4 w 8"/>
                    <a:gd name="T15" fmla="*/ 9 h 9"/>
                    <a:gd name="T16" fmla="*/ 2 w 8"/>
                    <a:gd name="T17" fmla="*/ 8 h 9"/>
                    <a:gd name="T18" fmla="*/ 0 w 8"/>
                    <a:gd name="T19" fmla="*/ 1 h 9"/>
                    <a:gd name="T20" fmla="*/ 0 w 8"/>
                    <a:gd name="T21" fmla="*/ 1 h 9"/>
                    <a:gd name="T22" fmla="*/ 1 w 8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2"/>
                        <a:pt x="4" y="2"/>
                      </a:cubicBezTo>
                      <a:cubicBezTo>
                        <a:pt x="4" y="2"/>
                        <a:pt x="5" y="1"/>
                        <a:pt x="5" y="0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3" y="9"/>
                        <a:pt x="2" y="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7" name="Freeform 272">
                  <a:extLst>
                    <a:ext uri="{FF2B5EF4-FFF2-40B4-BE49-F238E27FC236}">
                      <a16:creationId xmlns:a16="http://schemas.microsoft.com/office/drawing/2014/main" id="{CA680FFA-36C3-4584-83AF-51759C600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457"/>
                  <a:ext cx="15" cy="24"/>
                </a:xfrm>
                <a:custGeom>
                  <a:avLst/>
                  <a:gdLst>
                    <a:gd name="T0" fmla="*/ 5 w 6"/>
                    <a:gd name="T1" fmla="*/ 9 h 10"/>
                    <a:gd name="T2" fmla="*/ 3 w 6"/>
                    <a:gd name="T3" fmla="*/ 10 h 10"/>
                    <a:gd name="T4" fmla="*/ 1 w 6"/>
                    <a:gd name="T5" fmla="*/ 9 h 10"/>
                    <a:gd name="T6" fmla="*/ 0 w 6"/>
                    <a:gd name="T7" fmla="*/ 8 h 10"/>
                    <a:gd name="T8" fmla="*/ 1 w 6"/>
                    <a:gd name="T9" fmla="*/ 1 h 10"/>
                    <a:gd name="T10" fmla="*/ 2 w 6"/>
                    <a:gd name="T11" fmla="*/ 0 h 10"/>
                    <a:gd name="T12" fmla="*/ 4 w 6"/>
                    <a:gd name="T13" fmla="*/ 0 h 10"/>
                    <a:gd name="T14" fmla="*/ 6 w 6"/>
                    <a:gd name="T15" fmla="*/ 2 h 10"/>
                    <a:gd name="T16" fmla="*/ 5 w 6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0">
                      <a:moveTo>
                        <a:pt x="5" y="9"/>
                      </a:move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8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1"/>
                        <a:pt x="6" y="1"/>
                        <a:pt x="6" y="2"/>
                      </a:cubicBez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8" name="Freeform 273">
                  <a:extLst>
                    <a:ext uri="{FF2B5EF4-FFF2-40B4-BE49-F238E27FC236}">
                      <a16:creationId xmlns:a16="http://schemas.microsoft.com/office/drawing/2014/main" id="{186D7944-69A5-4641-A03D-DB711A592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2423"/>
                  <a:ext cx="7" cy="24"/>
                </a:xfrm>
                <a:custGeom>
                  <a:avLst/>
                  <a:gdLst>
                    <a:gd name="T0" fmla="*/ 0 w 3"/>
                    <a:gd name="T1" fmla="*/ 10 h 10"/>
                    <a:gd name="T2" fmla="*/ 1 w 3"/>
                    <a:gd name="T3" fmla="*/ 3 h 10"/>
                    <a:gd name="T4" fmla="*/ 3 w 3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8"/>
                        <a:pt x="1" y="3"/>
                        <a:pt x="1" y="3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9" name="Freeform 274">
                  <a:extLst>
                    <a:ext uri="{FF2B5EF4-FFF2-40B4-BE49-F238E27FC236}">
                      <a16:creationId xmlns:a16="http://schemas.microsoft.com/office/drawing/2014/main" id="{1B9F644B-D0C5-495A-9DD4-6AE2F668E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412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2 w 2"/>
                    <a:gd name="T3" fmla="*/ 0 h 21"/>
                    <a:gd name="T4" fmla="*/ 0 w 2"/>
                    <a:gd name="T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1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0" name="Line 275">
                  <a:extLst>
                    <a:ext uri="{FF2B5EF4-FFF2-40B4-BE49-F238E27FC236}">
                      <a16:creationId xmlns:a16="http://schemas.microsoft.com/office/drawing/2014/main" id="{D3450BCA-C1E1-44E9-B2C6-F07DF95A0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82" y="2412"/>
                  <a:ext cx="2" cy="21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1" name="Freeform 276">
                  <a:extLst>
                    <a:ext uri="{FF2B5EF4-FFF2-40B4-BE49-F238E27FC236}">
                      <a16:creationId xmlns:a16="http://schemas.microsoft.com/office/drawing/2014/main" id="{B3F4021B-7218-4543-8417-13391146A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392"/>
                  <a:ext cx="22" cy="22"/>
                </a:xfrm>
                <a:custGeom>
                  <a:avLst/>
                  <a:gdLst>
                    <a:gd name="T0" fmla="*/ 5 w 9"/>
                    <a:gd name="T1" fmla="*/ 1 h 9"/>
                    <a:gd name="T2" fmla="*/ 6 w 9"/>
                    <a:gd name="T3" fmla="*/ 1 h 9"/>
                    <a:gd name="T4" fmla="*/ 7 w 9"/>
                    <a:gd name="T5" fmla="*/ 3 h 9"/>
                    <a:gd name="T6" fmla="*/ 9 w 9"/>
                    <a:gd name="T7" fmla="*/ 2 h 9"/>
                    <a:gd name="T8" fmla="*/ 9 w 9"/>
                    <a:gd name="T9" fmla="*/ 2 h 9"/>
                    <a:gd name="T10" fmla="*/ 5 w 9"/>
                    <a:gd name="T11" fmla="*/ 8 h 9"/>
                    <a:gd name="T12" fmla="*/ 3 w 9"/>
                    <a:gd name="T13" fmla="*/ 9 h 9"/>
                    <a:gd name="T14" fmla="*/ 1 w 9"/>
                    <a:gd name="T15" fmla="*/ 9 h 9"/>
                    <a:gd name="T16" fmla="*/ 1 w 9"/>
                    <a:gd name="T17" fmla="*/ 7 h 9"/>
                    <a:gd name="T18" fmla="*/ 4 w 9"/>
                    <a:gd name="T19" fmla="*/ 1 h 9"/>
                    <a:gd name="T20" fmla="*/ 4 w 9"/>
                    <a:gd name="T21" fmla="*/ 0 h 9"/>
                    <a:gd name="T22" fmla="*/ 5 w 9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9">
                      <a:moveTo>
                        <a:pt x="5" y="1"/>
                      </a:move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2"/>
                        <a:pt x="6" y="2"/>
                        <a:pt x="7" y="3"/>
                      </a:cubicBezTo>
                      <a:cubicBezTo>
                        <a:pt x="7" y="3"/>
                        <a:pt x="8" y="3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4" y="9"/>
                        <a:pt x="3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8"/>
                        <a:pt x="0" y="7"/>
                        <a:pt x="1" y="7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4" y="1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2" name="Freeform 277">
                  <a:extLst>
                    <a:ext uri="{FF2B5EF4-FFF2-40B4-BE49-F238E27FC236}">
                      <a16:creationId xmlns:a16="http://schemas.microsoft.com/office/drawing/2014/main" id="{0CB05425-3DA4-45E6-95AE-A069AD280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2407"/>
                  <a:ext cx="22" cy="24"/>
                </a:xfrm>
                <a:custGeom>
                  <a:avLst/>
                  <a:gdLst>
                    <a:gd name="T0" fmla="*/ 6 w 9"/>
                    <a:gd name="T1" fmla="*/ 8 h 10"/>
                    <a:gd name="T2" fmla="*/ 3 w 9"/>
                    <a:gd name="T3" fmla="*/ 10 h 10"/>
                    <a:gd name="T4" fmla="*/ 1 w 9"/>
                    <a:gd name="T5" fmla="*/ 9 h 10"/>
                    <a:gd name="T6" fmla="*/ 1 w 9"/>
                    <a:gd name="T7" fmla="*/ 7 h 10"/>
                    <a:gd name="T8" fmla="*/ 4 w 9"/>
                    <a:gd name="T9" fmla="*/ 2 h 10"/>
                    <a:gd name="T10" fmla="*/ 6 w 9"/>
                    <a:gd name="T11" fmla="*/ 1 h 10"/>
                    <a:gd name="T12" fmla="*/ 8 w 9"/>
                    <a:gd name="T13" fmla="*/ 1 h 10"/>
                    <a:gd name="T14" fmla="*/ 9 w 9"/>
                    <a:gd name="T15" fmla="*/ 3 h 10"/>
                    <a:gd name="T16" fmla="*/ 6 w 9"/>
                    <a:gd name="T1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6" y="8"/>
                      </a:moveTo>
                      <a:cubicBezTo>
                        <a:pt x="5" y="9"/>
                        <a:pt x="4" y="10"/>
                        <a:pt x="3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8"/>
                        <a:pt x="1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5" y="0"/>
                        <a:pt x="6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2"/>
                        <a:pt x="9" y="2"/>
                        <a:pt x="9" y="3"/>
                      </a:cubicBez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3" name="Freeform 278">
                  <a:extLst>
                    <a:ext uri="{FF2B5EF4-FFF2-40B4-BE49-F238E27FC236}">
                      <a16:creationId xmlns:a16="http://schemas.microsoft.com/office/drawing/2014/main" id="{07B8D26D-653B-41E6-B409-50C1A1BB5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2388"/>
                  <a:ext cx="22" cy="24"/>
                </a:xfrm>
                <a:custGeom>
                  <a:avLst/>
                  <a:gdLst>
                    <a:gd name="T0" fmla="*/ 8 w 9"/>
                    <a:gd name="T1" fmla="*/ 2 h 10"/>
                    <a:gd name="T2" fmla="*/ 8 w 9"/>
                    <a:gd name="T3" fmla="*/ 2 h 10"/>
                    <a:gd name="T4" fmla="*/ 5 w 9"/>
                    <a:gd name="T5" fmla="*/ 2 h 10"/>
                    <a:gd name="T6" fmla="*/ 4 w 9"/>
                    <a:gd name="T7" fmla="*/ 0 h 10"/>
                    <a:gd name="T8" fmla="*/ 4 w 9"/>
                    <a:gd name="T9" fmla="*/ 1 h 10"/>
                    <a:gd name="T10" fmla="*/ 1 w 9"/>
                    <a:gd name="T11" fmla="*/ 7 h 10"/>
                    <a:gd name="T12" fmla="*/ 1 w 9"/>
                    <a:gd name="T13" fmla="*/ 9 h 10"/>
                    <a:gd name="T14" fmla="*/ 3 w 9"/>
                    <a:gd name="T15" fmla="*/ 9 h 10"/>
                    <a:gd name="T16" fmla="*/ 5 w 9"/>
                    <a:gd name="T17" fmla="*/ 8 h 10"/>
                    <a:gd name="T18" fmla="*/ 9 w 9"/>
                    <a:gd name="T19" fmla="*/ 2 h 10"/>
                    <a:gd name="T20" fmla="*/ 9 w 9"/>
                    <a:gd name="T21" fmla="*/ 2 h 10"/>
                    <a:gd name="T22" fmla="*/ 8 w 9"/>
                    <a:gd name="T23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10"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6" y="2"/>
                        <a:pt x="5" y="2"/>
                      </a:cubicBezTo>
                      <a:cubicBezTo>
                        <a:pt x="5" y="2"/>
                        <a:pt x="4" y="1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8"/>
                        <a:pt x="1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0"/>
                        <a:pt x="5" y="9"/>
                        <a:pt x="5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4" name="Freeform 279">
                  <a:extLst>
                    <a:ext uri="{FF2B5EF4-FFF2-40B4-BE49-F238E27FC236}">
                      <a16:creationId xmlns:a16="http://schemas.microsoft.com/office/drawing/2014/main" id="{07AC218E-139B-4E1D-9D9B-AF03D4CC3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2438"/>
                  <a:ext cx="14" cy="21"/>
                </a:xfrm>
                <a:custGeom>
                  <a:avLst/>
                  <a:gdLst>
                    <a:gd name="T0" fmla="*/ 0 w 6"/>
                    <a:gd name="T1" fmla="*/ 8 h 9"/>
                    <a:gd name="T2" fmla="*/ 2 w 6"/>
                    <a:gd name="T3" fmla="*/ 9 h 9"/>
                    <a:gd name="T4" fmla="*/ 4 w 6"/>
                    <a:gd name="T5" fmla="*/ 9 h 9"/>
                    <a:gd name="T6" fmla="*/ 5 w 6"/>
                    <a:gd name="T7" fmla="*/ 8 h 9"/>
                    <a:gd name="T8" fmla="*/ 6 w 6"/>
                    <a:gd name="T9" fmla="*/ 1 h 9"/>
                    <a:gd name="T10" fmla="*/ 5 w 6"/>
                    <a:gd name="T11" fmla="*/ 0 h 9"/>
                    <a:gd name="T12" fmla="*/ 3 w 6"/>
                    <a:gd name="T13" fmla="*/ 0 h 9"/>
                    <a:gd name="T14" fmla="*/ 1 w 6"/>
                    <a:gd name="T15" fmla="*/ 1 h 9"/>
                    <a:gd name="T16" fmla="*/ 0 w 6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9">
                      <a:moveTo>
                        <a:pt x="0" y="8"/>
                      </a:moveTo>
                      <a:cubicBezTo>
                        <a:pt x="0" y="9"/>
                        <a:pt x="1" y="9"/>
                        <a:pt x="2" y="9"/>
                      </a:cubicBezTo>
                      <a:cubicBezTo>
                        <a:pt x="2" y="9"/>
                        <a:pt x="3" y="9"/>
                        <a:pt x="4" y="9"/>
                      </a:cubicBezTo>
                      <a:cubicBezTo>
                        <a:pt x="4" y="9"/>
                        <a:pt x="5" y="9"/>
                        <a:pt x="5" y="8"/>
                      </a:cubicBezTo>
                      <a:cubicBezTo>
                        <a:pt x="5" y="7"/>
                        <a:pt x="6" y="3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2"/>
                        <a:pt x="0" y="6"/>
                        <a:pt x="0" y="8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5" name="Freeform 280">
                  <a:extLst>
                    <a:ext uri="{FF2B5EF4-FFF2-40B4-BE49-F238E27FC236}">
                      <a16:creationId xmlns:a16="http://schemas.microsoft.com/office/drawing/2014/main" id="{5DCCED82-21FC-4D7F-8517-61E098CE7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" y="2459"/>
                  <a:ext cx="14" cy="22"/>
                </a:xfrm>
                <a:custGeom>
                  <a:avLst/>
                  <a:gdLst>
                    <a:gd name="T0" fmla="*/ 0 w 6"/>
                    <a:gd name="T1" fmla="*/ 8 h 9"/>
                    <a:gd name="T2" fmla="*/ 2 w 6"/>
                    <a:gd name="T3" fmla="*/ 9 h 9"/>
                    <a:gd name="T4" fmla="*/ 4 w 6"/>
                    <a:gd name="T5" fmla="*/ 9 h 9"/>
                    <a:gd name="T6" fmla="*/ 5 w 6"/>
                    <a:gd name="T7" fmla="*/ 8 h 9"/>
                    <a:gd name="T8" fmla="*/ 6 w 6"/>
                    <a:gd name="T9" fmla="*/ 1 h 9"/>
                    <a:gd name="T10" fmla="*/ 5 w 6"/>
                    <a:gd name="T11" fmla="*/ 0 h 9"/>
                    <a:gd name="T12" fmla="*/ 3 w 6"/>
                    <a:gd name="T13" fmla="*/ 0 h 9"/>
                    <a:gd name="T14" fmla="*/ 1 w 6"/>
                    <a:gd name="T15" fmla="*/ 1 h 9"/>
                    <a:gd name="T16" fmla="*/ 0 w 6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9">
                      <a:moveTo>
                        <a:pt x="0" y="8"/>
                      </a:moveTo>
                      <a:cubicBezTo>
                        <a:pt x="0" y="9"/>
                        <a:pt x="1" y="9"/>
                        <a:pt x="2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5" y="9"/>
                        <a:pt x="5" y="8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6" name="Freeform 281">
                  <a:extLst>
                    <a:ext uri="{FF2B5EF4-FFF2-40B4-BE49-F238E27FC236}">
                      <a16:creationId xmlns:a16="http://schemas.microsoft.com/office/drawing/2014/main" id="{DF36A17C-43FC-437E-BD97-67B106B05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" y="2433"/>
                  <a:ext cx="17" cy="0"/>
                </a:xfrm>
                <a:custGeom>
                  <a:avLst/>
                  <a:gdLst>
                    <a:gd name="T0" fmla="*/ 0 w 17"/>
                    <a:gd name="T1" fmla="*/ 17 w 17"/>
                    <a:gd name="T2" fmla="*/ 0 w 1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7" name="Line 282">
                  <a:extLst>
                    <a:ext uri="{FF2B5EF4-FFF2-40B4-BE49-F238E27FC236}">
                      <a16:creationId xmlns:a16="http://schemas.microsoft.com/office/drawing/2014/main" id="{6534C686-AF4C-461C-83FD-368E945F9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1" y="2433"/>
                  <a:ext cx="17" cy="0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8" name="Freeform 283">
                  <a:extLst>
                    <a:ext uri="{FF2B5EF4-FFF2-40B4-BE49-F238E27FC236}">
                      <a16:creationId xmlns:a16="http://schemas.microsoft.com/office/drawing/2014/main" id="{ADF02F2B-87FD-4F36-8AB9-D8DE0E0A3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2423"/>
                  <a:ext cx="50" cy="91"/>
                </a:xfrm>
                <a:custGeom>
                  <a:avLst/>
                  <a:gdLst>
                    <a:gd name="T0" fmla="*/ 21 w 21"/>
                    <a:gd name="T1" fmla="*/ 4 h 38"/>
                    <a:gd name="T2" fmla="*/ 3 w 21"/>
                    <a:gd name="T3" fmla="*/ 3 h 38"/>
                    <a:gd name="T4" fmla="*/ 15 w 21"/>
                    <a:gd name="T5" fmla="*/ 14 h 38"/>
                    <a:gd name="T6" fmla="*/ 0 w 21"/>
                    <a:gd name="T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38">
                      <a:moveTo>
                        <a:pt x="21" y="4"/>
                      </a:moveTo>
                      <a:cubicBezTo>
                        <a:pt x="20" y="6"/>
                        <a:pt x="5" y="0"/>
                        <a:pt x="3" y="3"/>
                      </a:cubicBezTo>
                      <a:cubicBezTo>
                        <a:pt x="2" y="6"/>
                        <a:pt x="16" y="11"/>
                        <a:pt x="15" y="14"/>
                      </a:cubicBezTo>
                      <a:cubicBezTo>
                        <a:pt x="11" y="21"/>
                        <a:pt x="0" y="38"/>
                        <a:pt x="0" y="38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9" name="Freeform 284">
                  <a:extLst>
                    <a:ext uri="{FF2B5EF4-FFF2-40B4-BE49-F238E27FC236}">
                      <a16:creationId xmlns:a16="http://schemas.microsoft.com/office/drawing/2014/main" id="{FFC99E54-8FB6-4DF5-8531-18BD018EF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2442"/>
                  <a:ext cx="14" cy="12"/>
                </a:xfrm>
                <a:custGeom>
                  <a:avLst/>
                  <a:gdLst>
                    <a:gd name="T0" fmla="*/ 12 w 14"/>
                    <a:gd name="T1" fmla="*/ 12 h 12"/>
                    <a:gd name="T2" fmla="*/ 0 w 14"/>
                    <a:gd name="T3" fmla="*/ 12 h 12"/>
                    <a:gd name="T4" fmla="*/ 2 w 14"/>
                    <a:gd name="T5" fmla="*/ 0 h 12"/>
                    <a:gd name="T6" fmla="*/ 14 w 14"/>
                    <a:gd name="T7" fmla="*/ 0 h 12"/>
                    <a:gd name="T8" fmla="*/ 12 w 14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12" y="12"/>
                      </a:moveTo>
                      <a:lnTo>
                        <a:pt x="0" y="12"/>
                      </a:lnTo>
                      <a:lnTo>
                        <a:pt x="2" y="0"/>
                      </a:lnTo>
                      <a:lnTo>
                        <a:pt x="14" y="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0" name="Freeform 285">
                  <a:extLst>
                    <a:ext uri="{FF2B5EF4-FFF2-40B4-BE49-F238E27FC236}">
                      <a16:creationId xmlns:a16="http://schemas.microsoft.com/office/drawing/2014/main" id="{EEDE1BED-F051-4CCD-B542-F50352D6D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412"/>
                  <a:ext cx="21" cy="23"/>
                </a:xfrm>
                <a:custGeom>
                  <a:avLst/>
                  <a:gdLst>
                    <a:gd name="T0" fmla="*/ 1 w 9"/>
                    <a:gd name="T1" fmla="*/ 7 h 10"/>
                    <a:gd name="T2" fmla="*/ 1 w 9"/>
                    <a:gd name="T3" fmla="*/ 9 h 10"/>
                    <a:gd name="T4" fmla="*/ 3 w 9"/>
                    <a:gd name="T5" fmla="*/ 9 h 10"/>
                    <a:gd name="T6" fmla="*/ 5 w 9"/>
                    <a:gd name="T7" fmla="*/ 8 h 10"/>
                    <a:gd name="T8" fmla="*/ 8 w 9"/>
                    <a:gd name="T9" fmla="*/ 3 h 10"/>
                    <a:gd name="T10" fmla="*/ 8 w 9"/>
                    <a:gd name="T11" fmla="*/ 1 h 10"/>
                    <a:gd name="T12" fmla="*/ 6 w 9"/>
                    <a:gd name="T13" fmla="*/ 1 h 10"/>
                    <a:gd name="T14" fmla="*/ 4 w 9"/>
                    <a:gd name="T15" fmla="*/ 2 h 10"/>
                    <a:gd name="T16" fmla="*/ 1 w 9"/>
                    <a:gd name="T1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1" y="7"/>
                      </a:move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0"/>
                        <a:pt x="5" y="9"/>
                        <a:pt x="5" y="8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9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1"/>
                        <a:pt x="4" y="2"/>
                      </a:cubicBez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1" name="Freeform 286">
                  <a:extLst>
                    <a:ext uri="{FF2B5EF4-FFF2-40B4-BE49-F238E27FC236}">
                      <a16:creationId xmlns:a16="http://schemas.microsoft.com/office/drawing/2014/main" id="{A2865EFE-7734-44C6-B493-F994722F4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" y="2435"/>
                  <a:ext cx="14" cy="24"/>
                </a:xfrm>
                <a:custGeom>
                  <a:avLst/>
                  <a:gdLst>
                    <a:gd name="T0" fmla="*/ 5 w 6"/>
                    <a:gd name="T1" fmla="*/ 9 h 10"/>
                    <a:gd name="T2" fmla="*/ 3 w 6"/>
                    <a:gd name="T3" fmla="*/ 9 h 10"/>
                    <a:gd name="T4" fmla="*/ 1 w 6"/>
                    <a:gd name="T5" fmla="*/ 9 h 10"/>
                    <a:gd name="T6" fmla="*/ 0 w 6"/>
                    <a:gd name="T7" fmla="*/ 8 h 10"/>
                    <a:gd name="T8" fmla="*/ 1 w 6"/>
                    <a:gd name="T9" fmla="*/ 1 h 10"/>
                    <a:gd name="T10" fmla="*/ 2 w 6"/>
                    <a:gd name="T11" fmla="*/ 0 h 10"/>
                    <a:gd name="T12" fmla="*/ 4 w 6"/>
                    <a:gd name="T13" fmla="*/ 0 h 10"/>
                    <a:gd name="T14" fmla="*/ 6 w 6"/>
                    <a:gd name="T15" fmla="*/ 1 h 10"/>
                    <a:gd name="T16" fmla="*/ 5 w 6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0">
                      <a:moveTo>
                        <a:pt x="5" y="9"/>
                      </a:moveTo>
                      <a:cubicBezTo>
                        <a:pt x="5" y="9"/>
                        <a:pt x="4" y="10"/>
                        <a:pt x="3" y="9"/>
                      </a:cubicBezTo>
                      <a:cubicBezTo>
                        <a:pt x="3" y="9"/>
                        <a:pt x="2" y="9"/>
                        <a:pt x="1" y="9"/>
                      </a:cubicBezTo>
                      <a:cubicBezTo>
                        <a:pt x="0" y="9"/>
                        <a:pt x="0" y="9"/>
                        <a:pt x="0" y="8"/>
                      </a:cubicBezTo>
                      <a:cubicBezTo>
                        <a:pt x="0" y="6"/>
                        <a:pt x="0" y="3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6" y="1"/>
                        <a:pt x="6" y="1"/>
                      </a:cubicBezTo>
                      <a:cubicBezTo>
                        <a:pt x="5" y="3"/>
                        <a:pt x="5" y="7"/>
                        <a:pt x="5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2" name="Freeform 287">
                  <a:extLst>
                    <a:ext uri="{FF2B5EF4-FFF2-40B4-BE49-F238E27FC236}">
                      <a16:creationId xmlns:a16="http://schemas.microsoft.com/office/drawing/2014/main" id="{A9AE8D5F-ADFB-4222-AAEE-A0B174E99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" y="2528"/>
                  <a:ext cx="2" cy="24"/>
                </a:xfrm>
                <a:custGeom>
                  <a:avLst/>
                  <a:gdLst>
                    <a:gd name="T0" fmla="*/ 1 w 1"/>
                    <a:gd name="T1" fmla="*/ 0 h 10"/>
                    <a:gd name="T2" fmla="*/ 0 w 1"/>
                    <a:gd name="T3" fmla="*/ 7 h 10"/>
                    <a:gd name="T4" fmla="*/ 1 w 1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0"/>
                      </a:moveTo>
                      <a:cubicBezTo>
                        <a:pt x="0" y="2"/>
                        <a:pt x="0" y="7"/>
                        <a:pt x="0" y="7"/>
                      </a:cubicBezTo>
                      <a:cubicBezTo>
                        <a:pt x="1" y="10"/>
                        <a:pt x="1" y="10"/>
                        <a:pt x="1" y="1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3" name="Freeform 288">
                  <a:extLst>
                    <a:ext uri="{FF2B5EF4-FFF2-40B4-BE49-F238E27FC236}">
                      <a16:creationId xmlns:a16="http://schemas.microsoft.com/office/drawing/2014/main" id="{F9CAE9E5-A952-4CD1-A2C5-B8A3D8966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" y="2545"/>
                  <a:ext cx="2" cy="21"/>
                </a:xfrm>
                <a:custGeom>
                  <a:avLst/>
                  <a:gdLst>
                    <a:gd name="T0" fmla="*/ 2 w 2"/>
                    <a:gd name="T1" fmla="*/ 0 h 21"/>
                    <a:gd name="T2" fmla="*/ 0 w 2"/>
                    <a:gd name="T3" fmla="*/ 21 h 21"/>
                    <a:gd name="T4" fmla="*/ 2 w 2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1">
                      <a:moveTo>
                        <a:pt x="2" y="0"/>
                      </a:moveTo>
                      <a:lnTo>
                        <a:pt x="0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4" name="Line 289">
                  <a:extLst>
                    <a:ext uri="{FF2B5EF4-FFF2-40B4-BE49-F238E27FC236}">
                      <a16:creationId xmlns:a16="http://schemas.microsoft.com/office/drawing/2014/main" id="{F8227811-3249-4D09-A956-55ACE238A3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8" y="2545"/>
                  <a:ext cx="2" cy="21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5" name="Freeform 290">
                  <a:extLst>
                    <a:ext uri="{FF2B5EF4-FFF2-40B4-BE49-F238E27FC236}">
                      <a16:creationId xmlns:a16="http://schemas.microsoft.com/office/drawing/2014/main" id="{88AABD78-8522-42CB-BF49-96137C09F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8" y="2545"/>
                  <a:ext cx="16" cy="21"/>
                </a:xfrm>
                <a:custGeom>
                  <a:avLst/>
                  <a:gdLst>
                    <a:gd name="T0" fmla="*/ 0 w 7"/>
                    <a:gd name="T1" fmla="*/ 2 h 9"/>
                    <a:gd name="T2" fmla="*/ 1 w 7"/>
                    <a:gd name="T3" fmla="*/ 0 h 9"/>
                    <a:gd name="T4" fmla="*/ 3 w 7"/>
                    <a:gd name="T5" fmla="*/ 0 h 9"/>
                    <a:gd name="T6" fmla="*/ 5 w 7"/>
                    <a:gd name="T7" fmla="*/ 2 h 9"/>
                    <a:gd name="T8" fmla="*/ 7 w 7"/>
                    <a:gd name="T9" fmla="*/ 7 h 9"/>
                    <a:gd name="T10" fmla="*/ 6 w 7"/>
                    <a:gd name="T11" fmla="*/ 9 h 9"/>
                    <a:gd name="T12" fmla="*/ 4 w 7"/>
                    <a:gd name="T13" fmla="*/ 9 h 9"/>
                    <a:gd name="T14" fmla="*/ 2 w 7"/>
                    <a:gd name="T15" fmla="*/ 8 h 9"/>
                    <a:gd name="T16" fmla="*/ 0 w 7"/>
                    <a:gd name="T1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9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5" y="1"/>
                        <a:pt x="5" y="2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8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9"/>
                        <a:pt x="2" y="9"/>
                        <a:pt x="2" y="8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6" name="Freeform 291">
                  <a:extLst>
                    <a:ext uri="{FF2B5EF4-FFF2-40B4-BE49-F238E27FC236}">
                      <a16:creationId xmlns:a16="http://schemas.microsoft.com/office/drawing/2014/main" id="{CBD1D36B-EFFA-48FF-8550-E6FC363AC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2566"/>
                  <a:ext cx="16" cy="22"/>
                </a:xfrm>
                <a:custGeom>
                  <a:avLst/>
                  <a:gdLst>
                    <a:gd name="T0" fmla="*/ 3 w 7"/>
                    <a:gd name="T1" fmla="*/ 9 h 9"/>
                    <a:gd name="T2" fmla="*/ 4 w 7"/>
                    <a:gd name="T3" fmla="*/ 9 h 9"/>
                    <a:gd name="T4" fmla="*/ 5 w 7"/>
                    <a:gd name="T5" fmla="*/ 7 h 9"/>
                    <a:gd name="T6" fmla="*/ 7 w 7"/>
                    <a:gd name="T7" fmla="*/ 8 h 9"/>
                    <a:gd name="T8" fmla="*/ 7 w 7"/>
                    <a:gd name="T9" fmla="*/ 8 h 9"/>
                    <a:gd name="T10" fmla="*/ 5 w 7"/>
                    <a:gd name="T11" fmla="*/ 2 h 9"/>
                    <a:gd name="T12" fmla="*/ 3 w 7"/>
                    <a:gd name="T13" fmla="*/ 0 h 9"/>
                    <a:gd name="T14" fmla="*/ 1 w 7"/>
                    <a:gd name="T15" fmla="*/ 0 h 9"/>
                    <a:gd name="T16" fmla="*/ 0 w 7"/>
                    <a:gd name="T17" fmla="*/ 2 h 9"/>
                    <a:gd name="T18" fmla="*/ 2 w 7"/>
                    <a:gd name="T19" fmla="*/ 9 h 9"/>
                    <a:gd name="T20" fmla="*/ 3 w 7"/>
                    <a:gd name="T21" fmla="*/ 9 h 9"/>
                    <a:gd name="T22" fmla="*/ 3 w 7"/>
                    <a:gd name="T2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9">
                      <a:moveTo>
                        <a:pt x="3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6" y="7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7" name="Freeform 292">
                  <a:extLst>
                    <a:ext uri="{FF2B5EF4-FFF2-40B4-BE49-F238E27FC236}">
                      <a16:creationId xmlns:a16="http://schemas.microsoft.com/office/drawing/2014/main" id="{7EDEFD35-BFC4-4F7F-ACC0-7E6A3F8B1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3" y="2547"/>
                  <a:ext cx="17" cy="22"/>
                </a:xfrm>
                <a:custGeom>
                  <a:avLst/>
                  <a:gdLst>
                    <a:gd name="T0" fmla="*/ 5 w 7"/>
                    <a:gd name="T1" fmla="*/ 1 h 9"/>
                    <a:gd name="T2" fmla="*/ 3 w 7"/>
                    <a:gd name="T3" fmla="*/ 0 h 9"/>
                    <a:gd name="T4" fmla="*/ 1 w 7"/>
                    <a:gd name="T5" fmla="*/ 0 h 9"/>
                    <a:gd name="T6" fmla="*/ 0 w 7"/>
                    <a:gd name="T7" fmla="*/ 2 h 9"/>
                    <a:gd name="T8" fmla="*/ 2 w 7"/>
                    <a:gd name="T9" fmla="*/ 7 h 9"/>
                    <a:gd name="T10" fmla="*/ 4 w 7"/>
                    <a:gd name="T11" fmla="*/ 9 h 9"/>
                    <a:gd name="T12" fmla="*/ 6 w 7"/>
                    <a:gd name="T13" fmla="*/ 9 h 9"/>
                    <a:gd name="T14" fmla="*/ 7 w 7"/>
                    <a:gd name="T15" fmla="*/ 7 h 9"/>
                    <a:gd name="T16" fmla="*/ 5 w 7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9">
                      <a:moveTo>
                        <a:pt x="5" y="1"/>
                      </a:move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3" y="9"/>
                        <a:pt x="4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8"/>
                        <a:pt x="7" y="7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8" name="Freeform 293">
                  <a:extLst>
                    <a:ext uri="{FF2B5EF4-FFF2-40B4-BE49-F238E27FC236}">
                      <a16:creationId xmlns:a16="http://schemas.microsoft.com/office/drawing/2014/main" id="{127F8B87-D078-49D8-8BFF-3FDD52E4F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2569"/>
                  <a:ext cx="17" cy="21"/>
                </a:xfrm>
                <a:custGeom>
                  <a:avLst/>
                  <a:gdLst>
                    <a:gd name="T0" fmla="*/ 6 w 7"/>
                    <a:gd name="T1" fmla="*/ 8 h 9"/>
                    <a:gd name="T2" fmla="*/ 6 w 7"/>
                    <a:gd name="T3" fmla="*/ 8 h 9"/>
                    <a:gd name="T4" fmla="*/ 4 w 7"/>
                    <a:gd name="T5" fmla="*/ 7 h 9"/>
                    <a:gd name="T6" fmla="*/ 2 w 7"/>
                    <a:gd name="T7" fmla="*/ 9 h 9"/>
                    <a:gd name="T8" fmla="*/ 2 w 7"/>
                    <a:gd name="T9" fmla="*/ 8 h 9"/>
                    <a:gd name="T10" fmla="*/ 0 w 7"/>
                    <a:gd name="T11" fmla="*/ 2 h 9"/>
                    <a:gd name="T12" fmla="*/ 1 w 7"/>
                    <a:gd name="T13" fmla="*/ 0 h 9"/>
                    <a:gd name="T14" fmla="*/ 3 w 7"/>
                    <a:gd name="T15" fmla="*/ 0 h 9"/>
                    <a:gd name="T16" fmla="*/ 5 w 7"/>
                    <a:gd name="T17" fmla="*/ 1 h 9"/>
                    <a:gd name="T18" fmla="*/ 7 w 7"/>
                    <a:gd name="T19" fmla="*/ 8 h 9"/>
                    <a:gd name="T20" fmla="*/ 7 w 7"/>
                    <a:gd name="T21" fmla="*/ 8 h 9"/>
                    <a:gd name="T22" fmla="*/ 6 w 7"/>
                    <a:gd name="T2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9">
                      <a:moveTo>
                        <a:pt x="6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8"/>
                        <a:pt x="4" y="7"/>
                        <a:pt x="4" y="7"/>
                      </a:cubicBezTo>
                      <a:cubicBezTo>
                        <a:pt x="3" y="7"/>
                        <a:pt x="2" y="8"/>
                        <a:pt x="2" y="9"/>
                      </a:cubicBezTo>
                      <a:cubicBezTo>
                        <a:pt x="2" y="9"/>
                        <a:pt x="2" y="8"/>
                        <a:pt x="2" y="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5" y="0"/>
                        <a:pt x="5" y="1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6" y="8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9" name="Freeform 294">
                  <a:extLst>
                    <a:ext uri="{FF2B5EF4-FFF2-40B4-BE49-F238E27FC236}">
                      <a16:creationId xmlns:a16="http://schemas.microsoft.com/office/drawing/2014/main" id="{65870A05-37DD-4A5C-8745-B15D3DA21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3" y="2492"/>
                  <a:ext cx="15" cy="24"/>
                </a:xfrm>
                <a:custGeom>
                  <a:avLst/>
                  <a:gdLst>
                    <a:gd name="T0" fmla="*/ 1 w 6"/>
                    <a:gd name="T1" fmla="*/ 1 h 10"/>
                    <a:gd name="T2" fmla="*/ 2 w 6"/>
                    <a:gd name="T3" fmla="*/ 1 h 10"/>
                    <a:gd name="T4" fmla="*/ 4 w 6"/>
                    <a:gd name="T5" fmla="*/ 1 h 10"/>
                    <a:gd name="T6" fmla="*/ 6 w 6"/>
                    <a:gd name="T7" fmla="*/ 2 h 10"/>
                    <a:gd name="T8" fmla="*/ 5 w 6"/>
                    <a:gd name="T9" fmla="*/ 9 h 10"/>
                    <a:gd name="T10" fmla="*/ 3 w 6"/>
                    <a:gd name="T11" fmla="*/ 10 h 10"/>
                    <a:gd name="T12" fmla="*/ 1 w 6"/>
                    <a:gd name="T13" fmla="*/ 10 h 10"/>
                    <a:gd name="T14" fmla="*/ 0 w 6"/>
                    <a:gd name="T15" fmla="*/ 8 h 10"/>
                    <a:gd name="T16" fmla="*/ 1 w 6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0">
                      <a:moveTo>
                        <a:pt x="1" y="1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6" y="2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0"/>
                        <a:pt x="2" y="10"/>
                        <a:pt x="1" y="10"/>
                      </a:cubicBezTo>
                      <a:cubicBezTo>
                        <a:pt x="0" y="10"/>
                        <a:pt x="0" y="9"/>
                        <a:pt x="0" y="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0" name="Freeform 295">
                  <a:extLst>
                    <a:ext uri="{FF2B5EF4-FFF2-40B4-BE49-F238E27FC236}">
                      <a16:creationId xmlns:a16="http://schemas.microsoft.com/office/drawing/2014/main" id="{62A1DE42-813D-480A-A776-B5AE816FE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2526"/>
                  <a:ext cx="7" cy="24"/>
                </a:xfrm>
                <a:custGeom>
                  <a:avLst/>
                  <a:gdLst>
                    <a:gd name="T0" fmla="*/ 3 w 3"/>
                    <a:gd name="T1" fmla="*/ 0 h 10"/>
                    <a:gd name="T2" fmla="*/ 2 w 3"/>
                    <a:gd name="T3" fmla="*/ 7 h 10"/>
                    <a:gd name="T4" fmla="*/ 0 w 3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0">
                      <a:moveTo>
                        <a:pt x="3" y="0"/>
                      </a:moveTo>
                      <a:cubicBezTo>
                        <a:pt x="3" y="2"/>
                        <a:pt x="2" y="7"/>
                        <a:pt x="2" y="7"/>
                      </a:cubicBezTo>
                      <a:cubicBezTo>
                        <a:pt x="0" y="10"/>
                        <a:pt x="0" y="10"/>
                        <a:pt x="0" y="1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1" name="Freeform 296">
                  <a:extLst>
                    <a:ext uri="{FF2B5EF4-FFF2-40B4-BE49-F238E27FC236}">
                      <a16:creationId xmlns:a16="http://schemas.microsoft.com/office/drawing/2014/main" id="{2923A88A-3CDF-4B8E-8D1E-3156D2245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" y="2540"/>
                  <a:ext cx="3" cy="22"/>
                </a:xfrm>
                <a:custGeom>
                  <a:avLst/>
                  <a:gdLst>
                    <a:gd name="T0" fmla="*/ 3 w 3"/>
                    <a:gd name="T1" fmla="*/ 0 h 22"/>
                    <a:gd name="T2" fmla="*/ 0 w 3"/>
                    <a:gd name="T3" fmla="*/ 22 h 22"/>
                    <a:gd name="T4" fmla="*/ 3 w 3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2">
                      <a:moveTo>
                        <a:pt x="3" y="0"/>
                      </a:moveTo>
                      <a:lnTo>
                        <a:pt x="0" y="2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2" name="Line 297">
                  <a:extLst>
                    <a:ext uri="{FF2B5EF4-FFF2-40B4-BE49-F238E27FC236}">
                      <a16:creationId xmlns:a16="http://schemas.microsoft.com/office/drawing/2014/main" id="{27A805E6-2933-4365-8FAF-BFCBF5E9C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22" y="2540"/>
                  <a:ext cx="3" cy="22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3" name="Freeform 298">
                  <a:extLst>
                    <a:ext uri="{FF2B5EF4-FFF2-40B4-BE49-F238E27FC236}">
                      <a16:creationId xmlns:a16="http://schemas.microsoft.com/office/drawing/2014/main" id="{DA81BB62-76BD-4A00-A168-2F90BF973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4" y="2559"/>
                  <a:ext cx="21" cy="22"/>
                </a:xfrm>
                <a:custGeom>
                  <a:avLst/>
                  <a:gdLst>
                    <a:gd name="T0" fmla="*/ 4 w 9"/>
                    <a:gd name="T1" fmla="*/ 8 h 9"/>
                    <a:gd name="T2" fmla="*/ 4 w 9"/>
                    <a:gd name="T3" fmla="*/ 8 h 9"/>
                    <a:gd name="T4" fmla="*/ 3 w 9"/>
                    <a:gd name="T5" fmla="*/ 6 h 9"/>
                    <a:gd name="T6" fmla="*/ 0 w 9"/>
                    <a:gd name="T7" fmla="*/ 7 h 9"/>
                    <a:gd name="T8" fmla="*/ 1 w 9"/>
                    <a:gd name="T9" fmla="*/ 7 h 9"/>
                    <a:gd name="T10" fmla="*/ 4 w 9"/>
                    <a:gd name="T11" fmla="*/ 1 h 9"/>
                    <a:gd name="T12" fmla="*/ 6 w 9"/>
                    <a:gd name="T13" fmla="*/ 0 h 9"/>
                    <a:gd name="T14" fmla="*/ 8 w 9"/>
                    <a:gd name="T15" fmla="*/ 0 h 9"/>
                    <a:gd name="T16" fmla="*/ 9 w 9"/>
                    <a:gd name="T17" fmla="*/ 2 h 9"/>
                    <a:gd name="T18" fmla="*/ 5 w 9"/>
                    <a:gd name="T19" fmla="*/ 8 h 9"/>
                    <a:gd name="T20" fmla="*/ 5 w 9"/>
                    <a:gd name="T21" fmla="*/ 9 h 9"/>
                    <a:gd name="T22" fmla="*/ 4 w 9"/>
                    <a:gd name="T2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9"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  <a:cubicBezTo>
                        <a:pt x="2" y="6"/>
                        <a:pt x="1" y="6"/>
                        <a:pt x="0" y="7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8"/>
                        <a:pt x="5" y="8"/>
                        <a:pt x="4" y="8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4" name="Freeform 299">
                  <a:extLst>
                    <a:ext uri="{FF2B5EF4-FFF2-40B4-BE49-F238E27FC236}">
                      <a16:creationId xmlns:a16="http://schemas.microsoft.com/office/drawing/2014/main" id="{6F0A4EEB-31A2-4536-9FF1-CDEB9AED1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" y="2543"/>
                  <a:ext cx="21" cy="23"/>
                </a:xfrm>
                <a:custGeom>
                  <a:avLst/>
                  <a:gdLst>
                    <a:gd name="T0" fmla="*/ 4 w 9"/>
                    <a:gd name="T1" fmla="*/ 2 h 10"/>
                    <a:gd name="T2" fmla="*/ 6 w 9"/>
                    <a:gd name="T3" fmla="*/ 1 h 10"/>
                    <a:gd name="T4" fmla="*/ 8 w 9"/>
                    <a:gd name="T5" fmla="*/ 1 h 10"/>
                    <a:gd name="T6" fmla="*/ 9 w 9"/>
                    <a:gd name="T7" fmla="*/ 3 h 10"/>
                    <a:gd name="T8" fmla="*/ 5 w 9"/>
                    <a:gd name="T9" fmla="*/ 8 h 10"/>
                    <a:gd name="T10" fmla="*/ 3 w 9"/>
                    <a:gd name="T11" fmla="*/ 9 h 10"/>
                    <a:gd name="T12" fmla="*/ 1 w 9"/>
                    <a:gd name="T13" fmla="*/ 9 h 10"/>
                    <a:gd name="T14" fmla="*/ 1 w 9"/>
                    <a:gd name="T15" fmla="*/ 7 h 10"/>
                    <a:gd name="T16" fmla="*/ 4 w 9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4" y="2"/>
                      </a:moveTo>
                      <a:cubicBezTo>
                        <a:pt x="4" y="1"/>
                        <a:pt x="5" y="0"/>
                        <a:pt x="6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9" y="2"/>
                        <a:pt x="9" y="3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4" y="10"/>
                        <a:pt x="3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8"/>
                        <a:pt x="1" y="7"/>
                      </a:cubicBez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5" name="Freeform 300">
                  <a:extLst>
                    <a:ext uri="{FF2B5EF4-FFF2-40B4-BE49-F238E27FC236}">
                      <a16:creationId xmlns:a16="http://schemas.microsoft.com/office/drawing/2014/main" id="{F2CF3400-D65C-449F-996C-D3680E92D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" y="2564"/>
                  <a:ext cx="22" cy="21"/>
                </a:xfrm>
                <a:custGeom>
                  <a:avLst/>
                  <a:gdLst>
                    <a:gd name="T0" fmla="*/ 1 w 9"/>
                    <a:gd name="T1" fmla="*/ 7 h 9"/>
                    <a:gd name="T2" fmla="*/ 2 w 9"/>
                    <a:gd name="T3" fmla="*/ 7 h 9"/>
                    <a:gd name="T4" fmla="*/ 4 w 9"/>
                    <a:gd name="T5" fmla="*/ 7 h 9"/>
                    <a:gd name="T6" fmla="*/ 5 w 9"/>
                    <a:gd name="T7" fmla="*/ 9 h 9"/>
                    <a:gd name="T8" fmla="*/ 5 w 9"/>
                    <a:gd name="T9" fmla="*/ 8 h 9"/>
                    <a:gd name="T10" fmla="*/ 9 w 9"/>
                    <a:gd name="T11" fmla="*/ 2 h 9"/>
                    <a:gd name="T12" fmla="*/ 8 w 9"/>
                    <a:gd name="T13" fmla="*/ 0 h 9"/>
                    <a:gd name="T14" fmla="*/ 6 w 9"/>
                    <a:gd name="T15" fmla="*/ 0 h 9"/>
                    <a:gd name="T16" fmla="*/ 4 w 9"/>
                    <a:gd name="T17" fmla="*/ 1 h 9"/>
                    <a:gd name="T18" fmla="*/ 0 w 9"/>
                    <a:gd name="T19" fmla="*/ 7 h 9"/>
                    <a:gd name="T20" fmla="*/ 0 w 9"/>
                    <a:gd name="T21" fmla="*/ 7 h 9"/>
                    <a:gd name="T22" fmla="*/ 1 w 9"/>
                    <a:gd name="T2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9">
                      <a:moveTo>
                        <a:pt x="1" y="7"/>
                      </a:move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5" y="7"/>
                        <a:pt x="5" y="8"/>
                        <a:pt x="5" y="9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1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6" name="Freeform 301">
                  <a:extLst>
                    <a:ext uri="{FF2B5EF4-FFF2-40B4-BE49-F238E27FC236}">
                      <a16:creationId xmlns:a16="http://schemas.microsoft.com/office/drawing/2014/main" id="{5ACF8BB6-1CEF-4454-9A9A-B27573108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2514"/>
                  <a:ext cx="15" cy="21"/>
                </a:xfrm>
                <a:custGeom>
                  <a:avLst/>
                  <a:gdLst>
                    <a:gd name="T0" fmla="*/ 6 w 6"/>
                    <a:gd name="T1" fmla="*/ 1 h 9"/>
                    <a:gd name="T2" fmla="*/ 5 w 6"/>
                    <a:gd name="T3" fmla="*/ 0 h 9"/>
                    <a:gd name="T4" fmla="*/ 3 w 6"/>
                    <a:gd name="T5" fmla="*/ 0 h 9"/>
                    <a:gd name="T6" fmla="*/ 1 w 6"/>
                    <a:gd name="T7" fmla="*/ 1 h 9"/>
                    <a:gd name="T8" fmla="*/ 0 w 6"/>
                    <a:gd name="T9" fmla="*/ 8 h 9"/>
                    <a:gd name="T10" fmla="*/ 2 w 6"/>
                    <a:gd name="T11" fmla="*/ 9 h 9"/>
                    <a:gd name="T12" fmla="*/ 4 w 6"/>
                    <a:gd name="T13" fmla="*/ 9 h 9"/>
                    <a:gd name="T14" fmla="*/ 5 w 6"/>
                    <a:gd name="T15" fmla="*/ 8 h 9"/>
                    <a:gd name="T16" fmla="*/ 6 w 6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9">
                      <a:moveTo>
                        <a:pt x="6" y="1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0" y="9"/>
                        <a:pt x="1" y="9"/>
                        <a:pt x="2" y="9"/>
                      </a:cubicBezTo>
                      <a:cubicBezTo>
                        <a:pt x="2" y="9"/>
                        <a:pt x="3" y="9"/>
                        <a:pt x="4" y="9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6" y="7"/>
                        <a:pt x="6" y="3"/>
                        <a:pt x="6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7" name="Freeform 302">
                  <a:extLst>
                    <a:ext uri="{FF2B5EF4-FFF2-40B4-BE49-F238E27FC236}">
                      <a16:creationId xmlns:a16="http://schemas.microsoft.com/office/drawing/2014/main" id="{816993EB-204E-4178-BB8F-08D80B687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2492"/>
                  <a:ext cx="14" cy="22"/>
                </a:xfrm>
                <a:custGeom>
                  <a:avLst/>
                  <a:gdLst>
                    <a:gd name="T0" fmla="*/ 6 w 6"/>
                    <a:gd name="T1" fmla="*/ 1 h 9"/>
                    <a:gd name="T2" fmla="*/ 5 w 6"/>
                    <a:gd name="T3" fmla="*/ 0 h 9"/>
                    <a:gd name="T4" fmla="*/ 3 w 6"/>
                    <a:gd name="T5" fmla="*/ 0 h 9"/>
                    <a:gd name="T6" fmla="*/ 1 w 6"/>
                    <a:gd name="T7" fmla="*/ 1 h 9"/>
                    <a:gd name="T8" fmla="*/ 0 w 6"/>
                    <a:gd name="T9" fmla="*/ 8 h 9"/>
                    <a:gd name="T10" fmla="*/ 2 w 6"/>
                    <a:gd name="T11" fmla="*/ 9 h 9"/>
                    <a:gd name="T12" fmla="*/ 4 w 6"/>
                    <a:gd name="T13" fmla="*/ 9 h 9"/>
                    <a:gd name="T14" fmla="*/ 5 w 6"/>
                    <a:gd name="T15" fmla="*/ 8 h 9"/>
                    <a:gd name="T16" fmla="*/ 6 w 6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9">
                      <a:moveTo>
                        <a:pt x="6" y="1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1" y="9"/>
                        <a:pt x="2" y="9"/>
                      </a:cubicBezTo>
                      <a:cubicBezTo>
                        <a:pt x="2" y="9"/>
                        <a:pt x="3" y="9"/>
                        <a:pt x="4" y="9"/>
                      </a:cubicBezTo>
                      <a:cubicBezTo>
                        <a:pt x="5" y="9"/>
                        <a:pt x="5" y="9"/>
                        <a:pt x="5" y="8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8" name="Freeform 303">
                  <a:extLst>
                    <a:ext uri="{FF2B5EF4-FFF2-40B4-BE49-F238E27FC236}">
                      <a16:creationId xmlns:a16="http://schemas.microsoft.com/office/drawing/2014/main" id="{B035D1B4-D40E-495A-A63A-CA0B681FE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540"/>
                  <a:ext cx="15" cy="0"/>
                </a:xfrm>
                <a:custGeom>
                  <a:avLst/>
                  <a:gdLst>
                    <a:gd name="T0" fmla="*/ 15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9" name="Line 304">
                  <a:extLst>
                    <a:ext uri="{FF2B5EF4-FFF2-40B4-BE49-F238E27FC236}">
                      <a16:creationId xmlns:a16="http://schemas.microsoft.com/office/drawing/2014/main" id="{67D020EF-860B-46E1-B45F-590EFC402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41" y="2540"/>
                  <a:ext cx="15" cy="0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0" name="Freeform 305">
                  <a:extLst>
                    <a:ext uri="{FF2B5EF4-FFF2-40B4-BE49-F238E27FC236}">
                      <a16:creationId xmlns:a16="http://schemas.microsoft.com/office/drawing/2014/main" id="{9E0872CA-069E-4107-B7BE-535138D5C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" y="2459"/>
                  <a:ext cx="50" cy="91"/>
                </a:xfrm>
                <a:custGeom>
                  <a:avLst/>
                  <a:gdLst>
                    <a:gd name="T0" fmla="*/ 0 w 21"/>
                    <a:gd name="T1" fmla="*/ 34 h 38"/>
                    <a:gd name="T2" fmla="*/ 18 w 21"/>
                    <a:gd name="T3" fmla="*/ 35 h 38"/>
                    <a:gd name="T4" fmla="*/ 7 w 21"/>
                    <a:gd name="T5" fmla="*/ 24 h 38"/>
                    <a:gd name="T6" fmla="*/ 21 w 21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38">
                      <a:moveTo>
                        <a:pt x="0" y="34"/>
                      </a:moveTo>
                      <a:cubicBezTo>
                        <a:pt x="1" y="32"/>
                        <a:pt x="16" y="38"/>
                        <a:pt x="18" y="35"/>
                      </a:cubicBezTo>
                      <a:cubicBezTo>
                        <a:pt x="20" y="32"/>
                        <a:pt x="5" y="27"/>
                        <a:pt x="7" y="24"/>
                      </a:cubicBezTo>
                      <a:cubicBezTo>
                        <a:pt x="11" y="17"/>
                        <a:pt x="21" y="0"/>
                        <a:pt x="21" y="0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1" name="Freeform 306">
                  <a:extLst>
                    <a:ext uri="{FF2B5EF4-FFF2-40B4-BE49-F238E27FC236}">
                      <a16:creationId xmlns:a16="http://schemas.microsoft.com/office/drawing/2014/main" id="{878B14E2-CC39-41A3-8FC9-1220DC94F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2519"/>
                  <a:ext cx="15" cy="12"/>
                </a:xfrm>
                <a:custGeom>
                  <a:avLst/>
                  <a:gdLst>
                    <a:gd name="T0" fmla="*/ 3 w 15"/>
                    <a:gd name="T1" fmla="*/ 0 h 12"/>
                    <a:gd name="T2" fmla="*/ 15 w 15"/>
                    <a:gd name="T3" fmla="*/ 0 h 12"/>
                    <a:gd name="T4" fmla="*/ 12 w 15"/>
                    <a:gd name="T5" fmla="*/ 12 h 12"/>
                    <a:gd name="T6" fmla="*/ 0 w 15"/>
                    <a:gd name="T7" fmla="*/ 12 h 12"/>
                    <a:gd name="T8" fmla="*/ 3 w 15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3" y="0"/>
                      </a:moveTo>
                      <a:lnTo>
                        <a:pt x="15" y="0"/>
                      </a:lnTo>
                      <a:lnTo>
                        <a:pt x="12" y="12"/>
                      </a:lnTo>
                      <a:lnTo>
                        <a:pt x="0" y="1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2" name="Freeform 307">
                  <a:extLst>
                    <a:ext uri="{FF2B5EF4-FFF2-40B4-BE49-F238E27FC236}">
                      <a16:creationId xmlns:a16="http://schemas.microsoft.com/office/drawing/2014/main" id="{3CE15DF2-90F3-47E0-90FB-31B86E41D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538"/>
                  <a:ext cx="21" cy="24"/>
                </a:xfrm>
                <a:custGeom>
                  <a:avLst/>
                  <a:gdLst>
                    <a:gd name="T0" fmla="*/ 9 w 9"/>
                    <a:gd name="T1" fmla="*/ 3 h 10"/>
                    <a:gd name="T2" fmla="*/ 8 w 9"/>
                    <a:gd name="T3" fmla="*/ 1 h 10"/>
                    <a:gd name="T4" fmla="*/ 6 w 9"/>
                    <a:gd name="T5" fmla="*/ 1 h 10"/>
                    <a:gd name="T6" fmla="*/ 4 w 9"/>
                    <a:gd name="T7" fmla="*/ 2 h 10"/>
                    <a:gd name="T8" fmla="*/ 1 w 9"/>
                    <a:gd name="T9" fmla="*/ 7 h 10"/>
                    <a:gd name="T10" fmla="*/ 1 w 9"/>
                    <a:gd name="T11" fmla="*/ 9 h 10"/>
                    <a:gd name="T12" fmla="*/ 3 w 9"/>
                    <a:gd name="T13" fmla="*/ 9 h 10"/>
                    <a:gd name="T14" fmla="*/ 6 w 9"/>
                    <a:gd name="T15" fmla="*/ 8 h 10"/>
                    <a:gd name="T16" fmla="*/ 9 w 9"/>
                    <a:gd name="T1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9" y="3"/>
                      </a:moveTo>
                      <a:cubicBezTo>
                        <a:pt x="9" y="2"/>
                        <a:pt x="9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0"/>
                        <a:pt x="5" y="9"/>
                        <a:pt x="6" y="8"/>
                      </a:cubicBez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3" name="Freeform 308">
                  <a:extLst>
                    <a:ext uri="{FF2B5EF4-FFF2-40B4-BE49-F238E27FC236}">
                      <a16:creationId xmlns:a16="http://schemas.microsoft.com/office/drawing/2014/main" id="{BC8E6FD8-6563-4920-A9B7-068B3A6E8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" y="2516"/>
                  <a:ext cx="14" cy="22"/>
                </a:xfrm>
                <a:custGeom>
                  <a:avLst/>
                  <a:gdLst>
                    <a:gd name="T0" fmla="*/ 1 w 6"/>
                    <a:gd name="T1" fmla="*/ 0 h 9"/>
                    <a:gd name="T2" fmla="*/ 2 w 6"/>
                    <a:gd name="T3" fmla="*/ 0 h 9"/>
                    <a:gd name="T4" fmla="*/ 4 w 6"/>
                    <a:gd name="T5" fmla="*/ 0 h 9"/>
                    <a:gd name="T6" fmla="*/ 6 w 6"/>
                    <a:gd name="T7" fmla="*/ 1 h 9"/>
                    <a:gd name="T8" fmla="*/ 5 w 6"/>
                    <a:gd name="T9" fmla="*/ 8 h 9"/>
                    <a:gd name="T10" fmla="*/ 3 w 6"/>
                    <a:gd name="T11" fmla="*/ 9 h 9"/>
                    <a:gd name="T12" fmla="*/ 1 w 6"/>
                    <a:gd name="T13" fmla="*/ 9 h 9"/>
                    <a:gd name="T14" fmla="*/ 0 w 6"/>
                    <a:gd name="T15" fmla="*/ 8 h 9"/>
                    <a:gd name="T16" fmla="*/ 1 w 6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9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6" y="0"/>
                        <a:pt x="6" y="1"/>
                      </a:cubicBezTo>
                      <a:cubicBezTo>
                        <a:pt x="5" y="3"/>
                        <a:pt x="5" y="6"/>
                        <a:pt x="5" y="8"/>
                      </a:cubicBezTo>
                      <a:cubicBezTo>
                        <a:pt x="5" y="9"/>
                        <a:pt x="4" y="9"/>
                        <a:pt x="3" y="9"/>
                      </a:cubicBezTo>
                      <a:cubicBezTo>
                        <a:pt x="3" y="9"/>
                        <a:pt x="2" y="9"/>
                        <a:pt x="1" y="9"/>
                      </a:cubicBezTo>
                      <a:cubicBezTo>
                        <a:pt x="0" y="9"/>
                        <a:pt x="0" y="8"/>
                        <a:pt x="0" y="8"/>
                      </a:cubicBezTo>
                      <a:cubicBezTo>
                        <a:pt x="0" y="6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4" name="Freeform 309">
                  <a:extLst>
                    <a:ext uri="{FF2B5EF4-FFF2-40B4-BE49-F238E27FC236}">
                      <a16:creationId xmlns:a16="http://schemas.microsoft.com/office/drawing/2014/main" id="{EB8CA0F8-CB41-47FA-B27F-E22F21984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2157"/>
                  <a:ext cx="33" cy="21"/>
                </a:xfrm>
                <a:custGeom>
                  <a:avLst/>
                  <a:gdLst>
                    <a:gd name="T0" fmla="*/ 13 w 14"/>
                    <a:gd name="T1" fmla="*/ 0 h 9"/>
                    <a:gd name="T2" fmla="*/ 3 w 14"/>
                    <a:gd name="T3" fmla="*/ 4 h 9"/>
                    <a:gd name="T4" fmla="*/ 4 w 14"/>
                    <a:gd name="T5" fmla="*/ 8 h 9"/>
                    <a:gd name="T6" fmla="*/ 14 w 14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9">
                      <a:moveTo>
                        <a:pt x="13" y="0"/>
                      </a:moveTo>
                      <a:cubicBezTo>
                        <a:pt x="13" y="0"/>
                        <a:pt x="6" y="3"/>
                        <a:pt x="3" y="4"/>
                      </a:cubicBezTo>
                      <a:cubicBezTo>
                        <a:pt x="0" y="5"/>
                        <a:pt x="1" y="9"/>
                        <a:pt x="4" y="8"/>
                      </a:cubicBezTo>
                      <a:cubicBezTo>
                        <a:pt x="7" y="7"/>
                        <a:pt x="14" y="4"/>
                        <a:pt x="14" y="4"/>
                      </a:cubicBezTo>
                    </a:path>
                  </a:pathLst>
                </a:custGeom>
                <a:noFill/>
                <a:ln w="14288" cap="rnd">
                  <a:solidFill>
                    <a:srgbClr val="866A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5" name="Freeform 310">
                  <a:extLst>
                    <a:ext uri="{FF2B5EF4-FFF2-40B4-BE49-F238E27FC236}">
                      <a16:creationId xmlns:a16="http://schemas.microsoft.com/office/drawing/2014/main" id="{56ECAFCB-0E53-42DA-9649-E4B3359CE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109"/>
                  <a:ext cx="12" cy="21"/>
                </a:xfrm>
                <a:custGeom>
                  <a:avLst/>
                  <a:gdLst>
                    <a:gd name="T0" fmla="*/ 5 w 5"/>
                    <a:gd name="T1" fmla="*/ 9 h 9"/>
                    <a:gd name="T2" fmla="*/ 3 w 5"/>
                    <a:gd name="T3" fmla="*/ 3 h 9"/>
                    <a:gd name="T4" fmla="*/ 0 w 5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7"/>
                        <a:pt x="3" y="3"/>
                        <a:pt x="3" y="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6" name="Freeform 311">
                  <a:extLst>
                    <a:ext uri="{FF2B5EF4-FFF2-40B4-BE49-F238E27FC236}">
                      <a16:creationId xmlns:a16="http://schemas.microsoft.com/office/drawing/2014/main" id="{89CC42A2-1AC8-412F-A2D3-55729AF87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2102"/>
                  <a:ext cx="7" cy="19"/>
                </a:xfrm>
                <a:custGeom>
                  <a:avLst/>
                  <a:gdLst>
                    <a:gd name="T0" fmla="*/ 7 w 7"/>
                    <a:gd name="T1" fmla="*/ 19 h 19"/>
                    <a:gd name="T2" fmla="*/ 0 w 7"/>
                    <a:gd name="T3" fmla="*/ 0 h 19"/>
                    <a:gd name="T4" fmla="*/ 7 w 7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9">
                      <a:moveTo>
                        <a:pt x="7" y="19"/>
                      </a:moveTo>
                      <a:lnTo>
                        <a:pt x="0" y="0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7" name="Line 312">
                  <a:extLst>
                    <a:ext uri="{FF2B5EF4-FFF2-40B4-BE49-F238E27FC236}">
                      <a16:creationId xmlns:a16="http://schemas.microsoft.com/office/drawing/2014/main" id="{B99D3949-FAB7-45B0-B183-56014C06DE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213" y="2102"/>
                  <a:ext cx="7" cy="19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8" name="Freeform 313">
                  <a:extLst>
                    <a:ext uri="{FF2B5EF4-FFF2-40B4-BE49-F238E27FC236}">
                      <a16:creationId xmlns:a16="http://schemas.microsoft.com/office/drawing/2014/main" id="{5ECD60A6-7505-4255-823B-5FD8141BB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" y="2104"/>
                  <a:ext cx="24" cy="22"/>
                </a:xfrm>
                <a:custGeom>
                  <a:avLst/>
                  <a:gdLst>
                    <a:gd name="T0" fmla="*/ 9 w 10"/>
                    <a:gd name="T1" fmla="*/ 5 h 9"/>
                    <a:gd name="T2" fmla="*/ 9 w 10"/>
                    <a:gd name="T3" fmla="*/ 7 h 9"/>
                    <a:gd name="T4" fmla="*/ 8 w 10"/>
                    <a:gd name="T5" fmla="*/ 8 h 9"/>
                    <a:gd name="T6" fmla="*/ 5 w 10"/>
                    <a:gd name="T7" fmla="*/ 8 h 9"/>
                    <a:gd name="T8" fmla="*/ 1 w 10"/>
                    <a:gd name="T9" fmla="*/ 3 h 9"/>
                    <a:gd name="T10" fmla="*/ 1 w 10"/>
                    <a:gd name="T11" fmla="*/ 1 h 9"/>
                    <a:gd name="T12" fmla="*/ 2 w 10"/>
                    <a:gd name="T13" fmla="*/ 0 h 9"/>
                    <a:gd name="T14" fmla="*/ 5 w 10"/>
                    <a:gd name="T15" fmla="*/ 1 h 9"/>
                    <a:gd name="T16" fmla="*/ 9 w 10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9" y="5"/>
                      </a:move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9"/>
                        <a:pt x="6" y="8"/>
                        <a:pt x="5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5" y="1"/>
                      </a:cubicBez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9" name="Freeform 314">
                  <a:extLst>
                    <a:ext uri="{FF2B5EF4-FFF2-40B4-BE49-F238E27FC236}">
                      <a16:creationId xmlns:a16="http://schemas.microsoft.com/office/drawing/2014/main" id="{532F49CE-F22C-43AE-91FE-A9AC1CF030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088"/>
                  <a:ext cx="23" cy="21"/>
                </a:xfrm>
                <a:custGeom>
                  <a:avLst/>
                  <a:gdLst>
                    <a:gd name="T0" fmla="*/ 4 w 10"/>
                    <a:gd name="T1" fmla="*/ 1 h 9"/>
                    <a:gd name="T2" fmla="*/ 3 w 10"/>
                    <a:gd name="T3" fmla="*/ 1 h 9"/>
                    <a:gd name="T4" fmla="*/ 3 w 10"/>
                    <a:gd name="T5" fmla="*/ 3 h 9"/>
                    <a:gd name="T6" fmla="*/ 0 w 10"/>
                    <a:gd name="T7" fmla="*/ 3 h 9"/>
                    <a:gd name="T8" fmla="*/ 1 w 10"/>
                    <a:gd name="T9" fmla="*/ 3 h 9"/>
                    <a:gd name="T10" fmla="*/ 5 w 10"/>
                    <a:gd name="T11" fmla="*/ 8 h 9"/>
                    <a:gd name="T12" fmla="*/ 8 w 10"/>
                    <a:gd name="T13" fmla="*/ 8 h 9"/>
                    <a:gd name="T14" fmla="*/ 9 w 10"/>
                    <a:gd name="T15" fmla="*/ 7 h 9"/>
                    <a:gd name="T16" fmla="*/ 10 w 10"/>
                    <a:gd name="T17" fmla="*/ 5 h 9"/>
                    <a:gd name="T18" fmla="*/ 5 w 10"/>
                    <a:gd name="T19" fmla="*/ 0 h 9"/>
                    <a:gd name="T20" fmla="*/ 4 w 10"/>
                    <a:gd name="T21" fmla="*/ 0 h 9"/>
                    <a:gd name="T22" fmla="*/ 4 w 10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9">
                      <a:moveTo>
                        <a:pt x="4" y="1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6" y="9"/>
                        <a:pt x="7" y="9"/>
                        <a:pt x="8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6"/>
                        <a:pt x="10" y="5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0" name="Freeform 315">
                  <a:extLst>
                    <a:ext uri="{FF2B5EF4-FFF2-40B4-BE49-F238E27FC236}">
                      <a16:creationId xmlns:a16="http://schemas.microsoft.com/office/drawing/2014/main" id="{B7A521C3-D9AA-47CD-B666-79B9AEF38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095"/>
                  <a:ext cx="24" cy="21"/>
                </a:xfrm>
                <a:custGeom>
                  <a:avLst/>
                  <a:gdLst>
                    <a:gd name="T0" fmla="*/ 5 w 10"/>
                    <a:gd name="T1" fmla="*/ 8 h 9"/>
                    <a:gd name="T2" fmla="*/ 8 w 10"/>
                    <a:gd name="T3" fmla="*/ 9 h 9"/>
                    <a:gd name="T4" fmla="*/ 9 w 10"/>
                    <a:gd name="T5" fmla="*/ 8 h 9"/>
                    <a:gd name="T6" fmla="*/ 9 w 10"/>
                    <a:gd name="T7" fmla="*/ 6 h 9"/>
                    <a:gd name="T8" fmla="*/ 5 w 10"/>
                    <a:gd name="T9" fmla="*/ 1 h 9"/>
                    <a:gd name="T10" fmla="*/ 3 w 10"/>
                    <a:gd name="T11" fmla="*/ 1 h 9"/>
                    <a:gd name="T12" fmla="*/ 1 w 10"/>
                    <a:gd name="T13" fmla="*/ 2 h 9"/>
                    <a:gd name="T14" fmla="*/ 1 w 10"/>
                    <a:gd name="T15" fmla="*/ 4 h 9"/>
                    <a:gd name="T16" fmla="*/ 5 w 10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5" y="8"/>
                      </a:move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7"/>
                        <a:pt x="10" y="6"/>
                        <a:pt x="9" y="6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1" y="4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1" name="Freeform 316">
                  <a:extLst>
                    <a:ext uri="{FF2B5EF4-FFF2-40B4-BE49-F238E27FC236}">
                      <a16:creationId xmlns:a16="http://schemas.microsoft.com/office/drawing/2014/main" id="{034A4F35-270E-403E-84A3-E688ED259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080"/>
                  <a:ext cx="23" cy="19"/>
                </a:xfrm>
                <a:custGeom>
                  <a:avLst/>
                  <a:gdLst>
                    <a:gd name="T0" fmla="*/ 1 w 10"/>
                    <a:gd name="T1" fmla="*/ 2 h 8"/>
                    <a:gd name="T2" fmla="*/ 2 w 10"/>
                    <a:gd name="T3" fmla="*/ 2 h 8"/>
                    <a:gd name="T4" fmla="*/ 4 w 10"/>
                    <a:gd name="T5" fmla="*/ 2 h 8"/>
                    <a:gd name="T6" fmla="*/ 5 w 10"/>
                    <a:gd name="T7" fmla="*/ 0 h 8"/>
                    <a:gd name="T8" fmla="*/ 5 w 10"/>
                    <a:gd name="T9" fmla="*/ 0 h 8"/>
                    <a:gd name="T10" fmla="*/ 10 w 10"/>
                    <a:gd name="T11" fmla="*/ 5 h 8"/>
                    <a:gd name="T12" fmla="*/ 10 w 10"/>
                    <a:gd name="T13" fmla="*/ 7 h 8"/>
                    <a:gd name="T14" fmla="*/ 8 w 10"/>
                    <a:gd name="T15" fmla="*/ 8 h 8"/>
                    <a:gd name="T16" fmla="*/ 6 w 10"/>
                    <a:gd name="T17" fmla="*/ 8 h 8"/>
                    <a:gd name="T18" fmla="*/ 1 w 10"/>
                    <a:gd name="T19" fmla="*/ 3 h 8"/>
                    <a:gd name="T20" fmla="*/ 0 w 10"/>
                    <a:gd name="T21" fmla="*/ 2 h 8"/>
                    <a:gd name="T22" fmla="*/ 1 w 10"/>
                    <a:gd name="T2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8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6"/>
                        <a:pt x="10" y="6"/>
                        <a:pt x="10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2" name="Freeform 317">
                  <a:extLst>
                    <a:ext uri="{FF2B5EF4-FFF2-40B4-BE49-F238E27FC236}">
                      <a16:creationId xmlns:a16="http://schemas.microsoft.com/office/drawing/2014/main" id="{D327DAAE-C30F-4E1D-8552-46A389DFD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9" y="2140"/>
                  <a:ext cx="19" cy="24"/>
                </a:xfrm>
                <a:custGeom>
                  <a:avLst/>
                  <a:gdLst>
                    <a:gd name="T0" fmla="*/ 8 w 8"/>
                    <a:gd name="T1" fmla="*/ 8 h 10"/>
                    <a:gd name="T2" fmla="*/ 6 w 8"/>
                    <a:gd name="T3" fmla="*/ 9 h 10"/>
                    <a:gd name="T4" fmla="*/ 5 w 8"/>
                    <a:gd name="T5" fmla="*/ 10 h 10"/>
                    <a:gd name="T6" fmla="*/ 3 w 8"/>
                    <a:gd name="T7" fmla="*/ 10 h 10"/>
                    <a:gd name="T8" fmla="*/ 0 w 8"/>
                    <a:gd name="T9" fmla="*/ 3 h 10"/>
                    <a:gd name="T10" fmla="*/ 1 w 8"/>
                    <a:gd name="T11" fmla="*/ 1 h 10"/>
                    <a:gd name="T12" fmla="*/ 3 w 8"/>
                    <a:gd name="T13" fmla="*/ 1 h 10"/>
                    <a:gd name="T14" fmla="*/ 5 w 8"/>
                    <a:gd name="T15" fmla="*/ 1 h 10"/>
                    <a:gd name="T16" fmla="*/ 8 w 8"/>
                    <a:gd name="T1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8" y="8"/>
                      </a:moveTo>
                      <a:cubicBezTo>
                        <a:pt x="8" y="9"/>
                        <a:pt x="7" y="9"/>
                        <a:pt x="6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3" y="10"/>
                        <a:pt x="3" y="1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0"/>
                        <a:pt x="5" y="0"/>
                        <a:pt x="5" y="1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3" name="Freeform 318">
                  <a:extLst>
                    <a:ext uri="{FF2B5EF4-FFF2-40B4-BE49-F238E27FC236}">
                      <a16:creationId xmlns:a16="http://schemas.microsoft.com/office/drawing/2014/main" id="{0493E2AD-8E3A-4511-B072-1B40846F8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2099"/>
                  <a:ext cx="7" cy="27"/>
                </a:xfrm>
                <a:custGeom>
                  <a:avLst/>
                  <a:gdLst>
                    <a:gd name="T0" fmla="*/ 3 w 3"/>
                    <a:gd name="T1" fmla="*/ 11 h 11"/>
                    <a:gd name="T2" fmla="*/ 0 w 3"/>
                    <a:gd name="T3" fmla="*/ 4 h 11"/>
                    <a:gd name="T4" fmla="*/ 1 w 3"/>
                    <a:gd name="T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1">
                      <a:moveTo>
                        <a:pt x="3" y="11"/>
                      </a:moveTo>
                      <a:cubicBezTo>
                        <a:pt x="2" y="9"/>
                        <a:pt x="0" y="4"/>
                        <a:pt x="0" y="4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4" name="Freeform 319">
                  <a:extLst>
                    <a:ext uri="{FF2B5EF4-FFF2-40B4-BE49-F238E27FC236}">
                      <a16:creationId xmlns:a16="http://schemas.microsoft.com/office/drawing/2014/main" id="{8CEE705D-D736-47F5-9494-EF08E5AAA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5" y="2085"/>
                  <a:ext cx="8" cy="19"/>
                </a:xfrm>
                <a:custGeom>
                  <a:avLst/>
                  <a:gdLst>
                    <a:gd name="T0" fmla="*/ 8 w 8"/>
                    <a:gd name="T1" fmla="*/ 19 h 19"/>
                    <a:gd name="T2" fmla="*/ 0 w 8"/>
                    <a:gd name="T3" fmla="*/ 0 h 19"/>
                    <a:gd name="T4" fmla="*/ 8 w 8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8" y="19"/>
                      </a:moveTo>
                      <a:lnTo>
                        <a:pt x="0" y="0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5" name="Line 320">
                  <a:extLst>
                    <a:ext uri="{FF2B5EF4-FFF2-40B4-BE49-F238E27FC236}">
                      <a16:creationId xmlns:a16="http://schemas.microsoft.com/office/drawing/2014/main" id="{B5B99FE6-B8E9-4705-9350-DDC4594F7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255" y="2085"/>
                  <a:ext cx="8" cy="19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6" name="Freeform 321">
                  <a:extLst>
                    <a:ext uri="{FF2B5EF4-FFF2-40B4-BE49-F238E27FC236}">
                      <a16:creationId xmlns:a16="http://schemas.microsoft.com/office/drawing/2014/main" id="{E8DB80E9-DB9D-4E75-8053-AAA9F8696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0" y="2059"/>
                  <a:ext cx="14" cy="24"/>
                </a:xfrm>
                <a:custGeom>
                  <a:avLst/>
                  <a:gdLst>
                    <a:gd name="T0" fmla="*/ 2 w 6"/>
                    <a:gd name="T1" fmla="*/ 1 h 10"/>
                    <a:gd name="T2" fmla="*/ 2 w 6"/>
                    <a:gd name="T3" fmla="*/ 1 h 10"/>
                    <a:gd name="T4" fmla="*/ 4 w 6"/>
                    <a:gd name="T5" fmla="*/ 2 h 10"/>
                    <a:gd name="T6" fmla="*/ 6 w 6"/>
                    <a:gd name="T7" fmla="*/ 0 h 10"/>
                    <a:gd name="T8" fmla="*/ 6 w 6"/>
                    <a:gd name="T9" fmla="*/ 1 h 10"/>
                    <a:gd name="T10" fmla="*/ 5 w 6"/>
                    <a:gd name="T11" fmla="*/ 8 h 10"/>
                    <a:gd name="T12" fmla="*/ 4 w 6"/>
                    <a:gd name="T13" fmla="*/ 10 h 10"/>
                    <a:gd name="T14" fmla="*/ 2 w 6"/>
                    <a:gd name="T15" fmla="*/ 10 h 10"/>
                    <a:gd name="T16" fmla="*/ 1 w 6"/>
                    <a:gd name="T17" fmla="*/ 8 h 10"/>
                    <a:gd name="T18" fmla="*/ 1 w 6"/>
                    <a:gd name="T19" fmla="*/ 1 h 10"/>
                    <a:gd name="T20" fmla="*/ 1 w 6"/>
                    <a:gd name="T21" fmla="*/ 1 h 10"/>
                    <a:gd name="T22" fmla="*/ 2 w 6"/>
                    <a:gd name="T23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0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9"/>
                        <a:pt x="4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9"/>
                        <a:pt x="1" y="8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7" name="Freeform 322">
                  <a:extLst>
                    <a:ext uri="{FF2B5EF4-FFF2-40B4-BE49-F238E27FC236}">
                      <a16:creationId xmlns:a16="http://schemas.microsoft.com/office/drawing/2014/main" id="{E4BDC161-DE7B-4769-B7DC-2CE609455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2083"/>
                  <a:ext cx="12" cy="24"/>
                </a:xfrm>
                <a:custGeom>
                  <a:avLst/>
                  <a:gdLst>
                    <a:gd name="T0" fmla="*/ 5 w 5"/>
                    <a:gd name="T1" fmla="*/ 8 h 10"/>
                    <a:gd name="T2" fmla="*/ 3 w 5"/>
                    <a:gd name="T3" fmla="*/ 10 h 10"/>
                    <a:gd name="T4" fmla="*/ 1 w 5"/>
                    <a:gd name="T5" fmla="*/ 10 h 10"/>
                    <a:gd name="T6" fmla="*/ 0 w 5"/>
                    <a:gd name="T7" fmla="*/ 9 h 10"/>
                    <a:gd name="T8" fmla="*/ 0 w 5"/>
                    <a:gd name="T9" fmla="*/ 3 h 10"/>
                    <a:gd name="T10" fmla="*/ 2 w 5"/>
                    <a:gd name="T11" fmla="*/ 1 h 10"/>
                    <a:gd name="T12" fmla="*/ 4 w 5"/>
                    <a:gd name="T13" fmla="*/ 0 h 10"/>
                    <a:gd name="T14" fmla="*/ 5 w 5"/>
                    <a:gd name="T15" fmla="*/ 2 h 10"/>
                    <a:gd name="T16" fmla="*/ 5 w 5"/>
                    <a:gd name="T1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0">
                      <a:moveTo>
                        <a:pt x="5" y="8"/>
                      </a:moveTo>
                      <a:cubicBezTo>
                        <a:pt x="5" y="9"/>
                        <a:pt x="4" y="10"/>
                        <a:pt x="3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10"/>
                        <a:pt x="0" y="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2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5" y="1"/>
                        <a:pt x="5" y="2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8" name="Freeform 323">
                  <a:extLst>
                    <a:ext uri="{FF2B5EF4-FFF2-40B4-BE49-F238E27FC236}">
                      <a16:creationId xmlns:a16="http://schemas.microsoft.com/office/drawing/2014/main" id="{B9CADA27-E817-42E9-967E-9986E5353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2061"/>
                  <a:ext cx="14" cy="24"/>
                </a:xfrm>
                <a:custGeom>
                  <a:avLst/>
                  <a:gdLst>
                    <a:gd name="T0" fmla="*/ 5 w 6"/>
                    <a:gd name="T1" fmla="*/ 1 h 10"/>
                    <a:gd name="T2" fmla="*/ 4 w 6"/>
                    <a:gd name="T3" fmla="*/ 1 h 10"/>
                    <a:gd name="T4" fmla="*/ 3 w 6"/>
                    <a:gd name="T5" fmla="*/ 2 h 10"/>
                    <a:gd name="T6" fmla="*/ 1 w 6"/>
                    <a:gd name="T7" fmla="*/ 1 h 10"/>
                    <a:gd name="T8" fmla="*/ 1 w 6"/>
                    <a:gd name="T9" fmla="*/ 1 h 10"/>
                    <a:gd name="T10" fmla="*/ 0 w 6"/>
                    <a:gd name="T11" fmla="*/ 8 h 10"/>
                    <a:gd name="T12" fmla="*/ 2 w 6"/>
                    <a:gd name="T13" fmla="*/ 10 h 10"/>
                    <a:gd name="T14" fmla="*/ 4 w 6"/>
                    <a:gd name="T15" fmla="*/ 9 h 10"/>
                    <a:gd name="T16" fmla="*/ 5 w 6"/>
                    <a:gd name="T17" fmla="*/ 7 h 10"/>
                    <a:gd name="T18" fmla="*/ 6 w 6"/>
                    <a:gd name="T19" fmla="*/ 1 h 10"/>
                    <a:gd name="T20" fmla="*/ 6 w 6"/>
                    <a:gd name="T21" fmla="*/ 0 h 10"/>
                    <a:gd name="T22" fmla="*/ 5 w 6"/>
                    <a:gd name="T23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0">
                      <a:moveTo>
                        <a:pt x="5" y="1"/>
                      </a:move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1"/>
                        <a:pt x="3" y="2"/>
                        <a:pt x="3" y="2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1" y="10"/>
                        <a:pt x="2" y="10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5" y="8"/>
                        <a:pt x="5" y="7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9" name="Freeform 324">
                  <a:extLst>
                    <a:ext uri="{FF2B5EF4-FFF2-40B4-BE49-F238E27FC236}">
                      <a16:creationId xmlns:a16="http://schemas.microsoft.com/office/drawing/2014/main" id="{692B7E76-8AF5-4632-ADAB-1F3DC5C5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6" y="2114"/>
                  <a:ext cx="19" cy="24"/>
                </a:xfrm>
                <a:custGeom>
                  <a:avLst/>
                  <a:gdLst>
                    <a:gd name="T0" fmla="*/ 3 w 8"/>
                    <a:gd name="T1" fmla="*/ 10 h 10"/>
                    <a:gd name="T2" fmla="*/ 5 w 8"/>
                    <a:gd name="T3" fmla="*/ 10 h 10"/>
                    <a:gd name="T4" fmla="*/ 6 w 8"/>
                    <a:gd name="T5" fmla="*/ 9 h 10"/>
                    <a:gd name="T6" fmla="*/ 7 w 8"/>
                    <a:gd name="T7" fmla="*/ 8 h 10"/>
                    <a:gd name="T8" fmla="*/ 5 w 8"/>
                    <a:gd name="T9" fmla="*/ 1 h 10"/>
                    <a:gd name="T10" fmla="*/ 3 w 8"/>
                    <a:gd name="T11" fmla="*/ 1 h 10"/>
                    <a:gd name="T12" fmla="*/ 1 w 8"/>
                    <a:gd name="T13" fmla="*/ 1 h 10"/>
                    <a:gd name="T14" fmla="*/ 0 w 8"/>
                    <a:gd name="T15" fmla="*/ 3 h 10"/>
                    <a:gd name="T16" fmla="*/ 3 w 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3" y="10"/>
                      </a:move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5" y="10"/>
                        <a:pt x="6" y="10"/>
                        <a:pt x="6" y="9"/>
                      </a:cubicBezTo>
                      <a:cubicBezTo>
                        <a:pt x="7" y="9"/>
                        <a:pt x="8" y="9"/>
                        <a:pt x="7" y="8"/>
                      </a:cubicBezTo>
                      <a:cubicBezTo>
                        <a:pt x="7" y="6"/>
                        <a:pt x="6" y="3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1" y="5"/>
                        <a:pt x="2" y="8"/>
                        <a:pt x="3" y="1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0" name="Freeform 325">
                  <a:extLst>
                    <a:ext uri="{FF2B5EF4-FFF2-40B4-BE49-F238E27FC236}">
                      <a16:creationId xmlns:a16="http://schemas.microsoft.com/office/drawing/2014/main" id="{EAFF858D-5816-48DD-8FA8-348B44E57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2135"/>
                  <a:ext cx="19" cy="24"/>
                </a:xfrm>
                <a:custGeom>
                  <a:avLst/>
                  <a:gdLst>
                    <a:gd name="T0" fmla="*/ 3 w 8"/>
                    <a:gd name="T1" fmla="*/ 9 h 10"/>
                    <a:gd name="T2" fmla="*/ 5 w 8"/>
                    <a:gd name="T3" fmla="*/ 10 h 10"/>
                    <a:gd name="T4" fmla="*/ 7 w 8"/>
                    <a:gd name="T5" fmla="*/ 9 h 10"/>
                    <a:gd name="T6" fmla="*/ 8 w 8"/>
                    <a:gd name="T7" fmla="*/ 7 h 10"/>
                    <a:gd name="T8" fmla="*/ 5 w 8"/>
                    <a:gd name="T9" fmla="*/ 1 h 10"/>
                    <a:gd name="T10" fmla="*/ 3 w 8"/>
                    <a:gd name="T11" fmla="*/ 0 h 10"/>
                    <a:gd name="T12" fmla="*/ 2 w 8"/>
                    <a:gd name="T13" fmla="*/ 1 h 10"/>
                    <a:gd name="T14" fmla="*/ 0 w 8"/>
                    <a:gd name="T15" fmla="*/ 3 h 10"/>
                    <a:gd name="T16" fmla="*/ 3 w 8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3" y="9"/>
                      </a:move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8" y="8"/>
                        <a:pt x="8" y="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1" name="Freeform 326">
                  <a:extLst>
                    <a:ext uri="{FF2B5EF4-FFF2-40B4-BE49-F238E27FC236}">
                      <a16:creationId xmlns:a16="http://schemas.microsoft.com/office/drawing/2014/main" id="{F2CF92AB-97CF-461B-A5AF-67D0AFF39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" y="2114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15 w 15"/>
                    <a:gd name="T3" fmla="*/ 0 h 5"/>
                    <a:gd name="T4" fmla="*/ 0 w 15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2" name="Line 327">
                  <a:extLst>
                    <a:ext uri="{FF2B5EF4-FFF2-40B4-BE49-F238E27FC236}">
                      <a16:creationId xmlns:a16="http://schemas.microsoft.com/office/drawing/2014/main" id="{00C7B04B-2759-4439-AF23-193B109556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36" y="2114"/>
                  <a:ext cx="15" cy="5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3" name="Freeform 328">
                  <a:extLst>
                    <a:ext uri="{FF2B5EF4-FFF2-40B4-BE49-F238E27FC236}">
                      <a16:creationId xmlns:a16="http://schemas.microsoft.com/office/drawing/2014/main" id="{0804A09D-81B8-45FB-B95D-882C6FDBA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104"/>
                  <a:ext cx="40" cy="93"/>
                </a:xfrm>
                <a:custGeom>
                  <a:avLst/>
                  <a:gdLst>
                    <a:gd name="T0" fmla="*/ 17 w 17"/>
                    <a:gd name="T1" fmla="*/ 0 h 39"/>
                    <a:gd name="T2" fmla="*/ 0 w 17"/>
                    <a:gd name="T3" fmla="*/ 7 h 39"/>
                    <a:gd name="T4" fmla="*/ 16 w 17"/>
                    <a:gd name="T5" fmla="*/ 12 h 39"/>
                    <a:gd name="T6" fmla="*/ 13 w 17"/>
                    <a:gd name="T7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39">
                      <a:moveTo>
                        <a:pt x="17" y="0"/>
                      </a:moveTo>
                      <a:cubicBezTo>
                        <a:pt x="17" y="2"/>
                        <a:pt x="1" y="3"/>
                        <a:pt x="0" y="7"/>
                      </a:cubicBezTo>
                      <a:cubicBezTo>
                        <a:pt x="0" y="10"/>
                        <a:pt x="16" y="8"/>
                        <a:pt x="16" y="12"/>
                      </a:cubicBezTo>
                      <a:cubicBezTo>
                        <a:pt x="15" y="20"/>
                        <a:pt x="13" y="39"/>
                        <a:pt x="13" y="39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4" name="Freeform 329">
                  <a:extLst>
                    <a:ext uri="{FF2B5EF4-FFF2-40B4-BE49-F238E27FC236}">
                      <a16:creationId xmlns:a16="http://schemas.microsoft.com/office/drawing/2014/main" id="{46C2A502-514F-47FE-BCDF-08E959A7F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2119"/>
                  <a:ext cx="15" cy="16"/>
                </a:xfrm>
                <a:custGeom>
                  <a:avLst/>
                  <a:gdLst>
                    <a:gd name="T0" fmla="*/ 15 w 15"/>
                    <a:gd name="T1" fmla="*/ 11 h 16"/>
                    <a:gd name="T2" fmla="*/ 3 w 15"/>
                    <a:gd name="T3" fmla="*/ 16 h 16"/>
                    <a:gd name="T4" fmla="*/ 0 w 15"/>
                    <a:gd name="T5" fmla="*/ 4 h 16"/>
                    <a:gd name="T6" fmla="*/ 10 w 15"/>
                    <a:gd name="T7" fmla="*/ 0 h 16"/>
                    <a:gd name="T8" fmla="*/ 15 w 15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11"/>
                      </a:moveTo>
                      <a:lnTo>
                        <a:pt x="3" y="16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5" name="Freeform 330">
                  <a:extLst>
                    <a:ext uri="{FF2B5EF4-FFF2-40B4-BE49-F238E27FC236}">
                      <a16:creationId xmlns:a16="http://schemas.microsoft.com/office/drawing/2014/main" id="{6E83996B-DECB-4122-884A-9F853776F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0" y="2080"/>
                  <a:ext cx="12" cy="24"/>
                </a:xfrm>
                <a:custGeom>
                  <a:avLst/>
                  <a:gdLst>
                    <a:gd name="T0" fmla="*/ 0 w 5"/>
                    <a:gd name="T1" fmla="*/ 9 h 10"/>
                    <a:gd name="T2" fmla="*/ 1 w 5"/>
                    <a:gd name="T3" fmla="*/ 10 h 10"/>
                    <a:gd name="T4" fmla="*/ 3 w 5"/>
                    <a:gd name="T5" fmla="*/ 10 h 10"/>
                    <a:gd name="T6" fmla="*/ 5 w 5"/>
                    <a:gd name="T7" fmla="*/ 8 h 10"/>
                    <a:gd name="T8" fmla="*/ 5 w 5"/>
                    <a:gd name="T9" fmla="*/ 2 h 10"/>
                    <a:gd name="T10" fmla="*/ 4 w 5"/>
                    <a:gd name="T11" fmla="*/ 1 h 10"/>
                    <a:gd name="T12" fmla="*/ 2 w 5"/>
                    <a:gd name="T13" fmla="*/ 1 h 10"/>
                    <a:gd name="T14" fmla="*/ 0 w 5"/>
                    <a:gd name="T15" fmla="*/ 3 h 10"/>
                    <a:gd name="T16" fmla="*/ 0 w 5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0">
                      <a:moveTo>
                        <a:pt x="0" y="9"/>
                      </a:move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5" y="9"/>
                        <a:pt x="5" y="8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0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6" name="Freeform 331">
                  <a:extLst>
                    <a:ext uri="{FF2B5EF4-FFF2-40B4-BE49-F238E27FC236}">
                      <a16:creationId xmlns:a16="http://schemas.microsoft.com/office/drawing/2014/main" id="{15311A5B-B462-46F2-8DCF-C20CD3A73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2" y="2121"/>
                  <a:ext cx="19" cy="24"/>
                </a:xfrm>
                <a:custGeom>
                  <a:avLst/>
                  <a:gdLst>
                    <a:gd name="T0" fmla="*/ 7 w 8"/>
                    <a:gd name="T1" fmla="*/ 7 h 10"/>
                    <a:gd name="T2" fmla="*/ 6 w 8"/>
                    <a:gd name="T3" fmla="*/ 9 h 10"/>
                    <a:gd name="T4" fmla="*/ 4 w 8"/>
                    <a:gd name="T5" fmla="*/ 9 h 10"/>
                    <a:gd name="T6" fmla="*/ 3 w 8"/>
                    <a:gd name="T7" fmla="*/ 9 h 10"/>
                    <a:gd name="T8" fmla="*/ 0 w 8"/>
                    <a:gd name="T9" fmla="*/ 2 h 10"/>
                    <a:gd name="T10" fmla="*/ 1 w 8"/>
                    <a:gd name="T11" fmla="*/ 1 h 10"/>
                    <a:gd name="T12" fmla="*/ 3 w 8"/>
                    <a:gd name="T13" fmla="*/ 0 h 10"/>
                    <a:gd name="T14" fmla="*/ 5 w 8"/>
                    <a:gd name="T15" fmla="*/ 0 h 10"/>
                    <a:gd name="T16" fmla="*/ 7 w 8"/>
                    <a:gd name="T1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7" y="7"/>
                      </a:moveTo>
                      <a:cubicBezTo>
                        <a:pt x="8" y="8"/>
                        <a:pt x="7" y="8"/>
                        <a:pt x="6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4" y="10"/>
                        <a:pt x="3" y="10"/>
                        <a:pt x="3" y="9"/>
                      </a:cubicBezTo>
                      <a:cubicBezTo>
                        <a:pt x="2" y="7"/>
                        <a:pt x="1" y="4"/>
                        <a:pt x="0" y="2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2"/>
                        <a:pt x="7" y="5"/>
                        <a:pt x="7" y="7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" name="Freeform 332">
                  <a:extLst>
                    <a:ext uri="{FF2B5EF4-FFF2-40B4-BE49-F238E27FC236}">
                      <a16:creationId xmlns:a16="http://schemas.microsoft.com/office/drawing/2014/main" id="{0A336025-D8BB-4547-B189-7DC0AABBD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4" y="2202"/>
                  <a:ext cx="12" cy="21"/>
                </a:xfrm>
                <a:custGeom>
                  <a:avLst/>
                  <a:gdLst>
                    <a:gd name="T0" fmla="*/ 0 w 5"/>
                    <a:gd name="T1" fmla="*/ 0 h 9"/>
                    <a:gd name="T2" fmla="*/ 2 w 5"/>
                    <a:gd name="T3" fmla="*/ 6 h 9"/>
                    <a:gd name="T4" fmla="*/ 5 w 5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cubicBezTo>
                        <a:pt x="0" y="2"/>
                        <a:pt x="2" y="6"/>
                        <a:pt x="2" y="6"/>
                      </a:cubicBezTo>
                      <a:cubicBezTo>
                        <a:pt x="5" y="9"/>
                        <a:pt x="5" y="9"/>
                        <a:pt x="5" y="9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" name="Freeform 333">
                  <a:extLst>
                    <a:ext uri="{FF2B5EF4-FFF2-40B4-BE49-F238E27FC236}">
                      <a16:creationId xmlns:a16="http://schemas.microsoft.com/office/drawing/2014/main" id="{BAF000DC-90AC-4FD0-9457-EC0F8C897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3" y="2211"/>
                  <a:ext cx="7" cy="19"/>
                </a:xfrm>
                <a:custGeom>
                  <a:avLst/>
                  <a:gdLst>
                    <a:gd name="T0" fmla="*/ 0 w 7"/>
                    <a:gd name="T1" fmla="*/ 0 h 19"/>
                    <a:gd name="T2" fmla="*/ 7 w 7"/>
                    <a:gd name="T3" fmla="*/ 19 h 19"/>
                    <a:gd name="T4" fmla="*/ 0 w 7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" name="Line 334">
                  <a:extLst>
                    <a:ext uri="{FF2B5EF4-FFF2-40B4-BE49-F238E27FC236}">
                      <a16:creationId xmlns:a16="http://schemas.microsoft.com/office/drawing/2014/main" id="{CD8FFB81-8EF7-42D4-AAE0-EE15AAB71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3" y="2211"/>
                  <a:ext cx="7" cy="19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" name="Freeform 335">
                  <a:extLst>
                    <a:ext uri="{FF2B5EF4-FFF2-40B4-BE49-F238E27FC236}">
                      <a16:creationId xmlns:a16="http://schemas.microsoft.com/office/drawing/2014/main" id="{61D8B07B-3C20-4721-B7BE-77827C85B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2207"/>
                  <a:ext cx="23" cy="21"/>
                </a:xfrm>
                <a:custGeom>
                  <a:avLst/>
                  <a:gdLst>
                    <a:gd name="T0" fmla="*/ 1 w 10"/>
                    <a:gd name="T1" fmla="*/ 4 h 9"/>
                    <a:gd name="T2" fmla="*/ 1 w 10"/>
                    <a:gd name="T3" fmla="*/ 2 h 9"/>
                    <a:gd name="T4" fmla="*/ 3 w 10"/>
                    <a:gd name="T5" fmla="*/ 1 h 9"/>
                    <a:gd name="T6" fmla="*/ 5 w 10"/>
                    <a:gd name="T7" fmla="*/ 1 h 9"/>
                    <a:gd name="T8" fmla="*/ 9 w 10"/>
                    <a:gd name="T9" fmla="*/ 6 h 9"/>
                    <a:gd name="T10" fmla="*/ 9 w 10"/>
                    <a:gd name="T11" fmla="*/ 8 h 9"/>
                    <a:gd name="T12" fmla="*/ 8 w 10"/>
                    <a:gd name="T13" fmla="*/ 9 h 9"/>
                    <a:gd name="T14" fmla="*/ 5 w 10"/>
                    <a:gd name="T15" fmla="*/ 8 h 9"/>
                    <a:gd name="T16" fmla="*/ 1 w 10"/>
                    <a:gd name="T1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1" y="4"/>
                      </a:move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7"/>
                        <a:pt x="9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9"/>
                        <a:pt x="6" y="9"/>
                        <a:pt x="5" y="8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" name="Freeform 336">
                  <a:extLst>
                    <a:ext uri="{FF2B5EF4-FFF2-40B4-BE49-F238E27FC236}">
                      <a16:creationId xmlns:a16="http://schemas.microsoft.com/office/drawing/2014/main" id="{91E6C0EE-9AEC-4124-970E-13F45879D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7" y="2223"/>
                  <a:ext cx="24" cy="22"/>
                </a:xfrm>
                <a:custGeom>
                  <a:avLst/>
                  <a:gdLst>
                    <a:gd name="T0" fmla="*/ 6 w 10"/>
                    <a:gd name="T1" fmla="*/ 8 h 9"/>
                    <a:gd name="T2" fmla="*/ 7 w 10"/>
                    <a:gd name="T3" fmla="*/ 8 h 9"/>
                    <a:gd name="T4" fmla="*/ 8 w 10"/>
                    <a:gd name="T5" fmla="*/ 6 h 9"/>
                    <a:gd name="T6" fmla="*/ 10 w 10"/>
                    <a:gd name="T7" fmla="*/ 6 h 9"/>
                    <a:gd name="T8" fmla="*/ 10 w 10"/>
                    <a:gd name="T9" fmla="*/ 6 h 9"/>
                    <a:gd name="T10" fmla="*/ 5 w 10"/>
                    <a:gd name="T11" fmla="*/ 1 h 9"/>
                    <a:gd name="T12" fmla="*/ 2 w 10"/>
                    <a:gd name="T13" fmla="*/ 1 h 9"/>
                    <a:gd name="T14" fmla="*/ 1 w 10"/>
                    <a:gd name="T15" fmla="*/ 2 h 9"/>
                    <a:gd name="T16" fmla="*/ 1 w 10"/>
                    <a:gd name="T17" fmla="*/ 4 h 9"/>
                    <a:gd name="T18" fmla="*/ 5 w 10"/>
                    <a:gd name="T19" fmla="*/ 9 h 9"/>
                    <a:gd name="T20" fmla="*/ 6 w 10"/>
                    <a:gd name="T21" fmla="*/ 9 h 9"/>
                    <a:gd name="T22" fmla="*/ 6 w 10"/>
                    <a:gd name="T2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9">
                      <a:moveTo>
                        <a:pt x="6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8" y="6"/>
                      </a:cubicBezTo>
                      <a:cubicBezTo>
                        <a:pt x="8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8"/>
                        <a:pt x="6" y="8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" name="Freeform 337">
                  <a:extLst>
                    <a:ext uri="{FF2B5EF4-FFF2-40B4-BE49-F238E27FC236}">
                      <a16:creationId xmlns:a16="http://schemas.microsoft.com/office/drawing/2014/main" id="{58D36CBA-D732-4FE9-880D-F80391761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9" y="2216"/>
                  <a:ext cx="23" cy="22"/>
                </a:xfrm>
                <a:custGeom>
                  <a:avLst/>
                  <a:gdLst>
                    <a:gd name="T0" fmla="*/ 5 w 10"/>
                    <a:gd name="T1" fmla="*/ 1 h 9"/>
                    <a:gd name="T2" fmla="*/ 2 w 10"/>
                    <a:gd name="T3" fmla="*/ 0 h 9"/>
                    <a:gd name="T4" fmla="*/ 1 w 10"/>
                    <a:gd name="T5" fmla="*/ 1 h 9"/>
                    <a:gd name="T6" fmla="*/ 1 w 10"/>
                    <a:gd name="T7" fmla="*/ 3 h 9"/>
                    <a:gd name="T8" fmla="*/ 5 w 10"/>
                    <a:gd name="T9" fmla="*/ 8 h 9"/>
                    <a:gd name="T10" fmla="*/ 8 w 10"/>
                    <a:gd name="T11" fmla="*/ 8 h 9"/>
                    <a:gd name="T12" fmla="*/ 9 w 10"/>
                    <a:gd name="T13" fmla="*/ 7 h 9"/>
                    <a:gd name="T14" fmla="*/ 9 w 10"/>
                    <a:gd name="T15" fmla="*/ 5 h 9"/>
                    <a:gd name="T16" fmla="*/ 5 w 10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5" y="1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6" y="8"/>
                        <a:pt x="7" y="9"/>
                        <a:pt x="8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6"/>
                        <a:pt x="9" y="5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3" name="Freeform 338">
                  <a:extLst>
                    <a:ext uri="{FF2B5EF4-FFF2-40B4-BE49-F238E27FC236}">
                      <a16:creationId xmlns:a16="http://schemas.microsoft.com/office/drawing/2014/main" id="{4ECDB4F9-35F4-4400-8B0C-AA549ABE6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2233"/>
                  <a:ext cx="24" cy="19"/>
                </a:xfrm>
                <a:custGeom>
                  <a:avLst/>
                  <a:gdLst>
                    <a:gd name="T0" fmla="*/ 9 w 10"/>
                    <a:gd name="T1" fmla="*/ 6 h 8"/>
                    <a:gd name="T2" fmla="*/ 8 w 10"/>
                    <a:gd name="T3" fmla="*/ 6 h 8"/>
                    <a:gd name="T4" fmla="*/ 6 w 10"/>
                    <a:gd name="T5" fmla="*/ 6 h 8"/>
                    <a:gd name="T6" fmla="*/ 6 w 10"/>
                    <a:gd name="T7" fmla="*/ 8 h 8"/>
                    <a:gd name="T8" fmla="*/ 5 w 10"/>
                    <a:gd name="T9" fmla="*/ 8 h 8"/>
                    <a:gd name="T10" fmla="*/ 0 w 10"/>
                    <a:gd name="T11" fmla="*/ 3 h 8"/>
                    <a:gd name="T12" fmla="*/ 1 w 10"/>
                    <a:gd name="T13" fmla="*/ 1 h 8"/>
                    <a:gd name="T14" fmla="*/ 2 w 10"/>
                    <a:gd name="T15" fmla="*/ 0 h 8"/>
                    <a:gd name="T16" fmla="*/ 5 w 10"/>
                    <a:gd name="T17" fmla="*/ 0 h 8"/>
                    <a:gd name="T18" fmla="*/ 9 w 10"/>
                    <a:gd name="T19" fmla="*/ 5 h 8"/>
                    <a:gd name="T20" fmla="*/ 10 w 10"/>
                    <a:gd name="T21" fmla="*/ 6 h 8"/>
                    <a:gd name="T22" fmla="*/ 9 w 10"/>
                    <a:gd name="T23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8">
                      <a:moveTo>
                        <a:pt x="9" y="6"/>
                      </a:moveTo>
                      <a:cubicBezTo>
                        <a:pt x="9" y="6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5" y="7"/>
                        <a:pt x="5" y="8"/>
                        <a:pt x="6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5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4" name="Freeform 339">
                  <a:extLst>
                    <a:ext uri="{FF2B5EF4-FFF2-40B4-BE49-F238E27FC236}">
                      <a16:creationId xmlns:a16="http://schemas.microsoft.com/office/drawing/2014/main" id="{F113C137-4B6B-4ECC-B223-1BD4920ED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2169"/>
                  <a:ext cx="19" cy="23"/>
                </a:xfrm>
                <a:custGeom>
                  <a:avLst/>
                  <a:gdLst>
                    <a:gd name="T0" fmla="*/ 1 w 8"/>
                    <a:gd name="T1" fmla="*/ 2 h 10"/>
                    <a:gd name="T2" fmla="*/ 2 w 8"/>
                    <a:gd name="T3" fmla="*/ 1 h 10"/>
                    <a:gd name="T4" fmla="*/ 4 w 8"/>
                    <a:gd name="T5" fmla="*/ 0 h 10"/>
                    <a:gd name="T6" fmla="*/ 5 w 8"/>
                    <a:gd name="T7" fmla="*/ 0 h 10"/>
                    <a:gd name="T8" fmla="*/ 8 w 8"/>
                    <a:gd name="T9" fmla="*/ 7 h 10"/>
                    <a:gd name="T10" fmla="*/ 7 w 8"/>
                    <a:gd name="T11" fmla="*/ 9 h 10"/>
                    <a:gd name="T12" fmla="*/ 5 w 8"/>
                    <a:gd name="T13" fmla="*/ 9 h 10"/>
                    <a:gd name="T14" fmla="*/ 3 w 8"/>
                    <a:gd name="T15" fmla="*/ 9 h 10"/>
                    <a:gd name="T16" fmla="*/ 1 w 8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1" y="2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7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4" y="10"/>
                        <a:pt x="3" y="10"/>
                        <a:pt x="3" y="9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5" name="Freeform 340">
                  <a:extLst>
                    <a:ext uri="{FF2B5EF4-FFF2-40B4-BE49-F238E27FC236}">
                      <a16:creationId xmlns:a16="http://schemas.microsoft.com/office/drawing/2014/main" id="{C100F719-C824-4AED-8B5B-733B4D4CD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2207"/>
                  <a:ext cx="4" cy="26"/>
                </a:xfrm>
                <a:custGeom>
                  <a:avLst/>
                  <a:gdLst>
                    <a:gd name="T0" fmla="*/ 0 w 2"/>
                    <a:gd name="T1" fmla="*/ 0 h 11"/>
                    <a:gd name="T2" fmla="*/ 2 w 2"/>
                    <a:gd name="T3" fmla="*/ 7 h 11"/>
                    <a:gd name="T4" fmla="*/ 1 w 2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1">
                      <a:moveTo>
                        <a:pt x="0" y="0"/>
                      </a:moveTo>
                      <a:cubicBezTo>
                        <a:pt x="0" y="2"/>
                        <a:pt x="2" y="7"/>
                        <a:pt x="2" y="7"/>
                      </a:cubicBezTo>
                      <a:cubicBezTo>
                        <a:pt x="1" y="11"/>
                        <a:pt x="1" y="11"/>
                        <a:pt x="1" y="11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6" name="Freeform 341">
                  <a:extLst>
                    <a:ext uri="{FF2B5EF4-FFF2-40B4-BE49-F238E27FC236}">
                      <a16:creationId xmlns:a16="http://schemas.microsoft.com/office/drawing/2014/main" id="{DF10EB0C-2DEE-4002-B96B-06DD3484A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0" y="2228"/>
                  <a:ext cx="7" cy="19"/>
                </a:xfrm>
                <a:custGeom>
                  <a:avLst/>
                  <a:gdLst>
                    <a:gd name="T0" fmla="*/ 0 w 7"/>
                    <a:gd name="T1" fmla="*/ 0 h 19"/>
                    <a:gd name="T2" fmla="*/ 7 w 7"/>
                    <a:gd name="T3" fmla="*/ 19 h 19"/>
                    <a:gd name="T4" fmla="*/ 0 w 7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7" name="Line 342">
                  <a:extLst>
                    <a:ext uri="{FF2B5EF4-FFF2-40B4-BE49-F238E27FC236}">
                      <a16:creationId xmlns:a16="http://schemas.microsoft.com/office/drawing/2014/main" id="{EB825270-78CE-4859-8023-653B660A2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0" y="2228"/>
                  <a:ext cx="7" cy="19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8" name="Freeform 343">
                  <a:extLst>
                    <a:ext uri="{FF2B5EF4-FFF2-40B4-BE49-F238E27FC236}">
                      <a16:creationId xmlns:a16="http://schemas.microsoft.com/office/drawing/2014/main" id="{E0563440-61F5-453D-AE5C-ECDF399F5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2250"/>
                  <a:ext cx="15" cy="23"/>
                </a:xfrm>
                <a:custGeom>
                  <a:avLst/>
                  <a:gdLst>
                    <a:gd name="T0" fmla="*/ 4 w 6"/>
                    <a:gd name="T1" fmla="*/ 9 h 10"/>
                    <a:gd name="T2" fmla="*/ 4 w 6"/>
                    <a:gd name="T3" fmla="*/ 9 h 10"/>
                    <a:gd name="T4" fmla="*/ 2 w 6"/>
                    <a:gd name="T5" fmla="*/ 8 h 10"/>
                    <a:gd name="T6" fmla="*/ 0 w 6"/>
                    <a:gd name="T7" fmla="*/ 10 h 10"/>
                    <a:gd name="T8" fmla="*/ 0 w 6"/>
                    <a:gd name="T9" fmla="*/ 9 h 10"/>
                    <a:gd name="T10" fmla="*/ 1 w 6"/>
                    <a:gd name="T11" fmla="*/ 2 h 10"/>
                    <a:gd name="T12" fmla="*/ 2 w 6"/>
                    <a:gd name="T13" fmla="*/ 0 h 10"/>
                    <a:gd name="T14" fmla="*/ 4 w 6"/>
                    <a:gd name="T15" fmla="*/ 0 h 10"/>
                    <a:gd name="T16" fmla="*/ 6 w 6"/>
                    <a:gd name="T17" fmla="*/ 2 h 10"/>
                    <a:gd name="T18" fmla="*/ 5 w 6"/>
                    <a:gd name="T19" fmla="*/ 9 h 10"/>
                    <a:gd name="T20" fmla="*/ 5 w 6"/>
                    <a:gd name="T21" fmla="*/ 9 h 10"/>
                    <a:gd name="T22" fmla="*/ 4 w 6"/>
                    <a:gd name="T23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0">
                      <a:moveTo>
                        <a:pt x="4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9" name="Freeform 344">
                  <a:extLst>
                    <a:ext uri="{FF2B5EF4-FFF2-40B4-BE49-F238E27FC236}">
                      <a16:creationId xmlns:a16="http://schemas.microsoft.com/office/drawing/2014/main" id="{D510FD59-6BE7-45E4-A954-FDADD4A628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2226"/>
                  <a:ext cx="14" cy="24"/>
                </a:xfrm>
                <a:custGeom>
                  <a:avLst/>
                  <a:gdLst>
                    <a:gd name="T0" fmla="*/ 1 w 6"/>
                    <a:gd name="T1" fmla="*/ 2 h 10"/>
                    <a:gd name="T2" fmla="*/ 2 w 6"/>
                    <a:gd name="T3" fmla="*/ 0 h 10"/>
                    <a:gd name="T4" fmla="*/ 4 w 6"/>
                    <a:gd name="T5" fmla="*/ 0 h 10"/>
                    <a:gd name="T6" fmla="*/ 5 w 6"/>
                    <a:gd name="T7" fmla="*/ 1 h 10"/>
                    <a:gd name="T8" fmla="*/ 5 w 6"/>
                    <a:gd name="T9" fmla="*/ 7 h 10"/>
                    <a:gd name="T10" fmla="*/ 3 w 6"/>
                    <a:gd name="T11" fmla="*/ 9 h 10"/>
                    <a:gd name="T12" fmla="*/ 2 w 6"/>
                    <a:gd name="T13" fmla="*/ 10 h 10"/>
                    <a:gd name="T14" fmla="*/ 0 w 6"/>
                    <a:gd name="T15" fmla="*/ 8 h 10"/>
                    <a:gd name="T16" fmla="*/ 1 w 6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0">
                      <a:moveTo>
                        <a:pt x="1" y="2"/>
                      </a:move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6" y="0"/>
                        <a:pt x="5" y="1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4" y="9"/>
                        <a:pt x="3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9"/>
                        <a:pt x="0" y="8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0" name="Freeform 345">
                  <a:extLst>
                    <a:ext uri="{FF2B5EF4-FFF2-40B4-BE49-F238E27FC236}">
                      <a16:creationId xmlns:a16="http://schemas.microsoft.com/office/drawing/2014/main" id="{72B626F5-E7F0-41AC-8A83-1CFD46C85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3" y="2247"/>
                  <a:ext cx="14" cy="24"/>
                </a:xfrm>
                <a:custGeom>
                  <a:avLst/>
                  <a:gdLst>
                    <a:gd name="T0" fmla="*/ 1 w 6"/>
                    <a:gd name="T1" fmla="*/ 9 h 10"/>
                    <a:gd name="T2" fmla="*/ 2 w 6"/>
                    <a:gd name="T3" fmla="*/ 9 h 10"/>
                    <a:gd name="T4" fmla="*/ 4 w 6"/>
                    <a:gd name="T5" fmla="*/ 8 h 10"/>
                    <a:gd name="T6" fmla="*/ 5 w 6"/>
                    <a:gd name="T7" fmla="*/ 9 h 10"/>
                    <a:gd name="T8" fmla="*/ 5 w 6"/>
                    <a:gd name="T9" fmla="*/ 9 h 10"/>
                    <a:gd name="T10" fmla="*/ 6 w 6"/>
                    <a:gd name="T11" fmla="*/ 2 h 10"/>
                    <a:gd name="T12" fmla="*/ 4 w 6"/>
                    <a:gd name="T13" fmla="*/ 0 h 10"/>
                    <a:gd name="T14" fmla="*/ 3 w 6"/>
                    <a:gd name="T15" fmla="*/ 1 h 10"/>
                    <a:gd name="T16" fmla="*/ 1 w 6"/>
                    <a:gd name="T17" fmla="*/ 3 h 10"/>
                    <a:gd name="T18" fmla="*/ 0 w 6"/>
                    <a:gd name="T19" fmla="*/ 9 h 10"/>
                    <a:gd name="T20" fmla="*/ 0 w 6"/>
                    <a:gd name="T21" fmla="*/ 10 h 10"/>
                    <a:gd name="T22" fmla="*/ 1 w 6"/>
                    <a:gd name="T23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0">
                      <a:moveTo>
                        <a:pt x="1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3" y="8"/>
                        <a:pt x="4" y="8"/>
                      </a:cubicBezTo>
                      <a:cubicBezTo>
                        <a:pt x="4" y="8"/>
                        <a:pt x="5" y="8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0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1" name="Freeform 346">
                  <a:extLst>
                    <a:ext uri="{FF2B5EF4-FFF2-40B4-BE49-F238E27FC236}">
                      <a16:creationId xmlns:a16="http://schemas.microsoft.com/office/drawing/2014/main" id="{B4C81007-D4CE-4BDE-96A1-B4AD8CAA3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2192"/>
                  <a:ext cx="19" cy="27"/>
                </a:xfrm>
                <a:custGeom>
                  <a:avLst/>
                  <a:gdLst>
                    <a:gd name="T0" fmla="*/ 5 w 8"/>
                    <a:gd name="T1" fmla="*/ 1 h 11"/>
                    <a:gd name="T2" fmla="*/ 4 w 8"/>
                    <a:gd name="T3" fmla="*/ 1 h 11"/>
                    <a:gd name="T4" fmla="*/ 2 w 8"/>
                    <a:gd name="T5" fmla="*/ 2 h 11"/>
                    <a:gd name="T6" fmla="*/ 1 w 8"/>
                    <a:gd name="T7" fmla="*/ 3 h 11"/>
                    <a:gd name="T8" fmla="*/ 3 w 8"/>
                    <a:gd name="T9" fmla="*/ 10 h 11"/>
                    <a:gd name="T10" fmla="*/ 5 w 8"/>
                    <a:gd name="T11" fmla="*/ 10 h 11"/>
                    <a:gd name="T12" fmla="*/ 7 w 8"/>
                    <a:gd name="T13" fmla="*/ 10 h 11"/>
                    <a:gd name="T14" fmla="*/ 8 w 8"/>
                    <a:gd name="T15" fmla="*/ 8 h 11"/>
                    <a:gd name="T16" fmla="*/ 5 w 8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1">
                      <a:moveTo>
                        <a:pt x="5" y="1"/>
                      </a:move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2"/>
                        <a:pt x="0" y="2"/>
                        <a:pt x="1" y="3"/>
                      </a:cubicBezTo>
                      <a:cubicBezTo>
                        <a:pt x="1" y="5"/>
                        <a:pt x="3" y="8"/>
                        <a:pt x="3" y="10"/>
                      </a:cubicBezTo>
                      <a:cubicBezTo>
                        <a:pt x="4" y="11"/>
                        <a:pt x="4" y="10"/>
                        <a:pt x="5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8" y="9"/>
                        <a:pt x="8" y="9"/>
                        <a:pt x="8" y="8"/>
                      </a:cubicBezTo>
                      <a:cubicBezTo>
                        <a:pt x="7" y="6"/>
                        <a:pt x="6" y="3"/>
                        <a:pt x="5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2" name="Freeform 347">
                  <a:extLst>
                    <a:ext uri="{FF2B5EF4-FFF2-40B4-BE49-F238E27FC236}">
                      <a16:creationId xmlns:a16="http://schemas.microsoft.com/office/drawing/2014/main" id="{D27BDD26-1A50-4CE1-81AB-693A721FC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2173"/>
                  <a:ext cx="19" cy="24"/>
                </a:xfrm>
                <a:custGeom>
                  <a:avLst/>
                  <a:gdLst>
                    <a:gd name="T0" fmla="*/ 5 w 8"/>
                    <a:gd name="T1" fmla="*/ 1 h 10"/>
                    <a:gd name="T2" fmla="*/ 3 w 8"/>
                    <a:gd name="T3" fmla="*/ 0 h 10"/>
                    <a:gd name="T4" fmla="*/ 2 w 8"/>
                    <a:gd name="T5" fmla="*/ 1 h 10"/>
                    <a:gd name="T6" fmla="*/ 1 w 8"/>
                    <a:gd name="T7" fmla="*/ 3 h 10"/>
                    <a:gd name="T8" fmla="*/ 3 w 8"/>
                    <a:gd name="T9" fmla="*/ 9 h 10"/>
                    <a:gd name="T10" fmla="*/ 5 w 8"/>
                    <a:gd name="T11" fmla="*/ 10 h 10"/>
                    <a:gd name="T12" fmla="*/ 7 w 8"/>
                    <a:gd name="T13" fmla="*/ 9 h 10"/>
                    <a:gd name="T14" fmla="*/ 8 w 8"/>
                    <a:gd name="T15" fmla="*/ 7 h 10"/>
                    <a:gd name="T16" fmla="*/ 5 w 8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5" y="1"/>
                      </a:move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5" y="9"/>
                        <a:pt x="6" y="9"/>
                        <a:pt x="7" y="9"/>
                      </a:cubicBezTo>
                      <a:cubicBezTo>
                        <a:pt x="7" y="9"/>
                        <a:pt x="8" y="8"/>
                        <a:pt x="8" y="7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3" name="Freeform 348">
                  <a:extLst>
                    <a:ext uri="{FF2B5EF4-FFF2-40B4-BE49-F238E27FC236}">
                      <a16:creationId xmlns:a16="http://schemas.microsoft.com/office/drawing/2014/main" id="{E892049E-60B8-4F99-87AE-CF4C9FCBF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2" y="2214"/>
                  <a:ext cx="17" cy="5"/>
                </a:xfrm>
                <a:custGeom>
                  <a:avLst/>
                  <a:gdLst>
                    <a:gd name="T0" fmla="*/ 17 w 17"/>
                    <a:gd name="T1" fmla="*/ 0 h 5"/>
                    <a:gd name="T2" fmla="*/ 0 w 17"/>
                    <a:gd name="T3" fmla="*/ 5 h 5"/>
                    <a:gd name="T4" fmla="*/ 17 w 1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5">
                      <a:moveTo>
                        <a:pt x="17" y="0"/>
                      </a:moveTo>
                      <a:lnTo>
                        <a:pt x="0" y="5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4" name="Line 349">
                  <a:extLst>
                    <a:ext uri="{FF2B5EF4-FFF2-40B4-BE49-F238E27FC236}">
                      <a16:creationId xmlns:a16="http://schemas.microsoft.com/office/drawing/2014/main" id="{654DBBE7-7F68-4923-8AC7-7DD7633AA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72" y="2214"/>
                  <a:ext cx="17" cy="5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5" name="Freeform 350">
                  <a:extLst>
                    <a:ext uri="{FF2B5EF4-FFF2-40B4-BE49-F238E27FC236}">
                      <a16:creationId xmlns:a16="http://schemas.microsoft.com/office/drawing/2014/main" id="{9B43F017-87AD-4FDA-8B71-F8424CA83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5" y="2135"/>
                  <a:ext cx="41" cy="93"/>
                </a:xfrm>
                <a:custGeom>
                  <a:avLst/>
                  <a:gdLst>
                    <a:gd name="T0" fmla="*/ 0 w 17"/>
                    <a:gd name="T1" fmla="*/ 39 h 39"/>
                    <a:gd name="T2" fmla="*/ 17 w 17"/>
                    <a:gd name="T3" fmla="*/ 32 h 39"/>
                    <a:gd name="T4" fmla="*/ 1 w 17"/>
                    <a:gd name="T5" fmla="*/ 27 h 39"/>
                    <a:gd name="T6" fmla="*/ 4 w 17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39">
                      <a:moveTo>
                        <a:pt x="0" y="39"/>
                      </a:moveTo>
                      <a:cubicBezTo>
                        <a:pt x="0" y="37"/>
                        <a:pt x="17" y="36"/>
                        <a:pt x="17" y="32"/>
                      </a:cubicBezTo>
                      <a:cubicBezTo>
                        <a:pt x="17" y="29"/>
                        <a:pt x="1" y="31"/>
                        <a:pt x="1" y="27"/>
                      </a:cubicBezTo>
                      <a:cubicBezTo>
                        <a:pt x="2" y="19"/>
                        <a:pt x="4" y="0"/>
                        <a:pt x="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6" name="Freeform 351">
                  <a:extLst>
                    <a:ext uri="{FF2B5EF4-FFF2-40B4-BE49-F238E27FC236}">
                      <a16:creationId xmlns:a16="http://schemas.microsoft.com/office/drawing/2014/main" id="{35B9C905-6760-44EF-908B-3706DD211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0" y="2197"/>
                  <a:ext cx="17" cy="17"/>
                </a:xfrm>
                <a:custGeom>
                  <a:avLst/>
                  <a:gdLst>
                    <a:gd name="T0" fmla="*/ 0 w 17"/>
                    <a:gd name="T1" fmla="*/ 5 h 17"/>
                    <a:gd name="T2" fmla="*/ 12 w 17"/>
                    <a:gd name="T3" fmla="*/ 0 h 17"/>
                    <a:gd name="T4" fmla="*/ 17 w 17"/>
                    <a:gd name="T5" fmla="*/ 12 h 17"/>
                    <a:gd name="T6" fmla="*/ 5 w 17"/>
                    <a:gd name="T7" fmla="*/ 17 h 17"/>
                    <a:gd name="T8" fmla="*/ 0 w 17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5"/>
                      </a:moveTo>
                      <a:lnTo>
                        <a:pt x="12" y="0"/>
                      </a:lnTo>
                      <a:lnTo>
                        <a:pt x="17" y="12"/>
                      </a:lnTo>
                      <a:lnTo>
                        <a:pt x="5" y="1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7" name="Freeform 352">
                  <a:extLst>
                    <a:ext uri="{FF2B5EF4-FFF2-40B4-BE49-F238E27FC236}">
                      <a16:creationId xmlns:a16="http://schemas.microsoft.com/office/drawing/2014/main" id="{DEB92DB6-694A-4B30-A4B4-7129EDE57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2228"/>
                  <a:ext cx="12" cy="24"/>
                </a:xfrm>
                <a:custGeom>
                  <a:avLst/>
                  <a:gdLst>
                    <a:gd name="T0" fmla="*/ 5 w 5"/>
                    <a:gd name="T1" fmla="*/ 1 h 10"/>
                    <a:gd name="T2" fmla="*/ 4 w 5"/>
                    <a:gd name="T3" fmla="*/ 0 h 10"/>
                    <a:gd name="T4" fmla="*/ 2 w 5"/>
                    <a:gd name="T5" fmla="*/ 0 h 10"/>
                    <a:gd name="T6" fmla="*/ 0 w 5"/>
                    <a:gd name="T7" fmla="*/ 2 h 10"/>
                    <a:gd name="T8" fmla="*/ 0 w 5"/>
                    <a:gd name="T9" fmla="*/ 8 h 10"/>
                    <a:gd name="T10" fmla="*/ 1 w 5"/>
                    <a:gd name="T11" fmla="*/ 9 h 10"/>
                    <a:gd name="T12" fmla="*/ 3 w 5"/>
                    <a:gd name="T13" fmla="*/ 9 h 10"/>
                    <a:gd name="T14" fmla="*/ 5 w 5"/>
                    <a:gd name="T15" fmla="*/ 7 h 10"/>
                    <a:gd name="T16" fmla="*/ 5 w 5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0">
                      <a:moveTo>
                        <a:pt x="5" y="1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1" y="10"/>
                        <a:pt x="1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9"/>
                        <a:pt x="5" y="8"/>
                        <a:pt x="5" y="7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8" name="Freeform 353">
                  <a:extLst>
                    <a:ext uri="{FF2B5EF4-FFF2-40B4-BE49-F238E27FC236}">
                      <a16:creationId xmlns:a16="http://schemas.microsoft.com/office/drawing/2014/main" id="{FF96228C-A6F4-426A-B84D-EABE6DFFC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" y="2188"/>
                  <a:ext cx="17" cy="23"/>
                </a:xfrm>
                <a:custGeom>
                  <a:avLst/>
                  <a:gdLst>
                    <a:gd name="T0" fmla="*/ 0 w 7"/>
                    <a:gd name="T1" fmla="*/ 3 h 10"/>
                    <a:gd name="T2" fmla="*/ 1 w 7"/>
                    <a:gd name="T3" fmla="*/ 1 h 10"/>
                    <a:gd name="T4" fmla="*/ 3 w 7"/>
                    <a:gd name="T5" fmla="*/ 1 h 10"/>
                    <a:gd name="T6" fmla="*/ 5 w 7"/>
                    <a:gd name="T7" fmla="*/ 1 h 10"/>
                    <a:gd name="T8" fmla="*/ 7 w 7"/>
                    <a:gd name="T9" fmla="*/ 8 h 10"/>
                    <a:gd name="T10" fmla="*/ 6 w 7"/>
                    <a:gd name="T11" fmla="*/ 9 h 10"/>
                    <a:gd name="T12" fmla="*/ 4 w 7"/>
                    <a:gd name="T13" fmla="*/ 10 h 10"/>
                    <a:gd name="T14" fmla="*/ 2 w 7"/>
                    <a:gd name="T15" fmla="*/ 10 h 10"/>
                    <a:gd name="T16" fmla="*/ 0 w 7"/>
                    <a:gd name="T1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0">
                      <a:moveTo>
                        <a:pt x="0" y="3"/>
                      </a:move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4" y="0"/>
                        <a:pt x="4" y="0"/>
                        <a:pt x="5" y="1"/>
                      </a:cubicBezTo>
                      <a:cubicBezTo>
                        <a:pt x="5" y="3"/>
                        <a:pt x="6" y="6"/>
                        <a:pt x="7" y="8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3" y="10"/>
                        <a:pt x="3" y="10"/>
                        <a:pt x="2" y="10"/>
                      </a:cubicBezTo>
                      <a:cubicBezTo>
                        <a:pt x="2" y="8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9" name="Freeform 354">
                  <a:extLst>
                    <a:ext uri="{FF2B5EF4-FFF2-40B4-BE49-F238E27FC236}">
                      <a16:creationId xmlns:a16="http://schemas.microsoft.com/office/drawing/2014/main" id="{69E789E6-4DEF-474A-8E6D-B764FD234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2021"/>
                  <a:ext cx="33" cy="24"/>
                </a:xfrm>
                <a:custGeom>
                  <a:avLst/>
                  <a:gdLst>
                    <a:gd name="T0" fmla="*/ 14 w 14"/>
                    <a:gd name="T1" fmla="*/ 7 h 10"/>
                    <a:gd name="T2" fmla="*/ 5 w 14"/>
                    <a:gd name="T3" fmla="*/ 2 h 10"/>
                    <a:gd name="T4" fmla="*/ 3 w 14"/>
                    <a:gd name="T5" fmla="*/ 5 h 10"/>
                    <a:gd name="T6" fmla="*/ 13 w 14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0">
                      <a:moveTo>
                        <a:pt x="14" y="7"/>
                      </a:moveTo>
                      <a:cubicBezTo>
                        <a:pt x="14" y="7"/>
                        <a:pt x="8" y="3"/>
                        <a:pt x="5" y="2"/>
                      </a:cubicBezTo>
                      <a:cubicBezTo>
                        <a:pt x="2" y="0"/>
                        <a:pt x="0" y="4"/>
                        <a:pt x="3" y="5"/>
                      </a:cubicBezTo>
                      <a:cubicBezTo>
                        <a:pt x="6" y="7"/>
                        <a:pt x="13" y="10"/>
                        <a:pt x="13" y="10"/>
                      </a:cubicBezTo>
                    </a:path>
                  </a:pathLst>
                </a:custGeom>
                <a:noFill/>
                <a:ln w="14288" cap="rnd">
                  <a:solidFill>
                    <a:srgbClr val="866A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0" name="Freeform 355">
                  <a:extLst>
                    <a:ext uri="{FF2B5EF4-FFF2-40B4-BE49-F238E27FC236}">
                      <a16:creationId xmlns:a16="http://schemas.microsoft.com/office/drawing/2014/main" id="{6A7DF8FD-1CD1-43E3-8EF3-D7F00CC4A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971"/>
                  <a:ext cx="7" cy="24"/>
                </a:xfrm>
                <a:custGeom>
                  <a:avLst/>
                  <a:gdLst>
                    <a:gd name="T0" fmla="*/ 0 w 3"/>
                    <a:gd name="T1" fmla="*/ 10 h 10"/>
                    <a:gd name="T2" fmla="*/ 3 w 3"/>
                    <a:gd name="T3" fmla="*/ 4 h 10"/>
                    <a:gd name="T4" fmla="*/ 3 w 3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1" y="9"/>
                        <a:pt x="3" y="4"/>
                        <a:pt x="3" y="4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1" name="Freeform 356">
                  <a:extLst>
                    <a:ext uri="{FF2B5EF4-FFF2-40B4-BE49-F238E27FC236}">
                      <a16:creationId xmlns:a16="http://schemas.microsoft.com/office/drawing/2014/main" id="{DCC6703D-53E0-48C3-9DDE-5E362563A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1" y="1957"/>
                  <a:ext cx="10" cy="19"/>
                </a:xfrm>
                <a:custGeom>
                  <a:avLst/>
                  <a:gdLst>
                    <a:gd name="T0" fmla="*/ 0 w 10"/>
                    <a:gd name="T1" fmla="*/ 19 h 19"/>
                    <a:gd name="T2" fmla="*/ 10 w 10"/>
                    <a:gd name="T3" fmla="*/ 0 h 19"/>
                    <a:gd name="T4" fmla="*/ 0 w 10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0" y="19"/>
                      </a:moveTo>
                      <a:lnTo>
                        <a:pt x="10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2" name="Line 357">
                  <a:extLst>
                    <a:ext uri="{FF2B5EF4-FFF2-40B4-BE49-F238E27FC236}">
                      <a16:creationId xmlns:a16="http://schemas.microsoft.com/office/drawing/2014/main" id="{846F11DF-FCD2-4EE8-886E-3FE253EA1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31" y="1957"/>
                  <a:ext cx="10" cy="19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3" name="Freeform 358">
                  <a:extLst>
                    <a:ext uri="{FF2B5EF4-FFF2-40B4-BE49-F238E27FC236}">
                      <a16:creationId xmlns:a16="http://schemas.microsoft.com/office/drawing/2014/main" id="{CAE6F86C-6C63-4B22-BBE1-23B62F82B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949"/>
                  <a:ext cx="14" cy="27"/>
                </a:xfrm>
                <a:custGeom>
                  <a:avLst/>
                  <a:gdLst>
                    <a:gd name="T0" fmla="*/ 5 w 6"/>
                    <a:gd name="T1" fmla="*/ 9 h 11"/>
                    <a:gd name="T2" fmla="*/ 4 w 6"/>
                    <a:gd name="T3" fmla="*/ 11 h 11"/>
                    <a:gd name="T4" fmla="*/ 2 w 6"/>
                    <a:gd name="T5" fmla="*/ 10 h 11"/>
                    <a:gd name="T6" fmla="*/ 0 w 6"/>
                    <a:gd name="T7" fmla="*/ 8 h 11"/>
                    <a:gd name="T8" fmla="*/ 1 w 6"/>
                    <a:gd name="T9" fmla="*/ 2 h 11"/>
                    <a:gd name="T10" fmla="*/ 2 w 6"/>
                    <a:gd name="T11" fmla="*/ 0 h 11"/>
                    <a:gd name="T12" fmla="*/ 4 w 6"/>
                    <a:gd name="T13" fmla="*/ 1 h 11"/>
                    <a:gd name="T14" fmla="*/ 6 w 6"/>
                    <a:gd name="T15" fmla="*/ 3 h 11"/>
                    <a:gd name="T16" fmla="*/ 5 w 6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5" y="9"/>
                      </a:moveTo>
                      <a:cubicBezTo>
                        <a:pt x="5" y="10"/>
                        <a:pt x="4" y="11"/>
                        <a:pt x="4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9"/>
                        <a:pt x="0" y="8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4" name="Freeform 359">
                  <a:extLst>
                    <a:ext uri="{FF2B5EF4-FFF2-40B4-BE49-F238E27FC236}">
                      <a16:creationId xmlns:a16="http://schemas.microsoft.com/office/drawing/2014/main" id="{3133CA04-7957-424E-A659-2DC7381A1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928"/>
                  <a:ext cx="12" cy="24"/>
                </a:xfrm>
                <a:custGeom>
                  <a:avLst/>
                  <a:gdLst>
                    <a:gd name="T0" fmla="*/ 4 w 5"/>
                    <a:gd name="T1" fmla="*/ 1 h 10"/>
                    <a:gd name="T2" fmla="*/ 4 w 5"/>
                    <a:gd name="T3" fmla="*/ 1 h 10"/>
                    <a:gd name="T4" fmla="*/ 2 w 5"/>
                    <a:gd name="T5" fmla="*/ 2 h 10"/>
                    <a:gd name="T6" fmla="*/ 1 w 5"/>
                    <a:gd name="T7" fmla="*/ 0 h 10"/>
                    <a:gd name="T8" fmla="*/ 1 w 5"/>
                    <a:gd name="T9" fmla="*/ 0 h 10"/>
                    <a:gd name="T10" fmla="*/ 0 w 5"/>
                    <a:gd name="T11" fmla="*/ 7 h 10"/>
                    <a:gd name="T12" fmla="*/ 1 w 5"/>
                    <a:gd name="T13" fmla="*/ 9 h 10"/>
                    <a:gd name="T14" fmla="*/ 3 w 5"/>
                    <a:gd name="T15" fmla="*/ 10 h 10"/>
                    <a:gd name="T16" fmla="*/ 5 w 5"/>
                    <a:gd name="T17" fmla="*/ 9 h 10"/>
                    <a:gd name="T18" fmla="*/ 5 w 5"/>
                    <a:gd name="T19" fmla="*/ 2 h 10"/>
                    <a:gd name="T20" fmla="*/ 5 w 5"/>
                    <a:gd name="T21" fmla="*/ 1 h 10"/>
                    <a:gd name="T22" fmla="*/ 4 w 5"/>
                    <a:gd name="T23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0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5" y="10"/>
                        <a:pt x="5" y="9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5" name="Freeform 360">
                  <a:extLst>
                    <a:ext uri="{FF2B5EF4-FFF2-40B4-BE49-F238E27FC236}">
                      <a16:creationId xmlns:a16="http://schemas.microsoft.com/office/drawing/2014/main" id="{6E2FFB63-A534-479D-80EF-40BD811F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954"/>
                  <a:ext cx="14" cy="24"/>
                </a:xfrm>
                <a:custGeom>
                  <a:avLst/>
                  <a:gdLst>
                    <a:gd name="T0" fmla="*/ 0 w 6"/>
                    <a:gd name="T1" fmla="*/ 8 h 10"/>
                    <a:gd name="T2" fmla="*/ 2 w 6"/>
                    <a:gd name="T3" fmla="*/ 10 h 10"/>
                    <a:gd name="T4" fmla="*/ 3 w 6"/>
                    <a:gd name="T5" fmla="*/ 10 h 10"/>
                    <a:gd name="T6" fmla="*/ 5 w 6"/>
                    <a:gd name="T7" fmla="*/ 9 h 10"/>
                    <a:gd name="T8" fmla="*/ 6 w 6"/>
                    <a:gd name="T9" fmla="*/ 3 h 10"/>
                    <a:gd name="T10" fmla="*/ 4 w 6"/>
                    <a:gd name="T11" fmla="*/ 1 h 10"/>
                    <a:gd name="T12" fmla="*/ 2 w 6"/>
                    <a:gd name="T13" fmla="*/ 0 h 10"/>
                    <a:gd name="T14" fmla="*/ 1 w 6"/>
                    <a:gd name="T15" fmla="*/ 1 h 10"/>
                    <a:gd name="T16" fmla="*/ 0 w 6"/>
                    <a:gd name="T1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0">
                      <a:moveTo>
                        <a:pt x="0" y="8"/>
                      </a:moveTo>
                      <a:cubicBezTo>
                        <a:pt x="0" y="9"/>
                        <a:pt x="1" y="10"/>
                        <a:pt x="2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5" y="10"/>
                        <a:pt x="5" y="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6" name="Freeform 361">
                  <a:extLst>
                    <a:ext uri="{FF2B5EF4-FFF2-40B4-BE49-F238E27FC236}">
                      <a16:creationId xmlns:a16="http://schemas.microsoft.com/office/drawing/2014/main" id="{01E74F8D-E26A-4478-847E-1C6E9F9B9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9" y="1933"/>
                  <a:ext cx="11" cy="24"/>
                </a:xfrm>
                <a:custGeom>
                  <a:avLst/>
                  <a:gdLst>
                    <a:gd name="T0" fmla="*/ 1 w 5"/>
                    <a:gd name="T1" fmla="*/ 0 h 10"/>
                    <a:gd name="T2" fmla="*/ 2 w 5"/>
                    <a:gd name="T3" fmla="*/ 0 h 10"/>
                    <a:gd name="T4" fmla="*/ 4 w 5"/>
                    <a:gd name="T5" fmla="*/ 2 h 10"/>
                    <a:gd name="T6" fmla="*/ 5 w 5"/>
                    <a:gd name="T7" fmla="*/ 1 h 10"/>
                    <a:gd name="T8" fmla="*/ 5 w 5"/>
                    <a:gd name="T9" fmla="*/ 2 h 10"/>
                    <a:gd name="T10" fmla="*/ 5 w 5"/>
                    <a:gd name="T11" fmla="*/ 8 h 10"/>
                    <a:gd name="T12" fmla="*/ 3 w 5"/>
                    <a:gd name="T13" fmla="*/ 10 h 10"/>
                    <a:gd name="T14" fmla="*/ 1 w 5"/>
                    <a:gd name="T15" fmla="*/ 9 h 10"/>
                    <a:gd name="T16" fmla="*/ 0 w 5"/>
                    <a:gd name="T17" fmla="*/ 7 h 10"/>
                    <a:gd name="T18" fmla="*/ 1 w 5"/>
                    <a:gd name="T19" fmla="*/ 0 h 10"/>
                    <a:gd name="T20" fmla="*/ 1 w 5"/>
                    <a:gd name="T21" fmla="*/ 0 h 10"/>
                    <a:gd name="T22" fmla="*/ 1 w 5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0">
                      <a:moveTo>
                        <a:pt x="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4" y="10"/>
                        <a:pt x="3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8"/>
                        <a:pt x="0" y="7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7" name="Freeform 362">
                  <a:extLst>
                    <a:ext uri="{FF2B5EF4-FFF2-40B4-BE49-F238E27FC236}">
                      <a16:creationId xmlns:a16="http://schemas.microsoft.com/office/drawing/2014/main" id="{BE0A21EE-7B79-4EFC-8E63-EFA746798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5" y="2004"/>
                  <a:ext cx="21" cy="24"/>
                </a:xfrm>
                <a:custGeom>
                  <a:avLst/>
                  <a:gdLst>
                    <a:gd name="T0" fmla="*/ 5 w 9"/>
                    <a:gd name="T1" fmla="*/ 9 h 10"/>
                    <a:gd name="T2" fmla="*/ 3 w 9"/>
                    <a:gd name="T3" fmla="*/ 10 h 10"/>
                    <a:gd name="T4" fmla="*/ 1 w 9"/>
                    <a:gd name="T5" fmla="*/ 9 h 10"/>
                    <a:gd name="T6" fmla="*/ 0 w 9"/>
                    <a:gd name="T7" fmla="*/ 7 h 10"/>
                    <a:gd name="T8" fmla="*/ 4 w 9"/>
                    <a:gd name="T9" fmla="*/ 1 h 10"/>
                    <a:gd name="T10" fmla="*/ 6 w 9"/>
                    <a:gd name="T11" fmla="*/ 1 h 10"/>
                    <a:gd name="T12" fmla="*/ 7 w 9"/>
                    <a:gd name="T13" fmla="*/ 1 h 10"/>
                    <a:gd name="T14" fmla="*/ 8 w 9"/>
                    <a:gd name="T15" fmla="*/ 3 h 10"/>
                    <a:gd name="T16" fmla="*/ 5 w 9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5" y="9"/>
                      </a:move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0" y="8"/>
                        <a:pt x="0" y="7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5" y="0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8" y="2"/>
                        <a:pt x="9" y="2"/>
                        <a:pt x="8" y="3"/>
                      </a:cubicBez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8" name="Freeform 363">
                  <a:extLst>
                    <a:ext uri="{FF2B5EF4-FFF2-40B4-BE49-F238E27FC236}">
                      <a16:creationId xmlns:a16="http://schemas.microsoft.com/office/drawing/2014/main" id="{F0A2735D-0356-412F-8E1A-60FB90808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0" y="1983"/>
                  <a:ext cx="15" cy="19"/>
                </a:xfrm>
                <a:custGeom>
                  <a:avLst/>
                  <a:gdLst>
                    <a:gd name="T0" fmla="*/ 0 w 6"/>
                    <a:gd name="T1" fmla="*/ 8 h 8"/>
                    <a:gd name="T2" fmla="*/ 3 w 6"/>
                    <a:gd name="T3" fmla="*/ 2 h 8"/>
                    <a:gd name="T4" fmla="*/ 6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8"/>
                      </a:moveTo>
                      <a:cubicBezTo>
                        <a:pt x="1" y="7"/>
                        <a:pt x="3" y="2"/>
                        <a:pt x="3" y="2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9" name="Freeform 364">
                  <a:extLst>
                    <a:ext uri="{FF2B5EF4-FFF2-40B4-BE49-F238E27FC236}">
                      <a16:creationId xmlns:a16="http://schemas.microsoft.com/office/drawing/2014/main" id="{59E80456-CFFF-4DAF-9288-C8EF48226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2" y="1978"/>
                  <a:ext cx="9" cy="19"/>
                </a:xfrm>
                <a:custGeom>
                  <a:avLst/>
                  <a:gdLst>
                    <a:gd name="T0" fmla="*/ 0 w 9"/>
                    <a:gd name="T1" fmla="*/ 19 h 19"/>
                    <a:gd name="T2" fmla="*/ 9 w 9"/>
                    <a:gd name="T3" fmla="*/ 0 h 19"/>
                    <a:gd name="T4" fmla="*/ 0 w 9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9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0" name="Line 365">
                  <a:extLst>
                    <a:ext uri="{FF2B5EF4-FFF2-40B4-BE49-F238E27FC236}">
                      <a16:creationId xmlns:a16="http://schemas.microsoft.com/office/drawing/2014/main" id="{BD5C4964-374F-4E78-9AAC-E47247955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2" y="1978"/>
                  <a:ext cx="9" cy="19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1" name="Freeform 366">
                  <a:extLst>
                    <a:ext uri="{FF2B5EF4-FFF2-40B4-BE49-F238E27FC236}">
                      <a16:creationId xmlns:a16="http://schemas.microsoft.com/office/drawing/2014/main" id="{3766AA87-5CD7-4529-B945-C9D0C06FF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8" y="1966"/>
                  <a:ext cx="24" cy="22"/>
                </a:xfrm>
                <a:custGeom>
                  <a:avLst/>
                  <a:gdLst>
                    <a:gd name="T0" fmla="*/ 7 w 10"/>
                    <a:gd name="T1" fmla="*/ 1 h 9"/>
                    <a:gd name="T2" fmla="*/ 7 w 10"/>
                    <a:gd name="T3" fmla="*/ 2 h 9"/>
                    <a:gd name="T4" fmla="*/ 8 w 10"/>
                    <a:gd name="T5" fmla="*/ 3 h 9"/>
                    <a:gd name="T6" fmla="*/ 10 w 10"/>
                    <a:gd name="T7" fmla="*/ 4 h 9"/>
                    <a:gd name="T8" fmla="*/ 10 w 10"/>
                    <a:gd name="T9" fmla="*/ 4 h 9"/>
                    <a:gd name="T10" fmla="*/ 4 w 10"/>
                    <a:gd name="T11" fmla="*/ 8 h 9"/>
                    <a:gd name="T12" fmla="*/ 2 w 10"/>
                    <a:gd name="T13" fmla="*/ 8 h 9"/>
                    <a:gd name="T14" fmla="*/ 0 w 10"/>
                    <a:gd name="T15" fmla="*/ 7 h 9"/>
                    <a:gd name="T16" fmla="*/ 0 w 10"/>
                    <a:gd name="T17" fmla="*/ 5 h 9"/>
                    <a:gd name="T18" fmla="*/ 6 w 10"/>
                    <a:gd name="T19" fmla="*/ 1 h 9"/>
                    <a:gd name="T20" fmla="*/ 6 w 10"/>
                    <a:gd name="T21" fmla="*/ 0 h 9"/>
                    <a:gd name="T22" fmla="*/ 7 w 10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9">
                      <a:moveTo>
                        <a:pt x="7" y="1"/>
                      </a:moveTo>
                      <a:cubicBezTo>
                        <a:pt x="7" y="1"/>
                        <a:pt x="7" y="1"/>
                        <a:pt x="7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8" y="4"/>
                        <a:pt x="9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9"/>
                        <a:pt x="2" y="9"/>
                        <a:pt x="2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0"/>
                      </a:cubicBezTo>
                      <a:cubicBezTo>
                        <a:pt x="6" y="1"/>
                        <a:pt x="6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2" name="Freeform 367">
                  <a:extLst>
                    <a:ext uri="{FF2B5EF4-FFF2-40B4-BE49-F238E27FC236}">
                      <a16:creationId xmlns:a16="http://schemas.microsoft.com/office/drawing/2014/main" id="{26F5A7A1-9231-4FD3-B1AD-79260CCDD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8" y="1971"/>
                  <a:ext cx="26" cy="19"/>
                </a:xfrm>
                <a:custGeom>
                  <a:avLst/>
                  <a:gdLst>
                    <a:gd name="T0" fmla="*/ 5 w 11"/>
                    <a:gd name="T1" fmla="*/ 8 h 8"/>
                    <a:gd name="T2" fmla="*/ 2 w 11"/>
                    <a:gd name="T3" fmla="*/ 8 h 8"/>
                    <a:gd name="T4" fmla="*/ 1 w 11"/>
                    <a:gd name="T5" fmla="*/ 7 h 8"/>
                    <a:gd name="T6" fmla="*/ 1 w 11"/>
                    <a:gd name="T7" fmla="*/ 5 h 8"/>
                    <a:gd name="T8" fmla="*/ 6 w 11"/>
                    <a:gd name="T9" fmla="*/ 1 h 8"/>
                    <a:gd name="T10" fmla="*/ 8 w 11"/>
                    <a:gd name="T11" fmla="*/ 1 h 8"/>
                    <a:gd name="T12" fmla="*/ 10 w 11"/>
                    <a:gd name="T13" fmla="*/ 2 h 8"/>
                    <a:gd name="T14" fmla="*/ 10 w 11"/>
                    <a:gd name="T15" fmla="*/ 4 h 8"/>
                    <a:gd name="T16" fmla="*/ 5 w 11"/>
                    <a:gd name="T1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">
                      <a:moveTo>
                        <a:pt x="5" y="8"/>
                      </a:moveTo>
                      <a:cubicBezTo>
                        <a:pt x="4" y="8"/>
                        <a:pt x="3" y="8"/>
                        <a:pt x="2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6"/>
                        <a:pt x="0" y="5"/>
                        <a:pt x="1" y="5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0"/>
                        <a:pt x="8" y="0"/>
                        <a:pt x="8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3"/>
                        <a:pt x="10" y="4"/>
                        <a:pt x="10" y="4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3" name="Freeform 368">
                  <a:extLst>
                    <a:ext uri="{FF2B5EF4-FFF2-40B4-BE49-F238E27FC236}">
                      <a16:creationId xmlns:a16="http://schemas.microsoft.com/office/drawing/2014/main" id="{D6A57647-CDA3-4C32-9D45-832B411D9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1957"/>
                  <a:ext cx="23" cy="21"/>
                </a:xfrm>
                <a:custGeom>
                  <a:avLst/>
                  <a:gdLst>
                    <a:gd name="T0" fmla="*/ 9 w 10"/>
                    <a:gd name="T1" fmla="*/ 3 h 9"/>
                    <a:gd name="T2" fmla="*/ 9 w 10"/>
                    <a:gd name="T3" fmla="*/ 3 h 9"/>
                    <a:gd name="T4" fmla="*/ 7 w 10"/>
                    <a:gd name="T5" fmla="*/ 2 h 9"/>
                    <a:gd name="T6" fmla="*/ 6 w 10"/>
                    <a:gd name="T7" fmla="*/ 0 h 9"/>
                    <a:gd name="T8" fmla="*/ 6 w 10"/>
                    <a:gd name="T9" fmla="*/ 1 h 9"/>
                    <a:gd name="T10" fmla="*/ 1 w 10"/>
                    <a:gd name="T11" fmla="*/ 5 h 9"/>
                    <a:gd name="T12" fmla="*/ 0 w 10"/>
                    <a:gd name="T13" fmla="*/ 7 h 9"/>
                    <a:gd name="T14" fmla="*/ 2 w 10"/>
                    <a:gd name="T15" fmla="*/ 8 h 9"/>
                    <a:gd name="T16" fmla="*/ 4 w 10"/>
                    <a:gd name="T17" fmla="*/ 8 h 9"/>
                    <a:gd name="T18" fmla="*/ 10 w 10"/>
                    <a:gd name="T19" fmla="*/ 4 h 9"/>
                    <a:gd name="T20" fmla="*/ 10 w 10"/>
                    <a:gd name="T21" fmla="*/ 4 h 9"/>
                    <a:gd name="T22" fmla="*/ 9 w 10"/>
                    <a:gd name="T23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9">
                      <a:moveTo>
                        <a:pt x="9" y="3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7" y="2"/>
                      </a:cubicBezTo>
                      <a:cubicBezTo>
                        <a:pt x="6" y="2"/>
                        <a:pt x="6" y="1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4" y="9"/>
                        <a:pt x="4" y="8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4" name="Freeform 369">
                  <a:extLst>
                    <a:ext uri="{FF2B5EF4-FFF2-40B4-BE49-F238E27FC236}">
                      <a16:creationId xmlns:a16="http://schemas.microsoft.com/office/drawing/2014/main" id="{3B517E48-D69B-4B3F-B519-FA524DACD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9" y="1992"/>
                  <a:ext cx="21" cy="24"/>
                </a:xfrm>
                <a:custGeom>
                  <a:avLst/>
                  <a:gdLst>
                    <a:gd name="T0" fmla="*/ 1 w 9"/>
                    <a:gd name="T1" fmla="*/ 7 h 10"/>
                    <a:gd name="T2" fmla="*/ 1 w 9"/>
                    <a:gd name="T3" fmla="*/ 9 h 10"/>
                    <a:gd name="T4" fmla="*/ 3 w 9"/>
                    <a:gd name="T5" fmla="*/ 10 h 10"/>
                    <a:gd name="T6" fmla="*/ 5 w 9"/>
                    <a:gd name="T7" fmla="*/ 9 h 10"/>
                    <a:gd name="T8" fmla="*/ 8 w 9"/>
                    <a:gd name="T9" fmla="*/ 3 h 10"/>
                    <a:gd name="T10" fmla="*/ 7 w 9"/>
                    <a:gd name="T11" fmla="*/ 1 h 10"/>
                    <a:gd name="T12" fmla="*/ 6 w 9"/>
                    <a:gd name="T13" fmla="*/ 1 h 10"/>
                    <a:gd name="T14" fmla="*/ 4 w 9"/>
                    <a:gd name="T15" fmla="*/ 1 h 10"/>
                    <a:gd name="T16" fmla="*/ 1 w 9"/>
                    <a:gd name="T1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1" y="7"/>
                      </a:moveTo>
                      <a:cubicBezTo>
                        <a:pt x="0" y="8"/>
                        <a:pt x="1" y="8"/>
                        <a:pt x="1" y="9"/>
                      </a:cubicBezTo>
                      <a:cubicBezTo>
                        <a:pt x="2" y="9"/>
                        <a:pt x="3" y="9"/>
                        <a:pt x="3" y="10"/>
                      </a:cubicBezTo>
                      <a:cubicBezTo>
                        <a:pt x="4" y="10"/>
                        <a:pt x="5" y="10"/>
                        <a:pt x="5" y="9"/>
                      </a:cubicBezTo>
                      <a:cubicBezTo>
                        <a:pt x="6" y="8"/>
                        <a:pt x="8" y="5"/>
                        <a:pt x="8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2"/>
                        <a:pt x="1" y="5"/>
                        <a:pt x="1" y="7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5" name="Freeform 370">
                  <a:extLst>
                    <a:ext uri="{FF2B5EF4-FFF2-40B4-BE49-F238E27FC236}">
                      <a16:creationId xmlns:a16="http://schemas.microsoft.com/office/drawing/2014/main" id="{3F7FF632-2FB4-4198-8F5B-4820DF922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" y="2011"/>
                  <a:ext cx="19" cy="24"/>
                </a:xfrm>
                <a:custGeom>
                  <a:avLst/>
                  <a:gdLst>
                    <a:gd name="T0" fmla="*/ 0 w 8"/>
                    <a:gd name="T1" fmla="*/ 7 h 10"/>
                    <a:gd name="T2" fmla="*/ 1 w 8"/>
                    <a:gd name="T3" fmla="*/ 9 h 10"/>
                    <a:gd name="T4" fmla="*/ 3 w 8"/>
                    <a:gd name="T5" fmla="*/ 10 h 10"/>
                    <a:gd name="T6" fmla="*/ 5 w 8"/>
                    <a:gd name="T7" fmla="*/ 9 h 10"/>
                    <a:gd name="T8" fmla="*/ 8 w 8"/>
                    <a:gd name="T9" fmla="*/ 3 h 10"/>
                    <a:gd name="T10" fmla="*/ 7 w 8"/>
                    <a:gd name="T11" fmla="*/ 2 h 10"/>
                    <a:gd name="T12" fmla="*/ 5 w 8"/>
                    <a:gd name="T13" fmla="*/ 1 h 10"/>
                    <a:gd name="T14" fmla="*/ 4 w 8"/>
                    <a:gd name="T15" fmla="*/ 1 h 10"/>
                    <a:gd name="T16" fmla="*/ 0 w 8"/>
                    <a:gd name="T1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0" y="7"/>
                      </a:move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6" name="Freeform 371">
                  <a:extLst>
                    <a:ext uri="{FF2B5EF4-FFF2-40B4-BE49-F238E27FC236}">
                      <a16:creationId xmlns:a16="http://schemas.microsoft.com/office/drawing/2014/main" id="{2C44DA63-39ED-4683-A6DB-16256B4EC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1985"/>
                  <a:ext cx="12" cy="7"/>
                </a:xfrm>
                <a:custGeom>
                  <a:avLst/>
                  <a:gdLst>
                    <a:gd name="T0" fmla="*/ 0 w 12"/>
                    <a:gd name="T1" fmla="*/ 0 h 7"/>
                    <a:gd name="T2" fmla="*/ 12 w 12"/>
                    <a:gd name="T3" fmla="*/ 7 h 7"/>
                    <a:gd name="T4" fmla="*/ 0 w 12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0" y="0"/>
                      </a:move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7" name="Line 372">
                  <a:extLst>
                    <a:ext uri="{FF2B5EF4-FFF2-40B4-BE49-F238E27FC236}">
                      <a16:creationId xmlns:a16="http://schemas.microsoft.com/office/drawing/2014/main" id="{54CF1AE9-BEF9-4299-AD68-5DDF3B5E0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3" y="1985"/>
                  <a:ext cx="12" cy="7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8" name="Freeform 373">
                  <a:extLst>
                    <a:ext uri="{FF2B5EF4-FFF2-40B4-BE49-F238E27FC236}">
                      <a16:creationId xmlns:a16="http://schemas.microsoft.com/office/drawing/2014/main" id="{B8AA1038-D502-4DD5-A454-C22943171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1973"/>
                  <a:ext cx="76" cy="81"/>
                </a:xfrm>
                <a:custGeom>
                  <a:avLst/>
                  <a:gdLst>
                    <a:gd name="T0" fmla="*/ 32 w 32"/>
                    <a:gd name="T1" fmla="*/ 11 h 34"/>
                    <a:gd name="T2" fmla="*/ 16 w 32"/>
                    <a:gd name="T3" fmla="*/ 3 h 34"/>
                    <a:gd name="T4" fmla="*/ 22 w 32"/>
                    <a:gd name="T5" fmla="*/ 18 h 34"/>
                    <a:gd name="T6" fmla="*/ 0 w 32"/>
                    <a:gd name="T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4">
                      <a:moveTo>
                        <a:pt x="32" y="11"/>
                      </a:moveTo>
                      <a:cubicBezTo>
                        <a:pt x="30" y="12"/>
                        <a:pt x="19" y="0"/>
                        <a:pt x="16" y="3"/>
                      </a:cubicBezTo>
                      <a:cubicBezTo>
                        <a:pt x="14" y="5"/>
                        <a:pt x="25" y="16"/>
                        <a:pt x="22" y="18"/>
                      </a:cubicBezTo>
                      <a:cubicBezTo>
                        <a:pt x="16" y="23"/>
                        <a:pt x="0" y="34"/>
                        <a:pt x="0" y="34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9" name="Freeform 374">
                  <a:extLst>
                    <a:ext uri="{FF2B5EF4-FFF2-40B4-BE49-F238E27FC236}">
                      <a16:creationId xmlns:a16="http://schemas.microsoft.com/office/drawing/2014/main" id="{C9E466E6-91F9-4CAF-801A-ED3555B9A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1997"/>
                  <a:ext cx="17" cy="17"/>
                </a:xfrm>
                <a:custGeom>
                  <a:avLst/>
                  <a:gdLst>
                    <a:gd name="T0" fmla="*/ 9 w 17"/>
                    <a:gd name="T1" fmla="*/ 17 h 17"/>
                    <a:gd name="T2" fmla="*/ 0 w 17"/>
                    <a:gd name="T3" fmla="*/ 10 h 17"/>
                    <a:gd name="T4" fmla="*/ 5 w 17"/>
                    <a:gd name="T5" fmla="*/ 0 h 17"/>
                    <a:gd name="T6" fmla="*/ 17 w 17"/>
                    <a:gd name="T7" fmla="*/ 5 h 17"/>
                    <a:gd name="T8" fmla="*/ 9 w 17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7" y="5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0" name="Freeform 375">
                  <a:extLst>
                    <a:ext uri="{FF2B5EF4-FFF2-40B4-BE49-F238E27FC236}">
                      <a16:creationId xmlns:a16="http://schemas.microsoft.com/office/drawing/2014/main" id="{6A1B731B-99F5-4995-9AF2-8CE64E7B0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980"/>
                  <a:ext cx="24" cy="19"/>
                </a:xfrm>
                <a:custGeom>
                  <a:avLst/>
                  <a:gdLst>
                    <a:gd name="T0" fmla="*/ 1 w 10"/>
                    <a:gd name="T1" fmla="*/ 5 h 8"/>
                    <a:gd name="T2" fmla="*/ 1 w 10"/>
                    <a:gd name="T3" fmla="*/ 7 h 8"/>
                    <a:gd name="T4" fmla="*/ 2 w 10"/>
                    <a:gd name="T5" fmla="*/ 8 h 8"/>
                    <a:gd name="T6" fmla="*/ 4 w 10"/>
                    <a:gd name="T7" fmla="*/ 8 h 8"/>
                    <a:gd name="T8" fmla="*/ 9 w 10"/>
                    <a:gd name="T9" fmla="*/ 4 h 8"/>
                    <a:gd name="T10" fmla="*/ 10 w 10"/>
                    <a:gd name="T11" fmla="*/ 2 h 8"/>
                    <a:gd name="T12" fmla="*/ 8 w 10"/>
                    <a:gd name="T13" fmla="*/ 1 h 8"/>
                    <a:gd name="T14" fmla="*/ 6 w 10"/>
                    <a:gd name="T15" fmla="*/ 1 h 8"/>
                    <a:gd name="T16" fmla="*/ 1 w 10"/>
                    <a:gd name="T1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">
                      <a:moveTo>
                        <a:pt x="1" y="5"/>
                      </a:moveTo>
                      <a:cubicBezTo>
                        <a:pt x="0" y="5"/>
                        <a:pt x="0" y="6"/>
                        <a:pt x="1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8"/>
                        <a:pt x="4" y="8"/>
                        <a:pt x="4" y="8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6" y="0"/>
                        <a:pt x="6" y="1"/>
                      </a:cubicBez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1" name="Freeform 376">
                  <a:extLst>
                    <a:ext uri="{FF2B5EF4-FFF2-40B4-BE49-F238E27FC236}">
                      <a16:creationId xmlns:a16="http://schemas.microsoft.com/office/drawing/2014/main" id="{CBFD9392-6E93-444E-AA55-516E4BAEB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985"/>
                  <a:ext cx="22" cy="24"/>
                </a:xfrm>
                <a:custGeom>
                  <a:avLst/>
                  <a:gdLst>
                    <a:gd name="T0" fmla="*/ 5 w 9"/>
                    <a:gd name="T1" fmla="*/ 9 h 10"/>
                    <a:gd name="T2" fmla="*/ 3 w 9"/>
                    <a:gd name="T3" fmla="*/ 9 h 10"/>
                    <a:gd name="T4" fmla="*/ 2 w 9"/>
                    <a:gd name="T5" fmla="*/ 9 h 10"/>
                    <a:gd name="T6" fmla="*/ 1 w 9"/>
                    <a:gd name="T7" fmla="*/ 7 h 10"/>
                    <a:gd name="T8" fmla="*/ 4 w 9"/>
                    <a:gd name="T9" fmla="*/ 1 h 10"/>
                    <a:gd name="T10" fmla="*/ 6 w 9"/>
                    <a:gd name="T11" fmla="*/ 1 h 10"/>
                    <a:gd name="T12" fmla="*/ 8 w 9"/>
                    <a:gd name="T13" fmla="*/ 1 h 10"/>
                    <a:gd name="T14" fmla="*/ 9 w 9"/>
                    <a:gd name="T15" fmla="*/ 3 h 10"/>
                    <a:gd name="T16" fmla="*/ 5 w 9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5" y="9"/>
                      </a:moveTo>
                      <a:cubicBezTo>
                        <a:pt x="5" y="10"/>
                        <a:pt x="4" y="10"/>
                        <a:pt x="3" y="9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8"/>
                        <a:pt x="0" y="8"/>
                        <a:pt x="1" y="7"/>
                      </a:cubicBezTo>
                      <a:cubicBezTo>
                        <a:pt x="2" y="5"/>
                        <a:pt x="3" y="2"/>
                        <a:pt x="4" y="1"/>
                      </a:cubicBezTo>
                      <a:cubicBezTo>
                        <a:pt x="5" y="0"/>
                        <a:pt x="5" y="0"/>
                        <a:pt x="6" y="1"/>
                      </a:cubicBez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8" y="2"/>
                        <a:pt x="9" y="2"/>
                        <a:pt x="9" y="3"/>
                      </a:cubicBezTo>
                      <a:cubicBezTo>
                        <a:pt x="8" y="5"/>
                        <a:pt x="6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2" name="Freeform 377">
                  <a:extLst>
                    <a:ext uri="{FF2B5EF4-FFF2-40B4-BE49-F238E27FC236}">
                      <a16:creationId xmlns:a16="http://schemas.microsoft.com/office/drawing/2014/main" id="{65BFA508-B8AB-4A34-8B0B-DA30BFA1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2076"/>
                  <a:ext cx="7" cy="23"/>
                </a:xfrm>
                <a:custGeom>
                  <a:avLst/>
                  <a:gdLst>
                    <a:gd name="T0" fmla="*/ 3 w 3"/>
                    <a:gd name="T1" fmla="*/ 0 h 10"/>
                    <a:gd name="T2" fmla="*/ 0 w 3"/>
                    <a:gd name="T3" fmla="*/ 6 h 10"/>
                    <a:gd name="T4" fmla="*/ 0 w 3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0">
                      <a:moveTo>
                        <a:pt x="3" y="0"/>
                      </a:moveTo>
                      <a:cubicBezTo>
                        <a:pt x="3" y="1"/>
                        <a:pt x="0" y="6"/>
                        <a:pt x="0" y="6"/>
                      </a:cubicBezTo>
                      <a:cubicBezTo>
                        <a:pt x="0" y="10"/>
                        <a:pt x="0" y="10"/>
                        <a:pt x="0" y="1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3" name="Freeform 378">
                  <a:extLst>
                    <a:ext uri="{FF2B5EF4-FFF2-40B4-BE49-F238E27FC236}">
                      <a16:creationId xmlns:a16="http://schemas.microsoft.com/office/drawing/2014/main" id="{F9498473-1B04-4750-BE3D-168167C1E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2097"/>
                  <a:ext cx="9" cy="17"/>
                </a:xfrm>
                <a:custGeom>
                  <a:avLst/>
                  <a:gdLst>
                    <a:gd name="T0" fmla="*/ 9 w 9"/>
                    <a:gd name="T1" fmla="*/ 0 h 17"/>
                    <a:gd name="T2" fmla="*/ 0 w 9"/>
                    <a:gd name="T3" fmla="*/ 17 h 17"/>
                    <a:gd name="T4" fmla="*/ 9 w 9"/>
                    <a:gd name="T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7">
                      <a:moveTo>
                        <a:pt x="9" y="0"/>
                      </a:moveTo>
                      <a:lnTo>
                        <a:pt x="0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4" name="Line 379">
                  <a:extLst>
                    <a:ext uri="{FF2B5EF4-FFF2-40B4-BE49-F238E27FC236}">
                      <a16:creationId xmlns:a16="http://schemas.microsoft.com/office/drawing/2014/main" id="{42760B20-5124-4AD4-8CFB-BD333925F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8" y="2097"/>
                  <a:ext cx="9" cy="17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5" name="Freeform 380">
                  <a:extLst>
                    <a:ext uri="{FF2B5EF4-FFF2-40B4-BE49-F238E27FC236}">
                      <a16:creationId xmlns:a16="http://schemas.microsoft.com/office/drawing/2014/main" id="{7BDE732F-8EAF-49D0-9995-5D1AFBA75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095"/>
                  <a:ext cx="12" cy="26"/>
                </a:xfrm>
                <a:custGeom>
                  <a:avLst/>
                  <a:gdLst>
                    <a:gd name="T0" fmla="*/ 0 w 5"/>
                    <a:gd name="T1" fmla="*/ 2 h 11"/>
                    <a:gd name="T2" fmla="*/ 2 w 5"/>
                    <a:gd name="T3" fmla="*/ 1 h 11"/>
                    <a:gd name="T4" fmla="*/ 4 w 5"/>
                    <a:gd name="T5" fmla="*/ 1 h 11"/>
                    <a:gd name="T6" fmla="*/ 5 w 5"/>
                    <a:gd name="T7" fmla="*/ 3 h 11"/>
                    <a:gd name="T8" fmla="*/ 5 w 5"/>
                    <a:gd name="T9" fmla="*/ 9 h 11"/>
                    <a:gd name="T10" fmla="*/ 3 w 5"/>
                    <a:gd name="T11" fmla="*/ 11 h 11"/>
                    <a:gd name="T12" fmla="*/ 1 w 5"/>
                    <a:gd name="T13" fmla="*/ 10 h 11"/>
                    <a:gd name="T14" fmla="*/ 0 w 5"/>
                    <a:gd name="T15" fmla="*/ 8 h 11"/>
                    <a:gd name="T16" fmla="*/ 0 w 5"/>
                    <a:gd name="T1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0" y="2"/>
                      </a:moveTo>
                      <a:cubicBezTo>
                        <a:pt x="0" y="1"/>
                        <a:pt x="1" y="0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2"/>
                        <a:pt x="5" y="3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4" y="11"/>
                        <a:pt x="3" y="1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8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6" name="Freeform 381">
                  <a:extLst>
                    <a:ext uri="{FF2B5EF4-FFF2-40B4-BE49-F238E27FC236}">
                      <a16:creationId xmlns:a16="http://schemas.microsoft.com/office/drawing/2014/main" id="{5874B6B4-08E9-4D67-91B5-0FAF37C05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0" y="2119"/>
                  <a:ext cx="12" cy="23"/>
                </a:xfrm>
                <a:custGeom>
                  <a:avLst/>
                  <a:gdLst>
                    <a:gd name="T0" fmla="*/ 1 w 5"/>
                    <a:gd name="T1" fmla="*/ 9 h 10"/>
                    <a:gd name="T2" fmla="*/ 2 w 5"/>
                    <a:gd name="T3" fmla="*/ 9 h 10"/>
                    <a:gd name="T4" fmla="*/ 3 w 5"/>
                    <a:gd name="T5" fmla="*/ 8 h 10"/>
                    <a:gd name="T6" fmla="*/ 5 w 5"/>
                    <a:gd name="T7" fmla="*/ 10 h 10"/>
                    <a:gd name="T8" fmla="*/ 5 w 5"/>
                    <a:gd name="T9" fmla="*/ 10 h 10"/>
                    <a:gd name="T10" fmla="*/ 5 w 5"/>
                    <a:gd name="T11" fmla="*/ 3 h 10"/>
                    <a:gd name="T12" fmla="*/ 4 w 5"/>
                    <a:gd name="T13" fmla="*/ 1 h 10"/>
                    <a:gd name="T14" fmla="*/ 2 w 5"/>
                    <a:gd name="T15" fmla="*/ 0 h 10"/>
                    <a:gd name="T16" fmla="*/ 1 w 5"/>
                    <a:gd name="T17" fmla="*/ 1 h 10"/>
                    <a:gd name="T18" fmla="*/ 0 w 5"/>
                    <a:gd name="T19" fmla="*/ 8 h 10"/>
                    <a:gd name="T20" fmla="*/ 0 w 5"/>
                    <a:gd name="T21" fmla="*/ 9 h 10"/>
                    <a:gd name="T22" fmla="*/ 1 w 5"/>
                    <a:gd name="T23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0">
                      <a:moveTo>
                        <a:pt x="1" y="9"/>
                      </a:move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4" y="8"/>
                        <a:pt x="5" y="9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7" name="Freeform 382">
                  <a:extLst>
                    <a:ext uri="{FF2B5EF4-FFF2-40B4-BE49-F238E27FC236}">
                      <a16:creationId xmlns:a16="http://schemas.microsoft.com/office/drawing/2014/main" id="{B6B76984-EB1C-4785-B939-8D214544A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2092"/>
                  <a:ext cx="12" cy="24"/>
                </a:xfrm>
                <a:custGeom>
                  <a:avLst/>
                  <a:gdLst>
                    <a:gd name="T0" fmla="*/ 5 w 5"/>
                    <a:gd name="T1" fmla="*/ 3 h 10"/>
                    <a:gd name="T2" fmla="*/ 4 w 5"/>
                    <a:gd name="T3" fmla="*/ 0 h 10"/>
                    <a:gd name="T4" fmla="*/ 2 w 5"/>
                    <a:gd name="T5" fmla="*/ 0 h 10"/>
                    <a:gd name="T6" fmla="*/ 0 w 5"/>
                    <a:gd name="T7" fmla="*/ 1 h 10"/>
                    <a:gd name="T8" fmla="*/ 0 w 5"/>
                    <a:gd name="T9" fmla="*/ 7 h 10"/>
                    <a:gd name="T10" fmla="*/ 1 w 5"/>
                    <a:gd name="T11" fmla="*/ 9 h 10"/>
                    <a:gd name="T12" fmla="*/ 3 w 5"/>
                    <a:gd name="T13" fmla="*/ 10 h 10"/>
                    <a:gd name="T14" fmla="*/ 5 w 5"/>
                    <a:gd name="T15" fmla="*/ 9 h 10"/>
                    <a:gd name="T16" fmla="*/ 5 w 5"/>
                    <a:gd name="T1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0">
                      <a:moveTo>
                        <a:pt x="5" y="3"/>
                      </a:moveTo>
                      <a:cubicBezTo>
                        <a:pt x="5" y="2"/>
                        <a:pt x="5" y="1"/>
                        <a:pt x="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5" y="10"/>
                        <a:pt x="5" y="9"/>
                      </a:cubicBez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8" name="Freeform 383">
                  <a:extLst>
                    <a:ext uri="{FF2B5EF4-FFF2-40B4-BE49-F238E27FC236}">
                      <a16:creationId xmlns:a16="http://schemas.microsoft.com/office/drawing/2014/main" id="{1D1F7B28-910B-4030-AEA4-8B6E77635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6" y="2114"/>
                  <a:ext cx="12" cy="24"/>
                </a:xfrm>
                <a:custGeom>
                  <a:avLst/>
                  <a:gdLst>
                    <a:gd name="T0" fmla="*/ 4 w 5"/>
                    <a:gd name="T1" fmla="*/ 10 h 10"/>
                    <a:gd name="T2" fmla="*/ 3 w 5"/>
                    <a:gd name="T3" fmla="*/ 10 h 10"/>
                    <a:gd name="T4" fmla="*/ 2 w 5"/>
                    <a:gd name="T5" fmla="*/ 8 h 10"/>
                    <a:gd name="T6" fmla="*/ 0 w 5"/>
                    <a:gd name="T7" fmla="*/ 9 h 10"/>
                    <a:gd name="T8" fmla="*/ 0 w 5"/>
                    <a:gd name="T9" fmla="*/ 9 h 10"/>
                    <a:gd name="T10" fmla="*/ 1 w 5"/>
                    <a:gd name="T11" fmla="*/ 2 h 10"/>
                    <a:gd name="T12" fmla="*/ 2 w 5"/>
                    <a:gd name="T13" fmla="*/ 0 h 10"/>
                    <a:gd name="T14" fmla="*/ 4 w 5"/>
                    <a:gd name="T15" fmla="*/ 1 h 10"/>
                    <a:gd name="T16" fmla="*/ 5 w 5"/>
                    <a:gd name="T17" fmla="*/ 3 h 10"/>
                    <a:gd name="T18" fmla="*/ 5 w 5"/>
                    <a:gd name="T19" fmla="*/ 10 h 10"/>
                    <a:gd name="T20" fmla="*/ 5 w 5"/>
                    <a:gd name="T21" fmla="*/ 10 h 10"/>
                    <a:gd name="T22" fmla="*/ 4 w 5"/>
                    <a:gd name="T2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0">
                      <a:moveTo>
                        <a:pt x="4" y="10"/>
                      </a:move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3" y="9"/>
                        <a:pt x="3" y="8"/>
                        <a:pt x="2" y="8"/>
                      </a:cubicBezTo>
                      <a:cubicBezTo>
                        <a:pt x="1" y="8"/>
                        <a:pt x="1" y="8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4" y="10"/>
                        <a:pt x="4" y="1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9" name="Freeform 384">
                  <a:extLst>
                    <a:ext uri="{FF2B5EF4-FFF2-40B4-BE49-F238E27FC236}">
                      <a16:creationId xmlns:a16="http://schemas.microsoft.com/office/drawing/2014/main" id="{BBE64BC3-225A-4B47-825D-1DED2F8BC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042"/>
                  <a:ext cx="22" cy="24"/>
                </a:xfrm>
                <a:custGeom>
                  <a:avLst/>
                  <a:gdLst>
                    <a:gd name="T0" fmla="*/ 4 w 9"/>
                    <a:gd name="T1" fmla="*/ 1 h 10"/>
                    <a:gd name="T2" fmla="*/ 6 w 9"/>
                    <a:gd name="T3" fmla="*/ 1 h 10"/>
                    <a:gd name="T4" fmla="*/ 7 w 9"/>
                    <a:gd name="T5" fmla="*/ 1 h 10"/>
                    <a:gd name="T6" fmla="*/ 8 w 9"/>
                    <a:gd name="T7" fmla="*/ 3 h 10"/>
                    <a:gd name="T8" fmla="*/ 5 w 9"/>
                    <a:gd name="T9" fmla="*/ 9 h 10"/>
                    <a:gd name="T10" fmla="*/ 3 w 9"/>
                    <a:gd name="T11" fmla="*/ 10 h 10"/>
                    <a:gd name="T12" fmla="*/ 1 w 9"/>
                    <a:gd name="T13" fmla="*/ 9 h 10"/>
                    <a:gd name="T14" fmla="*/ 0 w 9"/>
                    <a:gd name="T15" fmla="*/ 7 h 10"/>
                    <a:gd name="T16" fmla="*/ 4 w 9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4" y="1"/>
                      </a:moveTo>
                      <a:cubicBezTo>
                        <a:pt x="4" y="0"/>
                        <a:pt x="5" y="0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2"/>
                        <a:pt x="9" y="2"/>
                        <a:pt x="8" y="3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2" y="9"/>
                        <a:pt x="2" y="9"/>
                        <a:pt x="1" y="9"/>
                      </a:cubicBezTo>
                      <a:cubicBezTo>
                        <a:pt x="0" y="8"/>
                        <a:pt x="0" y="8"/>
                        <a:pt x="0" y="7"/>
                      </a:cubicBez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0" name="Freeform 385">
                  <a:extLst>
                    <a:ext uri="{FF2B5EF4-FFF2-40B4-BE49-F238E27FC236}">
                      <a16:creationId xmlns:a16="http://schemas.microsoft.com/office/drawing/2014/main" id="{6AF91E7C-B3B0-4B73-9F46-C4EF05DBF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1" y="2069"/>
                  <a:ext cx="17" cy="19"/>
                </a:xfrm>
                <a:custGeom>
                  <a:avLst/>
                  <a:gdLst>
                    <a:gd name="T0" fmla="*/ 7 w 7"/>
                    <a:gd name="T1" fmla="*/ 0 h 8"/>
                    <a:gd name="T2" fmla="*/ 3 w 7"/>
                    <a:gd name="T3" fmla="*/ 6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cubicBezTo>
                        <a:pt x="6" y="1"/>
                        <a:pt x="3" y="6"/>
                        <a:pt x="3" y="6"/>
                      </a:cubicBezTo>
                      <a:cubicBezTo>
                        <a:pt x="0" y="8"/>
                        <a:pt x="0" y="8"/>
                        <a:pt x="0" y="8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1" name="Freeform 386">
                  <a:extLst>
                    <a:ext uri="{FF2B5EF4-FFF2-40B4-BE49-F238E27FC236}">
                      <a16:creationId xmlns:a16="http://schemas.microsoft.com/office/drawing/2014/main" id="{B71A5669-869D-4B5F-973F-213E3681E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2073"/>
                  <a:ext cx="10" cy="19"/>
                </a:xfrm>
                <a:custGeom>
                  <a:avLst/>
                  <a:gdLst>
                    <a:gd name="T0" fmla="*/ 10 w 10"/>
                    <a:gd name="T1" fmla="*/ 0 h 19"/>
                    <a:gd name="T2" fmla="*/ 0 w 10"/>
                    <a:gd name="T3" fmla="*/ 19 h 19"/>
                    <a:gd name="T4" fmla="*/ 10 w 10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10" y="0"/>
                      </a:moveTo>
                      <a:lnTo>
                        <a:pt x="0" y="1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2" name="Line 387">
                  <a:extLst>
                    <a:ext uri="{FF2B5EF4-FFF2-40B4-BE49-F238E27FC236}">
                      <a16:creationId xmlns:a16="http://schemas.microsoft.com/office/drawing/2014/main" id="{6FA769A0-378C-4BD1-AA4E-D9B196A38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7" y="2073"/>
                  <a:ext cx="10" cy="19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3" name="Freeform 388">
                  <a:extLst>
                    <a:ext uri="{FF2B5EF4-FFF2-40B4-BE49-F238E27FC236}">
                      <a16:creationId xmlns:a16="http://schemas.microsoft.com/office/drawing/2014/main" id="{E9EA5622-EC58-4DFA-95D8-B186E58CC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6" y="2083"/>
                  <a:ext cx="24" cy="21"/>
                </a:xfrm>
                <a:custGeom>
                  <a:avLst/>
                  <a:gdLst>
                    <a:gd name="T0" fmla="*/ 3 w 10"/>
                    <a:gd name="T1" fmla="*/ 8 h 9"/>
                    <a:gd name="T2" fmla="*/ 2 w 10"/>
                    <a:gd name="T3" fmla="*/ 8 h 9"/>
                    <a:gd name="T4" fmla="*/ 2 w 10"/>
                    <a:gd name="T5" fmla="*/ 6 h 9"/>
                    <a:gd name="T6" fmla="*/ 0 w 10"/>
                    <a:gd name="T7" fmla="*/ 5 h 9"/>
                    <a:gd name="T8" fmla="*/ 0 w 10"/>
                    <a:gd name="T9" fmla="*/ 5 h 9"/>
                    <a:gd name="T10" fmla="*/ 5 w 10"/>
                    <a:gd name="T11" fmla="*/ 1 h 9"/>
                    <a:gd name="T12" fmla="*/ 8 w 10"/>
                    <a:gd name="T13" fmla="*/ 1 h 9"/>
                    <a:gd name="T14" fmla="*/ 9 w 10"/>
                    <a:gd name="T15" fmla="*/ 2 h 9"/>
                    <a:gd name="T16" fmla="*/ 9 w 10"/>
                    <a:gd name="T17" fmla="*/ 4 h 9"/>
                    <a:gd name="T18" fmla="*/ 4 w 10"/>
                    <a:gd name="T19" fmla="*/ 8 h 9"/>
                    <a:gd name="T20" fmla="*/ 3 w 10"/>
                    <a:gd name="T21" fmla="*/ 9 h 9"/>
                    <a:gd name="T22" fmla="*/ 3 w 10"/>
                    <a:gd name="T2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9">
                      <a:moveTo>
                        <a:pt x="3" y="8"/>
                      </a:moveTo>
                      <a:cubicBezTo>
                        <a:pt x="3" y="8"/>
                        <a:pt x="2" y="8"/>
                        <a:pt x="2" y="8"/>
                      </a:cubicBezTo>
                      <a:cubicBezTo>
                        <a:pt x="3" y="7"/>
                        <a:pt x="3" y="6"/>
                        <a:pt x="2" y="6"/>
                      </a:cubicBezTo>
                      <a:cubicBezTo>
                        <a:pt x="1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0"/>
                        <a:pt x="7" y="0"/>
                        <a:pt x="8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3"/>
                        <a:pt x="10" y="4"/>
                        <a:pt x="9" y="4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4" name="Freeform 389">
                  <a:extLst>
                    <a:ext uri="{FF2B5EF4-FFF2-40B4-BE49-F238E27FC236}">
                      <a16:creationId xmlns:a16="http://schemas.microsoft.com/office/drawing/2014/main" id="{62EF2AA5-C5B2-47C3-A99D-496797CDE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5" y="2080"/>
                  <a:ext cx="24" cy="19"/>
                </a:xfrm>
                <a:custGeom>
                  <a:avLst/>
                  <a:gdLst>
                    <a:gd name="T0" fmla="*/ 6 w 10"/>
                    <a:gd name="T1" fmla="*/ 0 h 8"/>
                    <a:gd name="T2" fmla="*/ 8 w 10"/>
                    <a:gd name="T3" fmla="*/ 0 h 8"/>
                    <a:gd name="T4" fmla="*/ 10 w 10"/>
                    <a:gd name="T5" fmla="*/ 1 h 8"/>
                    <a:gd name="T6" fmla="*/ 9 w 10"/>
                    <a:gd name="T7" fmla="*/ 4 h 8"/>
                    <a:gd name="T8" fmla="*/ 5 w 10"/>
                    <a:gd name="T9" fmla="*/ 7 h 8"/>
                    <a:gd name="T10" fmla="*/ 2 w 10"/>
                    <a:gd name="T11" fmla="*/ 7 h 8"/>
                    <a:gd name="T12" fmla="*/ 1 w 10"/>
                    <a:gd name="T13" fmla="*/ 6 h 8"/>
                    <a:gd name="T14" fmla="*/ 1 w 10"/>
                    <a:gd name="T15" fmla="*/ 4 h 8"/>
                    <a:gd name="T16" fmla="*/ 6 w 10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">
                      <a:moveTo>
                        <a:pt x="6" y="0"/>
                      </a:moveTo>
                      <a:cubicBezTo>
                        <a:pt x="6" y="0"/>
                        <a:pt x="8" y="0"/>
                        <a:pt x="8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0" y="3"/>
                        <a:pt x="9" y="4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8"/>
                        <a:pt x="3" y="8"/>
                        <a:pt x="2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5"/>
                        <a:pt x="1" y="4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5" name="Freeform 390">
                  <a:extLst>
                    <a:ext uri="{FF2B5EF4-FFF2-40B4-BE49-F238E27FC236}">
                      <a16:creationId xmlns:a16="http://schemas.microsoft.com/office/drawing/2014/main" id="{1B56CF2C-3ACE-4CD6-841B-E7B35BF84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2092"/>
                  <a:ext cx="26" cy="22"/>
                </a:xfrm>
                <a:custGeom>
                  <a:avLst/>
                  <a:gdLst>
                    <a:gd name="T0" fmla="*/ 1 w 11"/>
                    <a:gd name="T1" fmla="*/ 6 h 9"/>
                    <a:gd name="T2" fmla="*/ 1 w 11"/>
                    <a:gd name="T3" fmla="*/ 6 h 9"/>
                    <a:gd name="T4" fmla="*/ 4 w 11"/>
                    <a:gd name="T5" fmla="*/ 7 h 9"/>
                    <a:gd name="T6" fmla="*/ 4 w 11"/>
                    <a:gd name="T7" fmla="*/ 9 h 9"/>
                    <a:gd name="T8" fmla="*/ 4 w 11"/>
                    <a:gd name="T9" fmla="*/ 8 h 9"/>
                    <a:gd name="T10" fmla="*/ 10 w 11"/>
                    <a:gd name="T11" fmla="*/ 4 h 9"/>
                    <a:gd name="T12" fmla="*/ 10 w 11"/>
                    <a:gd name="T13" fmla="*/ 2 h 9"/>
                    <a:gd name="T14" fmla="*/ 9 w 11"/>
                    <a:gd name="T15" fmla="*/ 1 h 9"/>
                    <a:gd name="T16" fmla="*/ 6 w 11"/>
                    <a:gd name="T17" fmla="*/ 1 h 9"/>
                    <a:gd name="T18" fmla="*/ 1 w 11"/>
                    <a:gd name="T19" fmla="*/ 5 h 9"/>
                    <a:gd name="T20" fmla="*/ 0 w 11"/>
                    <a:gd name="T21" fmla="*/ 6 h 9"/>
                    <a:gd name="T22" fmla="*/ 1 w 11"/>
                    <a:gd name="T2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9"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3" y="6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8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3"/>
                        <a:pt x="10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6" name="Freeform 391">
                  <a:extLst>
                    <a:ext uri="{FF2B5EF4-FFF2-40B4-BE49-F238E27FC236}">
                      <a16:creationId xmlns:a16="http://schemas.microsoft.com/office/drawing/2014/main" id="{0C483CE6-57B4-4D72-A2CE-EA5F6E6F3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2054"/>
                  <a:ext cx="19" cy="24"/>
                </a:xfrm>
                <a:custGeom>
                  <a:avLst/>
                  <a:gdLst>
                    <a:gd name="T0" fmla="*/ 8 w 8"/>
                    <a:gd name="T1" fmla="*/ 3 h 10"/>
                    <a:gd name="T2" fmla="*/ 7 w 8"/>
                    <a:gd name="T3" fmla="*/ 1 h 10"/>
                    <a:gd name="T4" fmla="*/ 5 w 8"/>
                    <a:gd name="T5" fmla="*/ 1 h 10"/>
                    <a:gd name="T6" fmla="*/ 4 w 8"/>
                    <a:gd name="T7" fmla="*/ 1 h 10"/>
                    <a:gd name="T8" fmla="*/ 0 w 8"/>
                    <a:gd name="T9" fmla="*/ 7 h 10"/>
                    <a:gd name="T10" fmla="*/ 1 w 8"/>
                    <a:gd name="T11" fmla="*/ 9 h 10"/>
                    <a:gd name="T12" fmla="*/ 3 w 8"/>
                    <a:gd name="T13" fmla="*/ 10 h 10"/>
                    <a:gd name="T14" fmla="*/ 5 w 8"/>
                    <a:gd name="T15" fmla="*/ 9 h 10"/>
                    <a:gd name="T16" fmla="*/ 8 w 8"/>
                    <a:gd name="T1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8" y="3"/>
                      </a:moveTo>
                      <a:cubicBezTo>
                        <a:pt x="8" y="2"/>
                        <a:pt x="8" y="2"/>
                        <a:pt x="7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2"/>
                        <a:pt x="1" y="5"/>
                        <a:pt x="0" y="7"/>
                      </a:cubicBez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1" y="9"/>
                        <a:pt x="2" y="9"/>
                        <a:pt x="3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5" y="8"/>
                        <a:pt x="7" y="5"/>
                        <a:pt x="8" y="3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7" name="Freeform 392">
                  <a:extLst>
                    <a:ext uri="{FF2B5EF4-FFF2-40B4-BE49-F238E27FC236}">
                      <a16:creationId xmlns:a16="http://schemas.microsoft.com/office/drawing/2014/main" id="{19A073DB-7C4C-4B58-80F7-0CBCCC6B9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2035"/>
                  <a:ext cx="21" cy="24"/>
                </a:xfrm>
                <a:custGeom>
                  <a:avLst/>
                  <a:gdLst>
                    <a:gd name="T0" fmla="*/ 8 w 9"/>
                    <a:gd name="T1" fmla="*/ 3 h 10"/>
                    <a:gd name="T2" fmla="*/ 7 w 9"/>
                    <a:gd name="T3" fmla="*/ 1 h 10"/>
                    <a:gd name="T4" fmla="*/ 6 w 9"/>
                    <a:gd name="T5" fmla="*/ 0 h 10"/>
                    <a:gd name="T6" fmla="*/ 4 w 9"/>
                    <a:gd name="T7" fmla="*/ 1 h 10"/>
                    <a:gd name="T8" fmla="*/ 0 w 9"/>
                    <a:gd name="T9" fmla="*/ 7 h 10"/>
                    <a:gd name="T10" fmla="*/ 1 w 9"/>
                    <a:gd name="T11" fmla="*/ 9 h 10"/>
                    <a:gd name="T12" fmla="*/ 3 w 9"/>
                    <a:gd name="T13" fmla="*/ 9 h 10"/>
                    <a:gd name="T14" fmla="*/ 5 w 9"/>
                    <a:gd name="T15" fmla="*/ 9 h 10"/>
                    <a:gd name="T16" fmla="*/ 8 w 9"/>
                    <a:gd name="T1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8" y="3"/>
                      </a:move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8"/>
                        <a:pt x="1" y="9"/>
                      </a:cubicBezTo>
                      <a:cubicBezTo>
                        <a:pt x="2" y="9"/>
                        <a:pt x="3" y="9"/>
                        <a:pt x="3" y="9"/>
                      </a:cubicBezTo>
                      <a:cubicBezTo>
                        <a:pt x="4" y="10"/>
                        <a:pt x="5" y="10"/>
                        <a:pt x="5" y="9"/>
                      </a:cubicBez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8" name="Freeform 393">
                  <a:extLst>
                    <a:ext uri="{FF2B5EF4-FFF2-40B4-BE49-F238E27FC236}">
                      <a16:creationId xmlns:a16="http://schemas.microsoft.com/office/drawing/2014/main" id="{4E42F2B3-FFD7-41FB-A9AA-7577A276A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" y="2078"/>
                  <a:ext cx="14" cy="10"/>
                </a:xfrm>
                <a:custGeom>
                  <a:avLst/>
                  <a:gdLst>
                    <a:gd name="T0" fmla="*/ 14 w 14"/>
                    <a:gd name="T1" fmla="*/ 10 h 10"/>
                    <a:gd name="T2" fmla="*/ 0 w 14"/>
                    <a:gd name="T3" fmla="*/ 0 h 10"/>
                    <a:gd name="T4" fmla="*/ 14 w 14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0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9" name="Line 394">
                  <a:extLst>
                    <a:ext uri="{FF2B5EF4-FFF2-40B4-BE49-F238E27FC236}">
                      <a16:creationId xmlns:a16="http://schemas.microsoft.com/office/drawing/2014/main" id="{21276941-BD58-40F3-896F-D2B509594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1" y="2078"/>
                  <a:ext cx="14" cy="10"/>
                </a:xfrm>
                <a:prstGeom prst="line">
                  <a:avLst/>
                </a:prstGeom>
                <a:noFill/>
                <a:ln w="14288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0" name="Freeform 395">
                  <a:extLst>
                    <a:ext uri="{FF2B5EF4-FFF2-40B4-BE49-F238E27FC236}">
                      <a16:creationId xmlns:a16="http://schemas.microsoft.com/office/drawing/2014/main" id="{D78B8994-522C-47EE-BE05-1F08C8ED4E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2" y="2016"/>
                  <a:ext cx="78" cy="81"/>
                </a:xfrm>
                <a:custGeom>
                  <a:avLst/>
                  <a:gdLst>
                    <a:gd name="T0" fmla="*/ 0 w 33"/>
                    <a:gd name="T1" fmla="*/ 24 h 34"/>
                    <a:gd name="T2" fmla="*/ 16 w 33"/>
                    <a:gd name="T3" fmla="*/ 32 h 34"/>
                    <a:gd name="T4" fmla="*/ 10 w 33"/>
                    <a:gd name="T5" fmla="*/ 17 h 34"/>
                    <a:gd name="T6" fmla="*/ 33 w 33"/>
                    <a:gd name="T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4">
                      <a:moveTo>
                        <a:pt x="0" y="24"/>
                      </a:moveTo>
                      <a:cubicBezTo>
                        <a:pt x="2" y="22"/>
                        <a:pt x="14" y="34"/>
                        <a:pt x="16" y="32"/>
                      </a:cubicBezTo>
                      <a:cubicBezTo>
                        <a:pt x="19" y="30"/>
                        <a:pt x="8" y="19"/>
                        <a:pt x="10" y="17"/>
                      </a:cubicBezTo>
                      <a:cubicBezTo>
                        <a:pt x="16" y="12"/>
                        <a:pt x="33" y="0"/>
                        <a:pt x="3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DFB11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1" name="Freeform 396">
                  <a:extLst>
                    <a:ext uri="{FF2B5EF4-FFF2-40B4-BE49-F238E27FC236}">
                      <a16:creationId xmlns:a16="http://schemas.microsoft.com/office/drawing/2014/main" id="{0AE91E6F-FE86-41FA-9A95-186826A02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" y="2059"/>
                  <a:ext cx="14" cy="14"/>
                </a:xfrm>
                <a:custGeom>
                  <a:avLst/>
                  <a:gdLst>
                    <a:gd name="T0" fmla="*/ 5 w 14"/>
                    <a:gd name="T1" fmla="*/ 0 h 14"/>
                    <a:gd name="T2" fmla="*/ 14 w 14"/>
                    <a:gd name="T3" fmla="*/ 5 h 14"/>
                    <a:gd name="T4" fmla="*/ 9 w 14"/>
                    <a:gd name="T5" fmla="*/ 14 h 14"/>
                    <a:gd name="T6" fmla="*/ 0 w 14"/>
                    <a:gd name="T7" fmla="*/ 10 h 14"/>
                    <a:gd name="T8" fmla="*/ 5 w 14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14" y="5"/>
                      </a:lnTo>
                      <a:lnTo>
                        <a:pt x="9" y="14"/>
                      </a:lnTo>
                      <a:lnTo>
                        <a:pt x="0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2" name="Freeform 397">
                  <a:extLst>
                    <a:ext uri="{FF2B5EF4-FFF2-40B4-BE49-F238E27FC236}">
                      <a16:creationId xmlns:a16="http://schemas.microsoft.com/office/drawing/2014/main" id="{204B591F-9C64-4568-9FED-37452EB56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2071"/>
                  <a:ext cx="26" cy="19"/>
                </a:xfrm>
                <a:custGeom>
                  <a:avLst/>
                  <a:gdLst>
                    <a:gd name="T0" fmla="*/ 10 w 11"/>
                    <a:gd name="T1" fmla="*/ 3 h 8"/>
                    <a:gd name="T2" fmla="*/ 10 w 11"/>
                    <a:gd name="T3" fmla="*/ 1 h 8"/>
                    <a:gd name="T4" fmla="*/ 9 w 11"/>
                    <a:gd name="T5" fmla="*/ 0 h 8"/>
                    <a:gd name="T6" fmla="*/ 6 w 11"/>
                    <a:gd name="T7" fmla="*/ 0 h 8"/>
                    <a:gd name="T8" fmla="*/ 1 w 11"/>
                    <a:gd name="T9" fmla="*/ 4 h 8"/>
                    <a:gd name="T10" fmla="*/ 1 w 11"/>
                    <a:gd name="T11" fmla="*/ 6 h 8"/>
                    <a:gd name="T12" fmla="*/ 2 w 11"/>
                    <a:gd name="T13" fmla="*/ 7 h 8"/>
                    <a:gd name="T14" fmla="*/ 5 w 11"/>
                    <a:gd name="T15" fmla="*/ 7 h 8"/>
                    <a:gd name="T16" fmla="*/ 10 w 11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">
                      <a:moveTo>
                        <a:pt x="10" y="3"/>
                      </a:moveTo>
                      <a:cubicBezTo>
                        <a:pt x="10" y="3"/>
                        <a:pt x="11" y="2"/>
                        <a:pt x="10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8"/>
                        <a:pt x="4" y="8"/>
                        <a:pt x="5" y="7"/>
                      </a:cubicBez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3" name="Freeform 398">
                  <a:extLst>
                    <a:ext uri="{FF2B5EF4-FFF2-40B4-BE49-F238E27FC236}">
                      <a16:creationId xmlns:a16="http://schemas.microsoft.com/office/drawing/2014/main" id="{A4285BD7-9287-4355-973E-15B43D827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061"/>
                  <a:ext cx="22" cy="24"/>
                </a:xfrm>
                <a:custGeom>
                  <a:avLst/>
                  <a:gdLst>
                    <a:gd name="T0" fmla="*/ 4 w 9"/>
                    <a:gd name="T1" fmla="*/ 1 h 10"/>
                    <a:gd name="T2" fmla="*/ 6 w 9"/>
                    <a:gd name="T3" fmla="*/ 1 h 10"/>
                    <a:gd name="T4" fmla="*/ 8 w 9"/>
                    <a:gd name="T5" fmla="*/ 2 h 10"/>
                    <a:gd name="T6" fmla="*/ 9 w 9"/>
                    <a:gd name="T7" fmla="*/ 3 h 10"/>
                    <a:gd name="T8" fmla="*/ 5 w 9"/>
                    <a:gd name="T9" fmla="*/ 9 h 10"/>
                    <a:gd name="T10" fmla="*/ 3 w 9"/>
                    <a:gd name="T11" fmla="*/ 10 h 10"/>
                    <a:gd name="T12" fmla="*/ 2 w 9"/>
                    <a:gd name="T13" fmla="*/ 9 h 10"/>
                    <a:gd name="T14" fmla="*/ 1 w 9"/>
                    <a:gd name="T15" fmla="*/ 7 h 10"/>
                    <a:gd name="T16" fmla="*/ 4 w 9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4" y="1"/>
                      </a:moveTo>
                      <a:cubicBezTo>
                        <a:pt x="5" y="0"/>
                        <a:pt x="5" y="0"/>
                        <a:pt x="6" y="1"/>
                      </a:cubicBezTo>
                      <a:cubicBezTo>
                        <a:pt x="7" y="1"/>
                        <a:pt x="7" y="1"/>
                        <a:pt x="8" y="2"/>
                      </a:cubicBezTo>
                      <a:cubicBezTo>
                        <a:pt x="9" y="2"/>
                        <a:pt x="9" y="2"/>
                        <a:pt x="9" y="3"/>
                      </a:cubicBezTo>
                      <a:cubicBezTo>
                        <a:pt x="8" y="5"/>
                        <a:pt x="6" y="8"/>
                        <a:pt x="5" y="9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8"/>
                        <a:pt x="0" y="8"/>
                        <a:pt x="1" y="7"/>
                      </a:cubicBezTo>
                      <a:cubicBezTo>
                        <a:pt x="2" y="5"/>
                        <a:pt x="3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4" name="Freeform 399">
                  <a:extLst>
                    <a:ext uri="{FF2B5EF4-FFF2-40B4-BE49-F238E27FC236}">
                      <a16:creationId xmlns:a16="http://schemas.microsoft.com/office/drawing/2014/main" id="{69216C12-000D-4AD4-98C1-CC50DCB88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2264"/>
                  <a:ext cx="31" cy="28"/>
                </a:xfrm>
                <a:custGeom>
                  <a:avLst/>
                  <a:gdLst>
                    <a:gd name="T0" fmla="*/ 13 w 13"/>
                    <a:gd name="T1" fmla="*/ 9 h 12"/>
                    <a:gd name="T2" fmla="*/ 5 w 13"/>
                    <a:gd name="T3" fmla="*/ 2 h 12"/>
                    <a:gd name="T4" fmla="*/ 3 w 13"/>
                    <a:gd name="T5" fmla="*/ 5 h 12"/>
                    <a:gd name="T6" fmla="*/ 11 w 13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2">
                      <a:moveTo>
                        <a:pt x="13" y="9"/>
                      </a:moveTo>
                      <a:cubicBezTo>
                        <a:pt x="13" y="9"/>
                        <a:pt x="8" y="4"/>
                        <a:pt x="5" y="2"/>
                      </a:cubicBezTo>
                      <a:cubicBezTo>
                        <a:pt x="3" y="0"/>
                        <a:pt x="0" y="3"/>
                        <a:pt x="3" y="5"/>
                      </a:cubicBezTo>
                      <a:cubicBezTo>
                        <a:pt x="5" y="7"/>
                        <a:pt x="11" y="12"/>
                        <a:pt x="11" y="12"/>
                      </a:cubicBezTo>
                    </a:path>
                  </a:pathLst>
                </a:custGeom>
                <a:noFill/>
                <a:ln w="14288" cap="rnd">
                  <a:solidFill>
                    <a:srgbClr val="866A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5" name="Freeform 400">
                  <a:extLst>
                    <a:ext uri="{FF2B5EF4-FFF2-40B4-BE49-F238E27FC236}">
                      <a16:creationId xmlns:a16="http://schemas.microsoft.com/office/drawing/2014/main" id="{E33A7829-3E1A-4CAB-B7A4-651917B74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5" y="2221"/>
                  <a:ext cx="12" cy="21"/>
                </a:xfrm>
                <a:custGeom>
                  <a:avLst/>
                  <a:gdLst>
                    <a:gd name="T0" fmla="*/ 0 w 5"/>
                    <a:gd name="T1" fmla="*/ 9 h 9"/>
                    <a:gd name="T2" fmla="*/ 5 w 5"/>
                    <a:gd name="T3" fmla="*/ 4 h 9"/>
                    <a:gd name="T4" fmla="*/ 5 w 5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0" y="9"/>
                      </a:moveTo>
                      <a:cubicBezTo>
                        <a:pt x="1" y="8"/>
                        <a:pt x="5" y="4"/>
                        <a:pt x="5" y="4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noFill/>
                <a:ln w="30163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6" name="Freeform 401">
                  <a:extLst>
                    <a:ext uri="{FF2B5EF4-FFF2-40B4-BE49-F238E27FC236}">
                      <a16:creationId xmlns:a16="http://schemas.microsoft.com/office/drawing/2014/main" id="{A1EDD660-40AF-4822-B785-20FF81934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2204"/>
                  <a:ext cx="14" cy="17"/>
                </a:xfrm>
                <a:custGeom>
                  <a:avLst/>
                  <a:gdLst>
                    <a:gd name="T0" fmla="*/ 0 w 14"/>
                    <a:gd name="T1" fmla="*/ 17 h 17"/>
                    <a:gd name="T2" fmla="*/ 14 w 14"/>
                    <a:gd name="T3" fmla="*/ 0 h 17"/>
                    <a:gd name="T4" fmla="*/ 0 w 14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7">
                      <a:moveTo>
                        <a:pt x="0" y="17"/>
                      </a:moveTo>
                      <a:lnTo>
                        <a:pt x="14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7" name="Line 402">
                  <a:extLst>
                    <a:ext uri="{FF2B5EF4-FFF2-40B4-BE49-F238E27FC236}">
                      <a16:creationId xmlns:a16="http://schemas.microsoft.com/office/drawing/2014/main" id="{0267CC77-458F-4646-BD77-6CA4B92C6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3" y="2204"/>
                  <a:ext cx="14" cy="17"/>
                </a:xfrm>
                <a:prstGeom prst="line">
                  <a:avLst/>
                </a:prstGeom>
                <a:noFill/>
                <a:ln w="3175" cap="flat">
                  <a:solidFill>
                    <a:srgbClr val="886B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8" name="Freeform 403">
                  <a:extLst>
                    <a:ext uri="{FF2B5EF4-FFF2-40B4-BE49-F238E27FC236}">
                      <a16:creationId xmlns:a16="http://schemas.microsoft.com/office/drawing/2014/main" id="{F5C13FEC-44AB-4899-84B2-F4CD31082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2197"/>
                  <a:ext cx="14" cy="26"/>
                </a:xfrm>
                <a:custGeom>
                  <a:avLst/>
                  <a:gdLst>
                    <a:gd name="T0" fmla="*/ 4 w 6"/>
                    <a:gd name="T1" fmla="*/ 9 h 11"/>
                    <a:gd name="T2" fmla="*/ 2 w 6"/>
                    <a:gd name="T3" fmla="*/ 10 h 11"/>
                    <a:gd name="T4" fmla="*/ 1 w 6"/>
                    <a:gd name="T5" fmla="*/ 9 h 11"/>
                    <a:gd name="T6" fmla="*/ 0 w 6"/>
                    <a:gd name="T7" fmla="*/ 7 h 11"/>
                    <a:gd name="T8" fmla="*/ 1 w 6"/>
                    <a:gd name="T9" fmla="*/ 1 h 11"/>
                    <a:gd name="T10" fmla="*/ 3 w 6"/>
                    <a:gd name="T11" fmla="*/ 0 h 11"/>
                    <a:gd name="T12" fmla="*/ 5 w 6"/>
                    <a:gd name="T13" fmla="*/ 1 h 11"/>
                    <a:gd name="T14" fmla="*/ 6 w 6"/>
                    <a:gd name="T15" fmla="*/ 3 h 11"/>
                    <a:gd name="T16" fmla="*/ 4 w 6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4" y="9"/>
                      </a:moveTo>
                      <a:cubicBezTo>
                        <a:pt x="4" y="10"/>
                        <a:pt x="3" y="11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8"/>
                        <a:pt x="0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2"/>
                        <a:pt x="6" y="3"/>
                      </a:cubicBez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9" name="Freeform 404">
                  <a:extLst>
                    <a:ext uri="{FF2B5EF4-FFF2-40B4-BE49-F238E27FC236}">
                      <a16:creationId xmlns:a16="http://schemas.microsoft.com/office/drawing/2014/main" id="{49E4605A-4257-4E59-BD42-028F7C35E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2176"/>
                  <a:ext cx="14" cy="24"/>
                </a:xfrm>
                <a:custGeom>
                  <a:avLst/>
                  <a:gdLst>
                    <a:gd name="T0" fmla="*/ 6 w 6"/>
                    <a:gd name="T1" fmla="*/ 2 h 10"/>
                    <a:gd name="T2" fmla="*/ 5 w 6"/>
                    <a:gd name="T3" fmla="*/ 1 h 10"/>
                    <a:gd name="T4" fmla="*/ 3 w 6"/>
                    <a:gd name="T5" fmla="*/ 2 h 10"/>
                    <a:gd name="T6" fmla="*/ 2 w 6"/>
                    <a:gd name="T7" fmla="*/ 0 h 10"/>
                    <a:gd name="T8" fmla="*/ 2 w 6"/>
                    <a:gd name="T9" fmla="*/ 0 h 10"/>
                    <a:gd name="T10" fmla="*/ 0 w 6"/>
                    <a:gd name="T11" fmla="*/ 7 h 10"/>
                    <a:gd name="T12" fmla="*/ 1 w 6"/>
                    <a:gd name="T13" fmla="*/ 9 h 10"/>
                    <a:gd name="T14" fmla="*/ 3 w 6"/>
                    <a:gd name="T15" fmla="*/ 10 h 10"/>
                    <a:gd name="T16" fmla="*/ 5 w 6"/>
                    <a:gd name="T17" fmla="*/ 9 h 10"/>
                    <a:gd name="T18" fmla="*/ 6 w 6"/>
                    <a:gd name="T19" fmla="*/ 2 h 10"/>
                    <a:gd name="T20" fmla="*/ 6 w 6"/>
                    <a:gd name="T21" fmla="*/ 2 h 10"/>
                    <a:gd name="T22" fmla="*/ 6 w 6"/>
                    <a:gd name="T23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0">
                      <a:moveTo>
                        <a:pt x="6" y="2"/>
                      </a:move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2"/>
                        <a:pt x="4" y="2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9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0" name="Freeform 405">
                  <a:extLst>
                    <a:ext uri="{FF2B5EF4-FFF2-40B4-BE49-F238E27FC236}">
                      <a16:creationId xmlns:a16="http://schemas.microsoft.com/office/drawing/2014/main" id="{F8D1083E-DDB9-42AE-AF6F-54DE2C018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0" y="2202"/>
                  <a:ext cx="17" cy="26"/>
                </a:xfrm>
                <a:custGeom>
                  <a:avLst/>
                  <a:gdLst>
                    <a:gd name="T0" fmla="*/ 0 w 7"/>
                    <a:gd name="T1" fmla="*/ 8 h 11"/>
                    <a:gd name="T2" fmla="*/ 1 w 7"/>
                    <a:gd name="T3" fmla="*/ 10 h 11"/>
                    <a:gd name="T4" fmla="*/ 3 w 7"/>
                    <a:gd name="T5" fmla="*/ 11 h 11"/>
                    <a:gd name="T6" fmla="*/ 5 w 7"/>
                    <a:gd name="T7" fmla="*/ 10 h 11"/>
                    <a:gd name="T8" fmla="*/ 6 w 7"/>
                    <a:gd name="T9" fmla="*/ 4 h 11"/>
                    <a:gd name="T10" fmla="*/ 5 w 7"/>
                    <a:gd name="T11" fmla="*/ 2 h 11"/>
                    <a:gd name="T12" fmla="*/ 4 w 7"/>
                    <a:gd name="T13" fmla="*/ 1 h 11"/>
                    <a:gd name="T14" fmla="*/ 2 w 7"/>
                    <a:gd name="T15" fmla="*/ 2 h 11"/>
                    <a:gd name="T16" fmla="*/ 0 w 7"/>
                    <a:gd name="T17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0" y="8"/>
                      </a:moveTo>
                      <a:cubicBezTo>
                        <a:pt x="0" y="9"/>
                        <a:pt x="1" y="10"/>
                        <a:pt x="1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1"/>
                        <a:pt x="5" y="11"/>
                        <a:pt x="5" y="1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2" y="1"/>
                        <a:pt x="2" y="2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9" name="Freeform 407">
                <a:extLst>
                  <a:ext uri="{FF2B5EF4-FFF2-40B4-BE49-F238E27FC236}">
                    <a16:creationId xmlns:a16="http://schemas.microsoft.com/office/drawing/2014/main" id="{494E46D3-C9F4-4070-87D4-673D20B4F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988" y="3549651"/>
                <a:ext cx="22225" cy="42863"/>
              </a:xfrm>
              <a:custGeom>
                <a:avLst/>
                <a:gdLst>
                  <a:gd name="T0" fmla="*/ 2 w 6"/>
                  <a:gd name="T1" fmla="*/ 1 h 11"/>
                  <a:gd name="T2" fmla="*/ 3 w 6"/>
                  <a:gd name="T3" fmla="*/ 1 h 11"/>
                  <a:gd name="T4" fmla="*/ 4 w 6"/>
                  <a:gd name="T5" fmla="*/ 3 h 11"/>
                  <a:gd name="T6" fmla="*/ 6 w 6"/>
                  <a:gd name="T7" fmla="*/ 3 h 11"/>
                  <a:gd name="T8" fmla="*/ 6 w 6"/>
                  <a:gd name="T9" fmla="*/ 3 h 11"/>
                  <a:gd name="T10" fmla="*/ 4 w 6"/>
                  <a:gd name="T11" fmla="*/ 10 h 11"/>
                  <a:gd name="T12" fmla="*/ 2 w 6"/>
                  <a:gd name="T13" fmla="*/ 11 h 11"/>
                  <a:gd name="T14" fmla="*/ 1 w 6"/>
                  <a:gd name="T15" fmla="*/ 10 h 11"/>
                  <a:gd name="T16" fmla="*/ 0 w 6"/>
                  <a:gd name="T17" fmla="*/ 7 h 11"/>
                  <a:gd name="T18" fmla="*/ 2 w 6"/>
                  <a:gd name="T19" fmla="*/ 1 h 11"/>
                  <a:gd name="T20" fmla="*/ 2 w 6"/>
                  <a:gd name="T21" fmla="*/ 0 h 11"/>
                  <a:gd name="T22" fmla="*/ 2 w 6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408">
                <a:extLst>
                  <a:ext uri="{FF2B5EF4-FFF2-40B4-BE49-F238E27FC236}">
                    <a16:creationId xmlns:a16="http://schemas.microsoft.com/office/drawing/2014/main" id="{0A677423-AD5D-440F-9BD0-211EC2844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663" y="3660776"/>
                <a:ext cx="38100" cy="36513"/>
              </a:xfrm>
              <a:custGeom>
                <a:avLst/>
                <a:gdLst>
                  <a:gd name="T0" fmla="*/ 5 w 10"/>
                  <a:gd name="T1" fmla="*/ 9 h 10"/>
                  <a:gd name="T2" fmla="*/ 3 w 10"/>
                  <a:gd name="T3" fmla="*/ 9 h 10"/>
                  <a:gd name="T4" fmla="*/ 1 w 10"/>
                  <a:gd name="T5" fmla="*/ 8 h 10"/>
                  <a:gd name="T6" fmla="*/ 1 w 10"/>
                  <a:gd name="T7" fmla="*/ 6 h 10"/>
                  <a:gd name="T8" fmla="*/ 5 w 10"/>
                  <a:gd name="T9" fmla="*/ 1 h 10"/>
                  <a:gd name="T10" fmla="*/ 7 w 10"/>
                  <a:gd name="T11" fmla="*/ 1 h 10"/>
                  <a:gd name="T12" fmla="*/ 9 w 10"/>
                  <a:gd name="T13" fmla="*/ 2 h 10"/>
                  <a:gd name="T14" fmla="*/ 9 w 10"/>
                  <a:gd name="T15" fmla="*/ 4 h 10"/>
                  <a:gd name="T16" fmla="*/ 5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9"/>
                    </a:moveTo>
                    <a:cubicBezTo>
                      <a:pt x="4" y="10"/>
                      <a:pt x="4" y="10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1" y="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2"/>
                      <a:pt x="9" y="2"/>
                    </a:cubicBezTo>
                    <a:cubicBezTo>
                      <a:pt x="9" y="3"/>
                      <a:pt x="10" y="3"/>
                      <a:pt x="9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409">
                <a:extLst>
                  <a:ext uri="{FF2B5EF4-FFF2-40B4-BE49-F238E27FC236}">
                    <a16:creationId xmlns:a16="http://schemas.microsoft.com/office/drawing/2014/main" id="{2F1E8B69-564B-4C7C-B51E-A6883EE97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988" y="3641726"/>
                <a:ext cx="30163" cy="22225"/>
              </a:xfrm>
              <a:custGeom>
                <a:avLst/>
                <a:gdLst>
                  <a:gd name="T0" fmla="*/ 0 w 8"/>
                  <a:gd name="T1" fmla="*/ 6 h 6"/>
                  <a:gd name="T2" fmla="*/ 5 w 8"/>
                  <a:gd name="T3" fmla="*/ 1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cubicBezTo>
                      <a:pt x="1" y="5"/>
                      <a:pt x="5" y="1"/>
                      <a:pt x="5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noFill/>
              <a:ln w="30163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410">
                <a:extLst>
                  <a:ext uri="{FF2B5EF4-FFF2-40B4-BE49-F238E27FC236}">
                    <a16:creationId xmlns:a16="http://schemas.microsoft.com/office/drawing/2014/main" id="{EEB90D5A-B32C-434D-968F-4B8F7E3D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3636963"/>
                <a:ext cx="22225" cy="23813"/>
              </a:xfrm>
              <a:custGeom>
                <a:avLst/>
                <a:gdLst>
                  <a:gd name="T0" fmla="*/ 0 w 14"/>
                  <a:gd name="T1" fmla="*/ 15 h 15"/>
                  <a:gd name="T2" fmla="*/ 14 w 14"/>
                  <a:gd name="T3" fmla="*/ 0 h 15"/>
                  <a:gd name="T4" fmla="*/ 0 w 14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0" y="15"/>
                    </a:moveTo>
                    <a:lnTo>
                      <a:pt x="1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Line 411">
                <a:extLst>
                  <a:ext uri="{FF2B5EF4-FFF2-40B4-BE49-F238E27FC236}">
                    <a16:creationId xmlns:a16="http://schemas.microsoft.com/office/drawing/2014/main" id="{E2976E51-2CC6-4B4A-90B4-ACEB38298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4913" y="3636963"/>
                <a:ext cx="22225" cy="23813"/>
              </a:xfrm>
              <a:prstGeom prst="line">
                <a:avLst/>
              </a:prstGeom>
              <a:noFill/>
              <a:ln w="3175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412">
                <a:extLst>
                  <a:ext uri="{FF2B5EF4-FFF2-40B4-BE49-F238E27FC236}">
                    <a16:creationId xmlns:a16="http://schemas.microsoft.com/office/drawing/2014/main" id="{2B0FCA59-F170-4752-9C75-2CE4E437C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076" y="3625851"/>
                <a:ext cx="41275" cy="26988"/>
              </a:xfrm>
              <a:custGeom>
                <a:avLst/>
                <a:gdLst>
                  <a:gd name="T0" fmla="*/ 8 w 11"/>
                  <a:gd name="T1" fmla="*/ 1 h 7"/>
                  <a:gd name="T2" fmla="*/ 9 w 11"/>
                  <a:gd name="T3" fmla="*/ 1 h 7"/>
                  <a:gd name="T4" fmla="*/ 9 w 11"/>
                  <a:gd name="T5" fmla="*/ 3 h 7"/>
                  <a:gd name="T6" fmla="*/ 11 w 11"/>
                  <a:gd name="T7" fmla="*/ 4 h 7"/>
                  <a:gd name="T8" fmla="*/ 11 w 11"/>
                  <a:gd name="T9" fmla="*/ 4 h 7"/>
                  <a:gd name="T10" fmla="*/ 5 w 11"/>
                  <a:gd name="T11" fmla="*/ 7 h 7"/>
                  <a:gd name="T12" fmla="*/ 2 w 11"/>
                  <a:gd name="T13" fmla="*/ 6 h 7"/>
                  <a:gd name="T14" fmla="*/ 1 w 11"/>
                  <a:gd name="T15" fmla="*/ 5 h 7"/>
                  <a:gd name="T16" fmla="*/ 2 w 11"/>
                  <a:gd name="T17" fmla="*/ 3 h 7"/>
                  <a:gd name="T18" fmla="*/ 8 w 11"/>
                  <a:gd name="T19" fmla="*/ 0 h 7"/>
                  <a:gd name="T20" fmla="*/ 8 w 11"/>
                  <a:gd name="T21" fmla="*/ 0 h 7"/>
                  <a:gd name="T22" fmla="*/ 8 w 1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9" y="3"/>
                    </a:cubicBezTo>
                    <a:cubicBezTo>
                      <a:pt x="9" y="3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413">
                <a:extLst>
                  <a:ext uri="{FF2B5EF4-FFF2-40B4-BE49-F238E27FC236}">
                    <a16:creationId xmlns:a16="http://schemas.microsoft.com/office/drawing/2014/main" id="{970122C0-EC05-47E8-96F4-3F7B6236B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038" y="3622676"/>
                <a:ext cx="41275" cy="30163"/>
              </a:xfrm>
              <a:custGeom>
                <a:avLst/>
                <a:gdLst>
                  <a:gd name="T0" fmla="*/ 4 w 11"/>
                  <a:gd name="T1" fmla="*/ 7 h 8"/>
                  <a:gd name="T2" fmla="*/ 2 w 11"/>
                  <a:gd name="T3" fmla="*/ 7 h 8"/>
                  <a:gd name="T4" fmla="*/ 1 w 11"/>
                  <a:gd name="T5" fmla="*/ 5 h 8"/>
                  <a:gd name="T6" fmla="*/ 1 w 11"/>
                  <a:gd name="T7" fmla="*/ 3 h 8"/>
                  <a:gd name="T8" fmla="*/ 7 w 11"/>
                  <a:gd name="T9" fmla="*/ 1 h 8"/>
                  <a:gd name="T10" fmla="*/ 9 w 11"/>
                  <a:gd name="T11" fmla="*/ 1 h 8"/>
                  <a:gd name="T12" fmla="*/ 10 w 11"/>
                  <a:gd name="T13" fmla="*/ 3 h 8"/>
                  <a:gd name="T14" fmla="*/ 10 w 11"/>
                  <a:gd name="T15" fmla="*/ 5 h 8"/>
                  <a:gd name="T16" fmla="*/ 4 w 11"/>
                  <a:gd name="T1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4" y="7"/>
                    </a:moveTo>
                    <a:cubicBezTo>
                      <a:pt x="3" y="8"/>
                      <a:pt x="2" y="8"/>
                      <a:pt x="2" y="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1"/>
                      <a:pt x="9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4"/>
                      <a:pt x="10" y="5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414">
                <a:extLst>
                  <a:ext uri="{FF2B5EF4-FFF2-40B4-BE49-F238E27FC236}">
                    <a16:creationId xmlns:a16="http://schemas.microsoft.com/office/drawing/2014/main" id="{61523694-C3F2-45E6-B59B-3BC9379BB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6" y="3606801"/>
                <a:ext cx="38100" cy="26988"/>
              </a:xfrm>
              <a:custGeom>
                <a:avLst/>
                <a:gdLst>
                  <a:gd name="T0" fmla="*/ 9 w 10"/>
                  <a:gd name="T1" fmla="*/ 3 h 7"/>
                  <a:gd name="T2" fmla="*/ 9 w 10"/>
                  <a:gd name="T3" fmla="*/ 3 h 7"/>
                  <a:gd name="T4" fmla="*/ 7 w 10"/>
                  <a:gd name="T5" fmla="*/ 2 h 7"/>
                  <a:gd name="T6" fmla="*/ 7 w 10"/>
                  <a:gd name="T7" fmla="*/ 0 h 7"/>
                  <a:gd name="T8" fmla="*/ 7 w 10"/>
                  <a:gd name="T9" fmla="*/ 0 h 7"/>
                  <a:gd name="T10" fmla="*/ 1 w 10"/>
                  <a:gd name="T11" fmla="*/ 3 h 7"/>
                  <a:gd name="T12" fmla="*/ 0 w 10"/>
                  <a:gd name="T13" fmla="*/ 5 h 7"/>
                  <a:gd name="T14" fmla="*/ 1 w 10"/>
                  <a:gd name="T15" fmla="*/ 7 h 7"/>
                  <a:gd name="T16" fmla="*/ 4 w 10"/>
                  <a:gd name="T17" fmla="*/ 7 h 7"/>
                  <a:gd name="T18" fmla="*/ 10 w 10"/>
                  <a:gd name="T19" fmla="*/ 4 h 7"/>
                  <a:gd name="T20" fmla="*/ 10 w 10"/>
                  <a:gd name="T21" fmla="*/ 4 h 7"/>
                  <a:gd name="T22" fmla="*/ 9 w 10"/>
                  <a:gd name="T2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7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415">
                <a:extLst>
                  <a:ext uri="{FF2B5EF4-FFF2-40B4-BE49-F238E27FC236}">
                    <a16:creationId xmlns:a16="http://schemas.microsoft.com/office/drawing/2014/main" id="{FA79C1B8-C722-44F9-8A69-914C76B73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938" y="3648076"/>
                <a:ext cx="38100" cy="38100"/>
              </a:xfrm>
              <a:custGeom>
                <a:avLst/>
                <a:gdLst>
                  <a:gd name="T0" fmla="*/ 1 w 10"/>
                  <a:gd name="T1" fmla="*/ 6 h 10"/>
                  <a:gd name="T2" fmla="*/ 1 w 10"/>
                  <a:gd name="T3" fmla="*/ 8 h 10"/>
                  <a:gd name="T4" fmla="*/ 3 w 10"/>
                  <a:gd name="T5" fmla="*/ 9 h 10"/>
                  <a:gd name="T6" fmla="*/ 5 w 10"/>
                  <a:gd name="T7" fmla="*/ 9 h 10"/>
                  <a:gd name="T8" fmla="*/ 9 w 10"/>
                  <a:gd name="T9" fmla="*/ 4 h 10"/>
                  <a:gd name="T10" fmla="*/ 8 w 10"/>
                  <a:gd name="T11" fmla="*/ 2 h 10"/>
                  <a:gd name="T12" fmla="*/ 7 w 10"/>
                  <a:gd name="T13" fmla="*/ 1 h 10"/>
                  <a:gd name="T14" fmla="*/ 5 w 10"/>
                  <a:gd name="T15" fmla="*/ 1 h 10"/>
                  <a:gd name="T16" fmla="*/ 1 w 10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" y="6"/>
                    </a:moveTo>
                    <a:cubicBezTo>
                      <a:pt x="0" y="7"/>
                      <a:pt x="1" y="7"/>
                      <a:pt x="1" y="8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6" y="8"/>
                      <a:pt x="8" y="5"/>
                      <a:pt x="9" y="4"/>
                    </a:cubicBezTo>
                    <a:cubicBezTo>
                      <a:pt x="10" y="3"/>
                      <a:pt x="9" y="3"/>
                      <a:pt x="8" y="2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2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416">
                <a:extLst>
                  <a:ext uri="{FF2B5EF4-FFF2-40B4-BE49-F238E27FC236}">
                    <a16:creationId xmlns:a16="http://schemas.microsoft.com/office/drawing/2014/main" id="{452580D1-3DAA-4CDA-A8F1-91145489C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713" y="3675063"/>
                <a:ext cx="38100" cy="38100"/>
              </a:xfrm>
              <a:custGeom>
                <a:avLst/>
                <a:gdLst>
                  <a:gd name="T0" fmla="*/ 1 w 10"/>
                  <a:gd name="T1" fmla="*/ 6 h 10"/>
                  <a:gd name="T2" fmla="*/ 2 w 10"/>
                  <a:gd name="T3" fmla="*/ 8 h 10"/>
                  <a:gd name="T4" fmla="*/ 3 w 10"/>
                  <a:gd name="T5" fmla="*/ 9 h 10"/>
                  <a:gd name="T6" fmla="*/ 5 w 10"/>
                  <a:gd name="T7" fmla="*/ 9 h 10"/>
                  <a:gd name="T8" fmla="*/ 9 w 10"/>
                  <a:gd name="T9" fmla="*/ 4 h 10"/>
                  <a:gd name="T10" fmla="*/ 9 w 10"/>
                  <a:gd name="T11" fmla="*/ 2 h 10"/>
                  <a:gd name="T12" fmla="*/ 7 w 10"/>
                  <a:gd name="T13" fmla="*/ 1 h 10"/>
                  <a:gd name="T14" fmla="*/ 5 w 10"/>
                  <a:gd name="T15" fmla="*/ 1 h 10"/>
                  <a:gd name="T16" fmla="*/ 1 w 10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" y="6"/>
                    </a:move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7" y="0"/>
                      <a:pt x="6" y="0"/>
                      <a:pt x="5" y="1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417">
                <a:extLst>
                  <a:ext uri="{FF2B5EF4-FFF2-40B4-BE49-F238E27FC236}">
                    <a16:creationId xmlns:a16="http://schemas.microsoft.com/office/drawing/2014/main" id="{4F3A50DE-3E1C-40B7-8FBB-DBE956685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813" y="3633788"/>
                <a:ext cx="19050" cy="14288"/>
              </a:xfrm>
              <a:custGeom>
                <a:avLst/>
                <a:gdLst>
                  <a:gd name="T0" fmla="*/ 0 w 12"/>
                  <a:gd name="T1" fmla="*/ 0 h 9"/>
                  <a:gd name="T2" fmla="*/ 12 w 12"/>
                  <a:gd name="T3" fmla="*/ 9 h 9"/>
                  <a:gd name="T4" fmla="*/ 0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Line 418">
                <a:extLst>
                  <a:ext uri="{FF2B5EF4-FFF2-40B4-BE49-F238E27FC236}">
                    <a16:creationId xmlns:a16="http://schemas.microsoft.com/office/drawing/2014/main" id="{8A99A690-0BA2-4627-9603-C8DF55B64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813" y="3633788"/>
                <a:ext cx="19050" cy="14288"/>
              </a:xfrm>
              <a:prstGeom prst="line">
                <a:avLst/>
              </a:prstGeom>
              <a:noFill/>
              <a:ln w="14288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419">
                <a:extLst>
                  <a:ext uri="{FF2B5EF4-FFF2-40B4-BE49-F238E27FC236}">
                    <a16:creationId xmlns:a16="http://schemas.microsoft.com/office/drawing/2014/main" id="{346AF4C2-EDB9-42FF-B9A3-2E3D493C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6" y="3617913"/>
                <a:ext cx="134938" cy="114300"/>
              </a:xfrm>
              <a:custGeom>
                <a:avLst/>
                <a:gdLst>
                  <a:gd name="T0" fmla="*/ 36 w 36"/>
                  <a:gd name="T1" fmla="*/ 12 h 30"/>
                  <a:gd name="T2" fmla="*/ 22 w 36"/>
                  <a:gd name="T3" fmla="*/ 2 h 30"/>
                  <a:gd name="T4" fmla="*/ 25 w 36"/>
                  <a:gd name="T5" fmla="*/ 18 h 30"/>
                  <a:gd name="T6" fmla="*/ 0 w 3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0">
                    <a:moveTo>
                      <a:pt x="36" y="12"/>
                    </a:moveTo>
                    <a:cubicBezTo>
                      <a:pt x="34" y="14"/>
                      <a:pt x="25" y="0"/>
                      <a:pt x="22" y="2"/>
                    </a:cubicBezTo>
                    <a:cubicBezTo>
                      <a:pt x="19" y="3"/>
                      <a:pt x="28" y="16"/>
                      <a:pt x="25" y="18"/>
                    </a:cubicBezTo>
                    <a:cubicBezTo>
                      <a:pt x="18" y="21"/>
                      <a:pt x="0" y="30"/>
                      <a:pt x="0" y="30"/>
                    </a:cubicBezTo>
                  </a:path>
                </a:pathLst>
              </a:custGeom>
              <a:noFill/>
              <a:ln w="14288" cap="flat">
                <a:solidFill>
                  <a:srgbClr val="DFB11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420">
                <a:extLst>
                  <a:ext uri="{FF2B5EF4-FFF2-40B4-BE49-F238E27FC236}">
                    <a16:creationId xmlns:a16="http://schemas.microsoft.com/office/drawing/2014/main" id="{08B17A14-5916-43FE-BFF3-01735063C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701" y="3652838"/>
                <a:ext cx="25400" cy="30163"/>
              </a:xfrm>
              <a:custGeom>
                <a:avLst/>
                <a:gdLst>
                  <a:gd name="T0" fmla="*/ 9 w 16"/>
                  <a:gd name="T1" fmla="*/ 19 h 19"/>
                  <a:gd name="T2" fmla="*/ 0 w 16"/>
                  <a:gd name="T3" fmla="*/ 9 h 19"/>
                  <a:gd name="T4" fmla="*/ 7 w 16"/>
                  <a:gd name="T5" fmla="*/ 0 h 19"/>
                  <a:gd name="T6" fmla="*/ 16 w 16"/>
                  <a:gd name="T7" fmla="*/ 9 h 19"/>
                  <a:gd name="T8" fmla="*/ 9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9" y="19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421">
                <a:extLst>
                  <a:ext uri="{FF2B5EF4-FFF2-40B4-BE49-F238E27FC236}">
                    <a16:creationId xmlns:a16="http://schemas.microsoft.com/office/drawing/2014/main" id="{17EBB352-F344-44AD-9AD3-31521DFDB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3641726"/>
                <a:ext cx="41275" cy="30163"/>
              </a:xfrm>
              <a:custGeom>
                <a:avLst/>
                <a:gdLst>
                  <a:gd name="T0" fmla="*/ 1 w 11"/>
                  <a:gd name="T1" fmla="*/ 3 h 8"/>
                  <a:gd name="T2" fmla="*/ 0 w 11"/>
                  <a:gd name="T3" fmla="*/ 5 h 8"/>
                  <a:gd name="T4" fmla="*/ 2 w 11"/>
                  <a:gd name="T5" fmla="*/ 7 h 8"/>
                  <a:gd name="T6" fmla="*/ 4 w 11"/>
                  <a:gd name="T7" fmla="*/ 7 h 8"/>
                  <a:gd name="T8" fmla="*/ 10 w 11"/>
                  <a:gd name="T9" fmla="*/ 4 h 8"/>
                  <a:gd name="T10" fmla="*/ 10 w 11"/>
                  <a:gd name="T11" fmla="*/ 2 h 8"/>
                  <a:gd name="T12" fmla="*/ 9 w 11"/>
                  <a:gd name="T13" fmla="*/ 1 h 8"/>
                  <a:gd name="T14" fmla="*/ 6 w 11"/>
                  <a:gd name="T15" fmla="*/ 1 h 8"/>
                  <a:gd name="T16" fmla="*/ 1 w 11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" y="3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4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6" y="1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422">
                <a:extLst>
                  <a:ext uri="{FF2B5EF4-FFF2-40B4-BE49-F238E27FC236}">
                    <a16:creationId xmlns:a16="http://schemas.microsoft.com/office/drawing/2014/main" id="{88F145F5-E829-4E8E-A5E1-457A9CBB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888" y="3633788"/>
                <a:ext cx="38100" cy="38100"/>
              </a:xfrm>
              <a:custGeom>
                <a:avLst/>
                <a:gdLst>
                  <a:gd name="T0" fmla="*/ 5 w 10"/>
                  <a:gd name="T1" fmla="*/ 9 h 10"/>
                  <a:gd name="T2" fmla="*/ 3 w 10"/>
                  <a:gd name="T3" fmla="*/ 9 h 10"/>
                  <a:gd name="T4" fmla="*/ 1 w 10"/>
                  <a:gd name="T5" fmla="*/ 8 h 10"/>
                  <a:gd name="T6" fmla="*/ 1 w 10"/>
                  <a:gd name="T7" fmla="*/ 6 h 10"/>
                  <a:gd name="T8" fmla="*/ 5 w 10"/>
                  <a:gd name="T9" fmla="*/ 0 h 10"/>
                  <a:gd name="T10" fmla="*/ 7 w 10"/>
                  <a:gd name="T11" fmla="*/ 1 h 10"/>
                  <a:gd name="T12" fmla="*/ 8 w 10"/>
                  <a:gd name="T13" fmla="*/ 2 h 10"/>
                  <a:gd name="T14" fmla="*/ 9 w 10"/>
                  <a:gd name="T15" fmla="*/ 4 h 10"/>
                  <a:gd name="T16" fmla="*/ 5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9"/>
                    </a:moveTo>
                    <a:cubicBezTo>
                      <a:pt x="4" y="10"/>
                      <a:pt x="3" y="10"/>
                      <a:pt x="3" y="9"/>
                    </a:cubicBezTo>
                    <a:cubicBezTo>
                      <a:pt x="2" y="9"/>
                      <a:pt x="2" y="8"/>
                      <a:pt x="1" y="8"/>
                    </a:cubicBezTo>
                    <a:cubicBezTo>
                      <a:pt x="1" y="7"/>
                      <a:pt x="0" y="7"/>
                      <a:pt x="1" y="6"/>
                    </a:cubicBezTo>
                    <a:cubicBezTo>
                      <a:pt x="2" y="5"/>
                      <a:pt x="4" y="2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2"/>
                      <a:pt x="10" y="3"/>
                      <a:pt x="9" y="4"/>
                    </a:cubicBezTo>
                    <a:cubicBezTo>
                      <a:pt x="8" y="5"/>
                      <a:pt x="6" y="8"/>
                      <a:pt x="5" y="9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423">
                <a:extLst>
                  <a:ext uri="{FF2B5EF4-FFF2-40B4-BE49-F238E27FC236}">
                    <a16:creationId xmlns:a16="http://schemas.microsoft.com/office/drawing/2014/main" id="{3B9496F0-C315-4907-B19A-9A87733E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3765551"/>
                <a:ext cx="19050" cy="34925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0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4" y="2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</a:path>
                </a:pathLst>
              </a:custGeom>
              <a:noFill/>
              <a:ln w="30163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424">
                <a:extLst>
                  <a:ext uri="{FF2B5EF4-FFF2-40B4-BE49-F238E27FC236}">
                    <a16:creationId xmlns:a16="http://schemas.microsoft.com/office/drawing/2014/main" id="{C7567193-7BA5-4416-A2B6-CEB84744B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3800476"/>
                <a:ext cx="23813" cy="25400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16 h 16"/>
                  <a:gd name="T4" fmla="*/ 15 w 15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0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Line 425">
                <a:extLst>
                  <a:ext uri="{FF2B5EF4-FFF2-40B4-BE49-F238E27FC236}">
                    <a16:creationId xmlns:a16="http://schemas.microsoft.com/office/drawing/2014/main" id="{DAA49CBD-F3F5-48CD-9332-AE8361829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1563" y="3800476"/>
                <a:ext cx="23813" cy="25400"/>
              </a:xfrm>
              <a:prstGeom prst="line">
                <a:avLst/>
              </a:prstGeom>
              <a:noFill/>
              <a:ln w="3175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426">
                <a:extLst>
                  <a:ext uri="{FF2B5EF4-FFF2-40B4-BE49-F238E27FC236}">
                    <a16:creationId xmlns:a16="http://schemas.microsoft.com/office/drawing/2014/main" id="{ED82DC3F-D0A3-41A3-B04C-8DF08AE28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1" y="3800476"/>
                <a:ext cx="22225" cy="41275"/>
              </a:xfrm>
              <a:custGeom>
                <a:avLst/>
                <a:gdLst>
                  <a:gd name="T0" fmla="*/ 2 w 6"/>
                  <a:gd name="T1" fmla="*/ 1 h 11"/>
                  <a:gd name="T2" fmla="*/ 4 w 6"/>
                  <a:gd name="T3" fmla="*/ 0 h 11"/>
                  <a:gd name="T4" fmla="*/ 5 w 6"/>
                  <a:gd name="T5" fmla="*/ 1 h 11"/>
                  <a:gd name="T6" fmla="*/ 6 w 6"/>
                  <a:gd name="T7" fmla="*/ 4 h 11"/>
                  <a:gd name="T8" fmla="*/ 5 w 6"/>
                  <a:gd name="T9" fmla="*/ 9 h 11"/>
                  <a:gd name="T10" fmla="*/ 3 w 6"/>
                  <a:gd name="T11" fmla="*/ 10 h 11"/>
                  <a:gd name="T12" fmla="*/ 1 w 6"/>
                  <a:gd name="T13" fmla="*/ 10 h 11"/>
                  <a:gd name="T14" fmla="*/ 0 w 6"/>
                  <a:gd name="T15" fmla="*/ 7 h 11"/>
                  <a:gd name="T16" fmla="*/ 2 w 6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0"/>
                      <a:pt x="4" y="11"/>
                      <a:pt x="3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427">
                <a:extLst>
                  <a:ext uri="{FF2B5EF4-FFF2-40B4-BE49-F238E27FC236}">
                    <a16:creationId xmlns:a16="http://schemas.microsoft.com/office/drawing/2014/main" id="{992F0292-6943-4714-88F4-A0DF7A61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3833813"/>
                <a:ext cx="26988" cy="41275"/>
              </a:xfrm>
              <a:custGeom>
                <a:avLst/>
                <a:gdLst>
                  <a:gd name="T0" fmla="*/ 1 w 7"/>
                  <a:gd name="T1" fmla="*/ 9 h 11"/>
                  <a:gd name="T2" fmla="*/ 2 w 7"/>
                  <a:gd name="T3" fmla="*/ 9 h 11"/>
                  <a:gd name="T4" fmla="*/ 4 w 7"/>
                  <a:gd name="T5" fmla="*/ 9 h 11"/>
                  <a:gd name="T6" fmla="*/ 5 w 7"/>
                  <a:gd name="T7" fmla="*/ 11 h 11"/>
                  <a:gd name="T8" fmla="*/ 5 w 7"/>
                  <a:gd name="T9" fmla="*/ 10 h 11"/>
                  <a:gd name="T10" fmla="*/ 7 w 7"/>
                  <a:gd name="T11" fmla="*/ 4 h 11"/>
                  <a:gd name="T12" fmla="*/ 6 w 7"/>
                  <a:gd name="T13" fmla="*/ 1 h 11"/>
                  <a:gd name="T14" fmla="*/ 4 w 7"/>
                  <a:gd name="T15" fmla="*/ 1 h 11"/>
                  <a:gd name="T16" fmla="*/ 2 w 7"/>
                  <a:gd name="T17" fmla="*/ 2 h 11"/>
                  <a:gd name="T18" fmla="*/ 1 w 7"/>
                  <a:gd name="T19" fmla="*/ 8 h 11"/>
                  <a:gd name="T20" fmla="*/ 0 w 7"/>
                  <a:gd name="T21" fmla="*/ 9 h 11"/>
                  <a:gd name="T22" fmla="*/ 1 w 7"/>
                  <a:gd name="T2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1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4" y="9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428">
                <a:extLst>
                  <a:ext uri="{FF2B5EF4-FFF2-40B4-BE49-F238E27FC236}">
                    <a16:creationId xmlns:a16="http://schemas.microsoft.com/office/drawing/2014/main" id="{2FDFD576-E342-4FB1-9E3B-36111E8C5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276" y="3789363"/>
                <a:ext cx="25400" cy="41275"/>
              </a:xfrm>
              <a:custGeom>
                <a:avLst/>
                <a:gdLst>
                  <a:gd name="T0" fmla="*/ 7 w 7"/>
                  <a:gd name="T1" fmla="*/ 4 h 11"/>
                  <a:gd name="T2" fmla="*/ 6 w 7"/>
                  <a:gd name="T3" fmla="*/ 1 h 11"/>
                  <a:gd name="T4" fmla="*/ 4 w 7"/>
                  <a:gd name="T5" fmla="*/ 1 h 11"/>
                  <a:gd name="T6" fmla="*/ 2 w 7"/>
                  <a:gd name="T7" fmla="*/ 2 h 11"/>
                  <a:gd name="T8" fmla="*/ 1 w 7"/>
                  <a:gd name="T9" fmla="*/ 7 h 11"/>
                  <a:gd name="T10" fmla="*/ 2 w 7"/>
                  <a:gd name="T11" fmla="*/ 10 h 11"/>
                  <a:gd name="T12" fmla="*/ 3 w 7"/>
                  <a:gd name="T13" fmla="*/ 11 h 11"/>
                  <a:gd name="T14" fmla="*/ 5 w 7"/>
                  <a:gd name="T15" fmla="*/ 10 h 11"/>
                  <a:gd name="T16" fmla="*/ 7 w 7"/>
                  <a:gd name="T1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7" y="4"/>
                    </a:moveTo>
                    <a:cubicBezTo>
                      <a:pt x="7" y="3"/>
                      <a:pt x="6" y="2"/>
                      <a:pt x="6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1"/>
                      <a:pt x="5" y="10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429">
                <a:extLst>
                  <a:ext uri="{FF2B5EF4-FFF2-40B4-BE49-F238E27FC236}">
                    <a16:creationId xmlns:a16="http://schemas.microsoft.com/office/drawing/2014/main" id="{20147697-4679-464E-8B47-C02627061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3822701"/>
                <a:ext cx="22225" cy="41275"/>
              </a:xfrm>
              <a:custGeom>
                <a:avLst/>
                <a:gdLst>
                  <a:gd name="T0" fmla="*/ 4 w 6"/>
                  <a:gd name="T1" fmla="*/ 10 h 11"/>
                  <a:gd name="T2" fmla="*/ 3 w 6"/>
                  <a:gd name="T3" fmla="*/ 10 h 11"/>
                  <a:gd name="T4" fmla="*/ 2 w 6"/>
                  <a:gd name="T5" fmla="*/ 8 h 11"/>
                  <a:gd name="T6" fmla="*/ 0 w 6"/>
                  <a:gd name="T7" fmla="*/ 9 h 11"/>
                  <a:gd name="T8" fmla="*/ 0 w 6"/>
                  <a:gd name="T9" fmla="*/ 9 h 11"/>
                  <a:gd name="T10" fmla="*/ 2 w 6"/>
                  <a:gd name="T11" fmla="*/ 2 h 11"/>
                  <a:gd name="T12" fmla="*/ 4 w 6"/>
                  <a:gd name="T13" fmla="*/ 1 h 11"/>
                  <a:gd name="T14" fmla="*/ 5 w 6"/>
                  <a:gd name="T15" fmla="*/ 2 h 11"/>
                  <a:gd name="T16" fmla="*/ 6 w 6"/>
                  <a:gd name="T17" fmla="*/ 4 h 11"/>
                  <a:gd name="T18" fmla="*/ 4 w 6"/>
                  <a:gd name="T19" fmla="*/ 11 h 11"/>
                  <a:gd name="T20" fmla="*/ 4 w 6"/>
                  <a:gd name="T21" fmla="*/ 11 h 11"/>
                  <a:gd name="T22" fmla="*/ 4 w 6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1">
                    <a:moveTo>
                      <a:pt x="4" y="1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2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0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430">
                <a:extLst>
                  <a:ext uri="{FF2B5EF4-FFF2-40B4-BE49-F238E27FC236}">
                    <a16:creationId xmlns:a16="http://schemas.microsoft.com/office/drawing/2014/main" id="{9B4628B4-3706-426C-8FB6-AF5E415A4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376" y="3716338"/>
                <a:ext cx="36513" cy="41275"/>
              </a:xfrm>
              <a:custGeom>
                <a:avLst/>
                <a:gdLst>
                  <a:gd name="T0" fmla="*/ 5 w 10"/>
                  <a:gd name="T1" fmla="*/ 1 h 11"/>
                  <a:gd name="T2" fmla="*/ 7 w 10"/>
                  <a:gd name="T3" fmla="*/ 1 h 11"/>
                  <a:gd name="T4" fmla="*/ 9 w 10"/>
                  <a:gd name="T5" fmla="*/ 3 h 11"/>
                  <a:gd name="T6" fmla="*/ 9 w 10"/>
                  <a:gd name="T7" fmla="*/ 4 h 11"/>
                  <a:gd name="T8" fmla="*/ 5 w 10"/>
                  <a:gd name="T9" fmla="*/ 10 h 11"/>
                  <a:gd name="T10" fmla="*/ 3 w 10"/>
                  <a:gd name="T11" fmla="*/ 10 h 11"/>
                  <a:gd name="T12" fmla="*/ 1 w 10"/>
                  <a:gd name="T13" fmla="*/ 9 h 11"/>
                  <a:gd name="T14" fmla="*/ 1 w 10"/>
                  <a:gd name="T15" fmla="*/ 7 h 11"/>
                  <a:gd name="T16" fmla="*/ 5 w 1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5" y="1"/>
                    </a:moveTo>
                    <a:cubicBezTo>
                      <a:pt x="6" y="0"/>
                      <a:pt x="6" y="1"/>
                      <a:pt x="7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10" y="4"/>
                      <a:pt x="9" y="4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3" y="10"/>
                      <a:pt x="3" y="10"/>
                    </a:cubicBezTo>
                    <a:cubicBezTo>
                      <a:pt x="2" y="9"/>
                      <a:pt x="2" y="9"/>
                      <a:pt x="1" y="9"/>
                    </a:cubicBezTo>
                    <a:cubicBezTo>
                      <a:pt x="1" y="8"/>
                      <a:pt x="0" y="7"/>
                      <a:pt x="1" y="7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431">
                <a:extLst>
                  <a:ext uri="{FF2B5EF4-FFF2-40B4-BE49-F238E27FC236}">
                    <a16:creationId xmlns:a16="http://schemas.microsoft.com/office/drawing/2014/main" id="{98A163D2-7083-45F0-9156-D9479FA3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1" y="3751263"/>
                <a:ext cx="30163" cy="25400"/>
              </a:xfrm>
              <a:custGeom>
                <a:avLst/>
                <a:gdLst>
                  <a:gd name="T0" fmla="*/ 8 w 8"/>
                  <a:gd name="T1" fmla="*/ 0 h 7"/>
                  <a:gd name="T2" fmla="*/ 3 w 8"/>
                  <a:gd name="T3" fmla="*/ 5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7" y="2"/>
                      <a:pt x="3" y="5"/>
                      <a:pt x="3" y="5"/>
                    </a:cubicBezTo>
                    <a:cubicBezTo>
                      <a:pt x="0" y="7"/>
                      <a:pt x="0" y="7"/>
                      <a:pt x="0" y="7"/>
                    </a:cubicBezTo>
                  </a:path>
                </a:pathLst>
              </a:custGeom>
              <a:noFill/>
              <a:ln w="30163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432">
                <a:extLst>
                  <a:ext uri="{FF2B5EF4-FFF2-40B4-BE49-F238E27FC236}">
                    <a16:creationId xmlns:a16="http://schemas.microsoft.com/office/drawing/2014/main" id="{62C7E9AF-E647-4B1C-B605-00A5995A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001" y="3754438"/>
                <a:ext cx="22225" cy="2698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Line 433">
                <a:extLst>
                  <a:ext uri="{FF2B5EF4-FFF2-40B4-BE49-F238E27FC236}">
                    <a16:creationId xmlns:a16="http://schemas.microsoft.com/office/drawing/2014/main" id="{6DBA9FD4-E4B1-461D-8E1D-CE3114617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6001" y="3754438"/>
                <a:ext cx="22225" cy="26988"/>
              </a:xfrm>
              <a:prstGeom prst="line">
                <a:avLst/>
              </a:prstGeom>
              <a:noFill/>
              <a:ln w="3175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434">
                <a:extLst>
                  <a:ext uri="{FF2B5EF4-FFF2-40B4-BE49-F238E27FC236}">
                    <a16:creationId xmlns:a16="http://schemas.microsoft.com/office/drawing/2014/main" id="{405322EA-8B3A-4803-8D4F-F361E6FFB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788" y="3762376"/>
                <a:ext cx="41275" cy="30163"/>
              </a:xfrm>
              <a:custGeom>
                <a:avLst/>
                <a:gdLst>
                  <a:gd name="T0" fmla="*/ 3 w 11"/>
                  <a:gd name="T1" fmla="*/ 7 h 8"/>
                  <a:gd name="T2" fmla="*/ 2 w 11"/>
                  <a:gd name="T3" fmla="*/ 7 h 8"/>
                  <a:gd name="T4" fmla="*/ 2 w 11"/>
                  <a:gd name="T5" fmla="*/ 5 h 8"/>
                  <a:gd name="T6" fmla="*/ 0 w 11"/>
                  <a:gd name="T7" fmla="*/ 4 h 8"/>
                  <a:gd name="T8" fmla="*/ 0 w 11"/>
                  <a:gd name="T9" fmla="*/ 4 h 8"/>
                  <a:gd name="T10" fmla="*/ 6 w 11"/>
                  <a:gd name="T11" fmla="*/ 1 h 8"/>
                  <a:gd name="T12" fmla="*/ 9 w 11"/>
                  <a:gd name="T13" fmla="*/ 1 h 8"/>
                  <a:gd name="T14" fmla="*/ 10 w 11"/>
                  <a:gd name="T15" fmla="*/ 2 h 8"/>
                  <a:gd name="T16" fmla="*/ 9 w 11"/>
                  <a:gd name="T17" fmla="*/ 5 h 8"/>
                  <a:gd name="T18" fmla="*/ 3 w 11"/>
                  <a:gd name="T19" fmla="*/ 8 h 8"/>
                  <a:gd name="T20" fmla="*/ 3 w 11"/>
                  <a:gd name="T21" fmla="*/ 8 h 8"/>
                  <a:gd name="T22" fmla="*/ 3 w 11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3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2" y="5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435">
                <a:extLst>
                  <a:ext uri="{FF2B5EF4-FFF2-40B4-BE49-F238E27FC236}">
                    <a16:creationId xmlns:a16="http://schemas.microsoft.com/office/drawing/2014/main" id="{CCECCF3C-3ACA-4DD1-831F-4D9857B96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238" y="3765551"/>
                <a:ext cx="41275" cy="26988"/>
              </a:xfrm>
              <a:custGeom>
                <a:avLst/>
                <a:gdLst>
                  <a:gd name="T0" fmla="*/ 7 w 11"/>
                  <a:gd name="T1" fmla="*/ 0 h 7"/>
                  <a:gd name="T2" fmla="*/ 9 w 11"/>
                  <a:gd name="T3" fmla="*/ 1 h 7"/>
                  <a:gd name="T4" fmla="*/ 10 w 11"/>
                  <a:gd name="T5" fmla="*/ 2 h 7"/>
                  <a:gd name="T6" fmla="*/ 10 w 11"/>
                  <a:gd name="T7" fmla="*/ 4 h 7"/>
                  <a:gd name="T8" fmla="*/ 4 w 11"/>
                  <a:gd name="T9" fmla="*/ 7 h 7"/>
                  <a:gd name="T10" fmla="*/ 2 w 11"/>
                  <a:gd name="T11" fmla="*/ 6 h 7"/>
                  <a:gd name="T12" fmla="*/ 1 w 11"/>
                  <a:gd name="T13" fmla="*/ 5 h 7"/>
                  <a:gd name="T14" fmla="*/ 1 w 11"/>
                  <a:gd name="T15" fmla="*/ 3 h 7"/>
                  <a:gd name="T16" fmla="*/ 7 w 11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7" y="0"/>
                    </a:moveTo>
                    <a:cubicBezTo>
                      <a:pt x="8" y="0"/>
                      <a:pt x="9" y="0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2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1" y="3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436">
                <a:extLst>
                  <a:ext uri="{FF2B5EF4-FFF2-40B4-BE49-F238E27FC236}">
                    <a16:creationId xmlns:a16="http://schemas.microsoft.com/office/drawing/2014/main" id="{182D4A4F-A278-406A-A1E5-94F7E26E5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076" y="3781426"/>
                <a:ext cx="38100" cy="30163"/>
              </a:xfrm>
              <a:custGeom>
                <a:avLst/>
                <a:gdLst>
                  <a:gd name="T0" fmla="*/ 1 w 10"/>
                  <a:gd name="T1" fmla="*/ 4 h 8"/>
                  <a:gd name="T2" fmla="*/ 1 w 10"/>
                  <a:gd name="T3" fmla="*/ 5 h 8"/>
                  <a:gd name="T4" fmla="*/ 3 w 10"/>
                  <a:gd name="T5" fmla="*/ 6 h 8"/>
                  <a:gd name="T6" fmla="*/ 3 w 10"/>
                  <a:gd name="T7" fmla="*/ 8 h 8"/>
                  <a:gd name="T8" fmla="*/ 3 w 10"/>
                  <a:gd name="T9" fmla="*/ 7 h 8"/>
                  <a:gd name="T10" fmla="*/ 9 w 10"/>
                  <a:gd name="T11" fmla="*/ 4 h 8"/>
                  <a:gd name="T12" fmla="*/ 10 w 10"/>
                  <a:gd name="T13" fmla="*/ 2 h 8"/>
                  <a:gd name="T14" fmla="*/ 9 w 10"/>
                  <a:gd name="T15" fmla="*/ 1 h 8"/>
                  <a:gd name="T16" fmla="*/ 6 w 10"/>
                  <a:gd name="T17" fmla="*/ 0 h 8"/>
                  <a:gd name="T18" fmla="*/ 0 w 10"/>
                  <a:gd name="T19" fmla="*/ 4 h 8"/>
                  <a:gd name="T20" fmla="*/ 0 w 10"/>
                  <a:gd name="T21" fmla="*/ 4 h 8"/>
                  <a:gd name="T22" fmla="*/ 1 w 10"/>
                  <a:gd name="T2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437">
                <a:extLst>
                  <a:ext uri="{FF2B5EF4-FFF2-40B4-BE49-F238E27FC236}">
                    <a16:creationId xmlns:a16="http://schemas.microsoft.com/office/drawing/2014/main" id="{153C493E-2D01-4F42-9FAD-69FBCFF91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513" y="3727451"/>
                <a:ext cx="38100" cy="42863"/>
              </a:xfrm>
              <a:custGeom>
                <a:avLst/>
                <a:gdLst>
                  <a:gd name="T0" fmla="*/ 9 w 10"/>
                  <a:gd name="T1" fmla="*/ 4 h 11"/>
                  <a:gd name="T2" fmla="*/ 9 w 10"/>
                  <a:gd name="T3" fmla="*/ 3 h 11"/>
                  <a:gd name="T4" fmla="*/ 7 w 10"/>
                  <a:gd name="T5" fmla="*/ 1 h 11"/>
                  <a:gd name="T6" fmla="*/ 5 w 10"/>
                  <a:gd name="T7" fmla="*/ 1 h 11"/>
                  <a:gd name="T8" fmla="*/ 1 w 10"/>
                  <a:gd name="T9" fmla="*/ 7 h 11"/>
                  <a:gd name="T10" fmla="*/ 2 w 10"/>
                  <a:gd name="T11" fmla="*/ 9 h 11"/>
                  <a:gd name="T12" fmla="*/ 3 w 10"/>
                  <a:gd name="T13" fmla="*/ 10 h 11"/>
                  <a:gd name="T14" fmla="*/ 5 w 10"/>
                  <a:gd name="T15" fmla="*/ 10 h 11"/>
                  <a:gd name="T16" fmla="*/ 9 w 10"/>
                  <a:gd name="T1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9" y="4"/>
                    </a:moveTo>
                    <a:cubicBezTo>
                      <a:pt x="10" y="4"/>
                      <a:pt x="9" y="3"/>
                      <a:pt x="9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4" y="3"/>
                      <a:pt x="2" y="5"/>
                      <a:pt x="1" y="7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3" y="9"/>
                      <a:pt x="3" y="10"/>
                    </a:cubicBezTo>
                    <a:cubicBezTo>
                      <a:pt x="4" y="10"/>
                      <a:pt x="4" y="11"/>
                      <a:pt x="5" y="10"/>
                    </a:cubicBezTo>
                    <a:cubicBezTo>
                      <a:pt x="6" y="9"/>
                      <a:pt x="8" y="6"/>
                      <a:pt x="9" y="4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438">
                <a:extLst>
                  <a:ext uri="{FF2B5EF4-FFF2-40B4-BE49-F238E27FC236}">
                    <a16:creationId xmlns:a16="http://schemas.microsoft.com/office/drawing/2014/main" id="{42D7DDB6-33B6-46F3-83A1-DE28F3D78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6" y="3702051"/>
                <a:ext cx="36513" cy="41275"/>
              </a:xfrm>
              <a:custGeom>
                <a:avLst/>
                <a:gdLst>
                  <a:gd name="T0" fmla="*/ 9 w 10"/>
                  <a:gd name="T1" fmla="*/ 4 h 11"/>
                  <a:gd name="T2" fmla="*/ 8 w 10"/>
                  <a:gd name="T3" fmla="*/ 2 h 11"/>
                  <a:gd name="T4" fmla="*/ 7 w 10"/>
                  <a:gd name="T5" fmla="*/ 1 h 11"/>
                  <a:gd name="T6" fmla="*/ 5 w 10"/>
                  <a:gd name="T7" fmla="*/ 1 h 11"/>
                  <a:gd name="T8" fmla="*/ 1 w 10"/>
                  <a:gd name="T9" fmla="*/ 7 h 11"/>
                  <a:gd name="T10" fmla="*/ 1 w 10"/>
                  <a:gd name="T11" fmla="*/ 8 h 11"/>
                  <a:gd name="T12" fmla="*/ 3 w 10"/>
                  <a:gd name="T13" fmla="*/ 10 h 11"/>
                  <a:gd name="T14" fmla="*/ 5 w 10"/>
                  <a:gd name="T15" fmla="*/ 10 h 11"/>
                  <a:gd name="T16" fmla="*/ 9 w 10"/>
                  <a:gd name="T1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9" y="4"/>
                    </a:moveTo>
                    <a:cubicBezTo>
                      <a:pt x="10" y="4"/>
                      <a:pt x="9" y="3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1"/>
                      <a:pt x="5" y="10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439">
                <a:extLst>
                  <a:ext uri="{FF2B5EF4-FFF2-40B4-BE49-F238E27FC236}">
                    <a16:creationId xmlns:a16="http://schemas.microsoft.com/office/drawing/2014/main" id="{93AB4049-F7CE-4062-AED0-DA9FDD5B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276" y="3765551"/>
                <a:ext cx="19050" cy="15875"/>
              </a:xfrm>
              <a:custGeom>
                <a:avLst/>
                <a:gdLst>
                  <a:gd name="T0" fmla="*/ 12 w 12"/>
                  <a:gd name="T1" fmla="*/ 10 h 10"/>
                  <a:gd name="T2" fmla="*/ 0 w 12"/>
                  <a:gd name="T3" fmla="*/ 0 h 10"/>
                  <a:gd name="T4" fmla="*/ 12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lnTo>
                      <a:pt x="0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Line 440">
                <a:extLst>
                  <a:ext uri="{FF2B5EF4-FFF2-40B4-BE49-F238E27FC236}">
                    <a16:creationId xmlns:a16="http://schemas.microsoft.com/office/drawing/2014/main" id="{70F35002-748E-489D-9B02-4FF592303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97276" y="3765551"/>
                <a:ext cx="19050" cy="15875"/>
              </a:xfrm>
              <a:prstGeom prst="line">
                <a:avLst/>
              </a:prstGeom>
              <a:noFill/>
              <a:ln w="14288" cap="flat">
                <a:solidFill>
                  <a:srgbClr val="886B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441">
                <a:extLst>
                  <a:ext uri="{FF2B5EF4-FFF2-40B4-BE49-F238E27FC236}">
                    <a16:creationId xmlns:a16="http://schemas.microsoft.com/office/drawing/2014/main" id="{2401482E-5937-4E57-A570-AEAEE3081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288" y="3686176"/>
                <a:ext cx="136525" cy="109538"/>
              </a:xfrm>
              <a:custGeom>
                <a:avLst/>
                <a:gdLst>
                  <a:gd name="T0" fmla="*/ 0 w 36"/>
                  <a:gd name="T1" fmla="*/ 17 h 29"/>
                  <a:gd name="T2" fmla="*/ 14 w 36"/>
                  <a:gd name="T3" fmla="*/ 28 h 29"/>
                  <a:gd name="T4" fmla="*/ 11 w 36"/>
                  <a:gd name="T5" fmla="*/ 12 h 29"/>
                  <a:gd name="T6" fmla="*/ 36 w 3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0" y="17"/>
                    </a:moveTo>
                    <a:cubicBezTo>
                      <a:pt x="2" y="16"/>
                      <a:pt x="11" y="29"/>
                      <a:pt x="14" y="28"/>
                    </a:cubicBezTo>
                    <a:cubicBezTo>
                      <a:pt x="17" y="26"/>
                      <a:pt x="8" y="13"/>
                      <a:pt x="11" y="12"/>
                    </a:cubicBezTo>
                    <a:cubicBezTo>
                      <a:pt x="18" y="8"/>
                      <a:pt x="36" y="0"/>
                      <a:pt x="36" y="0"/>
                    </a:cubicBezTo>
                  </a:path>
                </a:pathLst>
              </a:custGeom>
              <a:noFill/>
              <a:ln w="14288" cap="flat">
                <a:solidFill>
                  <a:srgbClr val="DFB11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442">
                <a:extLst>
                  <a:ext uri="{FF2B5EF4-FFF2-40B4-BE49-F238E27FC236}">
                    <a16:creationId xmlns:a16="http://schemas.microsoft.com/office/drawing/2014/main" id="{84057225-273F-4E2F-9C36-7299CB96A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1" y="3735388"/>
                <a:ext cx="26988" cy="26988"/>
              </a:xfrm>
              <a:custGeom>
                <a:avLst/>
                <a:gdLst>
                  <a:gd name="T0" fmla="*/ 7 w 17"/>
                  <a:gd name="T1" fmla="*/ 0 h 17"/>
                  <a:gd name="T2" fmla="*/ 17 w 17"/>
                  <a:gd name="T3" fmla="*/ 7 h 17"/>
                  <a:gd name="T4" fmla="*/ 7 w 17"/>
                  <a:gd name="T5" fmla="*/ 17 h 17"/>
                  <a:gd name="T6" fmla="*/ 0 w 17"/>
                  <a:gd name="T7" fmla="*/ 10 h 17"/>
                  <a:gd name="T8" fmla="*/ 7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7" y="0"/>
                    </a:moveTo>
                    <a:lnTo>
                      <a:pt x="17" y="7"/>
                    </a:lnTo>
                    <a:lnTo>
                      <a:pt x="7" y="17"/>
                    </a:lnTo>
                    <a:lnTo>
                      <a:pt x="0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443">
                <a:extLst>
                  <a:ext uri="{FF2B5EF4-FFF2-40B4-BE49-F238E27FC236}">
                    <a16:creationId xmlns:a16="http://schemas.microsoft.com/office/drawing/2014/main" id="{46666E48-4B68-4476-8C7D-19A4931B9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951" y="3746501"/>
                <a:ext cx="41275" cy="26988"/>
              </a:xfrm>
              <a:custGeom>
                <a:avLst/>
                <a:gdLst>
                  <a:gd name="T0" fmla="*/ 10 w 11"/>
                  <a:gd name="T1" fmla="*/ 4 h 7"/>
                  <a:gd name="T2" fmla="*/ 11 w 11"/>
                  <a:gd name="T3" fmla="*/ 2 h 7"/>
                  <a:gd name="T4" fmla="*/ 9 w 11"/>
                  <a:gd name="T5" fmla="*/ 1 h 7"/>
                  <a:gd name="T6" fmla="*/ 7 w 11"/>
                  <a:gd name="T7" fmla="*/ 0 h 7"/>
                  <a:gd name="T8" fmla="*/ 1 w 11"/>
                  <a:gd name="T9" fmla="*/ 3 h 7"/>
                  <a:gd name="T10" fmla="*/ 1 w 11"/>
                  <a:gd name="T11" fmla="*/ 5 h 7"/>
                  <a:gd name="T12" fmla="*/ 2 w 11"/>
                  <a:gd name="T13" fmla="*/ 6 h 7"/>
                  <a:gd name="T14" fmla="*/ 5 w 11"/>
                  <a:gd name="T15" fmla="*/ 7 h 7"/>
                  <a:gd name="T16" fmla="*/ 10 w 11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10" y="4"/>
                    </a:moveTo>
                    <a:cubicBezTo>
                      <a:pt x="11" y="4"/>
                      <a:pt x="11" y="3"/>
                      <a:pt x="11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7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444">
                <a:extLst>
                  <a:ext uri="{FF2B5EF4-FFF2-40B4-BE49-F238E27FC236}">
                    <a16:creationId xmlns:a16="http://schemas.microsoft.com/office/drawing/2014/main" id="{13ACCFFE-0D64-4153-9E84-412CA313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563" y="3746501"/>
                <a:ext cx="38100" cy="38100"/>
              </a:xfrm>
              <a:custGeom>
                <a:avLst/>
                <a:gdLst>
                  <a:gd name="T0" fmla="*/ 5 w 10"/>
                  <a:gd name="T1" fmla="*/ 0 h 10"/>
                  <a:gd name="T2" fmla="*/ 7 w 10"/>
                  <a:gd name="T3" fmla="*/ 1 h 10"/>
                  <a:gd name="T4" fmla="*/ 9 w 10"/>
                  <a:gd name="T5" fmla="*/ 2 h 10"/>
                  <a:gd name="T6" fmla="*/ 9 w 10"/>
                  <a:gd name="T7" fmla="*/ 3 h 10"/>
                  <a:gd name="T8" fmla="*/ 5 w 10"/>
                  <a:gd name="T9" fmla="*/ 9 h 10"/>
                  <a:gd name="T10" fmla="*/ 3 w 10"/>
                  <a:gd name="T11" fmla="*/ 9 h 10"/>
                  <a:gd name="T12" fmla="*/ 2 w 10"/>
                  <a:gd name="T13" fmla="*/ 8 h 10"/>
                  <a:gd name="T14" fmla="*/ 1 w 10"/>
                  <a:gd name="T15" fmla="*/ 6 h 10"/>
                  <a:gd name="T16" fmla="*/ 5 w 1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9" y="2"/>
                      <a:pt x="10" y="3"/>
                      <a:pt x="9" y="3"/>
                    </a:cubicBezTo>
                    <a:cubicBezTo>
                      <a:pt x="8" y="5"/>
                      <a:pt x="6" y="8"/>
                      <a:pt x="5" y="9"/>
                    </a:cubicBezTo>
                    <a:cubicBezTo>
                      <a:pt x="4" y="10"/>
                      <a:pt x="4" y="9"/>
                      <a:pt x="3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1" y="7"/>
                      <a:pt x="0" y="7"/>
                      <a:pt x="1" y="6"/>
                    </a:cubicBezTo>
                    <a:cubicBezTo>
                      <a:pt x="2" y="4"/>
                      <a:pt x="4" y="2"/>
                      <a:pt x="5" y="0"/>
                    </a:cubicBezTo>
                    <a:close/>
                  </a:path>
                </a:pathLst>
              </a:custGeom>
              <a:solidFill>
                <a:srgbClr val="C87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445">
                <a:extLst>
                  <a:ext uri="{FF2B5EF4-FFF2-40B4-BE49-F238E27FC236}">
                    <a16:creationId xmlns:a16="http://schemas.microsoft.com/office/drawing/2014/main" id="{17034F36-37CD-45CC-BDD6-63F5EF6E4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76" y="4044951"/>
                <a:ext cx="569913" cy="484188"/>
              </a:xfrm>
              <a:custGeom>
                <a:avLst/>
                <a:gdLst>
                  <a:gd name="T0" fmla="*/ 151 w 151"/>
                  <a:gd name="T1" fmla="*/ 58 h 128"/>
                  <a:gd name="T2" fmla="*/ 71 w 151"/>
                  <a:gd name="T3" fmla="*/ 128 h 128"/>
                  <a:gd name="T4" fmla="*/ 0 w 151"/>
                  <a:gd name="T5" fmla="*/ 69 h 128"/>
                  <a:gd name="T6" fmla="*/ 80 w 151"/>
                  <a:gd name="T7" fmla="*/ 0 h 128"/>
                  <a:gd name="T8" fmla="*/ 151 w 151"/>
                  <a:gd name="T9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28">
                    <a:moveTo>
                      <a:pt x="151" y="58"/>
                    </a:moveTo>
                    <a:cubicBezTo>
                      <a:pt x="150" y="98"/>
                      <a:pt x="117" y="126"/>
                      <a:pt x="71" y="128"/>
                    </a:cubicBezTo>
                    <a:cubicBezTo>
                      <a:pt x="36" y="126"/>
                      <a:pt x="4" y="98"/>
                      <a:pt x="0" y="69"/>
                    </a:cubicBezTo>
                    <a:cubicBezTo>
                      <a:pt x="4" y="29"/>
                      <a:pt x="36" y="1"/>
                      <a:pt x="80" y="0"/>
                    </a:cubicBezTo>
                    <a:cubicBezTo>
                      <a:pt x="117" y="1"/>
                      <a:pt x="150" y="29"/>
                      <a:pt x="151" y="58"/>
                    </a:cubicBezTo>
                    <a:close/>
                  </a:path>
                </a:pathLst>
              </a:custGeom>
              <a:solidFill>
                <a:srgbClr val="F4D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446">
                <a:extLst>
                  <a:ext uri="{FF2B5EF4-FFF2-40B4-BE49-F238E27FC236}">
                    <a16:creationId xmlns:a16="http://schemas.microsoft.com/office/drawing/2014/main" id="{FC25224F-003F-4FA4-9936-6BB0893B5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76" y="4044951"/>
                <a:ext cx="569913" cy="484188"/>
              </a:xfrm>
              <a:custGeom>
                <a:avLst/>
                <a:gdLst>
                  <a:gd name="T0" fmla="*/ 151 w 151"/>
                  <a:gd name="T1" fmla="*/ 58 h 128"/>
                  <a:gd name="T2" fmla="*/ 71 w 151"/>
                  <a:gd name="T3" fmla="*/ 128 h 128"/>
                  <a:gd name="T4" fmla="*/ 0 w 151"/>
                  <a:gd name="T5" fmla="*/ 69 h 128"/>
                  <a:gd name="T6" fmla="*/ 80 w 151"/>
                  <a:gd name="T7" fmla="*/ 0 h 128"/>
                  <a:gd name="T8" fmla="*/ 151 w 151"/>
                  <a:gd name="T9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28">
                    <a:moveTo>
                      <a:pt x="151" y="58"/>
                    </a:moveTo>
                    <a:cubicBezTo>
                      <a:pt x="150" y="98"/>
                      <a:pt x="117" y="126"/>
                      <a:pt x="71" y="128"/>
                    </a:cubicBezTo>
                    <a:cubicBezTo>
                      <a:pt x="36" y="126"/>
                      <a:pt x="4" y="98"/>
                      <a:pt x="0" y="69"/>
                    </a:cubicBezTo>
                    <a:cubicBezTo>
                      <a:pt x="4" y="29"/>
                      <a:pt x="36" y="1"/>
                      <a:pt x="80" y="0"/>
                    </a:cubicBezTo>
                    <a:cubicBezTo>
                      <a:pt x="117" y="1"/>
                      <a:pt x="150" y="29"/>
                      <a:pt x="151" y="58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E7CBB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447">
                <a:extLst>
                  <a:ext uri="{FF2B5EF4-FFF2-40B4-BE49-F238E27FC236}">
                    <a16:creationId xmlns:a16="http://schemas.microsoft.com/office/drawing/2014/main" id="{6105267F-36A8-43A4-B4F5-E70AB9806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1" y="4227513"/>
                <a:ext cx="211138" cy="173038"/>
              </a:xfrm>
              <a:custGeom>
                <a:avLst/>
                <a:gdLst>
                  <a:gd name="T0" fmla="*/ 56 w 56"/>
                  <a:gd name="T1" fmla="*/ 21 h 46"/>
                  <a:gd name="T2" fmla="*/ 28 w 56"/>
                  <a:gd name="T3" fmla="*/ 46 h 46"/>
                  <a:gd name="T4" fmla="*/ 0 w 56"/>
                  <a:gd name="T5" fmla="*/ 28 h 46"/>
                  <a:gd name="T6" fmla="*/ 26 w 56"/>
                  <a:gd name="T7" fmla="*/ 0 h 46"/>
                  <a:gd name="T8" fmla="*/ 56 w 56"/>
                  <a:gd name="T9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56" y="21"/>
                    </a:moveTo>
                    <a:cubicBezTo>
                      <a:pt x="53" y="36"/>
                      <a:pt x="42" y="46"/>
                      <a:pt x="28" y="46"/>
                    </a:cubicBezTo>
                    <a:cubicBezTo>
                      <a:pt x="14" y="46"/>
                      <a:pt x="2" y="36"/>
                      <a:pt x="0" y="28"/>
                    </a:cubicBezTo>
                    <a:cubicBezTo>
                      <a:pt x="2" y="12"/>
                      <a:pt x="14" y="2"/>
                      <a:pt x="26" y="0"/>
                    </a:cubicBezTo>
                    <a:cubicBezTo>
                      <a:pt x="42" y="2"/>
                      <a:pt x="53" y="12"/>
                      <a:pt x="56" y="21"/>
                    </a:cubicBezTo>
                    <a:close/>
                  </a:path>
                </a:pathLst>
              </a:custGeom>
              <a:solidFill>
                <a:srgbClr val="EAB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448">
                <a:extLst>
                  <a:ext uri="{FF2B5EF4-FFF2-40B4-BE49-F238E27FC236}">
                    <a16:creationId xmlns:a16="http://schemas.microsoft.com/office/drawing/2014/main" id="{E67C708E-BA1B-41A5-8A0E-604CFFB04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1" y="4227513"/>
                <a:ext cx="211138" cy="173038"/>
              </a:xfrm>
              <a:custGeom>
                <a:avLst/>
                <a:gdLst>
                  <a:gd name="T0" fmla="*/ 56 w 56"/>
                  <a:gd name="T1" fmla="*/ 21 h 46"/>
                  <a:gd name="T2" fmla="*/ 28 w 56"/>
                  <a:gd name="T3" fmla="*/ 46 h 46"/>
                  <a:gd name="T4" fmla="*/ 0 w 56"/>
                  <a:gd name="T5" fmla="*/ 28 h 46"/>
                  <a:gd name="T6" fmla="*/ 26 w 56"/>
                  <a:gd name="T7" fmla="*/ 0 h 46"/>
                  <a:gd name="T8" fmla="*/ 56 w 56"/>
                  <a:gd name="T9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56" y="21"/>
                    </a:moveTo>
                    <a:cubicBezTo>
                      <a:pt x="53" y="36"/>
                      <a:pt x="42" y="46"/>
                      <a:pt x="28" y="46"/>
                    </a:cubicBezTo>
                    <a:cubicBezTo>
                      <a:pt x="14" y="46"/>
                      <a:pt x="2" y="36"/>
                      <a:pt x="0" y="28"/>
                    </a:cubicBezTo>
                    <a:cubicBezTo>
                      <a:pt x="2" y="12"/>
                      <a:pt x="14" y="2"/>
                      <a:pt x="26" y="0"/>
                    </a:cubicBezTo>
                    <a:cubicBezTo>
                      <a:pt x="42" y="2"/>
                      <a:pt x="53" y="12"/>
                      <a:pt x="56" y="21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DEB39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F00C440-D45E-4C9C-AD1D-F6858FDF2D92}"/>
                </a:ext>
              </a:extLst>
            </p:cNvPr>
            <p:cNvSpPr/>
            <p:nvPr/>
          </p:nvSpPr>
          <p:spPr>
            <a:xfrm>
              <a:off x="946409" y="2678398"/>
              <a:ext cx="3109094" cy="30405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87C5A06-92C6-45BB-910B-04C45A6A691E}"/>
                </a:ext>
              </a:extLst>
            </p:cNvPr>
            <p:cNvSpPr/>
            <p:nvPr/>
          </p:nvSpPr>
          <p:spPr>
            <a:xfrm>
              <a:off x="946409" y="1880133"/>
              <a:ext cx="3109094" cy="7962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Polymeric IgA is transported into the gut lumen through epithelial cells at the base of the crypts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0AC732-1D1E-417E-ADF3-605122CA1159}"/>
              </a:ext>
            </a:extLst>
          </p:cNvPr>
          <p:cNvGrpSpPr/>
          <p:nvPr/>
        </p:nvGrpSpPr>
        <p:grpSpPr>
          <a:xfrm>
            <a:off x="4231534" y="1880133"/>
            <a:ext cx="3120903" cy="3823148"/>
            <a:chOff x="4231534" y="1880133"/>
            <a:chExt cx="3120903" cy="382314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CC177C6-E708-4E2A-ADAA-DA126510FFC1}"/>
                </a:ext>
              </a:extLst>
            </p:cNvPr>
            <p:cNvGrpSpPr/>
            <p:nvPr/>
          </p:nvGrpSpPr>
          <p:grpSpPr>
            <a:xfrm>
              <a:off x="4231534" y="2662711"/>
              <a:ext cx="3120045" cy="3040570"/>
              <a:chOff x="3865563" y="1609106"/>
              <a:chExt cx="3188934" cy="3129149"/>
            </a:xfrm>
          </p:grpSpPr>
          <p:grpSp>
            <p:nvGrpSpPr>
              <p:cNvPr id="701" name="组合 700">
                <a:extLst>
                  <a:ext uri="{FF2B5EF4-FFF2-40B4-BE49-F238E27FC236}">
                    <a16:creationId xmlns:a16="http://schemas.microsoft.com/office/drawing/2014/main" id="{D7A8DB94-B15C-47E3-A759-78CCEFEC84FC}"/>
                  </a:ext>
                </a:extLst>
              </p:cNvPr>
              <p:cNvGrpSpPr/>
              <p:nvPr/>
            </p:nvGrpSpPr>
            <p:grpSpPr>
              <a:xfrm>
                <a:off x="3865563" y="2497137"/>
                <a:ext cx="3178176" cy="1700213"/>
                <a:chOff x="3865563" y="2497137"/>
                <a:chExt cx="3178176" cy="1700213"/>
              </a:xfrm>
            </p:grpSpPr>
            <p:sp>
              <p:nvSpPr>
                <p:cNvPr id="703" name="Rectangle 452">
                  <a:extLst>
                    <a:ext uri="{FF2B5EF4-FFF2-40B4-BE49-F238E27FC236}">
                      <a16:creationId xmlns:a16="http://schemas.microsoft.com/office/drawing/2014/main" id="{B328BF21-74C4-4FFC-9388-CF9C607F4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8738" y="2678113"/>
                  <a:ext cx="3173059" cy="893763"/>
                </a:xfrm>
                <a:prstGeom prst="rect">
                  <a:avLst/>
                </a:prstGeom>
                <a:solidFill>
                  <a:srgbClr val="E7F5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4" name="Freeform 454">
                  <a:extLst>
                    <a:ext uri="{FF2B5EF4-FFF2-40B4-BE49-F238E27FC236}">
                      <a16:creationId xmlns:a16="http://schemas.microsoft.com/office/drawing/2014/main" id="{4C21A35B-94B3-4920-AEC3-798C82F34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8738" y="3375025"/>
                  <a:ext cx="630238" cy="819150"/>
                </a:xfrm>
                <a:custGeom>
                  <a:avLst/>
                  <a:gdLst>
                    <a:gd name="T0" fmla="*/ 167 w 167"/>
                    <a:gd name="T1" fmla="*/ 44 h 216"/>
                    <a:gd name="T2" fmla="*/ 164 w 167"/>
                    <a:gd name="T3" fmla="*/ 5 h 216"/>
                    <a:gd name="T4" fmla="*/ 158 w 167"/>
                    <a:gd name="T5" fmla="*/ 0 h 216"/>
                    <a:gd name="T6" fmla="*/ 153 w 167"/>
                    <a:gd name="T7" fmla="*/ 5 h 216"/>
                    <a:gd name="T8" fmla="*/ 155 w 167"/>
                    <a:gd name="T9" fmla="*/ 43 h 216"/>
                    <a:gd name="T10" fmla="*/ 144 w 167"/>
                    <a:gd name="T11" fmla="*/ 43 h 216"/>
                    <a:gd name="T12" fmla="*/ 145 w 167"/>
                    <a:gd name="T13" fmla="*/ 5 h 216"/>
                    <a:gd name="T14" fmla="*/ 140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2 w 167"/>
                    <a:gd name="T21" fmla="*/ 43 h 216"/>
                    <a:gd name="T22" fmla="*/ 119 w 167"/>
                    <a:gd name="T23" fmla="*/ 5 h 216"/>
                    <a:gd name="T24" fmla="*/ 114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0 w 167"/>
                    <a:gd name="T31" fmla="*/ 43 h 216"/>
                    <a:gd name="T32" fmla="*/ 101 w 167"/>
                    <a:gd name="T33" fmla="*/ 5 h 216"/>
                    <a:gd name="T34" fmla="*/ 96 w 167"/>
                    <a:gd name="T35" fmla="*/ 0 h 216"/>
                    <a:gd name="T36" fmla="*/ 90 w 167"/>
                    <a:gd name="T37" fmla="*/ 5 h 216"/>
                    <a:gd name="T38" fmla="*/ 89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5 w 167"/>
                    <a:gd name="T45" fmla="*/ 0 h 216"/>
                    <a:gd name="T46" fmla="*/ 69 w 167"/>
                    <a:gd name="T47" fmla="*/ 5 h 216"/>
                    <a:gd name="T48" fmla="*/ 67 w 167"/>
                    <a:gd name="T49" fmla="*/ 43 h 216"/>
                    <a:gd name="T50" fmla="*/ 56 w 167"/>
                    <a:gd name="T51" fmla="*/ 43 h 216"/>
                    <a:gd name="T52" fmla="*/ 53 w 167"/>
                    <a:gd name="T53" fmla="*/ 5 h 216"/>
                    <a:gd name="T54" fmla="*/ 47 w 167"/>
                    <a:gd name="T55" fmla="*/ 0 h 216"/>
                    <a:gd name="T56" fmla="*/ 42 w 167"/>
                    <a:gd name="T57" fmla="*/ 5 h 216"/>
                    <a:gd name="T58" fmla="*/ 44 w 167"/>
                    <a:gd name="T59" fmla="*/ 43 h 216"/>
                    <a:gd name="T60" fmla="*/ 34 w 167"/>
                    <a:gd name="T61" fmla="*/ 43 h 216"/>
                    <a:gd name="T62" fmla="*/ 32 w 167"/>
                    <a:gd name="T63" fmla="*/ 5 h 216"/>
                    <a:gd name="T64" fmla="*/ 26 w 167"/>
                    <a:gd name="T65" fmla="*/ 0 h 216"/>
                    <a:gd name="T66" fmla="*/ 20 w 167"/>
                    <a:gd name="T67" fmla="*/ 5 h 216"/>
                    <a:gd name="T68" fmla="*/ 22 w 167"/>
                    <a:gd name="T69" fmla="*/ 43 h 216"/>
                    <a:gd name="T70" fmla="*/ 12 w 167"/>
                    <a:gd name="T71" fmla="*/ 43 h 216"/>
                    <a:gd name="T72" fmla="*/ 15 w 167"/>
                    <a:gd name="T73" fmla="*/ 5 h 216"/>
                    <a:gd name="T74" fmla="*/ 9 w 167"/>
                    <a:gd name="T75" fmla="*/ 0 h 216"/>
                    <a:gd name="T76" fmla="*/ 3 w 167"/>
                    <a:gd name="T77" fmla="*/ 5 h 216"/>
                    <a:gd name="T78" fmla="*/ 0 w 167"/>
                    <a:gd name="T79" fmla="*/ 43 h 216"/>
                    <a:gd name="T80" fmla="*/ 0 w 167"/>
                    <a:gd name="T81" fmla="*/ 187 h 216"/>
                    <a:gd name="T82" fmla="*/ 22 w 167"/>
                    <a:gd name="T83" fmla="*/ 216 h 216"/>
                    <a:gd name="T84" fmla="*/ 145 w 167"/>
                    <a:gd name="T85" fmla="*/ 216 h 216"/>
                    <a:gd name="T86" fmla="*/ 167 w 167"/>
                    <a:gd name="T87" fmla="*/ 187 h 216"/>
                    <a:gd name="T88" fmla="*/ 167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7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1" y="0"/>
                        <a:pt x="158" y="0"/>
                      </a:cubicBezTo>
                      <a:cubicBezTo>
                        <a:pt x="155" y="0"/>
                        <a:pt x="153" y="3"/>
                        <a:pt x="153" y="5"/>
                      </a:cubicBezTo>
                      <a:cubicBezTo>
                        <a:pt x="153" y="5"/>
                        <a:pt x="155" y="40"/>
                        <a:pt x="155" y="43"/>
                      </a:cubicBezTo>
                      <a:cubicBezTo>
                        <a:pt x="155" y="47"/>
                        <a:pt x="144" y="47"/>
                        <a:pt x="144" y="43"/>
                      </a:cubicBezTo>
                      <a:cubicBezTo>
                        <a:pt x="144" y="41"/>
                        <a:pt x="145" y="5"/>
                        <a:pt x="145" y="5"/>
                      </a:cubicBezTo>
                      <a:cubicBezTo>
                        <a:pt x="145" y="3"/>
                        <a:pt x="143" y="0"/>
                        <a:pt x="140" y="0"/>
                      </a:cubicBezTo>
                      <a:cubicBezTo>
                        <a:pt x="136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2" y="47"/>
                        <a:pt x="122" y="43"/>
                      </a:cubicBezTo>
                      <a:cubicBezTo>
                        <a:pt x="122" y="39"/>
                        <a:pt x="119" y="5"/>
                        <a:pt x="119" y="5"/>
                      </a:cubicBezTo>
                      <a:cubicBezTo>
                        <a:pt x="119" y="3"/>
                        <a:pt x="117" y="0"/>
                        <a:pt x="114" y="0"/>
                      </a:cubicBezTo>
                      <a:cubicBezTo>
                        <a:pt x="110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0" y="47"/>
                        <a:pt x="100" y="43"/>
                      </a:cubicBezTo>
                      <a:cubicBezTo>
                        <a:pt x="100" y="39"/>
                        <a:pt x="101" y="5"/>
                        <a:pt x="101" y="5"/>
                      </a:cubicBezTo>
                      <a:cubicBezTo>
                        <a:pt x="101" y="3"/>
                        <a:pt x="99" y="0"/>
                        <a:pt x="96" y="0"/>
                      </a:cubicBezTo>
                      <a:cubicBezTo>
                        <a:pt x="93" y="0"/>
                        <a:pt x="90" y="3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8" y="0"/>
                        <a:pt x="75" y="0"/>
                      </a:cubicBezTo>
                      <a:cubicBezTo>
                        <a:pt x="72" y="0"/>
                        <a:pt x="69" y="3"/>
                        <a:pt x="69" y="5"/>
                      </a:cubicBezTo>
                      <a:cubicBezTo>
                        <a:pt x="69" y="5"/>
                        <a:pt x="67" y="39"/>
                        <a:pt x="67" y="43"/>
                      </a:cubicBezTo>
                      <a:cubicBezTo>
                        <a:pt x="67" y="47"/>
                        <a:pt x="56" y="47"/>
                        <a:pt x="56" y="43"/>
                      </a:cubicBezTo>
                      <a:cubicBezTo>
                        <a:pt x="56" y="39"/>
                        <a:pt x="53" y="5"/>
                        <a:pt x="53" y="5"/>
                      </a:cubicBezTo>
                      <a:cubicBezTo>
                        <a:pt x="53" y="3"/>
                        <a:pt x="51" y="0"/>
                        <a:pt x="47" y="0"/>
                      </a:cubicBezTo>
                      <a:cubicBezTo>
                        <a:pt x="44" y="0"/>
                        <a:pt x="42" y="3"/>
                        <a:pt x="42" y="5"/>
                      </a:cubicBezTo>
                      <a:cubicBezTo>
                        <a:pt x="42" y="5"/>
                        <a:pt x="44" y="39"/>
                        <a:pt x="44" y="43"/>
                      </a:cubicBezTo>
                      <a:cubicBezTo>
                        <a:pt x="44" y="47"/>
                        <a:pt x="34" y="47"/>
                        <a:pt x="34" y="43"/>
                      </a:cubicBezTo>
                      <a:cubicBezTo>
                        <a:pt x="34" y="39"/>
                        <a:pt x="32" y="5"/>
                        <a:pt x="32" y="5"/>
                      </a:cubicBezTo>
                      <a:cubicBezTo>
                        <a:pt x="32" y="3"/>
                        <a:pt x="29" y="0"/>
                        <a:pt x="26" y="0"/>
                      </a:cubicBezTo>
                      <a:cubicBezTo>
                        <a:pt x="23" y="0"/>
                        <a:pt x="20" y="3"/>
                        <a:pt x="20" y="5"/>
                      </a:cubicBezTo>
                      <a:cubicBezTo>
                        <a:pt x="20" y="5"/>
                        <a:pt x="22" y="39"/>
                        <a:pt x="22" y="43"/>
                      </a:cubicBezTo>
                      <a:cubicBezTo>
                        <a:pt x="22" y="47"/>
                        <a:pt x="12" y="47"/>
                        <a:pt x="12" y="43"/>
                      </a:cubicBezTo>
                      <a:cubicBezTo>
                        <a:pt x="12" y="39"/>
                        <a:pt x="15" y="5"/>
                        <a:pt x="15" y="5"/>
                      </a:cubicBezTo>
                      <a:cubicBezTo>
                        <a:pt x="15" y="3"/>
                        <a:pt x="12" y="0"/>
                        <a:pt x="9" y="0"/>
                      </a:cubicBezTo>
                      <a:cubicBezTo>
                        <a:pt x="6" y="0"/>
                        <a:pt x="3" y="3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10" y="216"/>
                        <a:pt x="22" y="216"/>
                      </a:cubicBezTo>
                      <a:cubicBezTo>
                        <a:pt x="145" y="216"/>
                        <a:pt x="145" y="216"/>
                        <a:pt x="145" y="216"/>
                      </a:cubicBezTo>
                      <a:cubicBezTo>
                        <a:pt x="157" y="216"/>
                        <a:pt x="167" y="203"/>
                        <a:pt x="167" y="187"/>
                      </a:cubicBezTo>
                      <a:lnTo>
                        <a:pt x="167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5" name="Freeform 455">
                  <a:extLst>
                    <a:ext uri="{FF2B5EF4-FFF2-40B4-BE49-F238E27FC236}">
                      <a16:creationId xmlns:a16="http://schemas.microsoft.com/office/drawing/2014/main" id="{9262402A-F225-4F87-9765-0C5F45F38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563" y="3375025"/>
                  <a:ext cx="633413" cy="822325"/>
                </a:xfrm>
                <a:custGeom>
                  <a:avLst/>
                  <a:gdLst>
                    <a:gd name="T0" fmla="*/ 165 w 168"/>
                    <a:gd name="T1" fmla="*/ 5 h 217"/>
                    <a:gd name="T2" fmla="*/ 153 w 168"/>
                    <a:gd name="T3" fmla="*/ 5 h 217"/>
                    <a:gd name="T4" fmla="*/ 156 w 168"/>
                    <a:gd name="T5" fmla="*/ 43 h 217"/>
                    <a:gd name="T6" fmla="*/ 146 w 168"/>
                    <a:gd name="T7" fmla="*/ 43 h 217"/>
                    <a:gd name="T8" fmla="*/ 147 w 168"/>
                    <a:gd name="T9" fmla="*/ 5 h 217"/>
                    <a:gd name="T10" fmla="*/ 135 w 168"/>
                    <a:gd name="T11" fmla="*/ 5 h 217"/>
                    <a:gd name="T12" fmla="*/ 125 w 168"/>
                    <a:gd name="T13" fmla="*/ 45 h 217"/>
                    <a:gd name="T14" fmla="*/ 121 w 168"/>
                    <a:gd name="T15" fmla="*/ 5 h 217"/>
                    <a:gd name="T16" fmla="*/ 108 w 168"/>
                    <a:gd name="T17" fmla="*/ 5 h 217"/>
                    <a:gd name="T18" fmla="*/ 107 w 168"/>
                    <a:gd name="T19" fmla="*/ 46 h 217"/>
                    <a:gd name="T20" fmla="*/ 103 w 168"/>
                    <a:gd name="T21" fmla="*/ 5 h 217"/>
                    <a:gd name="T22" fmla="*/ 91 w 168"/>
                    <a:gd name="T23" fmla="*/ 5 h 217"/>
                    <a:gd name="T24" fmla="*/ 88 w 168"/>
                    <a:gd name="T25" fmla="*/ 45 h 217"/>
                    <a:gd name="T26" fmla="*/ 81 w 168"/>
                    <a:gd name="T27" fmla="*/ 23 h 217"/>
                    <a:gd name="T28" fmla="*/ 76 w 168"/>
                    <a:gd name="T29" fmla="*/ 0 h 217"/>
                    <a:gd name="T30" fmla="*/ 67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4 w 168"/>
                    <a:gd name="T37" fmla="*/ 23 h 217"/>
                    <a:gd name="T38" fmla="*/ 37 w 168"/>
                    <a:gd name="T39" fmla="*/ 45 h 217"/>
                    <a:gd name="T40" fmla="*/ 33 w 168"/>
                    <a:gd name="T41" fmla="*/ 5 h 217"/>
                    <a:gd name="T42" fmla="*/ 21 w 168"/>
                    <a:gd name="T43" fmla="*/ 5 h 217"/>
                    <a:gd name="T44" fmla="*/ 18 w 168"/>
                    <a:gd name="T45" fmla="*/ 46 h 217"/>
                    <a:gd name="T46" fmla="*/ 16 w 168"/>
                    <a:gd name="T47" fmla="*/ 5 h 217"/>
                    <a:gd name="T48" fmla="*/ 4 w 168"/>
                    <a:gd name="T49" fmla="*/ 5 h 217"/>
                    <a:gd name="T50" fmla="*/ 0 w 168"/>
                    <a:gd name="T51" fmla="*/ 187 h 217"/>
                    <a:gd name="T52" fmla="*/ 162 w 168"/>
                    <a:gd name="T53" fmla="*/ 208 h 217"/>
                    <a:gd name="T54" fmla="*/ 168 w 168"/>
                    <a:gd name="T55" fmla="*/ 44 h 217"/>
                    <a:gd name="T56" fmla="*/ 146 w 168"/>
                    <a:gd name="T57" fmla="*/ 216 h 217"/>
                    <a:gd name="T58" fmla="*/ 2 w 168"/>
                    <a:gd name="T59" fmla="*/ 43 h 217"/>
                    <a:gd name="T60" fmla="*/ 10 w 168"/>
                    <a:gd name="T61" fmla="*/ 1 h 217"/>
                    <a:gd name="T62" fmla="*/ 15 w 168"/>
                    <a:gd name="T63" fmla="*/ 5 h 217"/>
                    <a:gd name="T64" fmla="*/ 22 w 168"/>
                    <a:gd name="T65" fmla="*/ 46 h 217"/>
                    <a:gd name="T66" fmla="*/ 22 w 168"/>
                    <a:gd name="T67" fmla="*/ 5 h 217"/>
                    <a:gd name="T68" fmla="*/ 32 w 168"/>
                    <a:gd name="T69" fmla="*/ 5 h 217"/>
                    <a:gd name="T70" fmla="*/ 34 w 168"/>
                    <a:gd name="T71" fmla="*/ 43 h 217"/>
                    <a:gd name="T72" fmla="*/ 46 w 168"/>
                    <a:gd name="T73" fmla="*/ 43 h 217"/>
                    <a:gd name="T74" fmla="*/ 48 w 168"/>
                    <a:gd name="T75" fmla="*/ 1 h 217"/>
                    <a:gd name="T76" fmla="*/ 54 w 168"/>
                    <a:gd name="T77" fmla="*/ 5 h 217"/>
                    <a:gd name="T78" fmla="*/ 62 w 168"/>
                    <a:gd name="T79" fmla="*/ 47 h 217"/>
                    <a:gd name="T80" fmla="*/ 71 w 168"/>
                    <a:gd name="T81" fmla="*/ 5 h 217"/>
                    <a:gd name="T82" fmla="*/ 76 w 168"/>
                    <a:gd name="T83" fmla="*/ 1 h 217"/>
                    <a:gd name="T84" fmla="*/ 82 w 168"/>
                    <a:gd name="T85" fmla="*/ 5 h 217"/>
                    <a:gd name="T86" fmla="*/ 88 w 168"/>
                    <a:gd name="T87" fmla="*/ 46 h 217"/>
                    <a:gd name="T88" fmla="*/ 91 w 168"/>
                    <a:gd name="T89" fmla="*/ 5 h 217"/>
                    <a:gd name="T90" fmla="*/ 101 w 168"/>
                    <a:gd name="T91" fmla="*/ 2 h 217"/>
                    <a:gd name="T92" fmla="*/ 101 w 168"/>
                    <a:gd name="T93" fmla="*/ 43 h 217"/>
                    <a:gd name="T94" fmla="*/ 112 w 168"/>
                    <a:gd name="T95" fmla="*/ 43 h 217"/>
                    <a:gd name="T96" fmla="*/ 111 w 168"/>
                    <a:gd name="T97" fmla="*/ 2 h 217"/>
                    <a:gd name="T98" fmla="*/ 120 w 168"/>
                    <a:gd name="T99" fmla="*/ 5 h 217"/>
                    <a:gd name="T100" fmla="*/ 125 w 168"/>
                    <a:gd name="T101" fmla="*/ 46 h 217"/>
                    <a:gd name="T102" fmla="*/ 135 w 168"/>
                    <a:gd name="T103" fmla="*/ 23 h 217"/>
                    <a:gd name="T104" fmla="*/ 137 w 168"/>
                    <a:gd name="T105" fmla="*/ 2 h 217"/>
                    <a:gd name="T106" fmla="*/ 146 w 168"/>
                    <a:gd name="T107" fmla="*/ 5 h 217"/>
                    <a:gd name="T108" fmla="*/ 151 w 168"/>
                    <a:gd name="T109" fmla="*/ 47 h 217"/>
                    <a:gd name="T110" fmla="*/ 154 w 168"/>
                    <a:gd name="T111" fmla="*/ 5 h 217"/>
                    <a:gd name="T112" fmla="*/ 159 w 168"/>
                    <a:gd name="T113" fmla="*/ 1 h 217"/>
                    <a:gd name="T114" fmla="*/ 168 w 168"/>
                    <a:gd name="T115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8" h="217">
                      <a:moveTo>
                        <a:pt x="168" y="44"/>
                      </a:move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3" y="0"/>
                        <a:pt x="159" y="0"/>
                      </a:cubicBezTo>
                      <a:cubicBezTo>
                        <a:pt x="156" y="0"/>
                        <a:pt x="153" y="2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4" y="14"/>
                        <a:pt x="154" y="23"/>
                      </a:cubicBezTo>
                      <a:cubicBezTo>
                        <a:pt x="155" y="32"/>
                        <a:pt x="156" y="41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44"/>
                        <a:pt x="155" y="45"/>
                        <a:pt x="154" y="45"/>
                      </a:cubicBezTo>
                      <a:cubicBezTo>
                        <a:pt x="153" y="46"/>
                        <a:pt x="152" y="46"/>
                        <a:pt x="151" y="46"/>
                      </a:cubicBezTo>
                      <a:cubicBezTo>
                        <a:pt x="149" y="46"/>
                        <a:pt x="148" y="46"/>
                        <a:pt x="147" y="45"/>
                      </a:cubicBezTo>
                      <a:cubicBezTo>
                        <a:pt x="146" y="45"/>
                        <a:pt x="146" y="44"/>
                        <a:pt x="146" y="43"/>
                      </a:cubicBezTo>
                      <a:cubicBezTo>
                        <a:pt x="146" y="42"/>
                        <a:pt x="146" y="32"/>
                        <a:pt x="146" y="23"/>
                      </a:cubicBezTo>
                      <a:cubicBezTo>
                        <a:pt x="147" y="14"/>
                        <a:pt x="147" y="5"/>
                        <a:pt x="147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7" y="2"/>
                        <a:pt x="144" y="0"/>
                        <a:pt x="141" y="0"/>
                      </a:cubicBezTo>
                      <a:cubicBezTo>
                        <a:pt x="137" y="0"/>
                        <a:pt x="135" y="2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4" y="39"/>
                        <a:pt x="134" y="43"/>
                      </a:cubicBezTo>
                      <a:cubicBezTo>
                        <a:pt x="134" y="44"/>
                        <a:pt x="133" y="45"/>
                        <a:pt x="132" y="45"/>
                      </a:cubicBezTo>
                      <a:cubicBezTo>
                        <a:pt x="131" y="46"/>
                        <a:pt x="130" y="46"/>
                        <a:pt x="129" y="46"/>
                      </a:cubicBezTo>
                      <a:cubicBezTo>
                        <a:pt x="127" y="46"/>
                        <a:pt x="126" y="46"/>
                        <a:pt x="125" y="45"/>
                      </a:cubicBezTo>
                      <a:cubicBezTo>
                        <a:pt x="124" y="45"/>
                        <a:pt x="124" y="44"/>
                        <a:pt x="124" y="43"/>
                      </a:cubicBezTo>
                      <a:cubicBezTo>
                        <a:pt x="124" y="39"/>
                        <a:pt x="121" y="5"/>
                        <a:pt x="121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2"/>
                        <a:pt x="118" y="0"/>
                        <a:pt x="115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9" y="14"/>
                        <a:pt x="110" y="23"/>
                      </a:cubicBezTo>
                      <a:cubicBezTo>
                        <a:pt x="111" y="32"/>
                        <a:pt x="111" y="41"/>
                        <a:pt x="111" y="43"/>
                      </a:cubicBezTo>
                      <a:cubicBezTo>
                        <a:pt x="111" y="44"/>
                        <a:pt x="111" y="45"/>
                        <a:pt x="110" y="45"/>
                      </a:cubicBezTo>
                      <a:cubicBezTo>
                        <a:pt x="109" y="46"/>
                        <a:pt x="108" y="46"/>
                        <a:pt x="107" y="46"/>
                      </a:cubicBezTo>
                      <a:cubicBezTo>
                        <a:pt x="105" y="46"/>
                        <a:pt x="104" y="46"/>
                        <a:pt x="103" y="45"/>
                      </a:cubicBezTo>
                      <a:cubicBezTo>
                        <a:pt x="102" y="45"/>
                        <a:pt x="102" y="44"/>
                        <a:pt x="102" y="43"/>
                      </a:cubicBezTo>
                      <a:cubicBezTo>
                        <a:pt x="102" y="41"/>
                        <a:pt x="102" y="32"/>
                        <a:pt x="102" y="23"/>
                      </a:cubicBezTo>
                      <a:cubicBezTo>
                        <a:pt x="103" y="14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2"/>
                        <a:pt x="100" y="0"/>
                        <a:pt x="97" y="0"/>
                      </a:cubicBezTo>
                      <a:cubicBezTo>
                        <a:pt x="93" y="0"/>
                        <a:pt x="91" y="2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89" y="39"/>
                        <a:pt x="89" y="43"/>
                      </a:cubicBezTo>
                      <a:cubicBezTo>
                        <a:pt x="89" y="44"/>
                        <a:pt x="89" y="45"/>
                        <a:pt x="88" y="45"/>
                      </a:cubicBezTo>
                      <a:cubicBezTo>
                        <a:pt x="87" y="46"/>
                        <a:pt x="86" y="46"/>
                        <a:pt x="84" y="46"/>
                      </a:cubicBezTo>
                      <a:cubicBezTo>
                        <a:pt x="83" y="46"/>
                        <a:pt x="82" y="46"/>
                        <a:pt x="81" y="45"/>
                      </a:cubicBezTo>
                      <a:cubicBezTo>
                        <a:pt x="80" y="45"/>
                        <a:pt x="79" y="44"/>
                        <a:pt x="79" y="43"/>
                      </a:cubicBezTo>
                      <a:cubicBezTo>
                        <a:pt x="79" y="41"/>
                        <a:pt x="80" y="32"/>
                        <a:pt x="81" y="23"/>
                      </a:cubicBezTo>
                      <a:cubicBezTo>
                        <a:pt x="82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80" y="0"/>
                        <a:pt x="76" y="0"/>
                      </a:cubicBezTo>
                      <a:cubicBezTo>
                        <a:pt x="73" y="0"/>
                        <a:pt x="70" y="2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4"/>
                        <a:pt x="67" y="45"/>
                        <a:pt x="66" y="45"/>
                      </a:cubicBezTo>
                      <a:cubicBezTo>
                        <a:pt x="65" y="46"/>
                        <a:pt x="64" y="46"/>
                        <a:pt x="62" y="46"/>
                      </a:cubicBezTo>
                      <a:cubicBezTo>
                        <a:pt x="61" y="46"/>
                        <a:pt x="60" y="46"/>
                        <a:pt x="59" y="45"/>
                      </a:cubicBezTo>
                      <a:cubicBezTo>
                        <a:pt x="58" y="45"/>
                        <a:pt x="57" y="44"/>
                        <a:pt x="57" y="43"/>
                      </a:cubicBezTo>
                      <a:cubicBezTo>
                        <a:pt x="57" y="39"/>
                        <a:pt x="55" y="5"/>
                        <a:pt x="55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5" y="2"/>
                        <a:pt x="52" y="0"/>
                        <a:pt x="48" y="0"/>
                      </a:cubicBezTo>
                      <a:cubicBezTo>
                        <a:pt x="45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3" y="14"/>
                        <a:pt x="44" y="23"/>
                      </a:cubicBezTo>
                      <a:cubicBezTo>
                        <a:pt x="44" y="32"/>
                        <a:pt x="45" y="41"/>
                        <a:pt x="45" y="43"/>
                      </a:cubicBezTo>
                      <a:cubicBezTo>
                        <a:pt x="45" y="44"/>
                        <a:pt x="45" y="45"/>
                        <a:pt x="44" y="45"/>
                      </a:cubicBezTo>
                      <a:cubicBezTo>
                        <a:pt x="43" y="46"/>
                        <a:pt x="41" y="46"/>
                        <a:pt x="40" y="46"/>
                      </a:cubicBezTo>
                      <a:cubicBezTo>
                        <a:pt x="39" y="46"/>
                        <a:pt x="38" y="46"/>
                        <a:pt x="37" y="45"/>
                      </a:cubicBezTo>
                      <a:cubicBezTo>
                        <a:pt x="36" y="45"/>
                        <a:pt x="35" y="44"/>
                        <a:pt x="35" y="43"/>
                      </a:cubicBezTo>
                      <a:cubicBezTo>
                        <a:pt x="35" y="39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2"/>
                        <a:pt x="30" y="0"/>
                        <a:pt x="27" y="0"/>
                      </a:cubicBezTo>
                      <a:cubicBezTo>
                        <a:pt x="24" y="0"/>
                        <a:pt x="21" y="2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14"/>
                        <a:pt x="22" y="23"/>
                      </a:cubicBezTo>
                      <a:cubicBezTo>
                        <a:pt x="22" y="32"/>
                        <a:pt x="23" y="41"/>
                        <a:pt x="23" y="43"/>
                      </a:cubicBezTo>
                      <a:cubicBezTo>
                        <a:pt x="23" y="44"/>
                        <a:pt x="22" y="45"/>
                        <a:pt x="22" y="45"/>
                      </a:cubicBezTo>
                      <a:cubicBezTo>
                        <a:pt x="21" y="46"/>
                        <a:pt x="19" y="46"/>
                        <a:pt x="18" y="46"/>
                      </a:cubicBezTo>
                      <a:cubicBezTo>
                        <a:pt x="17" y="46"/>
                        <a:pt x="15" y="46"/>
                        <a:pt x="15" y="45"/>
                      </a:cubicBezTo>
                      <a:cubicBezTo>
                        <a:pt x="14" y="45"/>
                        <a:pt x="13" y="44"/>
                        <a:pt x="13" y="43"/>
                      </a:cubicBezTo>
                      <a:cubicBezTo>
                        <a:pt x="13" y="41"/>
                        <a:pt x="14" y="32"/>
                        <a:pt x="15" y="23"/>
                      </a:cubicBezTo>
                      <a:cubicBezTo>
                        <a:pt x="15" y="1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2"/>
                        <a:pt x="13" y="0"/>
                        <a:pt x="10" y="0"/>
                      </a:cubicBezTo>
                      <a:cubicBezTo>
                        <a:pt x="7" y="0"/>
                        <a:pt x="4" y="2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3" y="203"/>
                        <a:pt x="7" y="208"/>
                      </a:cubicBezTo>
                      <a:cubicBezTo>
                        <a:pt x="11" y="213"/>
                        <a:pt x="16" y="217"/>
                        <a:pt x="23" y="217"/>
                      </a:cubicBezTo>
                      <a:cubicBezTo>
                        <a:pt x="146" y="217"/>
                        <a:pt x="146" y="217"/>
                        <a:pt x="146" y="217"/>
                      </a:cubicBezTo>
                      <a:cubicBezTo>
                        <a:pt x="152" y="217"/>
                        <a:pt x="158" y="213"/>
                        <a:pt x="162" y="208"/>
                      </a:cubicBezTo>
                      <a:cubicBezTo>
                        <a:pt x="166" y="203"/>
                        <a:pt x="168" y="196"/>
                        <a:pt x="168" y="187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8" y="187"/>
                        <a:pt x="168" y="187"/>
                        <a:pt x="168" y="187"/>
                      </a:cubicBezTo>
                      <a:cubicBezTo>
                        <a:pt x="168" y="195"/>
                        <a:pt x="165" y="203"/>
                        <a:pt x="161" y="208"/>
                      </a:cubicBezTo>
                      <a:cubicBezTo>
                        <a:pt x="157" y="213"/>
                        <a:pt x="152" y="216"/>
                        <a:pt x="146" y="216"/>
                      </a:cubicBezTo>
                      <a:cubicBezTo>
                        <a:pt x="23" y="216"/>
                        <a:pt x="23" y="216"/>
                        <a:pt x="23" y="216"/>
                      </a:cubicBezTo>
                      <a:cubicBezTo>
                        <a:pt x="17" y="216"/>
                        <a:pt x="11" y="213"/>
                        <a:pt x="8" y="208"/>
                      </a:cubicBezTo>
                      <a:cubicBezTo>
                        <a:pt x="4" y="203"/>
                        <a:pt x="1" y="195"/>
                        <a:pt x="1" y="187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3"/>
                        <a:pt x="6" y="2"/>
                      </a:cubicBezTo>
                      <a:cubicBezTo>
                        <a:pt x="7" y="1"/>
                        <a:pt x="9" y="1"/>
                        <a:pt x="10" y="1"/>
                      </a:cubicBezTo>
                      <a:cubicBezTo>
                        <a:pt x="12" y="1"/>
                        <a:pt x="13" y="1"/>
                        <a:pt x="14" y="2"/>
                      </a:cubicBezTo>
                      <a:cubicBezTo>
                        <a:pt x="15" y="3"/>
                        <a:pt x="15" y="4"/>
                        <a:pt x="15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3" y="45"/>
                        <a:pt x="14" y="46"/>
                      </a:cubicBezTo>
                      <a:cubicBezTo>
                        <a:pt x="15" y="46"/>
                        <a:pt x="17" y="47"/>
                        <a:pt x="18" y="47"/>
                      </a:cubicBezTo>
                      <a:cubicBezTo>
                        <a:pt x="19" y="47"/>
                        <a:pt x="21" y="46"/>
                        <a:pt x="22" y="46"/>
                      </a:cubicBezTo>
                      <a:cubicBezTo>
                        <a:pt x="23" y="45"/>
                        <a:pt x="24" y="44"/>
                        <a:pt x="24" y="43"/>
                      </a:cubicBezTo>
                      <a:cubicBezTo>
                        <a:pt x="24" y="39"/>
                        <a:pt x="22" y="5"/>
                        <a:pt x="22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4"/>
                        <a:pt x="22" y="3"/>
                        <a:pt x="23" y="2"/>
                      </a:cubicBezTo>
                      <a:cubicBezTo>
                        <a:pt x="24" y="1"/>
                        <a:pt x="25" y="1"/>
                        <a:pt x="27" y="1"/>
                      </a:cubicBezTo>
                      <a:cubicBezTo>
                        <a:pt x="28" y="1"/>
                        <a:pt x="30" y="1"/>
                        <a:pt x="31" y="2"/>
                      </a:cubicBezTo>
                      <a:cubicBezTo>
                        <a:pt x="32" y="3"/>
                        <a:pt x="32" y="4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3" y="14"/>
                        <a:pt x="33" y="23"/>
                      </a:cubicBezTo>
                      <a:cubicBezTo>
                        <a:pt x="34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9" y="47"/>
                        <a:pt x="40" y="47"/>
                      </a:cubicBezTo>
                      <a:cubicBezTo>
                        <a:pt x="42" y="47"/>
                        <a:pt x="43" y="46"/>
                        <a:pt x="44" y="46"/>
                      </a:cubicBezTo>
                      <a:cubicBezTo>
                        <a:pt x="45" y="45"/>
                        <a:pt x="46" y="44"/>
                        <a:pt x="46" y="43"/>
                      </a:cubicBezTo>
                      <a:cubicBezTo>
                        <a:pt x="46" y="39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3"/>
                        <a:pt x="45" y="1"/>
                        <a:pt x="48" y="1"/>
                      </a:cubicBezTo>
                      <a:cubicBezTo>
                        <a:pt x="50" y="1"/>
                        <a:pt x="51" y="1"/>
                        <a:pt x="52" y="2"/>
                      </a:cubicBezTo>
                      <a:cubicBezTo>
                        <a:pt x="53" y="3"/>
                        <a:pt x="54" y="4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14"/>
                        <a:pt x="55" y="23"/>
                      </a:cubicBezTo>
                      <a:cubicBezTo>
                        <a:pt x="56" y="32"/>
                        <a:pt x="57" y="41"/>
                        <a:pt x="57" y="43"/>
                      </a:cubicBezTo>
                      <a:cubicBezTo>
                        <a:pt x="57" y="44"/>
                        <a:pt x="57" y="45"/>
                        <a:pt x="58" y="46"/>
                      </a:cubicBezTo>
                      <a:cubicBezTo>
                        <a:pt x="60" y="46"/>
                        <a:pt x="61" y="47"/>
                        <a:pt x="62" y="47"/>
                      </a:cubicBezTo>
                      <a:cubicBezTo>
                        <a:pt x="64" y="47"/>
                        <a:pt x="65" y="46"/>
                        <a:pt x="66" y="46"/>
                      </a:cubicBezTo>
                      <a:cubicBezTo>
                        <a:pt x="67" y="45"/>
                        <a:pt x="68" y="44"/>
                        <a:pt x="68" y="43"/>
                      </a:cubicBezTo>
                      <a:cubicBezTo>
                        <a:pt x="68" y="41"/>
                        <a:pt x="69" y="32"/>
                        <a:pt x="69" y="23"/>
                      </a:cubicBezTo>
                      <a:cubicBezTo>
                        <a:pt x="70" y="14"/>
                        <a:pt x="71" y="5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4"/>
                        <a:pt x="71" y="3"/>
                        <a:pt x="72" y="2"/>
                      </a:cubicBezTo>
                      <a:cubicBezTo>
                        <a:pt x="73" y="1"/>
                        <a:pt x="75" y="1"/>
                        <a:pt x="76" y="1"/>
                      </a:cubicBezTo>
                      <a:cubicBezTo>
                        <a:pt x="78" y="1"/>
                        <a:pt x="79" y="1"/>
                        <a:pt x="80" y="2"/>
                      </a:cubicBezTo>
                      <a:cubicBezTo>
                        <a:pt x="81" y="3"/>
                        <a:pt x="82" y="4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79" y="39"/>
                        <a:pt x="79" y="43"/>
                      </a:cubicBezTo>
                      <a:cubicBezTo>
                        <a:pt x="79" y="44"/>
                        <a:pt x="79" y="45"/>
                        <a:pt x="81" y="46"/>
                      </a:cubicBezTo>
                      <a:cubicBezTo>
                        <a:pt x="82" y="46"/>
                        <a:pt x="83" y="47"/>
                        <a:pt x="84" y="47"/>
                      </a:cubicBezTo>
                      <a:cubicBezTo>
                        <a:pt x="86" y="47"/>
                        <a:pt x="87" y="46"/>
                        <a:pt x="88" y="46"/>
                      </a:cubicBezTo>
                      <a:cubicBezTo>
                        <a:pt x="89" y="45"/>
                        <a:pt x="90" y="44"/>
                        <a:pt x="90" y="43"/>
                      </a:cubicBezTo>
                      <a:cubicBezTo>
                        <a:pt x="90" y="41"/>
                        <a:pt x="90" y="32"/>
                        <a:pt x="91" y="23"/>
                      </a:cubicBezTo>
                      <a:cubicBezTo>
                        <a:pt x="91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4"/>
                        <a:pt x="92" y="3"/>
                        <a:pt x="93" y="2"/>
                      </a:cubicBezTo>
                      <a:cubicBezTo>
                        <a:pt x="94" y="1"/>
                        <a:pt x="95" y="1"/>
                        <a:pt x="97" y="1"/>
                      </a:cubicBezTo>
                      <a:cubicBezTo>
                        <a:pt x="98" y="1"/>
                        <a:pt x="100" y="1"/>
                        <a:pt x="101" y="2"/>
                      </a:cubicBezTo>
                      <a:cubicBezTo>
                        <a:pt x="101" y="3"/>
                        <a:pt x="102" y="4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1" y="39"/>
                        <a:pt x="101" y="43"/>
                      </a:cubicBezTo>
                      <a:cubicBezTo>
                        <a:pt x="101" y="44"/>
                        <a:pt x="102" y="45"/>
                        <a:pt x="103" y="46"/>
                      </a:cubicBezTo>
                      <a:cubicBezTo>
                        <a:pt x="104" y="46"/>
                        <a:pt x="105" y="47"/>
                        <a:pt x="107" y="47"/>
                      </a:cubicBezTo>
                      <a:cubicBezTo>
                        <a:pt x="108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10" y="3"/>
                        <a:pt x="111" y="2"/>
                      </a:cubicBezTo>
                      <a:cubicBezTo>
                        <a:pt x="112" y="1"/>
                        <a:pt x="113" y="1"/>
                        <a:pt x="115" y="1"/>
                      </a:cubicBezTo>
                      <a:cubicBezTo>
                        <a:pt x="116" y="1"/>
                        <a:pt x="117" y="1"/>
                        <a:pt x="118" y="2"/>
                      </a:cubicBezTo>
                      <a:cubicBezTo>
                        <a:pt x="119" y="3"/>
                        <a:pt x="120" y="4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1" y="14"/>
                        <a:pt x="121" y="23"/>
                      </a:cubicBezTo>
                      <a:cubicBezTo>
                        <a:pt x="122" y="32"/>
                        <a:pt x="123" y="41"/>
                        <a:pt x="123" y="43"/>
                      </a:cubicBezTo>
                      <a:cubicBezTo>
                        <a:pt x="123" y="44"/>
                        <a:pt x="124" y="45"/>
                        <a:pt x="125" y="46"/>
                      </a:cubicBezTo>
                      <a:cubicBezTo>
                        <a:pt x="126" y="46"/>
                        <a:pt x="127" y="47"/>
                        <a:pt x="129" y="47"/>
                      </a:cubicBezTo>
                      <a:cubicBezTo>
                        <a:pt x="130" y="47"/>
                        <a:pt x="131" y="46"/>
                        <a:pt x="133" y="46"/>
                      </a:cubicBezTo>
                      <a:cubicBezTo>
                        <a:pt x="134" y="45"/>
                        <a:pt x="134" y="44"/>
                        <a:pt x="134" y="43"/>
                      </a:cubicBezTo>
                      <a:cubicBezTo>
                        <a:pt x="134" y="41"/>
                        <a:pt x="135" y="32"/>
                        <a:pt x="135" y="23"/>
                      </a:cubicBezTo>
                      <a:cubicBezTo>
                        <a:pt x="135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4"/>
                        <a:pt x="136" y="3"/>
                        <a:pt x="137" y="2"/>
                      </a:cubicBezTo>
                      <a:cubicBezTo>
                        <a:pt x="138" y="1"/>
                        <a:pt x="139" y="1"/>
                        <a:pt x="141" y="1"/>
                      </a:cubicBezTo>
                      <a:cubicBezTo>
                        <a:pt x="142" y="1"/>
                        <a:pt x="143" y="1"/>
                        <a:pt x="144" y="2"/>
                      </a:cubicBezTo>
                      <a:cubicBezTo>
                        <a:pt x="145" y="3"/>
                        <a:pt x="146" y="4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5" y="41"/>
                        <a:pt x="145" y="43"/>
                      </a:cubicBezTo>
                      <a:cubicBezTo>
                        <a:pt x="145" y="44"/>
                        <a:pt x="146" y="45"/>
                        <a:pt x="147" y="46"/>
                      </a:cubicBezTo>
                      <a:cubicBezTo>
                        <a:pt x="148" y="46"/>
                        <a:pt x="149" y="47"/>
                        <a:pt x="151" y="47"/>
                      </a:cubicBezTo>
                      <a:cubicBezTo>
                        <a:pt x="152" y="47"/>
                        <a:pt x="154" y="46"/>
                        <a:pt x="155" y="46"/>
                      </a:cubicBezTo>
                      <a:cubicBezTo>
                        <a:pt x="156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4" y="5"/>
                        <a:pt x="154" y="5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54" y="4"/>
                        <a:pt x="155" y="3"/>
                        <a:pt x="156" y="2"/>
                      </a:cubicBezTo>
                      <a:cubicBezTo>
                        <a:pt x="156" y="1"/>
                        <a:pt x="158" y="1"/>
                        <a:pt x="159" y="1"/>
                      </a:cubicBezTo>
                      <a:cubicBezTo>
                        <a:pt x="162" y="1"/>
                        <a:pt x="165" y="3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lnTo>
                        <a:pt x="168" y="44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6" name="Oval 456">
                  <a:extLst>
                    <a:ext uri="{FF2B5EF4-FFF2-40B4-BE49-F238E27FC236}">
                      <a16:creationId xmlns:a16="http://schemas.microsoft.com/office/drawing/2014/main" id="{628101FB-672C-4FFC-92B0-1AFD0F34D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2413" y="3883025"/>
                  <a:ext cx="241300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7" name="Freeform 457">
                  <a:extLst>
                    <a:ext uri="{FF2B5EF4-FFF2-40B4-BE49-F238E27FC236}">
                      <a16:creationId xmlns:a16="http://schemas.microsoft.com/office/drawing/2014/main" id="{9EF9715C-C556-4148-8229-A25873727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2413" y="3883025"/>
                  <a:ext cx="244475" cy="242888"/>
                </a:xfrm>
                <a:custGeom>
                  <a:avLst/>
                  <a:gdLst>
                    <a:gd name="T0" fmla="*/ 0 w 65"/>
                    <a:gd name="T1" fmla="*/ 32 h 64"/>
                    <a:gd name="T2" fmla="*/ 0 w 65"/>
                    <a:gd name="T3" fmla="*/ 32 h 64"/>
                    <a:gd name="T4" fmla="*/ 10 w 65"/>
                    <a:gd name="T5" fmla="*/ 55 h 64"/>
                    <a:gd name="T6" fmla="*/ 32 w 65"/>
                    <a:gd name="T7" fmla="*/ 64 h 64"/>
                    <a:gd name="T8" fmla="*/ 55 w 65"/>
                    <a:gd name="T9" fmla="*/ 55 h 64"/>
                    <a:gd name="T10" fmla="*/ 65 w 65"/>
                    <a:gd name="T11" fmla="*/ 32 h 64"/>
                    <a:gd name="T12" fmla="*/ 55 w 65"/>
                    <a:gd name="T13" fmla="*/ 9 h 64"/>
                    <a:gd name="T14" fmla="*/ 32 w 65"/>
                    <a:gd name="T15" fmla="*/ 0 h 64"/>
                    <a:gd name="T16" fmla="*/ 10 w 65"/>
                    <a:gd name="T17" fmla="*/ 9 h 64"/>
                    <a:gd name="T18" fmla="*/ 0 w 65"/>
                    <a:gd name="T19" fmla="*/ 32 h 64"/>
                    <a:gd name="T20" fmla="*/ 0 w 65"/>
                    <a:gd name="T21" fmla="*/ 32 h 64"/>
                    <a:gd name="T22" fmla="*/ 1 w 65"/>
                    <a:gd name="T23" fmla="*/ 32 h 64"/>
                    <a:gd name="T24" fmla="*/ 10 w 65"/>
                    <a:gd name="T25" fmla="*/ 10 h 64"/>
                    <a:gd name="T26" fmla="*/ 32 w 65"/>
                    <a:gd name="T27" fmla="*/ 1 h 64"/>
                    <a:gd name="T28" fmla="*/ 55 w 65"/>
                    <a:gd name="T29" fmla="*/ 10 h 64"/>
                    <a:gd name="T30" fmla="*/ 64 w 65"/>
                    <a:gd name="T31" fmla="*/ 32 h 64"/>
                    <a:gd name="T32" fmla="*/ 55 w 65"/>
                    <a:gd name="T33" fmla="*/ 54 h 64"/>
                    <a:gd name="T34" fmla="*/ 32 w 65"/>
                    <a:gd name="T35" fmla="*/ 63 h 64"/>
                    <a:gd name="T36" fmla="*/ 10 w 65"/>
                    <a:gd name="T37" fmla="*/ 54 h 64"/>
                    <a:gd name="T38" fmla="*/ 1 w 65"/>
                    <a:gd name="T39" fmla="*/ 32 h 64"/>
                    <a:gd name="T40" fmla="*/ 0 w 65"/>
                    <a:gd name="T41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64">
                      <a:moveTo>
                        <a:pt x="0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4" y="49"/>
                        <a:pt x="10" y="55"/>
                      </a:cubicBezTo>
                      <a:cubicBezTo>
                        <a:pt x="15" y="60"/>
                        <a:pt x="23" y="64"/>
                        <a:pt x="32" y="64"/>
                      </a:cubicBezTo>
                      <a:cubicBezTo>
                        <a:pt x="41" y="64"/>
                        <a:pt x="49" y="60"/>
                        <a:pt x="55" y="55"/>
                      </a:cubicBezTo>
                      <a:cubicBezTo>
                        <a:pt x="61" y="49"/>
                        <a:pt x="65" y="41"/>
                        <a:pt x="65" y="32"/>
                      </a:cubicBezTo>
                      <a:cubicBezTo>
                        <a:pt x="65" y="23"/>
                        <a:pt x="61" y="15"/>
                        <a:pt x="55" y="9"/>
                      </a:cubicBezTo>
                      <a:cubicBezTo>
                        <a:pt x="49" y="4"/>
                        <a:pt x="41" y="0"/>
                        <a:pt x="32" y="0"/>
                      </a:cubicBezTo>
                      <a:cubicBezTo>
                        <a:pt x="23" y="0"/>
                        <a:pt x="15" y="4"/>
                        <a:pt x="10" y="9"/>
                      </a:cubicBezTo>
                      <a:cubicBezTo>
                        <a:pt x="4" y="15"/>
                        <a:pt x="0" y="23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4" y="16"/>
                        <a:pt x="10" y="10"/>
                      </a:cubicBezTo>
                      <a:cubicBezTo>
                        <a:pt x="16" y="4"/>
                        <a:pt x="24" y="1"/>
                        <a:pt x="32" y="1"/>
                      </a:cubicBezTo>
                      <a:cubicBezTo>
                        <a:pt x="41" y="1"/>
                        <a:pt x="49" y="4"/>
                        <a:pt x="55" y="10"/>
                      </a:cubicBezTo>
                      <a:cubicBezTo>
                        <a:pt x="60" y="16"/>
                        <a:pt x="64" y="23"/>
                        <a:pt x="64" y="32"/>
                      </a:cubicBezTo>
                      <a:cubicBezTo>
                        <a:pt x="64" y="41"/>
                        <a:pt x="60" y="48"/>
                        <a:pt x="55" y="54"/>
                      </a:cubicBezTo>
                      <a:cubicBezTo>
                        <a:pt x="49" y="60"/>
                        <a:pt x="41" y="63"/>
                        <a:pt x="32" y="63"/>
                      </a:cubicBezTo>
                      <a:cubicBezTo>
                        <a:pt x="24" y="63"/>
                        <a:pt x="16" y="60"/>
                        <a:pt x="10" y="54"/>
                      </a:cubicBezTo>
                      <a:cubicBezTo>
                        <a:pt x="4" y="48"/>
                        <a:pt x="1" y="41"/>
                        <a:pt x="1" y="32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8" name="Freeform 458">
                  <a:extLst>
                    <a:ext uri="{FF2B5EF4-FFF2-40B4-BE49-F238E27FC236}">
                      <a16:creationId xmlns:a16="http://schemas.microsoft.com/office/drawing/2014/main" id="{663371AE-AA1B-4E6D-95A1-066ABDEC2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3738" y="3375025"/>
                  <a:ext cx="630238" cy="819150"/>
                </a:xfrm>
                <a:custGeom>
                  <a:avLst/>
                  <a:gdLst>
                    <a:gd name="T0" fmla="*/ 167 w 167"/>
                    <a:gd name="T1" fmla="*/ 44 h 216"/>
                    <a:gd name="T2" fmla="*/ 164 w 167"/>
                    <a:gd name="T3" fmla="*/ 5 h 216"/>
                    <a:gd name="T4" fmla="*/ 159 w 167"/>
                    <a:gd name="T5" fmla="*/ 0 h 216"/>
                    <a:gd name="T6" fmla="*/ 153 w 167"/>
                    <a:gd name="T7" fmla="*/ 5 h 216"/>
                    <a:gd name="T8" fmla="*/ 156 w 167"/>
                    <a:gd name="T9" fmla="*/ 43 h 216"/>
                    <a:gd name="T10" fmla="*/ 145 w 167"/>
                    <a:gd name="T11" fmla="*/ 43 h 216"/>
                    <a:gd name="T12" fmla="*/ 146 w 167"/>
                    <a:gd name="T13" fmla="*/ 5 h 216"/>
                    <a:gd name="T14" fmla="*/ 140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3 w 167"/>
                    <a:gd name="T21" fmla="*/ 43 h 216"/>
                    <a:gd name="T22" fmla="*/ 120 w 167"/>
                    <a:gd name="T23" fmla="*/ 5 h 216"/>
                    <a:gd name="T24" fmla="*/ 114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1 w 167"/>
                    <a:gd name="T31" fmla="*/ 43 h 216"/>
                    <a:gd name="T32" fmla="*/ 102 w 167"/>
                    <a:gd name="T33" fmla="*/ 5 h 216"/>
                    <a:gd name="T34" fmla="*/ 96 w 167"/>
                    <a:gd name="T35" fmla="*/ 0 h 216"/>
                    <a:gd name="T36" fmla="*/ 90 w 167"/>
                    <a:gd name="T37" fmla="*/ 5 h 216"/>
                    <a:gd name="T38" fmla="*/ 89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6 w 167"/>
                    <a:gd name="T45" fmla="*/ 0 h 216"/>
                    <a:gd name="T46" fmla="*/ 70 w 167"/>
                    <a:gd name="T47" fmla="*/ 5 h 216"/>
                    <a:gd name="T48" fmla="*/ 67 w 167"/>
                    <a:gd name="T49" fmla="*/ 43 h 216"/>
                    <a:gd name="T50" fmla="*/ 56 w 167"/>
                    <a:gd name="T51" fmla="*/ 43 h 216"/>
                    <a:gd name="T52" fmla="*/ 54 w 167"/>
                    <a:gd name="T53" fmla="*/ 5 h 216"/>
                    <a:gd name="T54" fmla="*/ 48 w 167"/>
                    <a:gd name="T55" fmla="*/ 0 h 216"/>
                    <a:gd name="T56" fmla="*/ 42 w 167"/>
                    <a:gd name="T57" fmla="*/ 5 h 216"/>
                    <a:gd name="T58" fmla="*/ 45 w 167"/>
                    <a:gd name="T59" fmla="*/ 43 h 216"/>
                    <a:gd name="T60" fmla="*/ 34 w 167"/>
                    <a:gd name="T61" fmla="*/ 43 h 216"/>
                    <a:gd name="T62" fmla="*/ 32 w 167"/>
                    <a:gd name="T63" fmla="*/ 5 h 216"/>
                    <a:gd name="T64" fmla="*/ 26 w 167"/>
                    <a:gd name="T65" fmla="*/ 0 h 216"/>
                    <a:gd name="T66" fmla="*/ 21 w 167"/>
                    <a:gd name="T67" fmla="*/ 5 h 216"/>
                    <a:gd name="T68" fmla="*/ 23 w 167"/>
                    <a:gd name="T69" fmla="*/ 43 h 216"/>
                    <a:gd name="T70" fmla="*/ 12 w 167"/>
                    <a:gd name="T71" fmla="*/ 43 h 216"/>
                    <a:gd name="T72" fmla="*/ 15 w 167"/>
                    <a:gd name="T73" fmla="*/ 5 h 216"/>
                    <a:gd name="T74" fmla="*/ 9 w 167"/>
                    <a:gd name="T75" fmla="*/ 0 h 216"/>
                    <a:gd name="T76" fmla="*/ 4 w 167"/>
                    <a:gd name="T77" fmla="*/ 5 h 216"/>
                    <a:gd name="T78" fmla="*/ 1 w 167"/>
                    <a:gd name="T79" fmla="*/ 43 h 216"/>
                    <a:gd name="T80" fmla="*/ 0 w 167"/>
                    <a:gd name="T81" fmla="*/ 187 h 216"/>
                    <a:gd name="T82" fmla="*/ 22 w 167"/>
                    <a:gd name="T83" fmla="*/ 216 h 216"/>
                    <a:gd name="T84" fmla="*/ 146 w 167"/>
                    <a:gd name="T85" fmla="*/ 216 h 216"/>
                    <a:gd name="T86" fmla="*/ 167 w 167"/>
                    <a:gd name="T87" fmla="*/ 187 h 216"/>
                    <a:gd name="T88" fmla="*/ 167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7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2" y="0"/>
                        <a:pt x="159" y="0"/>
                      </a:cubicBezTo>
                      <a:cubicBezTo>
                        <a:pt x="156" y="0"/>
                        <a:pt x="153" y="3"/>
                        <a:pt x="153" y="5"/>
                      </a:cubicBezTo>
                      <a:cubicBezTo>
                        <a:pt x="153" y="5"/>
                        <a:pt x="156" y="40"/>
                        <a:pt x="156" y="43"/>
                      </a:cubicBezTo>
                      <a:cubicBezTo>
                        <a:pt x="156" y="47"/>
                        <a:pt x="145" y="47"/>
                        <a:pt x="145" y="43"/>
                      </a:cubicBezTo>
                      <a:cubicBezTo>
                        <a:pt x="145" y="41"/>
                        <a:pt x="146" y="5"/>
                        <a:pt x="146" y="5"/>
                      </a:cubicBezTo>
                      <a:cubicBezTo>
                        <a:pt x="146" y="3"/>
                        <a:pt x="143" y="0"/>
                        <a:pt x="140" y="0"/>
                      </a:cubicBezTo>
                      <a:cubicBezTo>
                        <a:pt x="137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3" y="47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3"/>
                        <a:pt x="117" y="0"/>
                        <a:pt x="114" y="0"/>
                      </a:cubicBezTo>
                      <a:cubicBezTo>
                        <a:pt x="111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1" y="47"/>
                        <a:pt x="101" y="43"/>
                      </a:cubicBezTo>
                      <a:cubicBezTo>
                        <a:pt x="101" y="39"/>
                        <a:pt x="102" y="5"/>
                        <a:pt x="102" y="5"/>
                      </a:cubicBezTo>
                      <a:cubicBezTo>
                        <a:pt x="102" y="3"/>
                        <a:pt x="99" y="0"/>
                        <a:pt x="96" y="0"/>
                      </a:cubicBezTo>
                      <a:cubicBezTo>
                        <a:pt x="93" y="0"/>
                        <a:pt x="90" y="3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9" y="0"/>
                        <a:pt x="76" y="0"/>
                      </a:cubicBezTo>
                      <a:cubicBezTo>
                        <a:pt x="72" y="0"/>
                        <a:pt x="70" y="3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7"/>
                        <a:pt x="56" y="47"/>
                        <a:pt x="56" y="43"/>
                      </a:cubicBezTo>
                      <a:cubicBezTo>
                        <a:pt x="56" y="39"/>
                        <a:pt x="54" y="5"/>
                        <a:pt x="54" y="5"/>
                      </a:cubicBezTo>
                      <a:cubicBezTo>
                        <a:pt x="54" y="3"/>
                        <a:pt x="51" y="0"/>
                        <a:pt x="48" y="0"/>
                      </a:cubicBezTo>
                      <a:cubicBezTo>
                        <a:pt x="45" y="0"/>
                        <a:pt x="42" y="3"/>
                        <a:pt x="42" y="5"/>
                      </a:cubicBezTo>
                      <a:cubicBezTo>
                        <a:pt x="42" y="5"/>
                        <a:pt x="45" y="39"/>
                        <a:pt x="45" y="43"/>
                      </a:cubicBezTo>
                      <a:cubicBezTo>
                        <a:pt x="45" y="47"/>
                        <a:pt x="34" y="47"/>
                        <a:pt x="34" y="43"/>
                      </a:cubicBezTo>
                      <a:cubicBezTo>
                        <a:pt x="34" y="39"/>
                        <a:pt x="32" y="5"/>
                        <a:pt x="32" y="5"/>
                      </a:cubicBezTo>
                      <a:cubicBezTo>
                        <a:pt x="32" y="3"/>
                        <a:pt x="29" y="0"/>
                        <a:pt x="26" y="0"/>
                      </a:cubicBezTo>
                      <a:cubicBezTo>
                        <a:pt x="23" y="0"/>
                        <a:pt x="21" y="3"/>
                        <a:pt x="21" y="5"/>
                      </a:cubicBezTo>
                      <a:cubicBezTo>
                        <a:pt x="21" y="5"/>
                        <a:pt x="23" y="39"/>
                        <a:pt x="23" y="43"/>
                      </a:cubicBezTo>
                      <a:cubicBezTo>
                        <a:pt x="23" y="47"/>
                        <a:pt x="12" y="47"/>
                        <a:pt x="12" y="43"/>
                      </a:cubicBezTo>
                      <a:cubicBezTo>
                        <a:pt x="12" y="39"/>
                        <a:pt x="15" y="5"/>
                        <a:pt x="15" y="5"/>
                      </a:cubicBezTo>
                      <a:cubicBezTo>
                        <a:pt x="15" y="3"/>
                        <a:pt x="13" y="0"/>
                        <a:pt x="9" y="0"/>
                      </a:cubicBezTo>
                      <a:cubicBezTo>
                        <a:pt x="6" y="0"/>
                        <a:pt x="4" y="3"/>
                        <a:pt x="4" y="5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10" y="216"/>
                        <a:pt x="22" y="216"/>
                      </a:cubicBezTo>
                      <a:cubicBezTo>
                        <a:pt x="146" y="216"/>
                        <a:pt x="146" y="216"/>
                        <a:pt x="146" y="216"/>
                      </a:cubicBezTo>
                      <a:cubicBezTo>
                        <a:pt x="158" y="216"/>
                        <a:pt x="167" y="203"/>
                        <a:pt x="167" y="187"/>
                      </a:cubicBezTo>
                      <a:lnTo>
                        <a:pt x="167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9" name="Freeform 459">
                  <a:extLst>
                    <a:ext uri="{FF2B5EF4-FFF2-40B4-BE49-F238E27FC236}">
                      <a16:creationId xmlns:a16="http://schemas.microsoft.com/office/drawing/2014/main" id="{F719220C-6140-4359-88F2-8955F2594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3738" y="3375025"/>
                  <a:ext cx="633413" cy="822325"/>
                </a:xfrm>
                <a:custGeom>
                  <a:avLst/>
                  <a:gdLst>
                    <a:gd name="T0" fmla="*/ 164 w 168"/>
                    <a:gd name="T1" fmla="*/ 5 h 217"/>
                    <a:gd name="T2" fmla="*/ 153 w 168"/>
                    <a:gd name="T3" fmla="*/ 5 h 217"/>
                    <a:gd name="T4" fmla="*/ 155 w 168"/>
                    <a:gd name="T5" fmla="*/ 43 h 217"/>
                    <a:gd name="T6" fmla="*/ 145 w 168"/>
                    <a:gd name="T7" fmla="*/ 43 h 217"/>
                    <a:gd name="T8" fmla="*/ 146 w 168"/>
                    <a:gd name="T9" fmla="*/ 5 h 217"/>
                    <a:gd name="T10" fmla="*/ 134 w 168"/>
                    <a:gd name="T11" fmla="*/ 5 h 217"/>
                    <a:gd name="T12" fmla="*/ 125 w 168"/>
                    <a:gd name="T13" fmla="*/ 45 h 217"/>
                    <a:gd name="T14" fmla="*/ 120 w 168"/>
                    <a:gd name="T15" fmla="*/ 5 h 217"/>
                    <a:gd name="T16" fmla="*/ 108 w 168"/>
                    <a:gd name="T17" fmla="*/ 5 h 217"/>
                    <a:gd name="T18" fmla="*/ 106 w 168"/>
                    <a:gd name="T19" fmla="*/ 46 h 217"/>
                    <a:gd name="T20" fmla="*/ 102 w 168"/>
                    <a:gd name="T21" fmla="*/ 5 h 217"/>
                    <a:gd name="T22" fmla="*/ 90 w 168"/>
                    <a:gd name="T23" fmla="*/ 5 h 217"/>
                    <a:gd name="T24" fmla="*/ 87 w 168"/>
                    <a:gd name="T25" fmla="*/ 45 h 217"/>
                    <a:gd name="T26" fmla="*/ 80 w 168"/>
                    <a:gd name="T27" fmla="*/ 23 h 217"/>
                    <a:gd name="T28" fmla="*/ 76 w 168"/>
                    <a:gd name="T29" fmla="*/ 0 h 217"/>
                    <a:gd name="T30" fmla="*/ 67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3 w 168"/>
                    <a:gd name="T37" fmla="*/ 23 h 217"/>
                    <a:gd name="T38" fmla="*/ 36 w 168"/>
                    <a:gd name="T39" fmla="*/ 45 h 217"/>
                    <a:gd name="T40" fmla="*/ 32 w 168"/>
                    <a:gd name="T41" fmla="*/ 5 h 217"/>
                    <a:gd name="T42" fmla="*/ 20 w 168"/>
                    <a:gd name="T43" fmla="*/ 5 h 217"/>
                    <a:gd name="T44" fmla="*/ 17 w 168"/>
                    <a:gd name="T45" fmla="*/ 46 h 217"/>
                    <a:gd name="T46" fmla="*/ 16 w 168"/>
                    <a:gd name="T47" fmla="*/ 5 h 217"/>
                    <a:gd name="T48" fmla="*/ 3 w 168"/>
                    <a:gd name="T49" fmla="*/ 5 h 217"/>
                    <a:gd name="T50" fmla="*/ 0 w 168"/>
                    <a:gd name="T51" fmla="*/ 187 h 217"/>
                    <a:gd name="T52" fmla="*/ 161 w 168"/>
                    <a:gd name="T53" fmla="*/ 208 h 217"/>
                    <a:gd name="T54" fmla="*/ 167 w 168"/>
                    <a:gd name="T55" fmla="*/ 44 h 217"/>
                    <a:gd name="T56" fmla="*/ 146 w 168"/>
                    <a:gd name="T57" fmla="*/ 216 h 217"/>
                    <a:gd name="T58" fmla="*/ 1 w 168"/>
                    <a:gd name="T59" fmla="*/ 43 h 217"/>
                    <a:gd name="T60" fmla="*/ 9 w 168"/>
                    <a:gd name="T61" fmla="*/ 1 h 217"/>
                    <a:gd name="T62" fmla="*/ 15 w 168"/>
                    <a:gd name="T63" fmla="*/ 5 h 217"/>
                    <a:gd name="T64" fmla="*/ 21 w 168"/>
                    <a:gd name="T65" fmla="*/ 46 h 217"/>
                    <a:gd name="T66" fmla="*/ 21 w 168"/>
                    <a:gd name="T67" fmla="*/ 5 h 217"/>
                    <a:gd name="T68" fmla="*/ 32 w 168"/>
                    <a:gd name="T69" fmla="*/ 5 h 217"/>
                    <a:gd name="T70" fmla="*/ 36 w 168"/>
                    <a:gd name="T71" fmla="*/ 46 h 217"/>
                    <a:gd name="T72" fmla="*/ 43 w 168"/>
                    <a:gd name="T73" fmla="*/ 5 h 217"/>
                    <a:gd name="T74" fmla="*/ 48 w 168"/>
                    <a:gd name="T75" fmla="*/ 1 h 217"/>
                    <a:gd name="T76" fmla="*/ 53 w 168"/>
                    <a:gd name="T77" fmla="*/ 5 h 217"/>
                    <a:gd name="T78" fmla="*/ 62 w 168"/>
                    <a:gd name="T79" fmla="*/ 47 h 217"/>
                    <a:gd name="T80" fmla="*/ 70 w 168"/>
                    <a:gd name="T81" fmla="*/ 5 h 217"/>
                    <a:gd name="T82" fmla="*/ 76 w 168"/>
                    <a:gd name="T83" fmla="*/ 1 h 217"/>
                    <a:gd name="T84" fmla="*/ 81 w 168"/>
                    <a:gd name="T85" fmla="*/ 5 h 217"/>
                    <a:gd name="T86" fmla="*/ 88 w 168"/>
                    <a:gd name="T87" fmla="*/ 46 h 217"/>
                    <a:gd name="T88" fmla="*/ 91 w 168"/>
                    <a:gd name="T89" fmla="*/ 5 h 217"/>
                    <a:gd name="T90" fmla="*/ 101 w 168"/>
                    <a:gd name="T91" fmla="*/ 5 h 217"/>
                    <a:gd name="T92" fmla="*/ 102 w 168"/>
                    <a:gd name="T93" fmla="*/ 46 h 217"/>
                    <a:gd name="T94" fmla="*/ 109 w 168"/>
                    <a:gd name="T95" fmla="*/ 5 h 217"/>
                    <a:gd name="T96" fmla="*/ 114 w 168"/>
                    <a:gd name="T97" fmla="*/ 1 h 217"/>
                    <a:gd name="T98" fmla="*/ 119 w 168"/>
                    <a:gd name="T99" fmla="*/ 5 h 217"/>
                    <a:gd name="T100" fmla="*/ 128 w 168"/>
                    <a:gd name="T101" fmla="*/ 47 h 217"/>
                    <a:gd name="T102" fmla="*/ 135 w 168"/>
                    <a:gd name="T103" fmla="*/ 5 h 217"/>
                    <a:gd name="T104" fmla="*/ 144 w 168"/>
                    <a:gd name="T105" fmla="*/ 2 h 217"/>
                    <a:gd name="T106" fmla="*/ 144 w 168"/>
                    <a:gd name="T107" fmla="*/ 43 h 217"/>
                    <a:gd name="T108" fmla="*/ 156 w 168"/>
                    <a:gd name="T109" fmla="*/ 43 h 217"/>
                    <a:gd name="T110" fmla="*/ 153 w 168"/>
                    <a:gd name="T111" fmla="*/ 5 h 217"/>
                    <a:gd name="T112" fmla="*/ 164 w 168"/>
                    <a:gd name="T113" fmla="*/ 5 h 217"/>
                    <a:gd name="T114" fmla="*/ 167 w 168"/>
                    <a:gd name="T115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8" h="217">
                      <a:moveTo>
                        <a:pt x="167" y="44"/>
                      </a:move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2" y="0"/>
                        <a:pt x="159" y="0"/>
                      </a:cubicBezTo>
                      <a:cubicBezTo>
                        <a:pt x="155" y="0"/>
                        <a:pt x="153" y="2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14"/>
                        <a:pt x="154" y="23"/>
                      </a:cubicBezTo>
                      <a:cubicBezTo>
                        <a:pt x="154" y="32"/>
                        <a:pt x="155" y="41"/>
                        <a:pt x="155" y="43"/>
                      </a:cubicBezTo>
                      <a:cubicBezTo>
                        <a:pt x="155" y="43"/>
                        <a:pt x="155" y="43"/>
                        <a:pt x="155" y="43"/>
                      </a:cubicBezTo>
                      <a:cubicBezTo>
                        <a:pt x="155" y="44"/>
                        <a:pt x="155" y="45"/>
                        <a:pt x="154" y="45"/>
                      </a:cubicBezTo>
                      <a:cubicBezTo>
                        <a:pt x="153" y="46"/>
                        <a:pt x="151" y="46"/>
                        <a:pt x="150" y="46"/>
                      </a:cubicBezTo>
                      <a:cubicBezTo>
                        <a:pt x="149" y="46"/>
                        <a:pt x="148" y="46"/>
                        <a:pt x="147" y="45"/>
                      </a:cubicBezTo>
                      <a:cubicBezTo>
                        <a:pt x="146" y="45"/>
                        <a:pt x="145" y="44"/>
                        <a:pt x="145" y="43"/>
                      </a:cubicBezTo>
                      <a:cubicBezTo>
                        <a:pt x="145" y="42"/>
                        <a:pt x="145" y="32"/>
                        <a:pt x="146" y="23"/>
                      </a:cubicBezTo>
                      <a:cubicBezTo>
                        <a:pt x="146" y="14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2"/>
                        <a:pt x="143" y="0"/>
                        <a:pt x="140" y="0"/>
                      </a:cubicBezTo>
                      <a:cubicBezTo>
                        <a:pt x="137" y="0"/>
                        <a:pt x="134" y="2"/>
                        <a:pt x="134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4"/>
                        <a:pt x="132" y="45"/>
                        <a:pt x="132" y="45"/>
                      </a:cubicBezTo>
                      <a:cubicBezTo>
                        <a:pt x="131" y="46"/>
                        <a:pt x="129" y="46"/>
                        <a:pt x="128" y="46"/>
                      </a:cubicBezTo>
                      <a:cubicBezTo>
                        <a:pt x="127" y="46"/>
                        <a:pt x="126" y="46"/>
                        <a:pt x="125" y="45"/>
                      </a:cubicBezTo>
                      <a:cubicBezTo>
                        <a:pt x="124" y="45"/>
                        <a:pt x="123" y="44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2"/>
                        <a:pt x="117" y="0"/>
                        <a:pt x="114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9" y="14"/>
                        <a:pt x="109" y="23"/>
                      </a:cubicBezTo>
                      <a:cubicBezTo>
                        <a:pt x="110" y="32"/>
                        <a:pt x="111" y="41"/>
                        <a:pt x="111" y="43"/>
                      </a:cubicBezTo>
                      <a:cubicBezTo>
                        <a:pt x="111" y="44"/>
                        <a:pt x="110" y="45"/>
                        <a:pt x="109" y="45"/>
                      </a:cubicBezTo>
                      <a:cubicBezTo>
                        <a:pt x="109" y="46"/>
                        <a:pt x="107" y="46"/>
                        <a:pt x="106" y="46"/>
                      </a:cubicBezTo>
                      <a:cubicBezTo>
                        <a:pt x="105" y="46"/>
                        <a:pt x="103" y="46"/>
                        <a:pt x="102" y="45"/>
                      </a:cubicBezTo>
                      <a:cubicBezTo>
                        <a:pt x="102" y="45"/>
                        <a:pt x="101" y="44"/>
                        <a:pt x="101" y="43"/>
                      </a:cubicBezTo>
                      <a:cubicBezTo>
                        <a:pt x="101" y="41"/>
                        <a:pt x="101" y="32"/>
                        <a:pt x="102" y="23"/>
                      </a:cubicBezTo>
                      <a:cubicBezTo>
                        <a:pt x="102" y="14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2"/>
                        <a:pt x="99" y="0"/>
                        <a:pt x="96" y="0"/>
                      </a:cubicBezTo>
                      <a:cubicBezTo>
                        <a:pt x="93" y="0"/>
                        <a:pt x="90" y="2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4"/>
                        <a:pt x="88" y="45"/>
                        <a:pt x="87" y="45"/>
                      </a:cubicBezTo>
                      <a:cubicBezTo>
                        <a:pt x="86" y="46"/>
                        <a:pt x="85" y="46"/>
                        <a:pt x="84" y="46"/>
                      </a:cubicBezTo>
                      <a:cubicBezTo>
                        <a:pt x="83" y="46"/>
                        <a:pt x="81" y="46"/>
                        <a:pt x="80" y="45"/>
                      </a:cubicBezTo>
                      <a:cubicBezTo>
                        <a:pt x="79" y="45"/>
                        <a:pt x="79" y="44"/>
                        <a:pt x="79" y="43"/>
                      </a:cubicBezTo>
                      <a:cubicBezTo>
                        <a:pt x="79" y="41"/>
                        <a:pt x="80" y="32"/>
                        <a:pt x="80" y="23"/>
                      </a:cubicBezTo>
                      <a:cubicBezTo>
                        <a:pt x="81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79" y="0"/>
                        <a:pt x="76" y="0"/>
                      </a:cubicBezTo>
                      <a:cubicBezTo>
                        <a:pt x="72" y="0"/>
                        <a:pt x="69" y="2"/>
                        <a:pt x="69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5"/>
                        <a:pt x="67" y="39"/>
                        <a:pt x="67" y="43"/>
                      </a:cubicBezTo>
                      <a:cubicBezTo>
                        <a:pt x="67" y="44"/>
                        <a:pt x="66" y="45"/>
                        <a:pt x="65" y="45"/>
                      </a:cubicBezTo>
                      <a:cubicBezTo>
                        <a:pt x="64" y="46"/>
                        <a:pt x="63" y="46"/>
                        <a:pt x="62" y="46"/>
                      </a:cubicBezTo>
                      <a:cubicBezTo>
                        <a:pt x="60" y="46"/>
                        <a:pt x="59" y="46"/>
                        <a:pt x="58" y="45"/>
                      </a:cubicBezTo>
                      <a:cubicBezTo>
                        <a:pt x="57" y="45"/>
                        <a:pt x="57" y="44"/>
                        <a:pt x="57" y="43"/>
                      </a:cubicBezTo>
                      <a:cubicBezTo>
                        <a:pt x="57" y="39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1" y="0"/>
                        <a:pt x="48" y="0"/>
                      </a:cubicBezTo>
                      <a:cubicBezTo>
                        <a:pt x="45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14"/>
                        <a:pt x="43" y="23"/>
                      </a:cubicBezTo>
                      <a:cubicBezTo>
                        <a:pt x="44" y="32"/>
                        <a:pt x="45" y="41"/>
                        <a:pt x="45" y="43"/>
                      </a:cubicBezTo>
                      <a:cubicBezTo>
                        <a:pt x="45" y="44"/>
                        <a:pt x="44" y="45"/>
                        <a:pt x="43" y="45"/>
                      </a:cubicBezTo>
                      <a:cubicBezTo>
                        <a:pt x="42" y="46"/>
                        <a:pt x="41" y="46"/>
                        <a:pt x="40" y="46"/>
                      </a:cubicBezTo>
                      <a:cubicBezTo>
                        <a:pt x="38" y="46"/>
                        <a:pt x="37" y="46"/>
                        <a:pt x="36" y="45"/>
                      </a:cubicBezTo>
                      <a:cubicBezTo>
                        <a:pt x="35" y="45"/>
                        <a:pt x="35" y="44"/>
                        <a:pt x="35" y="43"/>
                      </a:cubicBezTo>
                      <a:cubicBezTo>
                        <a:pt x="35" y="39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2"/>
                        <a:pt x="30" y="0"/>
                        <a:pt x="26" y="0"/>
                      </a:cubicBezTo>
                      <a:cubicBezTo>
                        <a:pt x="23" y="0"/>
                        <a:pt x="20" y="2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1" y="14"/>
                        <a:pt x="21" y="23"/>
                      </a:cubicBezTo>
                      <a:cubicBezTo>
                        <a:pt x="22" y="32"/>
                        <a:pt x="22" y="41"/>
                        <a:pt x="22" y="43"/>
                      </a:cubicBezTo>
                      <a:cubicBezTo>
                        <a:pt x="22" y="44"/>
                        <a:pt x="22" y="45"/>
                        <a:pt x="21" y="45"/>
                      </a:cubicBezTo>
                      <a:cubicBezTo>
                        <a:pt x="20" y="46"/>
                        <a:pt x="19" y="46"/>
                        <a:pt x="17" y="46"/>
                      </a:cubicBezTo>
                      <a:cubicBezTo>
                        <a:pt x="16" y="46"/>
                        <a:pt x="15" y="46"/>
                        <a:pt x="14" y="45"/>
                      </a:cubicBezTo>
                      <a:cubicBezTo>
                        <a:pt x="13" y="45"/>
                        <a:pt x="13" y="44"/>
                        <a:pt x="13" y="43"/>
                      </a:cubicBezTo>
                      <a:cubicBezTo>
                        <a:pt x="13" y="41"/>
                        <a:pt x="13" y="32"/>
                        <a:pt x="14" y="23"/>
                      </a:cubicBezTo>
                      <a:cubicBezTo>
                        <a:pt x="15" y="1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2"/>
                        <a:pt x="13" y="0"/>
                        <a:pt x="9" y="0"/>
                      </a:cubicBezTo>
                      <a:cubicBezTo>
                        <a:pt x="6" y="0"/>
                        <a:pt x="3" y="2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2" y="203"/>
                        <a:pt x="6" y="208"/>
                      </a:cubicBezTo>
                      <a:cubicBezTo>
                        <a:pt x="10" y="213"/>
                        <a:pt x="16" y="217"/>
                        <a:pt x="22" y="217"/>
                      </a:cubicBezTo>
                      <a:cubicBezTo>
                        <a:pt x="146" y="217"/>
                        <a:pt x="146" y="217"/>
                        <a:pt x="146" y="217"/>
                      </a:cubicBezTo>
                      <a:cubicBezTo>
                        <a:pt x="152" y="217"/>
                        <a:pt x="157" y="213"/>
                        <a:pt x="161" y="208"/>
                      </a:cubicBezTo>
                      <a:cubicBezTo>
                        <a:pt x="165" y="203"/>
                        <a:pt x="168" y="196"/>
                        <a:pt x="168" y="187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187"/>
                        <a:pt x="167" y="187"/>
                        <a:pt x="167" y="187"/>
                      </a:cubicBezTo>
                      <a:cubicBezTo>
                        <a:pt x="167" y="195"/>
                        <a:pt x="165" y="203"/>
                        <a:pt x="161" y="208"/>
                      </a:cubicBezTo>
                      <a:cubicBezTo>
                        <a:pt x="157" y="213"/>
                        <a:pt x="151" y="216"/>
                        <a:pt x="146" y="216"/>
                      </a:cubicBezTo>
                      <a:cubicBezTo>
                        <a:pt x="22" y="216"/>
                        <a:pt x="22" y="216"/>
                        <a:pt x="22" y="216"/>
                      </a:cubicBezTo>
                      <a:cubicBezTo>
                        <a:pt x="16" y="216"/>
                        <a:pt x="11" y="213"/>
                        <a:pt x="7" y="208"/>
                      </a:cubicBezTo>
                      <a:cubicBezTo>
                        <a:pt x="3" y="203"/>
                        <a:pt x="1" y="195"/>
                        <a:pt x="1" y="187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1" y="1"/>
                        <a:pt x="12" y="1"/>
                        <a:pt x="13" y="2"/>
                      </a:cubicBezTo>
                      <a:cubicBezTo>
                        <a:pt x="14" y="3"/>
                        <a:pt x="15" y="4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3" y="45"/>
                        <a:pt x="14" y="46"/>
                      </a:cubicBezTo>
                      <a:cubicBezTo>
                        <a:pt x="15" y="46"/>
                        <a:pt x="16" y="47"/>
                        <a:pt x="17" y="47"/>
                      </a:cubicBezTo>
                      <a:cubicBezTo>
                        <a:pt x="19" y="47"/>
                        <a:pt x="20" y="46"/>
                        <a:pt x="21" y="46"/>
                      </a:cubicBezTo>
                      <a:cubicBezTo>
                        <a:pt x="22" y="45"/>
                        <a:pt x="23" y="44"/>
                        <a:pt x="23" y="43"/>
                      </a:cubicBezTo>
                      <a:cubicBezTo>
                        <a:pt x="23" y="39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2" y="3"/>
                        <a:pt x="22" y="2"/>
                      </a:cubicBezTo>
                      <a:cubicBezTo>
                        <a:pt x="23" y="1"/>
                        <a:pt x="25" y="1"/>
                        <a:pt x="26" y="1"/>
                      </a:cubicBezTo>
                      <a:cubicBezTo>
                        <a:pt x="29" y="1"/>
                        <a:pt x="32" y="3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14"/>
                        <a:pt x="33" y="23"/>
                      </a:cubicBezTo>
                      <a:cubicBezTo>
                        <a:pt x="33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8" y="47"/>
                        <a:pt x="40" y="47"/>
                      </a:cubicBezTo>
                      <a:cubicBezTo>
                        <a:pt x="41" y="47"/>
                        <a:pt x="42" y="46"/>
                        <a:pt x="43" y="46"/>
                      </a:cubicBezTo>
                      <a:cubicBezTo>
                        <a:pt x="45" y="45"/>
                        <a:pt x="45" y="44"/>
                        <a:pt x="45" y="43"/>
                      </a:cubicBezTo>
                      <a:cubicBezTo>
                        <a:pt x="45" y="39"/>
                        <a:pt x="43" y="5"/>
                        <a:pt x="43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4"/>
                        <a:pt x="43" y="3"/>
                        <a:pt x="44" y="2"/>
                      </a:cubicBezTo>
                      <a:cubicBezTo>
                        <a:pt x="45" y="1"/>
                        <a:pt x="46" y="1"/>
                        <a:pt x="48" y="1"/>
                      </a:cubicBezTo>
                      <a:cubicBezTo>
                        <a:pt x="49" y="1"/>
                        <a:pt x="51" y="1"/>
                        <a:pt x="52" y="2"/>
                      </a:cubicBezTo>
                      <a:cubicBezTo>
                        <a:pt x="53" y="3"/>
                        <a:pt x="53" y="4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14"/>
                        <a:pt x="55" y="23"/>
                      </a:cubicBezTo>
                      <a:cubicBezTo>
                        <a:pt x="55" y="32"/>
                        <a:pt x="56" y="41"/>
                        <a:pt x="56" y="43"/>
                      </a:cubicBezTo>
                      <a:cubicBezTo>
                        <a:pt x="56" y="44"/>
                        <a:pt x="57" y="45"/>
                        <a:pt x="58" y="46"/>
                      </a:cubicBezTo>
                      <a:cubicBezTo>
                        <a:pt x="59" y="46"/>
                        <a:pt x="60" y="47"/>
                        <a:pt x="62" y="47"/>
                      </a:cubicBezTo>
                      <a:cubicBezTo>
                        <a:pt x="63" y="47"/>
                        <a:pt x="64" y="46"/>
                        <a:pt x="66" y="46"/>
                      </a:cubicBezTo>
                      <a:cubicBezTo>
                        <a:pt x="67" y="45"/>
                        <a:pt x="67" y="44"/>
                        <a:pt x="67" y="43"/>
                      </a:cubicBezTo>
                      <a:cubicBezTo>
                        <a:pt x="67" y="41"/>
                        <a:pt x="68" y="32"/>
                        <a:pt x="69" y="23"/>
                      </a:cubicBezTo>
                      <a:cubicBezTo>
                        <a:pt x="70" y="14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4"/>
                        <a:pt x="71" y="3"/>
                        <a:pt x="72" y="2"/>
                      </a:cubicBezTo>
                      <a:cubicBezTo>
                        <a:pt x="73" y="1"/>
                        <a:pt x="74" y="1"/>
                        <a:pt x="76" y="1"/>
                      </a:cubicBezTo>
                      <a:cubicBezTo>
                        <a:pt x="77" y="1"/>
                        <a:pt x="78" y="1"/>
                        <a:pt x="79" y="2"/>
                      </a:cubicBezTo>
                      <a:cubicBezTo>
                        <a:pt x="80" y="3"/>
                        <a:pt x="81" y="4"/>
                        <a:pt x="81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78" y="39"/>
                        <a:pt x="78" y="43"/>
                      </a:cubicBezTo>
                      <a:cubicBezTo>
                        <a:pt x="78" y="44"/>
                        <a:pt x="79" y="45"/>
                        <a:pt x="80" y="46"/>
                      </a:cubicBezTo>
                      <a:cubicBezTo>
                        <a:pt x="81" y="46"/>
                        <a:pt x="82" y="47"/>
                        <a:pt x="84" y="47"/>
                      </a:cubicBezTo>
                      <a:cubicBezTo>
                        <a:pt x="85" y="47"/>
                        <a:pt x="87" y="46"/>
                        <a:pt x="88" y="46"/>
                      </a:cubicBezTo>
                      <a:cubicBezTo>
                        <a:pt x="89" y="45"/>
                        <a:pt x="90" y="44"/>
                        <a:pt x="90" y="43"/>
                      </a:cubicBezTo>
                      <a:cubicBezTo>
                        <a:pt x="90" y="41"/>
                        <a:pt x="90" y="32"/>
                        <a:pt x="90" y="23"/>
                      </a:cubicBezTo>
                      <a:cubicBezTo>
                        <a:pt x="90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93" y="1"/>
                        <a:pt x="96" y="1"/>
                      </a:cubicBezTo>
                      <a:cubicBezTo>
                        <a:pt x="98" y="1"/>
                        <a:pt x="99" y="1"/>
                        <a:pt x="100" y="2"/>
                      </a:cubicBezTo>
                      <a:cubicBezTo>
                        <a:pt x="101" y="3"/>
                        <a:pt x="101" y="4"/>
                        <a:pt x="101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1" y="5"/>
                        <a:pt x="100" y="39"/>
                        <a:pt x="100" y="43"/>
                      </a:cubicBezTo>
                      <a:cubicBezTo>
                        <a:pt x="100" y="44"/>
                        <a:pt x="101" y="45"/>
                        <a:pt x="102" y="46"/>
                      </a:cubicBezTo>
                      <a:cubicBezTo>
                        <a:pt x="103" y="46"/>
                        <a:pt x="105" y="47"/>
                        <a:pt x="106" y="47"/>
                      </a:cubicBezTo>
                      <a:cubicBezTo>
                        <a:pt x="107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09" y="3"/>
                        <a:pt x="110" y="2"/>
                      </a:cubicBezTo>
                      <a:cubicBezTo>
                        <a:pt x="111" y="1"/>
                        <a:pt x="113" y="1"/>
                        <a:pt x="114" y="1"/>
                      </a:cubicBezTo>
                      <a:cubicBezTo>
                        <a:pt x="116" y="1"/>
                        <a:pt x="117" y="1"/>
                        <a:pt x="118" y="2"/>
                      </a:cubicBezTo>
                      <a:cubicBezTo>
                        <a:pt x="119" y="3"/>
                        <a:pt x="119" y="4"/>
                        <a:pt x="119" y="5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9" y="5"/>
                        <a:pt x="120" y="14"/>
                        <a:pt x="121" y="23"/>
                      </a:cubicBezTo>
                      <a:cubicBezTo>
                        <a:pt x="122" y="32"/>
                        <a:pt x="122" y="41"/>
                        <a:pt x="122" y="43"/>
                      </a:cubicBezTo>
                      <a:cubicBezTo>
                        <a:pt x="122" y="44"/>
                        <a:pt x="123" y="45"/>
                        <a:pt x="124" y="46"/>
                      </a:cubicBezTo>
                      <a:cubicBezTo>
                        <a:pt x="125" y="46"/>
                        <a:pt x="127" y="47"/>
                        <a:pt x="128" y="47"/>
                      </a:cubicBezTo>
                      <a:cubicBezTo>
                        <a:pt x="129" y="47"/>
                        <a:pt x="131" y="46"/>
                        <a:pt x="132" y="46"/>
                      </a:cubicBezTo>
                      <a:cubicBezTo>
                        <a:pt x="133" y="45"/>
                        <a:pt x="134" y="44"/>
                        <a:pt x="134" y="43"/>
                      </a:cubicBezTo>
                      <a:cubicBezTo>
                        <a:pt x="134" y="41"/>
                        <a:pt x="134" y="32"/>
                        <a:pt x="134" y="23"/>
                      </a:cubicBezTo>
                      <a:cubicBezTo>
                        <a:pt x="134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3"/>
                        <a:pt x="137" y="1"/>
                        <a:pt x="140" y="1"/>
                      </a:cubicBezTo>
                      <a:cubicBezTo>
                        <a:pt x="142" y="1"/>
                        <a:pt x="143" y="1"/>
                        <a:pt x="144" y="2"/>
                      </a:cubicBezTo>
                      <a:cubicBezTo>
                        <a:pt x="145" y="3"/>
                        <a:pt x="145" y="4"/>
                        <a:pt x="145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5" y="5"/>
                        <a:pt x="145" y="5"/>
                        <a:pt x="145" y="5"/>
                      </a:cubicBezTo>
                      <a:cubicBezTo>
                        <a:pt x="145" y="5"/>
                        <a:pt x="144" y="41"/>
                        <a:pt x="144" y="43"/>
                      </a:cubicBezTo>
                      <a:cubicBezTo>
                        <a:pt x="144" y="44"/>
                        <a:pt x="145" y="45"/>
                        <a:pt x="146" y="46"/>
                      </a:cubicBezTo>
                      <a:cubicBezTo>
                        <a:pt x="147" y="46"/>
                        <a:pt x="149" y="47"/>
                        <a:pt x="150" y="47"/>
                      </a:cubicBezTo>
                      <a:cubicBezTo>
                        <a:pt x="152" y="47"/>
                        <a:pt x="153" y="46"/>
                        <a:pt x="154" y="46"/>
                      </a:cubicBezTo>
                      <a:cubicBezTo>
                        <a:pt x="155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4"/>
                        <a:pt x="154" y="3"/>
                        <a:pt x="155" y="2"/>
                      </a:cubicBezTo>
                      <a:cubicBezTo>
                        <a:pt x="156" y="1"/>
                        <a:pt x="157" y="1"/>
                        <a:pt x="159" y="1"/>
                      </a:cubicBezTo>
                      <a:cubicBezTo>
                        <a:pt x="160" y="1"/>
                        <a:pt x="162" y="1"/>
                        <a:pt x="163" y="2"/>
                      </a:cubicBezTo>
                      <a:cubicBezTo>
                        <a:pt x="163" y="3"/>
                        <a:pt x="164" y="4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0" name="Oval 460">
                  <a:extLst>
                    <a:ext uri="{FF2B5EF4-FFF2-40B4-BE49-F238E27FC236}">
                      <a16:creationId xmlns:a16="http://schemas.microsoft.com/office/drawing/2014/main" id="{53BB3ABA-D28A-4BB4-A84F-A04751019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0588" y="3883025"/>
                  <a:ext cx="241300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1" name="Freeform 461">
                  <a:extLst>
                    <a:ext uri="{FF2B5EF4-FFF2-40B4-BE49-F238E27FC236}">
                      <a16:creationId xmlns:a16="http://schemas.microsoft.com/office/drawing/2014/main" id="{0C617999-F7E2-4761-824A-47F30DAB1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6" y="3883025"/>
                  <a:ext cx="246063" cy="242888"/>
                </a:xfrm>
                <a:custGeom>
                  <a:avLst/>
                  <a:gdLst>
                    <a:gd name="T0" fmla="*/ 1 w 65"/>
                    <a:gd name="T1" fmla="*/ 32 h 64"/>
                    <a:gd name="T2" fmla="*/ 0 w 65"/>
                    <a:gd name="T3" fmla="*/ 32 h 64"/>
                    <a:gd name="T4" fmla="*/ 10 w 65"/>
                    <a:gd name="T5" fmla="*/ 55 h 64"/>
                    <a:gd name="T6" fmla="*/ 33 w 65"/>
                    <a:gd name="T7" fmla="*/ 64 h 64"/>
                    <a:gd name="T8" fmla="*/ 56 w 65"/>
                    <a:gd name="T9" fmla="*/ 55 h 64"/>
                    <a:gd name="T10" fmla="*/ 65 w 65"/>
                    <a:gd name="T11" fmla="*/ 32 h 64"/>
                    <a:gd name="T12" fmla="*/ 56 w 65"/>
                    <a:gd name="T13" fmla="*/ 9 h 64"/>
                    <a:gd name="T14" fmla="*/ 33 w 65"/>
                    <a:gd name="T15" fmla="*/ 0 h 64"/>
                    <a:gd name="T16" fmla="*/ 10 w 65"/>
                    <a:gd name="T17" fmla="*/ 9 h 64"/>
                    <a:gd name="T18" fmla="*/ 0 w 65"/>
                    <a:gd name="T19" fmla="*/ 32 h 64"/>
                    <a:gd name="T20" fmla="*/ 1 w 65"/>
                    <a:gd name="T21" fmla="*/ 32 h 64"/>
                    <a:gd name="T22" fmla="*/ 1 w 65"/>
                    <a:gd name="T23" fmla="*/ 32 h 64"/>
                    <a:gd name="T24" fmla="*/ 11 w 65"/>
                    <a:gd name="T25" fmla="*/ 10 h 64"/>
                    <a:gd name="T26" fmla="*/ 33 w 65"/>
                    <a:gd name="T27" fmla="*/ 1 h 64"/>
                    <a:gd name="T28" fmla="*/ 55 w 65"/>
                    <a:gd name="T29" fmla="*/ 10 h 64"/>
                    <a:gd name="T30" fmla="*/ 64 w 65"/>
                    <a:gd name="T31" fmla="*/ 32 h 64"/>
                    <a:gd name="T32" fmla="*/ 55 w 65"/>
                    <a:gd name="T33" fmla="*/ 54 h 64"/>
                    <a:gd name="T34" fmla="*/ 33 w 65"/>
                    <a:gd name="T35" fmla="*/ 63 h 64"/>
                    <a:gd name="T36" fmla="*/ 11 w 65"/>
                    <a:gd name="T37" fmla="*/ 54 h 64"/>
                    <a:gd name="T38" fmla="*/ 1 w 65"/>
                    <a:gd name="T39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5" h="64">
                      <a:moveTo>
                        <a:pt x="1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4" y="49"/>
                        <a:pt x="10" y="55"/>
                      </a:cubicBezTo>
                      <a:cubicBezTo>
                        <a:pt x="16" y="60"/>
                        <a:pt x="24" y="64"/>
                        <a:pt x="33" y="64"/>
                      </a:cubicBezTo>
                      <a:cubicBezTo>
                        <a:pt x="42" y="64"/>
                        <a:pt x="50" y="60"/>
                        <a:pt x="56" y="55"/>
                      </a:cubicBezTo>
                      <a:cubicBezTo>
                        <a:pt x="62" y="49"/>
                        <a:pt x="65" y="41"/>
                        <a:pt x="65" y="32"/>
                      </a:cubicBezTo>
                      <a:cubicBezTo>
                        <a:pt x="65" y="23"/>
                        <a:pt x="62" y="15"/>
                        <a:pt x="56" y="9"/>
                      </a:cubicBezTo>
                      <a:cubicBezTo>
                        <a:pt x="50" y="4"/>
                        <a:pt x="42" y="0"/>
                        <a:pt x="33" y="0"/>
                      </a:cubicBezTo>
                      <a:cubicBezTo>
                        <a:pt x="24" y="0"/>
                        <a:pt x="16" y="4"/>
                        <a:pt x="10" y="9"/>
                      </a:cubicBezTo>
                      <a:cubicBezTo>
                        <a:pt x="4" y="15"/>
                        <a:pt x="0" y="23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5" y="16"/>
                        <a:pt x="11" y="10"/>
                      </a:cubicBezTo>
                      <a:cubicBezTo>
                        <a:pt x="16" y="4"/>
                        <a:pt x="24" y="1"/>
                        <a:pt x="33" y="1"/>
                      </a:cubicBezTo>
                      <a:cubicBezTo>
                        <a:pt x="42" y="1"/>
                        <a:pt x="49" y="4"/>
                        <a:pt x="55" y="10"/>
                      </a:cubicBezTo>
                      <a:cubicBezTo>
                        <a:pt x="61" y="16"/>
                        <a:pt x="64" y="23"/>
                        <a:pt x="64" y="32"/>
                      </a:cubicBezTo>
                      <a:cubicBezTo>
                        <a:pt x="64" y="41"/>
                        <a:pt x="61" y="48"/>
                        <a:pt x="55" y="54"/>
                      </a:cubicBezTo>
                      <a:cubicBezTo>
                        <a:pt x="49" y="60"/>
                        <a:pt x="42" y="63"/>
                        <a:pt x="33" y="63"/>
                      </a:cubicBezTo>
                      <a:cubicBezTo>
                        <a:pt x="24" y="63"/>
                        <a:pt x="16" y="60"/>
                        <a:pt x="11" y="54"/>
                      </a:cubicBezTo>
                      <a:cubicBezTo>
                        <a:pt x="5" y="48"/>
                        <a:pt x="1" y="41"/>
                        <a:pt x="1" y="32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2" name="Freeform 462">
                  <a:extLst>
                    <a:ext uri="{FF2B5EF4-FFF2-40B4-BE49-F238E27FC236}">
                      <a16:creationId xmlns:a16="http://schemas.microsoft.com/office/drawing/2014/main" id="{8E3D58D0-B79B-40AF-A2EA-39DE304E4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1913" y="3375025"/>
                  <a:ext cx="630238" cy="819150"/>
                </a:xfrm>
                <a:custGeom>
                  <a:avLst/>
                  <a:gdLst>
                    <a:gd name="T0" fmla="*/ 167 w 167"/>
                    <a:gd name="T1" fmla="*/ 44 h 216"/>
                    <a:gd name="T2" fmla="*/ 164 w 167"/>
                    <a:gd name="T3" fmla="*/ 5 h 216"/>
                    <a:gd name="T4" fmla="*/ 158 w 167"/>
                    <a:gd name="T5" fmla="*/ 0 h 216"/>
                    <a:gd name="T6" fmla="*/ 152 w 167"/>
                    <a:gd name="T7" fmla="*/ 5 h 216"/>
                    <a:gd name="T8" fmla="*/ 155 w 167"/>
                    <a:gd name="T9" fmla="*/ 43 h 216"/>
                    <a:gd name="T10" fmla="*/ 144 w 167"/>
                    <a:gd name="T11" fmla="*/ 43 h 216"/>
                    <a:gd name="T12" fmla="*/ 145 w 167"/>
                    <a:gd name="T13" fmla="*/ 5 h 216"/>
                    <a:gd name="T14" fmla="*/ 139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2 w 167"/>
                    <a:gd name="T21" fmla="*/ 43 h 216"/>
                    <a:gd name="T22" fmla="*/ 119 w 167"/>
                    <a:gd name="T23" fmla="*/ 5 h 216"/>
                    <a:gd name="T24" fmla="*/ 113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0 w 167"/>
                    <a:gd name="T31" fmla="*/ 43 h 216"/>
                    <a:gd name="T32" fmla="*/ 101 w 167"/>
                    <a:gd name="T33" fmla="*/ 5 h 216"/>
                    <a:gd name="T34" fmla="*/ 96 w 167"/>
                    <a:gd name="T35" fmla="*/ 0 h 216"/>
                    <a:gd name="T36" fmla="*/ 90 w 167"/>
                    <a:gd name="T37" fmla="*/ 5 h 216"/>
                    <a:gd name="T38" fmla="*/ 89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5 w 167"/>
                    <a:gd name="T45" fmla="*/ 0 h 216"/>
                    <a:gd name="T46" fmla="*/ 69 w 167"/>
                    <a:gd name="T47" fmla="*/ 5 h 216"/>
                    <a:gd name="T48" fmla="*/ 66 w 167"/>
                    <a:gd name="T49" fmla="*/ 43 h 216"/>
                    <a:gd name="T50" fmla="*/ 56 w 167"/>
                    <a:gd name="T51" fmla="*/ 43 h 216"/>
                    <a:gd name="T52" fmla="*/ 53 w 167"/>
                    <a:gd name="T53" fmla="*/ 5 h 216"/>
                    <a:gd name="T54" fmla="*/ 47 w 167"/>
                    <a:gd name="T55" fmla="*/ 0 h 216"/>
                    <a:gd name="T56" fmla="*/ 42 w 167"/>
                    <a:gd name="T57" fmla="*/ 5 h 216"/>
                    <a:gd name="T58" fmla="*/ 44 w 167"/>
                    <a:gd name="T59" fmla="*/ 43 h 216"/>
                    <a:gd name="T60" fmla="*/ 34 w 167"/>
                    <a:gd name="T61" fmla="*/ 43 h 216"/>
                    <a:gd name="T62" fmla="*/ 31 w 167"/>
                    <a:gd name="T63" fmla="*/ 5 h 216"/>
                    <a:gd name="T64" fmla="*/ 26 w 167"/>
                    <a:gd name="T65" fmla="*/ 0 h 216"/>
                    <a:gd name="T66" fmla="*/ 20 w 167"/>
                    <a:gd name="T67" fmla="*/ 5 h 216"/>
                    <a:gd name="T68" fmla="*/ 22 w 167"/>
                    <a:gd name="T69" fmla="*/ 43 h 216"/>
                    <a:gd name="T70" fmla="*/ 12 w 167"/>
                    <a:gd name="T71" fmla="*/ 43 h 216"/>
                    <a:gd name="T72" fmla="*/ 15 w 167"/>
                    <a:gd name="T73" fmla="*/ 5 h 216"/>
                    <a:gd name="T74" fmla="*/ 9 w 167"/>
                    <a:gd name="T75" fmla="*/ 0 h 216"/>
                    <a:gd name="T76" fmla="*/ 3 w 167"/>
                    <a:gd name="T77" fmla="*/ 5 h 216"/>
                    <a:gd name="T78" fmla="*/ 0 w 167"/>
                    <a:gd name="T79" fmla="*/ 43 h 216"/>
                    <a:gd name="T80" fmla="*/ 0 w 167"/>
                    <a:gd name="T81" fmla="*/ 187 h 216"/>
                    <a:gd name="T82" fmla="*/ 21 w 167"/>
                    <a:gd name="T83" fmla="*/ 216 h 216"/>
                    <a:gd name="T84" fmla="*/ 145 w 167"/>
                    <a:gd name="T85" fmla="*/ 216 h 216"/>
                    <a:gd name="T86" fmla="*/ 167 w 167"/>
                    <a:gd name="T87" fmla="*/ 187 h 216"/>
                    <a:gd name="T88" fmla="*/ 167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7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1" y="0"/>
                        <a:pt x="158" y="0"/>
                      </a:cubicBezTo>
                      <a:cubicBezTo>
                        <a:pt x="155" y="0"/>
                        <a:pt x="152" y="3"/>
                        <a:pt x="152" y="5"/>
                      </a:cubicBezTo>
                      <a:cubicBezTo>
                        <a:pt x="152" y="5"/>
                        <a:pt x="155" y="40"/>
                        <a:pt x="155" y="43"/>
                      </a:cubicBezTo>
                      <a:cubicBezTo>
                        <a:pt x="155" y="47"/>
                        <a:pt x="144" y="47"/>
                        <a:pt x="144" y="43"/>
                      </a:cubicBezTo>
                      <a:cubicBezTo>
                        <a:pt x="144" y="41"/>
                        <a:pt x="145" y="5"/>
                        <a:pt x="145" y="5"/>
                      </a:cubicBezTo>
                      <a:cubicBezTo>
                        <a:pt x="145" y="3"/>
                        <a:pt x="143" y="0"/>
                        <a:pt x="139" y="0"/>
                      </a:cubicBezTo>
                      <a:cubicBezTo>
                        <a:pt x="136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2" y="47"/>
                        <a:pt x="122" y="43"/>
                      </a:cubicBezTo>
                      <a:cubicBezTo>
                        <a:pt x="122" y="39"/>
                        <a:pt x="119" y="5"/>
                        <a:pt x="119" y="5"/>
                      </a:cubicBezTo>
                      <a:cubicBezTo>
                        <a:pt x="119" y="3"/>
                        <a:pt x="117" y="0"/>
                        <a:pt x="113" y="0"/>
                      </a:cubicBezTo>
                      <a:cubicBezTo>
                        <a:pt x="110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0" y="47"/>
                        <a:pt x="100" y="43"/>
                      </a:cubicBezTo>
                      <a:cubicBezTo>
                        <a:pt x="100" y="39"/>
                        <a:pt x="101" y="5"/>
                        <a:pt x="101" y="5"/>
                      </a:cubicBezTo>
                      <a:cubicBezTo>
                        <a:pt x="101" y="3"/>
                        <a:pt x="99" y="0"/>
                        <a:pt x="96" y="0"/>
                      </a:cubicBezTo>
                      <a:cubicBezTo>
                        <a:pt x="92" y="0"/>
                        <a:pt x="90" y="3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8" y="0"/>
                        <a:pt x="75" y="0"/>
                      </a:cubicBezTo>
                      <a:cubicBezTo>
                        <a:pt x="72" y="0"/>
                        <a:pt x="69" y="3"/>
                        <a:pt x="69" y="5"/>
                      </a:cubicBezTo>
                      <a:cubicBezTo>
                        <a:pt x="69" y="5"/>
                        <a:pt x="66" y="39"/>
                        <a:pt x="66" y="43"/>
                      </a:cubicBezTo>
                      <a:cubicBezTo>
                        <a:pt x="66" y="47"/>
                        <a:pt x="56" y="47"/>
                        <a:pt x="56" y="43"/>
                      </a:cubicBezTo>
                      <a:cubicBezTo>
                        <a:pt x="56" y="39"/>
                        <a:pt x="53" y="5"/>
                        <a:pt x="53" y="5"/>
                      </a:cubicBezTo>
                      <a:cubicBezTo>
                        <a:pt x="53" y="3"/>
                        <a:pt x="50" y="0"/>
                        <a:pt x="47" y="0"/>
                      </a:cubicBezTo>
                      <a:cubicBezTo>
                        <a:pt x="44" y="0"/>
                        <a:pt x="42" y="3"/>
                        <a:pt x="42" y="5"/>
                      </a:cubicBezTo>
                      <a:cubicBezTo>
                        <a:pt x="42" y="5"/>
                        <a:pt x="44" y="39"/>
                        <a:pt x="44" y="43"/>
                      </a:cubicBezTo>
                      <a:cubicBezTo>
                        <a:pt x="44" y="47"/>
                        <a:pt x="34" y="47"/>
                        <a:pt x="34" y="43"/>
                      </a:cubicBezTo>
                      <a:cubicBezTo>
                        <a:pt x="34" y="39"/>
                        <a:pt x="31" y="5"/>
                        <a:pt x="31" y="5"/>
                      </a:cubicBezTo>
                      <a:cubicBezTo>
                        <a:pt x="31" y="3"/>
                        <a:pt x="29" y="0"/>
                        <a:pt x="26" y="0"/>
                      </a:cubicBezTo>
                      <a:cubicBezTo>
                        <a:pt x="23" y="0"/>
                        <a:pt x="20" y="3"/>
                        <a:pt x="20" y="5"/>
                      </a:cubicBezTo>
                      <a:cubicBezTo>
                        <a:pt x="20" y="5"/>
                        <a:pt x="22" y="39"/>
                        <a:pt x="22" y="43"/>
                      </a:cubicBezTo>
                      <a:cubicBezTo>
                        <a:pt x="22" y="47"/>
                        <a:pt x="12" y="47"/>
                        <a:pt x="12" y="43"/>
                      </a:cubicBezTo>
                      <a:cubicBezTo>
                        <a:pt x="12" y="39"/>
                        <a:pt x="15" y="5"/>
                        <a:pt x="15" y="5"/>
                      </a:cubicBezTo>
                      <a:cubicBezTo>
                        <a:pt x="15" y="3"/>
                        <a:pt x="12" y="0"/>
                        <a:pt x="9" y="0"/>
                      </a:cubicBezTo>
                      <a:cubicBezTo>
                        <a:pt x="6" y="0"/>
                        <a:pt x="3" y="3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9" y="216"/>
                        <a:pt x="21" y="216"/>
                      </a:cubicBezTo>
                      <a:cubicBezTo>
                        <a:pt x="145" y="216"/>
                        <a:pt x="145" y="216"/>
                        <a:pt x="145" y="216"/>
                      </a:cubicBezTo>
                      <a:cubicBezTo>
                        <a:pt x="157" y="216"/>
                        <a:pt x="167" y="203"/>
                        <a:pt x="167" y="187"/>
                      </a:cubicBezTo>
                      <a:lnTo>
                        <a:pt x="167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3" name="Freeform 463">
                  <a:extLst>
                    <a:ext uri="{FF2B5EF4-FFF2-40B4-BE49-F238E27FC236}">
                      <a16:creationId xmlns:a16="http://schemas.microsoft.com/office/drawing/2014/main" id="{247AF0DE-7CF4-412F-A10E-F664C88B6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7151" y="3375025"/>
                  <a:ext cx="635000" cy="822325"/>
                </a:xfrm>
                <a:custGeom>
                  <a:avLst/>
                  <a:gdLst>
                    <a:gd name="T0" fmla="*/ 165 w 168"/>
                    <a:gd name="T1" fmla="*/ 5 h 217"/>
                    <a:gd name="T2" fmla="*/ 153 w 168"/>
                    <a:gd name="T3" fmla="*/ 5 h 217"/>
                    <a:gd name="T4" fmla="*/ 156 w 168"/>
                    <a:gd name="T5" fmla="*/ 43 h 217"/>
                    <a:gd name="T6" fmla="*/ 146 w 168"/>
                    <a:gd name="T7" fmla="*/ 43 h 217"/>
                    <a:gd name="T8" fmla="*/ 147 w 168"/>
                    <a:gd name="T9" fmla="*/ 5 h 217"/>
                    <a:gd name="T10" fmla="*/ 134 w 168"/>
                    <a:gd name="T11" fmla="*/ 5 h 217"/>
                    <a:gd name="T12" fmla="*/ 125 w 168"/>
                    <a:gd name="T13" fmla="*/ 45 h 217"/>
                    <a:gd name="T14" fmla="*/ 121 w 168"/>
                    <a:gd name="T15" fmla="*/ 5 h 217"/>
                    <a:gd name="T16" fmla="*/ 108 w 168"/>
                    <a:gd name="T17" fmla="*/ 5 h 217"/>
                    <a:gd name="T18" fmla="*/ 106 w 168"/>
                    <a:gd name="T19" fmla="*/ 46 h 217"/>
                    <a:gd name="T20" fmla="*/ 103 w 168"/>
                    <a:gd name="T21" fmla="*/ 5 h 217"/>
                    <a:gd name="T22" fmla="*/ 90 w 168"/>
                    <a:gd name="T23" fmla="*/ 5 h 217"/>
                    <a:gd name="T24" fmla="*/ 88 w 168"/>
                    <a:gd name="T25" fmla="*/ 45 h 217"/>
                    <a:gd name="T26" fmla="*/ 81 w 168"/>
                    <a:gd name="T27" fmla="*/ 23 h 217"/>
                    <a:gd name="T28" fmla="*/ 76 w 168"/>
                    <a:gd name="T29" fmla="*/ 0 h 217"/>
                    <a:gd name="T30" fmla="*/ 67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4 w 168"/>
                    <a:gd name="T37" fmla="*/ 23 h 217"/>
                    <a:gd name="T38" fmla="*/ 37 w 168"/>
                    <a:gd name="T39" fmla="*/ 45 h 217"/>
                    <a:gd name="T40" fmla="*/ 33 w 168"/>
                    <a:gd name="T41" fmla="*/ 5 h 217"/>
                    <a:gd name="T42" fmla="*/ 21 w 168"/>
                    <a:gd name="T43" fmla="*/ 5 h 217"/>
                    <a:gd name="T44" fmla="*/ 18 w 168"/>
                    <a:gd name="T45" fmla="*/ 46 h 217"/>
                    <a:gd name="T46" fmla="*/ 16 w 168"/>
                    <a:gd name="T47" fmla="*/ 5 h 217"/>
                    <a:gd name="T48" fmla="*/ 4 w 168"/>
                    <a:gd name="T49" fmla="*/ 5 h 217"/>
                    <a:gd name="T50" fmla="*/ 0 w 168"/>
                    <a:gd name="T51" fmla="*/ 187 h 217"/>
                    <a:gd name="T52" fmla="*/ 162 w 168"/>
                    <a:gd name="T53" fmla="*/ 208 h 217"/>
                    <a:gd name="T54" fmla="*/ 168 w 168"/>
                    <a:gd name="T55" fmla="*/ 44 h 217"/>
                    <a:gd name="T56" fmla="*/ 146 w 168"/>
                    <a:gd name="T57" fmla="*/ 216 h 217"/>
                    <a:gd name="T58" fmla="*/ 1 w 168"/>
                    <a:gd name="T59" fmla="*/ 43 h 217"/>
                    <a:gd name="T60" fmla="*/ 10 w 168"/>
                    <a:gd name="T61" fmla="*/ 1 h 217"/>
                    <a:gd name="T62" fmla="*/ 15 w 168"/>
                    <a:gd name="T63" fmla="*/ 5 h 217"/>
                    <a:gd name="T64" fmla="*/ 22 w 168"/>
                    <a:gd name="T65" fmla="*/ 46 h 217"/>
                    <a:gd name="T66" fmla="*/ 21 w 168"/>
                    <a:gd name="T67" fmla="*/ 5 h 217"/>
                    <a:gd name="T68" fmla="*/ 32 w 168"/>
                    <a:gd name="T69" fmla="*/ 5 h 217"/>
                    <a:gd name="T70" fmla="*/ 34 w 168"/>
                    <a:gd name="T71" fmla="*/ 43 h 217"/>
                    <a:gd name="T72" fmla="*/ 46 w 168"/>
                    <a:gd name="T73" fmla="*/ 43 h 217"/>
                    <a:gd name="T74" fmla="*/ 44 w 168"/>
                    <a:gd name="T75" fmla="*/ 2 h 217"/>
                    <a:gd name="T76" fmla="*/ 54 w 168"/>
                    <a:gd name="T77" fmla="*/ 5 h 217"/>
                    <a:gd name="T78" fmla="*/ 58 w 168"/>
                    <a:gd name="T79" fmla="*/ 46 h 217"/>
                    <a:gd name="T80" fmla="*/ 69 w 168"/>
                    <a:gd name="T81" fmla="*/ 23 h 217"/>
                    <a:gd name="T82" fmla="*/ 72 w 168"/>
                    <a:gd name="T83" fmla="*/ 2 h 217"/>
                    <a:gd name="T84" fmla="*/ 82 w 168"/>
                    <a:gd name="T85" fmla="*/ 5 h 217"/>
                    <a:gd name="T86" fmla="*/ 84 w 168"/>
                    <a:gd name="T87" fmla="*/ 47 h 217"/>
                    <a:gd name="T88" fmla="*/ 91 w 168"/>
                    <a:gd name="T89" fmla="*/ 5 h 217"/>
                    <a:gd name="T90" fmla="*/ 97 w 168"/>
                    <a:gd name="T91" fmla="*/ 1 h 217"/>
                    <a:gd name="T92" fmla="*/ 102 w 168"/>
                    <a:gd name="T93" fmla="*/ 5 h 217"/>
                    <a:gd name="T94" fmla="*/ 110 w 168"/>
                    <a:gd name="T95" fmla="*/ 46 h 217"/>
                    <a:gd name="T96" fmla="*/ 109 w 168"/>
                    <a:gd name="T97" fmla="*/ 5 h 217"/>
                    <a:gd name="T98" fmla="*/ 120 w 168"/>
                    <a:gd name="T99" fmla="*/ 5 h 217"/>
                    <a:gd name="T100" fmla="*/ 123 w 168"/>
                    <a:gd name="T101" fmla="*/ 43 h 217"/>
                    <a:gd name="T102" fmla="*/ 134 w 168"/>
                    <a:gd name="T103" fmla="*/ 43 h 217"/>
                    <a:gd name="T104" fmla="*/ 135 w 168"/>
                    <a:gd name="T105" fmla="*/ 5 h 217"/>
                    <a:gd name="T106" fmla="*/ 146 w 168"/>
                    <a:gd name="T107" fmla="*/ 5 h 217"/>
                    <a:gd name="T108" fmla="*/ 147 w 168"/>
                    <a:gd name="T109" fmla="*/ 46 h 217"/>
                    <a:gd name="T110" fmla="*/ 156 w 168"/>
                    <a:gd name="T111" fmla="*/ 43 h 217"/>
                    <a:gd name="T112" fmla="*/ 155 w 168"/>
                    <a:gd name="T113" fmla="*/ 2 h 217"/>
                    <a:gd name="T114" fmla="*/ 164 w 168"/>
                    <a:gd name="T115" fmla="*/ 5 h 217"/>
                    <a:gd name="T116" fmla="*/ 168 w 168"/>
                    <a:gd name="T117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8" h="217">
                      <a:moveTo>
                        <a:pt x="168" y="44"/>
                      </a:move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2" y="0"/>
                        <a:pt x="159" y="0"/>
                      </a:cubicBezTo>
                      <a:cubicBezTo>
                        <a:pt x="156" y="0"/>
                        <a:pt x="153" y="2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4" y="14"/>
                        <a:pt x="154" y="23"/>
                      </a:cubicBezTo>
                      <a:cubicBezTo>
                        <a:pt x="155" y="32"/>
                        <a:pt x="156" y="41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44"/>
                        <a:pt x="155" y="45"/>
                        <a:pt x="154" y="45"/>
                      </a:cubicBezTo>
                      <a:cubicBezTo>
                        <a:pt x="153" y="46"/>
                        <a:pt x="152" y="46"/>
                        <a:pt x="151" y="46"/>
                      </a:cubicBezTo>
                      <a:cubicBezTo>
                        <a:pt x="149" y="46"/>
                        <a:pt x="148" y="46"/>
                        <a:pt x="147" y="45"/>
                      </a:cubicBezTo>
                      <a:cubicBezTo>
                        <a:pt x="146" y="45"/>
                        <a:pt x="146" y="44"/>
                        <a:pt x="146" y="43"/>
                      </a:cubicBezTo>
                      <a:cubicBezTo>
                        <a:pt x="146" y="42"/>
                        <a:pt x="146" y="32"/>
                        <a:pt x="146" y="23"/>
                      </a:cubicBezTo>
                      <a:cubicBezTo>
                        <a:pt x="146" y="14"/>
                        <a:pt x="147" y="5"/>
                        <a:pt x="147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7" y="2"/>
                        <a:pt x="144" y="0"/>
                        <a:pt x="140" y="0"/>
                      </a:cubicBezTo>
                      <a:cubicBezTo>
                        <a:pt x="137" y="0"/>
                        <a:pt x="134" y="2"/>
                        <a:pt x="134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4"/>
                        <a:pt x="133" y="45"/>
                        <a:pt x="132" y="45"/>
                      </a:cubicBezTo>
                      <a:cubicBezTo>
                        <a:pt x="131" y="46"/>
                        <a:pt x="130" y="46"/>
                        <a:pt x="129" y="46"/>
                      </a:cubicBezTo>
                      <a:cubicBezTo>
                        <a:pt x="127" y="46"/>
                        <a:pt x="126" y="46"/>
                        <a:pt x="125" y="45"/>
                      </a:cubicBezTo>
                      <a:cubicBezTo>
                        <a:pt x="124" y="45"/>
                        <a:pt x="124" y="44"/>
                        <a:pt x="124" y="43"/>
                      </a:cubicBezTo>
                      <a:cubicBezTo>
                        <a:pt x="124" y="39"/>
                        <a:pt x="121" y="5"/>
                        <a:pt x="121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2"/>
                        <a:pt x="118" y="0"/>
                        <a:pt x="114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9" y="14"/>
                        <a:pt x="110" y="23"/>
                      </a:cubicBezTo>
                      <a:cubicBezTo>
                        <a:pt x="111" y="32"/>
                        <a:pt x="111" y="41"/>
                        <a:pt x="111" y="43"/>
                      </a:cubicBezTo>
                      <a:cubicBezTo>
                        <a:pt x="111" y="44"/>
                        <a:pt x="111" y="45"/>
                        <a:pt x="110" y="45"/>
                      </a:cubicBezTo>
                      <a:cubicBezTo>
                        <a:pt x="109" y="46"/>
                        <a:pt x="108" y="46"/>
                        <a:pt x="106" y="46"/>
                      </a:cubicBezTo>
                      <a:cubicBezTo>
                        <a:pt x="105" y="46"/>
                        <a:pt x="104" y="46"/>
                        <a:pt x="103" y="45"/>
                      </a:cubicBezTo>
                      <a:cubicBezTo>
                        <a:pt x="102" y="45"/>
                        <a:pt x="101" y="44"/>
                        <a:pt x="101" y="43"/>
                      </a:cubicBezTo>
                      <a:cubicBezTo>
                        <a:pt x="101" y="41"/>
                        <a:pt x="102" y="32"/>
                        <a:pt x="102" y="23"/>
                      </a:cubicBezTo>
                      <a:cubicBezTo>
                        <a:pt x="102" y="14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2"/>
                        <a:pt x="100" y="0"/>
                        <a:pt x="97" y="0"/>
                      </a:cubicBezTo>
                      <a:cubicBezTo>
                        <a:pt x="93" y="0"/>
                        <a:pt x="90" y="2"/>
                        <a:pt x="90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4"/>
                        <a:pt x="89" y="45"/>
                        <a:pt x="88" y="45"/>
                      </a:cubicBezTo>
                      <a:cubicBezTo>
                        <a:pt x="87" y="46"/>
                        <a:pt x="86" y="46"/>
                        <a:pt x="84" y="46"/>
                      </a:cubicBezTo>
                      <a:cubicBezTo>
                        <a:pt x="83" y="46"/>
                        <a:pt x="82" y="46"/>
                        <a:pt x="81" y="45"/>
                      </a:cubicBezTo>
                      <a:cubicBezTo>
                        <a:pt x="80" y="45"/>
                        <a:pt x="79" y="44"/>
                        <a:pt x="79" y="43"/>
                      </a:cubicBezTo>
                      <a:cubicBezTo>
                        <a:pt x="79" y="41"/>
                        <a:pt x="80" y="32"/>
                        <a:pt x="81" y="23"/>
                      </a:cubicBezTo>
                      <a:cubicBezTo>
                        <a:pt x="81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79" y="0"/>
                        <a:pt x="76" y="0"/>
                      </a:cubicBezTo>
                      <a:cubicBezTo>
                        <a:pt x="73" y="0"/>
                        <a:pt x="70" y="2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4"/>
                        <a:pt x="67" y="45"/>
                        <a:pt x="66" y="45"/>
                      </a:cubicBezTo>
                      <a:cubicBezTo>
                        <a:pt x="65" y="46"/>
                        <a:pt x="63" y="46"/>
                        <a:pt x="62" y="46"/>
                      </a:cubicBezTo>
                      <a:cubicBezTo>
                        <a:pt x="61" y="46"/>
                        <a:pt x="60" y="46"/>
                        <a:pt x="59" y="45"/>
                      </a:cubicBezTo>
                      <a:cubicBezTo>
                        <a:pt x="58" y="45"/>
                        <a:pt x="57" y="44"/>
                        <a:pt x="57" y="43"/>
                      </a:cubicBezTo>
                      <a:cubicBezTo>
                        <a:pt x="57" y="39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2" y="0"/>
                        <a:pt x="48" y="0"/>
                      </a:cubicBezTo>
                      <a:cubicBezTo>
                        <a:pt x="45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3" y="14"/>
                        <a:pt x="44" y="23"/>
                      </a:cubicBezTo>
                      <a:cubicBezTo>
                        <a:pt x="44" y="32"/>
                        <a:pt x="45" y="41"/>
                        <a:pt x="45" y="43"/>
                      </a:cubicBezTo>
                      <a:cubicBezTo>
                        <a:pt x="45" y="44"/>
                        <a:pt x="44" y="45"/>
                        <a:pt x="43" y="45"/>
                      </a:cubicBezTo>
                      <a:cubicBezTo>
                        <a:pt x="43" y="46"/>
                        <a:pt x="41" y="46"/>
                        <a:pt x="40" y="46"/>
                      </a:cubicBezTo>
                      <a:cubicBezTo>
                        <a:pt x="39" y="46"/>
                        <a:pt x="37" y="46"/>
                        <a:pt x="37" y="45"/>
                      </a:cubicBezTo>
                      <a:cubicBezTo>
                        <a:pt x="36" y="45"/>
                        <a:pt x="35" y="44"/>
                        <a:pt x="35" y="43"/>
                      </a:cubicBezTo>
                      <a:cubicBezTo>
                        <a:pt x="35" y="39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2"/>
                        <a:pt x="30" y="0"/>
                        <a:pt x="27" y="0"/>
                      </a:cubicBezTo>
                      <a:cubicBezTo>
                        <a:pt x="23" y="0"/>
                        <a:pt x="21" y="2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14"/>
                        <a:pt x="22" y="23"/>
                      </a:cubicBezTo>
                      <a:cubicBezTo>
                        <a:pt x="22" y="32"/>
                        <a:pt x="23" y="41"/>
                        <a:pt x="23" y="43"/>
                      </a:cubicBezTo>
                      <a:cubicBezTo>
                        <a:pt x="23" y="44"/>
                        <a:pt x="22" y="45"/>
                        <a:pt x="21" y="45"/>
                      </a:cubicBezTo>
                      <a:cubicBezTo>
                        <a:pt x="20" y="46"/>
                        <a:pt x="19" y="46"/>
                        <a:pt x="18" y="46"/>
                      </a:cubicBezTo>
                      <a:cubicBezTo>
                        <a:pt x="17" y="46"/>
                        <a:pt x="15" y="46"/>
                        <a:pt x="14" y="45"/>
                      </a:cubicBezTo>
                      <a:cubicBezTo>
                        <a:pt x="13" y="45"/>
                        <a:pt x="13" y="44"/>
                        <a:pt x="13" y="43"/>
                      </a:cubicBezTo>
                      <a:cubicBezTo>
                        <a:pt x="13" y="41"/>
                        <a:pt x="14" y="32"/>
                        <a:pt x="14" y="23"/>
                      </a:cubicBezTo>
                      <a:cubicBezTo>
                        <a:pt x="15" y="1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2"/>
                        <a:pt x="13" y="0"/>
                        <a:pt x="10" y="0"/>
                      </a:cubicBezTo>
                      <a:cubicBezTo>
                        <a:pt x="7" y="0"/>
                        <a:pt x="4" y="2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3" y="203"/>
                        <a:pt x="7" y="208"/>
                      </a:cubicBezTo>
                      <a:cubicBezTo>
                        <a:pt x="11" y="213"/>
                        <a:pt x="16" y="217"/>
                        <a:pt x="22" y="217"/>
                      </a:cubicBezTo>
                      <a:cubicBezTo>
                        <a:pt x="146" y="217"/>
                        <a:pt x="146" y="217"/>
                        <a:pt x="146" y="217"/>
                      </a:cubicBezTo>
                      <a:cubicBezTo>
                        <a:pt x="152" y="217"/>
                        <a:pt x="158" y="213"/>
                        <a:pt x="162" y="208"/>
                      </a:cubicBezTo>
                      <a:cubicBezTo>
                        <a:pt x="166" y="203"/>
                        <a:pt x="168" y="196"/>
                        <a:pt x="168" y="187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187"/>
                        <a:pt x="167" y="187"/>
                        <a:pt x="167" y="187"/>
                      </a:cubicBezTo>
                      <a:cubicBezTo>
                        <a:pt x="167" y="195"/>
                        <a:pt x="165" y="203"/>
                        <a:pt x="161" y="208"/>
                      </a:cubicBezTo>
                      <a:cubicBezTo>
                        <a:pt x="157" y="213"/>
                        <a:pt x="152" y="216"/>
                        <a:pt x="146" y="216"/>
                      </a:cubicBezTo>
                      <a:cubicBezTo>
                        <a:pt x="22" y="216"/>
                        <a:pt x="22" y="216"/>
                        <a:pt x="22" y="216"/>
                      </a:cubicBezTo>
                      <a:cubicBezTo>
                        <a:pt x="17" y="216"/>
                        <a:pt x="11" y="213"/>
                        <a:pt x="7" y="208"/>
                      </a:cubicBezTo>
                      <a:cubicBezTo>
                        <a:pt x="3" y="203"/>
                        <a:pt x="1" y="195"/>
                        <a:pt x="1" y="187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3"/>
                        <a:pt x="6" y="2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1" y="1"/>
                        <a:pt x="13" y="1"/>
                        <a:pt x="14" y="2"/>
                      </a:cubicBezTo>
                      <a:cubicBezTo>
                        <a:pt x="15" y="3"/>
                        <a:pt x="15" y="4"/>
                        <a:pt x="15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3" y="45"/>
                        <a:pt x="14" y="46"/>
                      </a:cubicBezTo>
                      <a:cubicBezTo>
                        <a:pt x="15" y="46"/>
                        <a:pt x="16" y="47"/>
                        <a:pt x="18" y="47"/>
                      </a:cubicBezTo>
                      <a:cubicBezTo>
                        <a:pt x="19" y="47"/>
                        <a:pt x="21" y="46"/>
                        <a:pt x="22" y="46"/>
                      </a:cubicBezTo>
                      <a:cubicBezTo>
                        <a:pt x="23" y="45"/>
                        <a:pt x="24" y="44"/>
                        <a:pt x="24" y="43"/>
                      </a:cubicBezTo>
                      <a:cubicBezTo>
                        <a:pt x="24" y="39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2" y="3"/>
                        <a:pt x="23" y="2"/>
                      </a:cubicBezTo>
                      <a:cubicBezTo>
                        <a:pt x="24" y="1"/>
                        <a:pt x="25" y="1"/>
                        <a:pt x="27" y="1"/>
                      </a:cubicBezTo>
                      <a:cubicBezTo>
                        <a:pt x="28" y="1"/>
                        <a:pt x="30" y="1"/>
                        <a:pt x="31" y="2"/>
                      </a:cubicBezTo>
                      <a:cubicBezTo>
                        <a:pt x="31" y="3"/>
                        <a:pt x="32" y="4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3" y="14"/>
                        <a:pt x="33" y="23"/>
                      </a:cubicBezTo>
                      <a:cubicBezTo>
                        <a:pt x="34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9" y="47"/>
                        <a:pt x="40" y="47"/>
                      </a:cubicBezTo>
                      <a:cubicBezTo>
                        <a:pt x="41" y="47"/>
                        <a:pt x="43" y="46"/>
                        <a:pt x="44" y="46"/>
                      </a:cubicBezTo>
                      <a:cubicBezTo>
                        <a:pt x="45" y="45"/>
                        <a:pt x="46" y="44"/>
                        <a:pt x="46" y="43"/>
                      </a:cubicBezTo>
                      <a:cubicBezTo>
                        <a:pt x="46" y="39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4"/>
                        <a:pt x="44" y="3"/>
                        <a:pt x="44" y="2"/>
                      </a:cubicBezTo>
                      <a:cubicBezTo>
                        <a:pt x="45" y="1"/>
                        <a:pt x="47" y="1"/>
                        <a:pt x="48" y="1"/>
                      </a:cubicBezTo>
                      <a:cubicBezTo>
                        <a:pt x="50" y="1"/>
                        <a:pt x="51" y="1"/>
                        <a:pt x="52" y="2"/>
                      </a:cubicBezTo>
                      <a:cubicBezTo>
                        <a:pt x="53" y="3"/>
                        <a:pt x="54" y="4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14"/>
                        <a:pt x="55" y="23"/>
                      </a:cubicBezTo>
                      <a:cubicBezTo>
                        <a:pt x="56" y="32"/>
                        <a:pt x="56" y="41"/>
                        <a:pt x="56" y="43"/>
                      </a:cubicBezTo>
                      <a:cubicBezTo>
                        <a:pt x="56" y="44"/>
                        <a:pt x="57" y="45"/>
                        <a:pt x="58" y="46"/>
                      </a:cubicBezTo>
                      <a:cubicBezTo>
                        <a:pt x="59" y="46"/>
                        <a:pt x="61" y="47"/>
                        <a:pt x="62" y="47"/>
                      </a:cubicBezTo>
                      <a:cubicBezTo>
                        <a:pt x="64" y="47"/>
                        <a:pt x="65" y="46"/>
                        <a:pt x="66" y="46"/>
                      </a:cubicBezTo>
                      <a:cubicBezTo>
                        <a:pt x="67" y="45"/>
                        <a:pt x="68" y="44"/>
                        <a:pt x="68" y="43"/>
                      </a:cubicBezTo>
                      <a:cubicBezTo>
                        <a:pt x="68" y="41"/>
                        <a:pt x="69" y="32"/>
                        <a:pt x="69" y="23"/>
                      </a:cubicBezTo>
                      <a:cubicBezTo>
                        <a:pt x="70" y="14"/>
                        <a:pt x="71" y="5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4"/>
                        <a:pt x="71" y="3"/>
                        <a:pt x="72" y="2"/>
                      </a:cubicBezTo>
                      <a:cubicBezTo>
                        <a:pt x="73" y="1"/>
                        <a:pt x="75" y="1"/>
                        <a:pt x="76" y="1"/>
                      </a:cubicBezTo>
                      <a:cubicBezTo>
                        <a:pt x="77" y="1"/>
                        <a:pt x="79" y="1"/>
                        <a:pt x="80" y="2"/>
                      </a:cubicBezTo>
                      <a:cubicBezTo>
                        <a:pt x="81" y="3"/>
                        <a:pt x="81" y="4"/>
                        <a:pt x="81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79" y="39"/>
                        <a:pt x="79" y="43"/>
                      </a:cubicBezTo>
                      <a:cubicBezTo>
                        <a:pt x="79" y="44"/>
                        <a:pt x="79" y="45"/>
                        <a:pt x="80" y="46"/>
                      </a:cubicBezTo>
                      <a:cubicBezTo>
                        <a:pt x="81" y="46"/>
                        <a:pt x="83" y="47"/>
                        <a:pt x="84" y="47"/>
                      </a:cubicBezTo>
                      <a:cubicBezTo>
                        <a:pt x="86" y="47"/>
                        <a:pt x="87" y="46"/>
                        <a:pt x="88" y="46"/>
                      </a:cubicBezTo>
                      <a:cubicBezTo>
                        <a:pt x="89" y="45"/>
                        <a:pt x="90" y="44"/>
                        <a:pt x="90" y="43"/>
                      </a:cubicBezTo>
                      <a:cubicBezTo>
                        <a:pt x="90" y="41"/>
                        <a:pt x="90" y="32"/>
                        <a:pt x="91" y="23"/>
                      </a:cubicBezTo>
                      <a:cubicBezTo>
                        <a:pt x="91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4"/>
                        <a:pt x="92" y="3"/>
                        <a:pt x="93" y="2"/>
                      </a:cubicBezTo>
                      <a:cubicBezTo>
                        <a:pt x="94" y="1"/>
                        <a:pt x="95" y="1"/>
                        <a:pt x="97" y="1"/>
                      </a:cubicBezTo>
                      <a:cubicBezTo>
                        <a:pt x="98" y="1"/>
                        <a:pt x="99" y="1"/>
                        <a:pt x="100" y="2"/>
                      </a:cubicBezTo>
                      <a:cubicBezTo>
                        <a:pt x="101" y="3"/>
                        <a:pt x="102" y="4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1" y="39"/>
                        <a:pt x="101" y="43"/>
                      </a:cubicBezTo>
                      <a:cubicBezTo>
                        <a:pt x="101" y="44"/>
                        <a:pt x="101" y="45"/>
                        <a:pt x="103" y="46"/>
                      </a:cubicBezTo>
                      <a:cubicBezTo>
                        <a:pt x="104" y="46"/>
                        <a:pt x="105" y="47"/>
                        <a:pt x="106" y="47"/>
                      </a:cubicBezTo>
                      <a:cubicBezTo>
                        <a:pt x="108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10" y="3"/>
                        <a:pt x="111" y="2"/>
                      </a:cubicBezTo>
                      <a:cubicBezTo>
                        <a:pt x="112" y="1"/>
                        <a:pt x="113" y="1"/>
                        <a:pt x="114" y="1"/>
                      </a:cubicBezTo>
                      <a:cubicBezTo>
                        <a:pt x="116" y="1"/>
                        <a:pt x="117" y="1"/>
                        <a:pt x="118" y="2"/>
                      </a:cubicBezTo>
                      <a:cubicBezTo>
                        <a:pt x="119" y="3"/>
                        <a:pt x="120" y="4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1" y="14"/>
                        <a:pt x="121" y="23"/>
                      </a:cubicBezTo>
                      <a:cubicBezTo>
                        <a:pt x="122" y="32"/>
                        <a:pt x="123" y="41"/>
                        <a:pt x="123" y="43"/>
                      </a:cubicBezTo>
                      <a:cubicBezTo>
                        <a:pt x="123" y="44"/>
                        <a:pt x="124" y="45"/>
                        <a:pt x="125" y="46"/>
                      </a:cubicBezTo>
                      <a:cubicBezTo>
                        <a:pt x="126" y="46"/>
                        <a:pt x="127" y="47"/>
                        <a:pt x="129" y="47"/>
                      </a:cubicBezTo>
                      <a:cubicBezTo>
                        <a:pt x="130" y="47"/>
                        <a:pt x="131" y="46"/>
                        <a:pt x="132" y="46"/>
                      </a:cubicBezTo>
                      <a:cubicBezTo>
                        <a:pt x="133" y="45"/>
                        <a:pt x="134" y="44"/>
                        <a:pt x="134" y="43"/>
                      </a:cubicBezTo>
                      <a:cubicBezTo>
                        <a:pt x="134" y="41"/>
                        <a:pt x="134" y="32"/>
                        <a:pt x="135" y="23"/>
                      </a:cubicBezTo>
                      <a:cubicBezTo>
                        <a:pt x="135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4"/>
                        <a:pt x="136" y="3"/>
                        <a:pt x="137" y="2"/>
                      </a:cubicBezTo>
                      <a:cubicBezTo>
                        <a:pt x="138" y="1"/>
                        <a:pt x="139" y="1"/>
                        <a:pt x="140" y="1"/>
                      </a:cubicBezTo>
                      <a:cubicBezTo>
                        <a:pt x="142" y="1"/>
                        <a:pt x="143" y="1"/>
                        <a:pt x="144" y="2"/>
                      </a:cubicBezTo>
                      <a:cubicBezTo>
                        <a:pt x="145" y="3"/>
                        <a:pt x="146" y="4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5" y="41"/>
                        <a:pt x="145" y="43"/>
                      </a:cubicBezTo>
                      <a:cubicBezTo>
                        <a:pt x="145" y="44"/>
                        <a:pt x="146" y="45"/>
                        <a:pt x="147" y="46"/>
                      </a:cubicBezTo>
                      <a:cubicBezTo>
                        <a:pt x="148" y="46"/>
                        <a:pt x="149" y="47"/>
                        <a:pt x="151" y="47"/>
                      </a:cubicBezTo>
                      <a:cubicBezTo>
                        <a:pt x="152" y="47"/>
                        <a:pt x="153" y="46"/>
                        <a:pt x="154" y="46"/>
                      </a:cubicBezTo>
                      <a:cubicBezTo>
                        <a:pt x="156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4" y="5"/>
                        <a:pt x="154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54" y="4"/>
                        <a:pt x="154" y="3"/>
                        <a:pt x="155" y="2"/>
                      </a:cubicBezTo>
                      <a:cubicBezTo>
                        <a:pt x="156" y="1"/>
                        <a:pt x="158" y="1"/>
                        <a:pt x="159" y="1"/>
                      </a:cubicBezTo>
                      <a:cubicBezTo>
                        <a:pt x="161" y="1"/>
                        <a:pt x="162" y="1"/>
                        <a:pt x="163" y="2"/>
                      </a:cubicBezTo>
                      <a:cubicBezTo>
                        <a:pt x="164" y="3"/>
                        <a:pt x="164" y="4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lnTo>
                        <a:pt x="168" y="44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4" name="Oval 464">
                  <a:extLst>
                    <a:ext uri="{FF2B5EF4-FFF2-40B4-BE49-F238E27FC236}">
                      <a16:creationId xmlns:a16="http://schemas.microsoft.com/office/drawing/2014/main" id="{3FD0B8C0-E036-4764-823B-D237EC82E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1" y="3883025"/>
                  <a:ext cx="241300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5" name="Freeform 465">
                  <a:extLst>
                    <a:ext uri="{FF2B5EF4-FFF2-40B4-BE49-F238E27FC236}">
                      <a16:creationId xmlns:a16="http://schemas.microsoft.com/office/drawing/2014/main" id="{E605FB0D-6CB2-4CD6-9759-5CEFFE939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4001" y="3883025"/>
                  <a:ext cx="246063" cy="242888"/>
                </a:xfrm>
                <a:custGeom>
                  <a:avLst/>
                  <a:gdLst>
                    <a:gd name="T0" fmla="*/ 0 w 65"/>
                    <a:gd name="T1" fmla="*/ 32 h 64"/>
                    <a:gd name="T2" fmla="*/ 0 w 65"/>
                    <a:gd name="T3" fmla="*/ 32 h 64"/>
                    <a:gd name="T4" fmla="*/ 9 w 65"/>
                    <a:gd name="T5" fmla="*/ 55 h 64"/>
                    <a:gd name="T6" fmla="*/ 32 w 65"/>
                    <a:gd name="T7" fmla="*/ 64 h 64"/>
                    <a:gd name="T8" fmla="*/ 55 w 65"/>
                    <a:gd name="T9" fmla="*/ 55 h 64"/>
                    <a:gd name="T10" fmla="*/ 65 w 65"/>
                    <a:gd name="T11" fmla="*/ 32 h 64"/>
                    <a:gd name="T12" fmla="*/ 55 w 65"/>
                    <a:gd name="T13" fmla="*/ 9 h 64"/>
                    <a:gd name="T14" fmla="*/ 32 w 65"/>
                    <a:gd name="T15" fmla="*/ 0 h 64"/>
                    <a:gd name="T16" fmla="*/ 9 w 65"/>
                    <a:gd name="T17" fmla="*/ 9 h 64"/>
                    <a:gd name="T18" fmla="*/ 0 w 65"/>
                    <a:gd name="T19" fmla="*/ 32 h 64"/>
                    <a:gd name="T20" fmla="*/ 0 w 65"/>
                    <a:gd name="T21" fmla="*/ 32 h 64"/>
                    <a:gd name="T22" fmla="*/ 1 w 65"/>
                    <a:gd name="T23" fmla="*/ 32 h 64"/>
                    <a:gd name="T24" fmla="*/ 10 w 65"/>
                    <a:gd name="T25" fmla="*/ 10 h 64"/>
                    <a:gd name="T26" fmla="*/ 32 w 65"/>
                    <a:gd name="T27" fmla="*/ 1 h 64"/>
                    <a:gd name="T28" fmla="*/ 55 w 65"/>
                    <a:gd name="T29" fmla="*/ 10 h 64"/>
                    <a:gd name="T30" fmla="*/ 64 w 65"/>
                    <a:gd name="T31" fmla="*/ 32 h 64"/>
                    <a:gd name="T32" fmla="*/ 55 w 65"/>
                    <a:gd name="T33" fmla="*/ 54 h 64"/>
                    <a:gd name="T34" fmla="*/ 32 w 65"/>
                    <a:gd name="T35" fmla="*/ 63 h 64"/>
                    <a:gd name="T36" fmla="*/ 10 w 65"/>
                    <a:gd name="T37" fmla="*/ 54 h 64"/>
                    <a:gd name="T38" fmla="*/ 1 w 65"/>
                    <a:gd name="T39" fmla="*/ 32 h 64"/>
                    <a:gd name="T40" fmla="*/ 0 w 65"/>
                    <a:gd name="T41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64">
                      <a:moveTo>
                        <a:pt x="0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4" y="49"/>
                        <a:pt x="9" y="55"/>
                      </a:cubicBezTo>
                      <a:cubicBezTo>
                        <a:pt x="15" y="60"/>
                        <a:pt x="23" y="64"/>
                        <a:pt x="32" y="64"/>
                      </a:cubicBezTo>
                      <a:cubicBezTo>
                        <a:pt x="41" y="64"/>
                        <a:pt x="49" y="60"/>
                        <a:pt x="55" y="55"/>
                      </a:cubicBezTo>
                      <a:cubicBezTo>
                        <a:pt x="61" y="49"/>
                        <a:pt x="65" y="41"/>
                        <a:pt x="65" y="32"/>
                      </a:cubicBezTo>
                      <a:cubicBezTo>
                        <a:pt x="65" y="23"/>
                        <a:pt x="61" y="15"/>
                        <a:pt x="55" y="9"/>
                      </a:cubicBezTo>
                      <a:cubicBezTo>
                        <a:pt x="49" y="4"/>
                        <a:pt x="41" y="0"/>
                        <a:pt x="32" y="0"/>
                      </a:cubicBezTo>
                      <a:cubicBezTo>
                        <a:pt x="23" y="0"/>
                        <a:pt x="15" y="4"/>
                        <a:pt x="9" y="9"/>
                      </a:cubicBezTo>
                      <a:cubicBezTo>
                        <a:pt x="4" y="15"/>
                        <a:pt x="0" y="23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4" y="16"/>
                        <a:pt x="10" y="10"/>
                      </a:cubicBezTo>
                      <a:cubicBezTo>
                        <a:pt x="16" y="4"/>
                        <a:pt x="24" y="1"/>
                        <a:pt x="32" y="1"/>
                      </a:cubicBezTo>
                      <a:cubicBezTo>
                        <a:pt x="41" y="1"/>
                        <a:pt x="49" y="4"/>
                        <a:pt x="55" y="10"/>
                      </a:cubicBezTo>
                      <a:cubicBezTo>
                        <a:pt x="60" y="16"/>
                        <a:pt x="64" y="23"/>
                        <a:pt x="64" y="32"/>
                      </a:cubicBezTo>
                      <a:cubicBezTo>
                        <a:pt x="64" y="41"/>
                        <a:pt x="60" y="48"/>
                        <a:pt x="55" y="54"/>
                      </a:cubicBezTo>
                      <a:cubicBezTo>
                        <a:pt x="49" y="60"/>
                        <a:pt x="41" y="63"/>
                        <a:pt x="32" y="63"/>
                      </a:cubicBezTo>
                      <a:cubicBezTo>
                        <a:pt x="24" y="63"/>
                        <a:pt x="16" y="60"/>
                        <a:pt x="10" y="54"/>
                      </a:cubicBezTo>
                      <a:cubicBezTo>
                        <a:pt x="4" y="48"/>
                        <a:pt x="1" y="41"/>
                        <a:pt x="1" y="32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6" name="Freeform 466">
                  <a:extLst>
                    <a:ext uri="{FF2B5EF4-FFF2-40B4-BE49-F238E27FC236}">
                      <a16:creationId xmlns:a16="http://schemas.microsoft.com/office/drawing/2014/main" id="{95A4FD73-9D9A-4023-AA74-FA8100C0B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5326" y="3375025"/>
                  <a:ext cx="630238" cy="819150"/>
                </a:xfrm>
                <a:custGeom>
                  <a:avLst/>
                  <a:gdLst>
                    <a:gd name="T0" fmla="*/ 167 w 167"/>
                    <a:gd name="T1" fmla="*/ 44 h 216"/>
                    <a:gd name="T2" fmla="*/ 164 w 167"/>
                    <a:gd name="T3" fmla="*/ 5 h 216"/>
                    <a:gd name="T4" fmla="*/ 159 w 167"/>
                    <a:gd name="T5" fmla="*/ 0 h 216"/>
                    <a:gd name="T6" fmla="*/ 153 w 167"/>
                    <a:gd name="T7" fmla="*/ 5 h 216"/>
                    <a:gd name="T8" fmla="*/ 155 w 167"/>
                    <a:gd name="T9" fmla="*/ 43 h 216"/>
                    <a:gd name="T10" fmla="*/ 145 w 167"/>
                    <a:gd name="T11" fmla="*/ 43 h 216"/>
                    <a:gd name="T12" fmla="*/ 146 w 167"/>
                    <a:gd name="T13" fmla="*/ 5 h 216"/>
                    <a:gd name="T14" fmla="*/ 140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3 w 167"/>
                    <a:gd name="T21" fmla="*/ 43 h 216"/>
                    <a:gd name="T22" fmla="*/ 120 w 167"/>
                    <a:gd name="T23" fmla="*/ 5 h 216"/>
                    <a:gd name="T24" fmla="*/ 114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0 w 167"/>
                    <a:gd name="T31" fmla="*/ 43 h 216"/>
                    <a:gd name="T32" fmla="*/ 102 w 167"/>
                    <a:gd name="T33" fmla="*/ 5 h 216"/>
                    <a:gd name="T34" fmla="*/ 96 w 167"/>
                    <a:gd name="T35" fmla="*/ 0 h 216"/>
                    <a:gd name="T36" fmla="*/ 90 w 167"/>
                    <a:gd name="T37" fmla="*/ 5 h 216"/>
                    <a:gd name="T38" fmla="*/ 89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5 w 167"/>
                    <a:gd name="T45" fmla="*/ 0 h 216"/>
                    <a:gd name="T46" fmla="*/ 70 w 167"/>
                    <a:gd name="T47" fmla="*/ 5 h 216"/>
                    <a:gd name="T48" fmla="*/ 67 w 167"/>
                    <a:gd name="T49" fmla="*/ 43 h 216"/>
                    <a:gd name="T50" fmla="*/ 56 w 167"/>
                    <a:gd name="T51" fmla="*/ 43 h 216"/>
                    <a:gd name="T52" fmla="*/ 53 w 167"/>
                    <a:gd name="T53" fmla="*/ 5 h 216"/>
                    <a:gd name="T54" fmla="*/ 48 w 167"/>
                    <a:gd name="T55" fmla="*/ 0 h 216"/>
                    <a:gd name="T56" fmla="*/ 42 w 167"/>
                    <a:gd name="T57" fmla="*/ 5 h 216"/>
                    <a:gd name="T58" fmla="*/ 45 w 167"/>
                    <a:gd name="T59" fmla="*/ 43 h 216"/>
                    <a:gd name="T60" fmla="*/ 34 w 167"/>
                    <a:gd name="T61" fmla="*/ 43 h 216"/>
                    <a:gd name="T62" fmla="*/ 32 w 167"/>
                    <a:gd name="T63" fmla="*/ 5 h 216"/>
                    <a:gd name="T64" fmla="*/ 26 w 167"/>
                    <a:gd name="T65" fmla="*/ 0 h 216"/>
                    <a:gd name="T66" fmla="*/ 20 w 167"/>
                    <a:gd name="T67" fmla="*/ 5 h 216"/>
                    <a:gd name="T68" fmla="*/ 23 w 167"/>
                    <a:gd name="T69" fmla="*/ 43 h 216"/>
                    <a:gd name="T70" fmla="*/ 12 w 167"/>
                    <a:gd name="T71" fmla="*/ 43 h 216"/>
                    <a:gd name="T72" fmla="*/ 15 w 167"/>
                    <a:gd name="T73" fmla="*/ 5 h 216"/>
                    <a:gd name="T74" fmla="*/ 9 w 167"/>
                    <a:gd name="T75" fmla="*/ 0 h 216"/>
                    <a:gd name="T76" fmla="*/ 4 w 167"/>
                    <a:gd name="T77" fmla="*/ 5 h 216"/>
                    <a:gd name="T78" fmla="*/ 0 w 167"/>
                    <a:gd name="T79" fmla="*/ 43 h 216"/>
                    <a:gd name="T80" fmla="*/ 0 w 167"/>
                    <a:gd name="T81" fmla="*/ 187 h 216"/>
                    <a:gd name="T82" fmla="*/ 22 w 167"/>
                    <a:gd name="T83" fmla="*/ 216 h 216"/>
                    <a:gd name="T84" fmla="*/ 145 w 167"/>
                    <a:gd name="T85" fmla="*/ 216 h 216"/>
                    <a:gd name="T86" fmla="*/ 167 w 167"/>
                    <a:gd name="T87" fmla="*/ 187 h 216"/>
                    <a:gd name="T88" fmla="*/ 167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7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2" y="0"/>
                        <a:pt x="159" y="0"/>
                      </a:cubicBezTo>
                      <a:cubicBezTo>
                        <a:pt x="155" y="0"/>
                        <a:pt x="153" y="3"/>
                        <a:pt x="153" y="5"/>
                      </a:cubicBezTo>
                      <a:cubicBezTo>
                        <a:pt x="153" y="5"/>
                        <a:pt x="155" y="40"/>
                        <a:pt x="155" y="43"/>
                      </a:cubicBezTo>
                      <a:cubicBezTo>
                        <a:pt x="155" y="47"/>
                        <a:pt x="145" y="47"/>
                        <a:pt x="145" y="43"/>
                      </a:cubicBezTo>
                      <a:cubicBezTo>
                        <a:pt x="145" y="41"/>
                        <a:pt x="146" y="5"/>
                        <a:pt x="146" y="5"/>
                      </a:cubicBezTo>
                      <a:cubicBezTo>
                        <a:pt x="146" y="3"/>
                        <a:pt x="143" y="0"/>
                        <a:pt x="140" y="0"/>
                      </a:cubicBezTo>
                      <a:cubicBezTo>
                        <a:pt x="137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3" y="47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3"/>
                        <a:pt x="117" y="0"/>
                        <a:pt x="114" y="0"/>
                      </a:cubicBezTo>
                      <a:cubicBezTo>
                        <a:pt x="111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0" y="47"/>
                        <a:pt x="100" y="43"/>
                      </a:cubicBezTo>
                      <a:cubicBezTo>
                        <a:pt x="100" y="39"/>
                        <a:pt x="102" y="5"/>
                        <a:pt x="102" y="5"/>
                      </a:cubicBezTo>
                      <a:cubicBezTo>
                        <a:pt x="102" y="3"/>
                        <a:pt x="99" y="0"/>
                        <a:pt x="96" y="0"/>
                      </a:cubicBezTo>
                      <a:cubicBezTo>
                        <a:pt x="93" y="0"/>
                        <a:pt x="90" y="3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9" y="0"/>
                        <a:pt x="75" y="0"/>
                      </a:cubicBezTo>
                      <a:cubicBezTo>
                        <a:pt x="72" y="0"/>
                        <a:pt x="70" y="3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7"/>
                        <a:pt x="56" y="47"/>
                        <a:pt x="56" y="43"/>
                      </a:cubicBezTo>
                      <a:cubicBezTo>
                        <a:pt x="56" y="39"/>
                        <a:pt x="53" y="5"/>
                        <a:pt x="53" y="5"/>
                      </a:cubicBezTo>
                      <a:cubicBezTo>
                        <a:pt x="53" y="3"/>
                        <a:pt x="51" y="0"/>
                        <a:pt x="48" y="0"/>
                      </a:cubicBezTo>
                      <a:cubicBezTo>
                        <a:pt x="45" y="0"/>
                        <a:pt x="42" y="3"/>
                        <a:pt x="42" y="5"/>
                      </a:cubicBezTo>
                      <a:cubicBezTo>
                        <a:pt x="42" y="5"/>
                        <a:pt x="45" y="39"/>
                        <a:pt x="45" y="43"/>
                      </a:cubicBezTo>
                      <a:cubicBezTo>
                        <a:pt x="45" y="47"/>
                        <a:pt x="34" y="47"/>
                        <a:pt x="34" y="43"/>
                      </a:cubicBezTo>
                      <a:cubicBezTo>
                        <a:pt x="34" y="39"/>
                        <a:pt x="32" y="5"/>
                        <a:pt x="32" y="5"/>
                      </a:cubicBezTo>
                      <a:cubicBezTo>
                        <a:pt x="32" y="3"/>
                        <a:pt x="29" y="0"/>
                        <a:pt x="26" y="0"/>
                      </a:cubicBezTo>
                      <a:cubicBezTo>
                        <a:pt x="23" y="0"/>
                        <a:pt x="20" y="3"/>
                        <a:pt x="20" y="5"/>
                      </a:cubicBezTo>
                      <a:cubicBezTo>
                        <a:pt x="20" y="5"/>
                        <a:pt x="23" y="39"/>
                        <a:pt x="23" y="43"/>
                      </a:cubicBezTo>
                      <a:cubicBezTo>
                        <a:pt x="23" y="47"/>
                        <a:pt x="12" y="47"/>
                        <a:pt x="12" y="43"/>
                      </a:cubicBezTo>
                      <a:cubicBezTo>
                        <a:pt x="12" y="39"/>
                        <a:pt x="15" y="5"/>
                        <a:pt x="15" y="5"/>
                      </a:cubicBezTo>
                      <a:cubicBezTo>
                        <a:pt x="15" y="3"/>
                        <a:pt x="12" y="0"/>
                        <a:pt x="9" y="0"/>
                      </a:cubicBezTo>
                      <a:cubicBezTo>
                        <a:pt x="6" y="0"/>
                        <a:pt x="4" y="3"/>
                        <a:pt x="4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10" y="216"/>
                        <a:pt x="22" y="216"/>
                      </a:cubicBezTo>
                      <a:cubicBezTo>
                        <a:pt x="145" y="216"/>
                        <a:pt x="145" y="216"/>
                        <a:pt x="145" y="216"/>
                      </a:cubicBezTo>
                      <a:cubicBezTo>
                        <a:pt x="157" y="216"/>
                        <a:pt x="167" y="203"/>
                        <a:pt x="167" y="187"/>
                      </a:cubicBezTo>
                      <a:lnTo>
                        <a:pt x="167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7" name="Freeform 467">
                  <a:extLst>
                    <a:ext uri="{FF2B5EF4-FFF2-40B4-BE49-F238E27FC236}">
                      <a16:creationId xmlns:a16="http://schemas.microsoft.com/office/drawing/2014/main" id="{84611D7C-C4B5-48F3-AE08-33E25BA08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5326" y="3375025"/>
                  <a:ext cx="635000" cy="822325"/>
                </a:xfrm>
                <a:custGeom>
                  <a:avLst/>
                  <a:gdLst>
                    <a:gd name="T0" fmla="*/ 164 w 168"/>
                    <a:gd name="T1" fmla="*/ 5 h 217"/>
                    <a:gd name="T2" fmla="*/ 152 w 168"/>
                    <a:gd name="T3" fmla="*/ 5 h 217"/>
                    <a:gd name="T4" fmla="*/ 155 w 168"/>
                    <a:gd name="T5" fmla="*/ 43 h 217"/>
                    <a:gd name="T6" fmla="*/ 145 w 168"/>
                    <a:gd name="T7" fmla="*/ 43 h 217"/>
                    <a:gd name="T8" fmla="*/ 146 w 168"/>
                    <a:gd name="T9" fmla="*/ 5 h 217"/>
                    <a:gd name="T10" fmla="*/ 134 w 168"/>
                    <a:gd name="T11" fmla="*/ 5 h 217"/>
                    <a:gd name="T12" fmla="*/ 124 w 168"/>
                    <a:gd name="T13" fmla="*/ 45 h 217"/>
                    <a:gd name="T14" fmla="*/ 120 w 168"/>
                    <a:gd name="T15" fmla="*/ 5 h 217"/>
                    <a:gd name="T16" fmla="*/ 108 w 168"/>
                    <a:gd name="T17" fmla="*/ 5 h 217"/>
                    <a:gd name="T18" fmla="*/ 106 w 168"/>
                    <a:gd name="T19" fmla="*/ 46 h 217"/>
                    <a:gd name="T20" fmla="*/ 102 w 168"/>
                    <a:gd name="T21" fmla="*/ 5 h 217"/>
                    <a:gd name="T22" fmla="*/ 90 w 168"/>
                    <a:gd name="T23" fmla="*/ 5 h 217"/>
                    <a:gd name="T24" fmla="*/ 87 w 168"/>
                    <a:gd name="T25" fmla="*/ 45 h 217"/>
                    <a:gd name="T26" fmla="*/ 80 w 168"/>
                    <a:gd name="T27" fmla="*/ 23 h 217"/>
                    <a:gd name="T28" fmla="*/ 75 w 168"/>
                    <a:gd name="T29" fmla="*/ 0 h 217"/>
                    <a:gd name="T30" fmla="*/ 66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3 w 168"/>
                    <a:gd name="T37" fmla="*/ 23 h 217"/>
                    <a:gd name="T38" fmla="*/ 36 w 168"/>
                    <a:gd name="T39" fmla="*/ 45 h 217"/>
                    <a:gd name="T40" fmla="*/ 32 w 168"/>
                    <a:gd name="T41" fmla="*/ 5 h 217"/>
                    <a:gd name="T42" fmla="*/ 20 w 168"/>
                    <a:gd name="T43" fmla="*/ 5 h 217"/>
                    <a:gd name="T44" fmla="*/ 17 w 168"/>
                    <a:gd name="T45" fmla="*/ 46 h 217"/>
                    <a:gd name="T46" fmla="*/ 15 w 168"/>
                    <a:gd name="T47" fmla="*/ 5 h 217"/>
                    <a:gd name="T48" fmla="*/ 3 w 168"/>
                    <a:gd name="T49" fmla="*/ 5 h 217"/>
                    <a:gd name="T50" fmla="*/ 0 w 168"/>
                    <a:gd name="T51" fmla="*/ 187 h 217"/>
                    <a:gd name="T52" fmla="*/ 161 w 168"/>
                    <a:gd name="T53" fmla="*/ 208 h 217"/>
                    <a:gd name="T54" fmla="*/ 167 w 168"/>
                    <a:gd name="T55" fmla="*/ 44 h 217"/>
                    <a:gd name="T56" fmla="*/ 145 w 168"/>
                    <a:gd name="T57" fmla="*/ 216 h 217"/>
                    <a:gd name="T58" fmla="*/ 1 w 168"/>
                    <a:gd name="T59" fmla="*/ 43 h 217"/>
                    <a:gd name="T60" fmla="*/ 9 w 168"/>
                    <a:gd name="T61" fmla="*/ 1 h 217"/>
                    <a:gd name="T62" fmla="*/ 15 w 168"/>
                    <a:gd name="T63" fmla="*/ 5 h 217"/>
                    <a:gd name="T64" fmla="*/ 21 w 168"/>
                    <a:gd name="T65" fmla="*/ 46 h 217"/>
                    <a:gd name="T66" fmla="*/ 21 w 168"/>
                    <a:gd name="T67" fmla="*/ 5 h 217"/>
                    <a:gd name="T68" fmla="*/ 31 w 168"/>
                    <a:gd name="T69" fmla="*/ 5 h 217"/>
                    <a:gd name="T70" fmla="*/ 36 w 168"/>
                    <a:gd name="T71" fmla="*/ 46 h 217"/>
                    <a:gd name="T72" fmla="*/ 42 w 168"/>
                    <a:gd name="T73" fmla="*/ 5 h 217"/>
                    <a:gd name="T74" fmla="*/ 52 w 168"/>
                    <a:gd name="T75" fmla="*/ 2 h 217"/>
                    <a:gd name="T76" fmla="*/ 54 w 168"/>
                    <a:gd name="T77" fmla="*/ 23 h 217"/>
                    <a:gd name="T78" fmla="*/ 65 w 168"/>
                    <a:gd name="T79" fmla="*/ 46 h 217"/>
                    <a:gd name="T80" fmla="*/ 70 w 168"/>
                    <a:gd name="T81" fmla="*/ 5 h 217"/>
                    <a:gd name="T82" fmla="*/ 81 w 168"/>
                    <a:gd name="T83" fmla="*/ 5 h 217"/>
                    <a:gd name="T84" fmla="*/ 80 w 168"/>
                    <a:gd name="T85" fmla="*/ 46 h 217"/>
                    <a:gd name="T86" fmla="*/ 90 w 168"/>
                    <a:gd name="T87" fmla="*/ 23 h 217"/>
                    <a:gd name="T88" fmla="*/ 92 w 168"/>
                    <a:gd name="T89" fmla="*/ 2 h 217"/>
                    <a:gd name="T90" fmla="*/ 102 w 168"/>
                    <a:gd name="T91" fmla="*/ 5 h 217"/>
                    <a:gd name="T92" fmla="*/ 106 w 168"/>
                    <a:gd name="T93" fmla="*/ 47 h 217"/>
                    <a:gd name="T94" fmla="*/ 108 w 168"/>
                    <a:gd name="T95" fmla="*/ 5 h 217"/>
                    <a:gd name="T96" fmla="*/ 118 w 168"/>
                    <a:gd name="T97" fmla="*/ 2 h 217"/>
                    <a:gd name="T98" fmla="*/ 121 w 168"/>
                    <a:gd name="T99" fmla="*/ 23 h 217"/>
                    <a:gd name="T100" fmla="*/ 132 w 168"/>
                    <a:gd name="T101" fmla="*/ 46 h 217"/>
                    <a:gd name="T102" fmla="*/ 135 w 168"/>
                    <a:gd name="T103" fmla="*/ 5 h 217"/>
                    <a:gd name="T104" fmla="*/ 144 w 168"/>
                    <a:gd name="T105" fmla="*/ 2 h 217"/>
                    <a:gd name="T106" fmla="*/ 144 w 168"/>
                    <a:gd name="T107" fmla="*/ 43 h 217"/>
                    <a:gd name="T108" fmla="*/ 156 w 168"/>
                    <a:gd name="T109" fmla="*/ 43 h 217"/>
                    <a:gd name="T110" fmla="*/ 153 w 168"/>
                    <a:gd name="T111" fmla="*/ 5 h 217"/>
                    <a:gd name="T112" fmla="*/ 164 w 168"/>
                    <a:gd name="T113" fmla="*/ 5 h 217"/>
                    <a:gd name="T114" fmla="*/ 167 w 168"/>
                    <a:gd name="T115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8" h="217">
                      <a:moveTo>
                        <a:pt x="167" y="44"/>
                      </a:move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2" y="0"/>
                        <a:pt x="159" y="0"/>
                      </a:cubicBezTo>
                      <a:cubicBezTo>
                        <a:pt x="155" y="0"/>
                        <a:pt x="152" y="2"/>
                        <a:pt x="152" y="5"/>
                      </a:cubicBezTo>
                      <a:cubicBezTo>
                        <a:pt x="152" y="5"/>
                        <a:pt x="152" y="5"/>
                        <a:pt x="152" y="5"/>
                      </a:cubicBezTo>
                      <a:cubicBezTo>
                        <a:pt x="152" y="5"/>
                        <a:pt x="152" y="5"/>
                        <a:pt x="152" y="5"/>
                      </a:cubicBezTo>
                      <a:cubicBezTo>
                        <a:pt x="152" y="5"/>
                        <a:pt x="153" y="14"/>
                        <a:pt x="154" y="23"/>
                      </a:cubicBezTo>
                      <a:cubicBezTo>
                        <a:pt x="154" y="32"/>
                        <a:pt x="155" y="41"/>
                        <a:pt x="155" y="43"/>
                      </a:cubicBezTo>
                      <a:cubicBezTo>
                        <a:pt x="155" y="43"/>
                        <a:pt x="155" y="43"/>
                        <a:pt x="155" y="43"/>
                      </a:cubicBezTo>
                      <a:cubicBezTo>
                        <a:pt x="155" y="44"/>
                        <a:pt x="154" y="45"/>
                        <a:pt x="153" y="45"/>
                      </a:cubicBezTo>
                      <a:cubicBezTo>
                        <a:pt x="153" y="46"/>
                        <a:pt x="151" y="46"/>
                        <a:pt x="150" y="46"/>
                      </a:cubicBezTo>
                      <a:cubicBezTo>
                        <a:pt x="149" y="46"/>
                        <a:pt x="147" y="46"/>
                        <a:pt x="147" y="45"/>
                      </a:cubicBezTo>
                      <a:cubicBezTo>
                        <a:pt x="146" y="45"/>
                        <a:pt x="145" y="44"/>
                        <a:pt x="145" y="43"/>
                      </a:cubicBezTo>
                      <a:cubicBezTo>
                        <a:pt x="145" y="42"/>
                        <a:pt x="145" y="32"/>
                        <a:pt x="146" y="23"/>
                      </a:cubicBezTo>
                      <a:cubicBezTo>
                        <a:pt x="146" y="14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2"/>
                        <a:pt x="143" y="0"/>
                        <a:pt x="140" y="0"/>
                      </a:cubicBezTo>
                      <a:cubicBezTo>
                        <a:pt x="137" y="0"/>
                        <a:pt x="134" y="2"/>
                        <a:pt x="134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4"/>
                        <a:pt x="132" y="45"/>
                        <a:pt x="131" y="45"/>
                      </a:cubicBezTo>
                      <a:cubicBezTo>
                        <a:pt x="130" y="46"/>
                        <a:pt x="129" y="46"/>
                        <a:pt x="128" y="46"/>
                      </a:cubicBezTo>
                      <a:cubicBezTo>
                        <a:pt x="127" y="46"/>
                        <a:pt x="125" y="46"/>
                        <a:pt x="124" y="45"/>
                      </a:cubicBezTo>
                      <a:cubicBezTo>
                        <a:pt x="124" y="45"/>
                        <a:pt x="123" y="44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2"/>
                        <a:pt x="117" y="0"/>
                        <a:pt x="114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14"/>
                        <a:pt x="109" y="23"/>
                      </a:cubicBezTo>
                      <a:cubicBezTo>
                        <a:pt x="110" y="32"/>
                        <a:pt x="111" y="41"/>
                        <a:pt x="111" y="43"/>
                      </a:cubicBezTo>
                      <a:cubicBezTo>
                        <a:pt x="111" y="44"/>
                        <a:pt x="110" y="45"/>
                        <a:pt x="109" y="45"/>
                      </a:cubicBezTo>
                      <a:cubicBezTo>
                        <a:pt x="108" y="46"/>
                        <a:pt x="107" y="46"/>
                        <a:pt x="106" y="46"/>
                      </a:cubicBezTo>
                      <a:cubicBezTo>
                        <a:pt x="105" y="46"/>
                        <a:pt x="103" y="46"/>
                        <a:pt x="102" y="45"/>
                      </a:cubicBezTo>
                      <a:cubicBezTo>
                        <a:pt x="101" y="45"/>
                        <a:pt x="101" y="44"/>
                        <a:pt x="101" y="43"/>
                      </a:cubicBezTo>
                      <a:cubicBezTo>
                        <a:pt x="101" y="41"/>
                        <a:pt x="101" y="32"/>
                        <a:pt x="101" y="23"/>
                      </a:cubicBezTo>
                      <a:cubicBezTo>
                        <a:pt x="102" y="14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2"/>
                        <a:pt x="99" y="0"/>
                        <a:pt x="96" y="0"/>
                      </a:cubicBezTo>
                      <a:cubicBezTo>
                        <a:pt x="93" y="0"/>
                        <a:pt x="90" y="2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4"/>
                        <a:pt x="88" y="45"/>
                        <a:pt x="87" y="45"/>
                      </a:cubicBezTo>
                      <a:cubicBezTo>
                        <a:pt x="86" y="46"/>
                        <a:pt x="85" y="46"/>
                        <a:pt x="84" y="46"/>
                      </a:cubicBezTo>
                      <a:cubicBezTo>
                        <a:pt x="82" y="46"/>
                        <a:pt x="81" y="46"/>
                        <a:pt x="80" y="45"/>
                      </a:cubicBezTo>
                      <a:cubicBezTo>
                        <a:pt x="79" y="45"/>
                        <a:pt x="79" y="44"/>
                        <a:pt x="79" y="43"/>
                      </a:cubicBezTo>
                      <a:cubicBezTo>
                        <a:pt x="79" y="41"/>
                        <a:pt x="79" y="32"/>
                        <a:pt x="80" y="23"/>
                      </a:cubicBezTo>
                      <a:cubicBezTo>
                        <a:pt x="81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79" y="0"/>
                        <a:pt x="75" y="0"/>
                      </a:cubicBezTo>
                      <a:cubicBezTo>
                        <a:pt x="72" y="0"/>
                        <a:pt x="69" y="2"/>
                        <a:pt x="69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5"/>
                        <a:pt x="66" y="39"/>
                        <a:pt x="66" y="43"/>
                      </a:cubicBezTo>
                      <a:cubicBezTo>
                        <a:pt x="66" y="44"/>
                        <a:pt x="66" y="45"/>
                        <a:pt x="65" y="45"/>
                      </a:cubicBezTo>
                      <a:cubicBezTo>
                        <a:pt x="64" y="46"/>
                        <a:pt x="63" y="46"/>
                        <a:pt x="62" y="46"/>
                      </a:cubicBezTo>
                      <a:cubicBezTo>
                        <a:pt x="60" y="46"/>
                        <a:pt x="59" y="46"/>
                        <a:pt x="58" y="45"/>
                      </a:cubicBezTo>
                      <a:cubicBezTo>
                        <a:pt x="57" y="45"/>
                        <a:pt x="57" y="44"/>
                        <a:pt x="57" y="43"/>
                      </a:cubicBezTo>
                      <a:cubicBezTo>
                        <a:pt x="57" y="39"/>
                        <a:pt x="54" y="5"/>
                        <a:pt x="54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1" y="0"/>
                        <a:pt x="48" y="0"/>
                      </a:cubicBezTo>
                      <a:cubicBezTo>
                        <a:pt x="44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14"/>
                        <a:pt x="43" y="23"/>
                      </a:cubicBezTo>
                      <a:cubicBezTo>
                        <a:pt x="44" y="32"/>
                        <a:pt x="44" y="41"/>
                        <a:pt x="44" y="43"/>
                      </a:cubicBezTo>
                      <a:cubicBezTo>
                        <a:pt x="44" y="44"/>
                        <a:pt x="44" y="45"/>
                        <a:pt x="43" y="45"/>
                      </a:cubicBezTo>
                      <a:cubicBezTo>
                        <a:pt x="42" y="46"/>
                        <a:pt x="41" y="46"/>
                        <a:pt x="39" y="46"/>
                      </a:cubicBezTo>
                      <a:cubicBezTo>
                        <a:pt x="38" y="46"/>
                        <a:pt x="37" y="46"/>
                        <a:pt x="36" y="45"/>
                      </a:cubicBezTo>
                      <a:cubicBezTo>
                        <a:pt x="35" y="45"/>
                        <a:pt x="35" y="44"/>
                        <a:pt x="35" y="43"/>
                      </a:cubicBezTo>
                      <a:cubicBezTo>
                        <a:pt x="35" y="39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2"/>
                        <a:pt x="29" y="0"/>
                        <a:pt x="26" y="0"/>
                      </a:cubicBezTo>
                      <a:cubicBezTo>
                        <a:pt x="23" y="0"/>
                        <a:pt x="20" y="2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1" y="14"/>
                        <a:pt x="21" y="23"/>
                      </a:cubicBezTo>
                      <a:cubicBezTo>
                        <a:pt x="22" y="32"/>
                        <a:pt x="22" y="41"/>
                        <a:pt x="22" y="43"/>
                      </a:cubicBezTo>
                      <a:cubicBezTo>
                        <a:pt x="22" y="44"/>
                        <a:pt x="22" y="45"/>
                        <a:pt x="21" y="45"/>
                      </a:cubicBezTo>
                      <a:cubicBezTo>
                        <a:pt x="20" y="46"/>
                        <a:pt x="19" y="46"/>
                        <a:pt x="17" y="46"/>
                      </a:cubicBezTo>
                      <a:cubicBezTo>
                        <a:pt x="16" y="46"/>
                        <a:pt x="15" y="46"/>
                        <a:pt x="14" y="45"/>
                      </a:cubicBezTo>
                      <a:cubicBezTo>
                        <a:pt x="13" y="45"/>
                        <a:pt x="12" y="44"/>
                        <a:pt x="12" y="43"/>
                      </a:cubicBezTo>
                      <a:cubicBezTo>
                        <a:pt x="12" y="41"/>
                        <a:pt x="13" y="32"/>
                        <a:pt x="14" y="23"/>
                      </a:cubicBezTo>
                      <a:cubicBezTo>
                        <a:pt x="15" y="14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2"/>
                        <a:pt x="13" y="0"/>
                        <a:pt x="9" y="0"/>
                      </a:cubicBezTo>
                      <a:cubicBezTo>
                        <a:pt x="6" y="0"/>
                        <a:pt x="3" y="2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2" y="203"/>
                        <a:pt x="6" y="208"/>
                      </a:cubicBezTo>
                      <a:cubicBezTo>
                        <a:pt x="10" y="213"/>
                        <a:pt x="16" y="217"/>
                        <a:pt x="22" y="217"/>
                      </a:cubicBezTo>
                      <a:cubicBezTo>
                        <a:pt x="145" y="217"/>
                        <a:pt x="145" y="217"/>
                        <a:pt x="145" y="217"/>
                      </a:cubicBezTo>
                      <a:cubicBezTo>
                        <a:pt x="152" y="217"/>
                        <a:pt x="157" y="213"/>
                        <a:pt x="161" y="208"/>
                      </a:cubicBezTo>
                      <a:cubicBezTo>
                        <a:pt x="165" y="203"/>
                        <a:pt x="168" y="196"/>
                        <a:pt x="168" y="187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187"/>
                        <a:pt x="167" y="187"/>
                        <a:pt x="167" y="187"/>
                      </a:cubicBezTo>
                      <a:cubicBezTo>
                        <a:pt x="167" y="195"/>
                        <a:pt x="164" y="203"/>
                        <a:pt x="161" y="208"/>
                      </a:cubicBezTo>
                      <a:cubicBezTo>
                        <a:pt x="157" y="213"/>
                        <a:pt x="151" y="216"/>
                        <a:pt x="145" y="216"/>
                      </a:cubicBezTo>
                      <a:cubicBezTo>
                        <a:pt x="22" y="216"/>
                        <a:pt x="22" y="216"/>
                        <a:pt x="22" y="216"/>
                      </a:cubicBezTo>
                      <a:cubicBezTo>
                        <a:pt x="16" y="216"/>
                        <a:pt x="11" y="213"/>
                        <a:pt x="7" y="208"/>
                      </a:cubicBezTo>
                      <a:cubicBezTo>
                        <a:pt x="3" y="203"/>
                        <a:pt x="1" y="195"/>
                        <a:pt x="1" y="187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3"/>
                        <a:pt x="5" y="2"/>
                      </a:cubicBezTo>
                      <a:cubicBezTo>
                        <a:pt x="6" y="1"/>
                        <a:pt x="8" y="1"/>
                        <a:pt x="9" y="1"/>
                      </a:cubicBezTo>
                      <a:cubicBezTo>
                        <a:pt x="11" y="1"/>
                        <a:pt x="12" y="1"/>
                        <a:pt x="13" y="2"/>
                      </a:cubicBezTo>
                      <a:cubicBezTo>
                        <a:pt x="14" y="3"/>
                        <a:pt x="15" y="4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2" y="45"/>
                        <a:pt x="13" y="46"/>
                      </a:cubicBezTo>
                      <a:cubicBezTo>
                        <a:pt x="15" y="46"/>
                        <a:pt x="16" y="47"/>
                        <a:pt x="17" y="47"/>
                      </a:cubicBezTo>
                      <a:cubicBezTo>
                        <a:pt x="19" y="47"/>
                        <a:pt x="20" y="46"/>
                        <a:pt x="21" y="46"/>
                      </a:cubicBezTo>
                      <a:cubicBezTo>
                        <a:pt x="22" y="45"/>
                        <a:pt x="23" y="44"/>
                        <a:pt x="23" y="43"/>
                      </a:cubicBezTo>
                      <a:cubicBezTo>
                        <a:pt x="23" y="39"/>
                        <a:pt x="21" y="5"/>
                        <a:pt x="21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1" y="3"/>
                        <a:pt x="22" y="2"/>
                      </a:cubicBezTo>
                      <a:cubicBezTo>
                        <a:pt x="23" y="1"/>
                        <a:pt x="25" y="1"/>
                        <a:pt x="26" y="1"/>
                      </a:cubicBezTo>
                      <a:cubicBezTo>
                        <a:pt x="29" y="1"/>
                        <a:pt x="31" y="3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14"/>
                        <a:pt x="33" y="23"/>
                      </a:cubicBezTo>
                      <a:cubicBezTo>
                        <a:pt x="33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8" y="47"/>
                        <a:pt x="39" y="47"/>
                      </a:cubicBezTo>
                      <a:cubicBezTo>
                        <a:pt x="41" y="47"/>
                        <a:pt x="42" y="46"/>
                        <a:pt x="43" y="46"/>
                      </a:cubicBezTo>
                      <a:cubicBezTo>
                        <a:pt x="44" y="45"/>
                        <a:pt x="45" y="44"/>
                        <a:pt x="45" y="43"/>
                      </a:cubicBezTo>
                      <a:cubicBezTo>
                        <a:pt x="45" y="39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3"/>
                        <a:pt x="45" y="1"/>
                        <a:pt x="48" y="1"/>
                      </a:cubicBezTo>
                      <a:cubicBezTo>
                        <a:pt x="49" y="1"/>
                        <a:pt x="51" y="1"/>
                        <a:pt x="52" y="2"/>
                      </a:cubicBezTo>
                      <a:cubicBezTo>
                        <a:pt x="52" y="3"/>
                        <a:pt x="53" y="4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14"/>
                        <a:pt x="54" y="23"/>
                      </a:cubicBezTo>
                      <a:cubicBezTo>
                        <a:pt x="55" y="32"/>
                        <a:pt x="56" y="41"/>
                        <a:pt x="56" y="43"/>
                      </a:cubicBezTo>
                      <a:cubicBezTo>
                        <a:pt x="56" y="44"/>
                        <a:pt x="57" y="45"/>
                        <a:pt x="58" y="46"/>
                      </a:cubicBezTo>
                      <a:cubicBezTo>
                        <a:pt x="59" y="46"/>
                        <a:pt x="60" y="47"/>
                        <a:pt x="62" y="47"/>
                      </a:cubicBezTo>
                      <a:cubicBezTo>
                        <a:pt x="63" y="47"/>
                        <a:pt x="64" y="46"/>
                        <a:pt x="65" y="46"/>
                      </a:cubicBezTo>
                      <a:cubicBezTo>
                        <a:pt x="66" y="45"/>
                        <a:pt x="67" y="44"/>
                        <a:pt x="67" y="43"/>
                      </a:cubicBezTo>
                      <a:cubicBezTo>
                        <a:pt x="67" y="41"/>
                        <a:pt x="68" y="32"/>
                        <a:pt x="69" y="23"/>
                      </a:cubicBezTo>
                      <a:cubicBezTo>
                        <a:pt x="69" y="14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4"/>
                        <a:pt x="71" y="3"/>
                        <a:pt x="72" y="2"/>
                      </a:cubicBezTo>
                      <a:cubicBezTo>
                        <a:pt x="73" y="1"/>
                        <a:pt x="74" y="1"/>
                        <a:pt x="75" y="1"/>
                      </a:cubicBezTo>
                      <a:cubicBezTo>
                        <a:pt x="78" y="1"/>
                        <a:pt x="81" y="3"/>
                        <a:pt x="81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78" y="39"/>
                        <a:pt x="78" y="43"/>
                      </a:cubicBezTo>
                      <a:cubicBezTo>
                        <a:pt x="78" y="44"/>
                        <a:pt x="79" y="45"/>
                        <a:pt x="80" y="46"/>
                      </a:cubicBezTo>
                      <a:cubicBezTo>
                        <a:pt x="81" y="46"/>
                        <a:pt x="82" y="47"/>
                        <a:pt x="84" y="47"/>
                      </a:cubicBezTo>
                      <a:cubicBezTo>
                        <a:pt x="85" y="47"/>
                        <a:pt x="86" y="46"/>
                        <a:pt x="87" y="46"/>
                      </a:cubicBezTo>
                      <a:cubicBezTo>
                        <a:pt x="89" y="45"/>
                        <a:pt x="89" y="44"/>
                        <a:pt x="89" y="43"/>
                      </a:cubicBezTo>
                      <a:cubicBezTo>
                        <a:pt x="89" y="41"/>
                        <a:pt x="90" y="32"/>
                        <a:pt x="90" y="23"/>
                      </a:cubicBezTo>
                      <a:cubicBezTo>
                        <a:pt x="90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4"/>
                        <a:pt x="91" y="3"/>
                        <a:pt x="92" y="2"/>
                      </a:cubicBezTo>
                      <a:cubicBezTo>
                        <a:pt x="93" y="1"/>
                        <a:pt x="94" y="1"/>
                        <a:pt x="96" y="1"/>
                      </a:cubicBezTo>
                      <a:cubicBezTo>
                        <a:pt x="97" y="1"/>
                        <a:pt x="99" y="1"/>
                        <a:pt x="100" y="2"/>
                      </a:cubicBezTo>
                      <a:cubicBezTo>
                        <a:pt x="101" y="3"/>
                        <a:pt x="101" y="4"/>
                        <a:pt x="101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1" y="5"/>
                        <a:pt x="100" y="39"/>
                        <a:pt x="100" y="43"/>
                      </a:cubicBezTo>
                      <a:cubicBezTo>
                        <a:pt x="100" y="44"/>
                        <a:pt x="101" y="45"/>
                        <a:pt x="102" y="46"/>
                      </a:cubicBezTo>
                      <a:cubicBezTo>
                        <a:pt x="103" y="46"/>
                        <a:pt x="104" y="47"/>
                        <a:pt x="106" y="47"/>
                      </a:cubicBezTo>
                      <a:cubicBezTo>
                        <a:pt x="107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09" y="3"/>
                        <a:pt x="110" y="2"/>
                      </a:cubicBezTo>
                      <a:cubicBezTo>
                        <a:pt x="111" y="1"/>
                        <a:pt x="112" y="1"/>
                        <a:pt x="114" y="1"/>
                      </a:cubicBezTo>
                      <a:cubicBezTo>
                        <a:pt x="115" y="1"/>
                        <a:pt x="117" y="1"/>
                        <a:pt x="118" y="2"/>
                      </a:cubicBezTo>
                      <a:cubicBezTo>
                        <a:pt x="119" y="3"/>
                        <a:pt x="119" y="4"/>
                        <a:pt x="119" y="5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9" y="5"/>
                        <a:pt x="120" y="14"/>
                        <a:pt x="121" y="23"/>
                      </a:cubicBezTo>
                      <a:cubicBezTo>
                        <a:pt x="121" y="32"/>
                        <a:pt x="122" y="41"/>
                        <a:pt x="122" y="43"/>
                      </a:cubicBezTo>
                      <a:cubicBezTo>
                        <a:pt x="122" y="44"/>
                        <a:pt x="123" y="45"/>
                        <a:pt x="124" y="46"/>
                      </a:cubicBezTo>
                      <a:cubicBezTo>
                        <a:pt x="125" y="46"/>
                        <a:pt x="127" y="47"/>
                        <a:pt x="128" y="47"/>
                      </a:cubicBezTo>
                      <a:cubicBezTo>
                        <a:pt x="129" y="47"/>
                        <a:pt x="131" y="46"/>
                        <a:pt x="132" y="46"/>
                      </a:cubicBezTo>
                      <a:cubicBezTo>
                        <a:pt x="133" y="45"/>
                        <a:pt x="134" y="44"/>
                        <a:pt x="134" y="43"/>
                      </a:cubicBezTo>
                      <a:cubicBezTo>
                        <a:pt x="134" y="41"/>
                        <a:pt x="134" y="32"/>
                        <a:pt x="134" y="23"/>
                      </a:cubicBezTo>
                      <a:cubicBezTo>
                        <a:pt x="134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4"/>
                        <a:pt x="135" y="3"/>
                        <a:pt x="136" y="2"/>
                      </a:cubicBezTo>
                      <a:cubicBezTo>
                        <a:pt x="137" y="1"/>
                        <a:pt x="138" y="1"/>
                        <a:pt x="140" y="1"/>
                      </a:cubicBezTo>
                      <a:cubicBezTo>
                        <a:pt x="141" y="1"/>
                        <a:pt x="143" y="1"/>
                        <a:pt x="144" y="2"/>
                      </a:cubicBezTo>
                      <a:cubicBezTo>
                        <a:pt x="145" y="3"/>
                        <a:pt x="145" y="4"/>
                        <a:pt x="145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5" y="5"/>
                        <a:pt x="145" y="5"/>
                        <a:pt x="145" y="5"/>
                      </a:cubicBezTo>
                      <a:cubicBezTo>
                        <a:pt x="145" y="5"/>
                        <a:pt x="144" y="41"/>
                        <a:pt x="144" y="43"/>
                      </a:cubicBezTo>
                      <a:cubicBezTo>
                        <a:pt x="144" y="44"/>
                        <a:pt x="145" y="45"/>
                        <a:pt x="146" y="46"/>
                      </a:cubicBezTo>
                      <a:cubicBezTo>
                        <a:pt x="147" y="46"/>
                        <a:pt x="149" y="47"/>
                        <a:pt x="150" y="47"/>
                      </a:cubicBezTo>
                      <a:cubicBezTo>
                        <a:pt x="151" y="47"/>
                        <a:pt x="153" y="46"/>
                        <a:pt x="154" y="46"/>
                      </a:cubicBezTo>
                      <a:cubicBezTo>
                        <a:pt x="155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4"/>
                        <a:pt x="154" y="3"/>
                        <a:pt x="155" y="2"/>
                      </a:cubicBezTo>
                      <a:cubicBezTo>
                        <a:pt x="156" y="1"/>
                        <a:pt x="157" y="1"/>
                        <a:pt x="159" y="1"/>
                      </a:cubicBezTo>
                      <a:cubicBezTo>
                        <a:pt x="160" y="1"/>
                        <a:pt x="161" y="1"/>
                        <a:pt x="162" y="2"/>
                      </a:cubicBezTo>
                      <a:cubicBezTo>
                        <a:pt x="163" y="3"/>
                        <a:pt x="164" y="4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8" name="Oval 468">
                  <a:extLst>
                    <a:ext uri="{FF2B5EF4-FFF2-40B4-BE49-F238E27FC236}">
                      <a16:creationId xmlns:a16="http://schemas.microsoft.com/office/drawing/2014/main" id="{C47931AA-C46B-4C1A-89D0-5D774D771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2176" y="3883025"/>
                  <a:ext cx="241300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9" name="Freeform 469">
                  <a:extLst>
                    <a:ext uri="{FF2B5EF4-FFF2-40B4-BE49-F238E27FC236}">
                      <a16:creationId xmlns:a16="http://schemas.microsoft.com/office/drawing/2014/main" id="{23926B57-BE83-4E65-A4B8-3FAB1E213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7413" y="3883025"/>
                  <a:ext cx="246063" cy="242888"/>
                </a:xfrm>
                <a:custGeom>
                  <a:avLst/>
                  <a:gdLst>
                    <a:gd name="T0" fmla="*/ 1 w 65"/>
                    <a:gd name="T1" fmla="*/ 32 h 64"/>
                    <a:gd name="T2" fmla="*/ 0 w 65"/>
                    <a:gd name="T3" fmla="*/ 32 h 64"/>
                    <a:gd name="T4" fmla="*/ 10 w 65"/>
                    <a:gd name="T5" fmla="*/ 55 h 64"/>
                    <a:gd name="T6" fmla="*/ 33 w 65"/>
                    <a:gd name="T7" fmla="*/ 64 h 64"/>
                    <a:gd name="T8" fmla="*/ 56 w 65"/>
                    <a:gd name="T9" fmla="*/ 55 h 64"/>
                    <a:gd name="T10" fmla="*/ 65 w 65"/>
                    <a:gd name="T11" fmla="*/ 32 h 64"/>
                    <a:gd name="T12" fmla="*/ 56 w 65"/>
                    <a:gd name="T13" fmla="*/ 9 h 64"/>
                    <a:gd name="T14" fmla="*/ 33 w 65"/>
                    <a:gd name="T15" fmla="*/ 0 h 64"/>
                    <a:gd name="T16" fmla="*/ 10 w 65"/>
                    <a:gd name="T17" fmla="*/ 9 h 64"/>
                    <a:gd name="T18" fmla="*/ 0 w 65"/>
                    <a:gd name="T19" fmla="*/ 32 h 64"/>
                    <a:gd name="T20" fmla="*/ 1 w 65"/>
                    <a:gd name="T21" fmla="*/ 32 h 64"/>
                    <a:gd name="T22" fmla="*/ 1 w 65"/>
                    <a:gd name="T23" fmla="*/ 32 h 64"/>
                    <a:gd name="T24" fmla="*/ 10 w 65"/>
                    <a:gd name="T25" fmla="*/ 10 h 64"/>
                    <a:gd name="T26" fmla="*/ 33 w 65"/>
                    <a:gd name="T27" fmla="*/ 1 h 64"/>
                    <a:gd name="T28" fmla="*/ 55 w 65"/>
                    <a:gd name="T29" fmla="*/ 10 h 64"/>
                    <a:gd name="T30" fmla="*/ 64 w 65"/>
                    <a:gd name="T31" fmla="*/ 32 h 64"/>
                    <a:gd name="T32" fmla="*/ 55 w 65"/>
                    <a:gd name="T33" fmla="*/ 54 h 64"/>
                    <a:gd name="T34" fmla="*/ 33 w 65"/>
                    <a:gd name="T35" fmla="*/ 63 h 64"/>
                    <a:gd name="T36" fmla="*/ 10 w 65"/>
                    <a:gd name="T37" fmla="*/ 54 h 64"/>
                    <a:gd name="T38" fmla="*/ 1 w 65"/>
                    <a:gd name="T39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5" h="64">
                      <a:moveTo>
                        <a:pt x="1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4" y="49"/>
                        <a:pt x="10" y="55"/>
                      </a:cubicBezTo>
                      <a:cubicBezTo>
                        <a:pt x="16" y="60"/>
                        <a:pt x="24" y="64"/>
                        <a:pt x="33" y="64"/>
                      </a:cubicBezTo>
                      <a:cubicBezTo>
                        <a:pt x="42" y="64"/>
                        <a:pt x="50" y="60"/>
                        <a:pt x="56" y="55"/>
                      </a:cubicBezTo>
                      <a:cubicBezTo>
                        <a:pt x="61" y="49"/>
                        <a:pt x="65" y="41"/>
                        <a:pt x="65" y="32"/>
                      </a:cubicBezTo>
                      <a:cubicBezTo>
                        <a:pt x="65" y="23"/>
                        <a:pt x="61" y="15"/>
                        <a:pt x="56" y="9"/>
                      </a:cubicBezTo>
                      <a:cubicBezTo>
                        <a:pt x="50" y="4"/>
                        <a:pt x="42" y="0"/>
                        <a:pt x="33" y="0"/>
                      </a:cubicBezTo>
                      <a:cubicBezTo>
                        <a:pt x="24" y="0"/>
                        <a:pt x="16" y="4"/>
                        <a:pt x="10" y="9"/>
                      </a:cubicBezTo>
                      <a:cubicBezTo>
                        <a:pt x="4" y="15"/>
                        <a:pt x="0" y="23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5" y="16"/>
                        <a:pt x="10" y="10"/>
                      </a:cubicBezTo>
                      <a:cubicBezTo>
                        <a:pt x="16" y="4"/>
                        <a:pt x="24" y="1"/>
                        <a:pt x="33" y="1"/>
                      </a:cubicBezTo>
                      <a:cubicBezTo>
                        <a:pt x="41" y="1"/>
                        <a:pt x="49" y="4"/>
                        <a:pt x="55" y="10"/>
                      </a:cubicBezTo>
                      <a:cubicBezTo>
                        <a:pt x="61" y="16"/>
                        <a:pt x="64" y="23"/>
                        <a:pt x="64" y="32"/>
                      </a:cubicBezTo>
                      <a:cubicBezTo>
                        <a:pt x="64" y="41"/>
                        <a:pt x="61" y="48"/>
                        <a:pt x="55" y="54"/>
                      </a:cubicBezTo>
                      <a:cubicBezTo>
                        <a:pt x="49" y="60"/>
                        <a:pt x="41" y="63"/>
                        <a:pt x="33" y="63"/>
                      </a:cubicBezTo>
                      <a:cubicBezTo>
                        <a:pt x="24" y="63"/>
                        <a:pt x="16" y="60"/>
                        <a:pt x="10" y="54"/>
                      </a:cubicBezTo>
                      <a:cubicBezTo>
                        <a:pt x="5" y="48"/>
                        <a:pt x="1" y="41"/>
                        <a:pt x="1" y="32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0" name="Freeform 470">
                  <a:extLst>
                    <a:ext uri="{FF2B5EF4-FFF2-40B4-BE49-F238E27FC236}">
                      <a16:creationId xmlns:a16="http://schemas.microsoft.com/office/drawing/2014/main" id="{DA81A8E9-1A9A-4EF9-AF8E-84965F197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3501" y="3375025"/>
                  <a:ext cx="630238" cy="819150"/>
                </a:xfrm>
                <a:custGeom>
                  <a:avLst/>
                  <a:gdLst>
                    <a:gd name="T0" fmla="*/ 166 w 167"/>
                    <a:gd name="T1" fmla="*/ 44 h 216"/>
                    <a:gd name="T2" fmla="*/ 164 w 167"/>
                    <a:gd name="T3" fmla="*/ 5 h 216"/>
                    <a:gd name="T4" fmla="*/ 158 w 167"/>
                    <a:gd name="T5" fmla="*/ 0 h 216"/>
                    <a:gd name="T6" fmla="*/ 152 w 167"/>
                    <a:gd name="T7" fmla="*/ 5 h 216"/>
                    <a:gd name="T8" fmla="*/ 155 w 167"/>
                    <a:gd name="T9" fmla="*/ 43 h 216"/>
                    <a:gd name="T10" fmla="*/ 144 w 167"/>
                    <a:gd name="T11" fmla="*/ 43 h 216"/>
                    <a:gd name="T12" fmla="*/ 145 w 167"/>
                    <a:gd name="T13" fmla="*/ 5 h 216"/>
                    <a:gd name="T14" fmla="*/ 139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2 w 167"/>
                    <a:gd name="T21" fmla="*/ 43 h 216"/>
                    <a:gd name="T22" fmla="*/ 119 w 167"/>
                    <a:gd name="T23" fmla="*/ 5 h 216"/>
                    <a:gd name="T24" fmla="*/ 113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0 w 167"/>
                    <a:gd name="T31" fmla="*/ 43 h 216"/>
                    <a:gd name="T32" fmla="*/ 101 w 167"/>
                    <a:gd name="T33" fmla="*/ 5 h 216"/>
                    <a:gd name="T34" fmla="*/ 95 w 167"/>
                    <a:gd name="T35" fmla="*/ 0 h 216"/>
                    <a:gd name="T36" fmla="*/ 90 w 167"/>
                    <a:gd name="T37" fmla="*/ 5 h 216"/>
                    <a:gd name="T38" fmla="*/ 88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5 w 167"/>
                    <a:gd name="T45" fmla="*/ 0 h 216"/>
                    <a:gd name="T46" fmla="*/ 69 w 167"/>
                    <a:gd name="T47" fmla="*/ 5 h 216"/>
                    <a:gd name="T48" fmla="*/ 66 w 167"/>
                    <a:gd name="T49" fmla="*/ 43 h 216"/>
                    <a:gd name="T50" fmla="*/ 56 w 167"/>
                    <a:gd name="T51" fmla="*/ 43 h 216"/>
                    <a:gd name="T52" fmla="*/ 53 w 167"/>
                    <a:gd name="T53" fmla="*/ 5 h 216"/>
                    <a:gd name="T54" fmla="*/ 47 w 167"/>
                    <a:gd name="T55" fmla="*/ 0 h 216"/>
                    <a:gd name="T56" fmla="*/ 41 w 167"/>
                    <a:gd name="T57" fmla="*/ 5 h 216"/>
                    <a:gd name="T58" fmla="*/ 44 w 167"/>
                    <a:gd name="T59" fmla="*/ 43 h 216"/>
                    <a:gd name="T60" fmla="*/ 33 w 167"/>
                    <a:gd name="T61" fmla="*/ 43 h 216"/>
                    <a:gd name="T62" fmla="*/ 31 w 167"/>
                    <a:gd name="T63" fmla="*/ 5 h 216"/>
                    <a:gd name="T64" fmla="*/ 26 w 167"/>
                    <a:gd name="T65" fmla="*/ 0 h 216"/>
                    <a:gd name="T66" fmla="*/ 20 w 167"/>
                    <a:gd name="T67" fmla="*/ 5 h 216"/>
                    <a:gd name="T68" fmla="*/ 22 w 167"/>
                    <a:gd name="T69" fmla="*/ 43 h 216"/>
                    <a:gd name="T70" fmla="*/ 11 w 167"/>
                    <a:gd name="T71" fmla="*/ 43 h 216"/>
                    <a:gd name="T72" fmla="*/ 14 w 167"/>
                    <a:gd name="T73" fmla="*/ 5 h 216"/>
                    <a:gd name="T74" fmla="*/ 9 w 167"/>
                    <a:gd name="T75" fmla="*/ 0 h 216"/>
                    <a:gd name="T76" fmla="*/ 3 w 167"/>
                    <a:gd name="T77" fmla="*/ 5 h 216"/>
                    <a:gd name="T78" fmla="*/ 0 w 167"/>
                    <a:gd name="T79" fmla="*/ 43 h 216"/>
                    <a:gd name="T80" fmla="*/ 0 w 167"/>
                    <a:gd name="T81" fmla="*/ 187 h 216"/>
                    <a:gd name="T82" fmla="*/ 21 w 167"/>
                    <a:gd name="T83" fmla="*/ 216 h 216"/>
                    <a:gd name="T84" fmla="*/ 145 w 167"/>
                    <a:gd name="T85" fmla="*/ 216 h 216"/>
                    <a:gd name="T86" fmla="*/ 167 w 167"/>
                    <a:gd name="T87" fmla="*/ 187 h 216"/>
                    <a:gd name="T88" fmla="*/ 166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6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1" y="0"/>
                        <a:pt x="158" y="0"/>
                      </a:cubicBezTo>
                      <a:cubicBezTo>
                        <a:pt x="155" y="0"/>
                        <a:pt x="152" y="3"/>
                        <a:pt x="152" y="5"/>
                      </a:cubicBezTo>
                      <a:cubicBezTo>
                        <a:pt x="152" y="5"/>
                        <a:pt x="155" y="40"/>
                        <a:pt x="155" y="43"/>
                      </a:cubicBezTo>
                      <a:cubicBezTo>
                        <a:pt x="155" y="47"/>
                        <a:pt x="144" y="47"/>
                        <a:pt x="144" y="43"/>
                      </a:cubicBezTo>
                      <a:cubicBezTo>
                        <a:pt x="144" y="41"/>
                        <a:pt x="145" y="5"/>
                        <a:pt x="145" y="5"/>
                      </a:cubicBezTo>
                      <a:cubicBezTo>
                        <a:pt x="145" y="3"/>
                        <a:pt x="142" y="0"/>
                        <a:pt x="139" y="0"/>
                      </a:cubicBezTo>
                      <a:cubicBezTo>
                        <a:pt x="136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2" y="47"/>
                        <a:pt x="122" y="43"/>
                      </a:cubicBezTo>
                      <a:cubicBezTo>
                        <a:pt x="122" y="39"/>
                        <a:pt x="119" y="5"/>
                        <a:pt x="119" y="5"/>
                      </a:cubicBezTo>
                      <a:cubicBezTo>
                        <a:pt x="119" y="3"/>
                        <a:pt x="116" y="0"/>
                        <a:pt x="113" y="0"/>
                      </a:cubicBezTo>
                      <a:cubicBezTo>
                        <a:pt x="110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0" y="47"/>
                        <a:pt x="100" y="43"/>
                      </a:cubicBezTo>
                      <a:cubicBezTo>
                        <a:pt x="100" y="39"/>
                        <a:pt x="101" y="5"/>
                        <a:pt x="101" y="5"/>
                      </a:cubicBezTo>
                      <a:cubicBezTo>
                        <a:pt x="101" y="3"/>
                        <a:pt x="99" y="0"/>
                        <a:pt x="95" y="0"/>
                      </a:cubicBezTo>
                      <a:cubicBezTo>
                        <a:pt x="92" y="0"/>
                        <a:pt x="90" y="3"/>
                        <a:pt x="90" y="5"/>
                      </a:cubicBezTo>
                      <a:cubicBezTo>
                        <a:pt x="90" y="5"/>
                        <a:pt x="88" y="39"/>
                        <a:pt x="88" y="43"/>
                      </a:cubicBezTo>
                      <a:cubicBezTo>
                        <a:pt x="88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8" y="0"/>
                        <a:pt x="75" y="0"/>
                      </a:cubicBezTo>
                      <a:cubicBezTo>
                        <a:pt x="72" y="0"/>
                        <a:pt x="69" y="3"/>
                        <a:pt x="69" y="5"/>
                      </a:cubicBezTo>
                      <a:cubicBezTo>
                        <a:pt x="69" y="5"/>
                        <a:pt x="66" y="39"/>
                        <a:pt x="66" y="43"/>
                      </a:cubicBezTo>
                      <a:cubicBezTo>
                        <a:pt x="66" y="47"/>
                        <a:pt x="56" y="47"/>
                        <a:pt x="56" y="43"/>
                      </a:cubicBezTo>
                      <a:cubicBezTo>
                        <a:pt x="56" y="39"/>
                        <a:pt x="53" y="5"/>
                        <a:pt x="53" y="5"/>
                      </a:cubicBezTo>
                      <a:cubicBezTo>
                        <a:pt x="53" y="3"/>
                        <a:pt x="50" y="0"/>
                        <a:pt x="47" y="0"/>
                      </a:cubicBezTo>
                      <a:cubicBezTo>
                        <a:pt x="44" y="0"/>
                        <a:pt x="41" y="3"/>
                        <a:pt x="41" y="5"/>
                      </a:cubicBezTo>
                      <a:cubicBezTo>
                        <a:pt x="41" y="5"/>
                        <a:pt x="44" y="39"/>
                        <a:pt x="44" y="43"/>
                      </a:cubicBezTo>
                      <a:cubicBezTo>
                        <a:pt x="44" y="47"/>
                        <a:pt x="33" y="47"/>
                        <a:pt x="33" y="43"/>
                      </a:cubicBezTo>
                      <a:cubicBezTo>
                        <a:pt x="33" y="39"/>
                        <a:pt x="31" y="5"/>
                        <a:pt x="31" y="5"/>
                      </a:cubicBezTo>
                      <a:cubicBezTo>
                        <a:pt x="31" y="3"/>
                        <a:pt x="29" y="0"/>
                        <a:pt x="26" y="0"/>
                      </a:cubicBezTo>
                      <a:cubicBezTo>
                        <a:pt x="22" y="0"/>
                        <a:pt x="20" y="3"/>
                        <a:pt x="20" y="5"/>
                      </a:cubicBezTo>
                      <a:cubicBezTo>
                        <a:pt x="20" y="5"/>
                        <a:pt x="22" y="39"/>
                        <a:pt x="22" y="43"/>
                      </a:cubicBezTo>
                      <a:cubicBezTo>
                        <a:pt x="22" y="47"/>
                        <a:pt x="11" y="47"/>
                        <a:pt x="11" y="43"/>
                      </a:cubicBezTo>
                      <a:cubicBezTo>
                        <a:pt x="11" y="39"/>
                        <a:pt x="14" y="5"/>
                        <a:pt x="14" y="5"/>
                      </a:cubicBezTo>
                      <a:cubicBezTo>
                        <a:pt x="14" y="3"/>
                        <a:pt x="12" y="0"/>
                        <a:pt x="9" y="0"/>
                      </a:cubicBezTo>
                      <a:cubicBezTo>
                        <a:pt x="6" y="0"/>
                        <a:pt x="3" y="3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9" y="216"/>
                        <a:pt x="21" y="216"/>
                      </a:cubicBezTo>
                      <a:cubicBezTo>
                        <a:pt x="145" y="216"/>
                        <a:pt x="145" y="216"/>
                        <a:pt x="145" y="216"/>
                      </a:cubicBezTo>
                      <a:cubicBezTo>
                        <a:pt x="157" y="216"/>
                        <a:pt x="167" y="203"/>
                        <a:pt x="167" y="187"/>
                      </a:cubicBezTo>
                      <a:lnTo>
                        <a:pt x="166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1" name="Freeform 471">
                  <a:extLst>
                    <a:ext uri="{FF2B5EF4-FFF2-40B4-BE49-F238E27FC236}">
                      <a16:creationId xmlns:a16="http://schemas.microsoft.com/office/drawing/2014/main" id="{E5B5E0E2-2471-4900-ABA9-128FE48AC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0326" y="3375025"/>
                  <a:ext cx="633413" cy="822325"/>
                </a:xfrm>
                <a:custGeom>
                  <a:avLst/>
                  <a:gdLst>
                    <a:gd name="T0" fmla="*/ 165 w 168"/>
                    <a:gd name="T1" fmla="*/ 5 h 217"/>
                    <a:gd name="T2" fmla="*/ 153 w 168"/>
                    <a:gd name="T3" fmla="*/ 5 h 217"/>
                    <a:gd name="T4" fmla="*/ 155 w 168"/>
                    <a:gd name="T5" fmla="*/ 43 h 217"/>
                    <a:gd name="T6" fmla="*/ 146 w 168"/>
                    <a:gd name="T7" fmla="*/ 43 h 217"/>
                    <a:gd name="T8" fmla="*/ 146 w 168"/>
                    <a:gd name="T9" fmla="*/ 5 h 217"/>
                    <a:gd name="T10" fmla="*/ 134 w 168"/>
                    <a:gd name="T11" fmla="*/ 5 h 217"/>
                    <a:gd name="T12" fmla="*/ 125 w 168"/>
                    <a:gd name="T13" fmla="*/ 45 h 217"/>
                    <a:gd name="T14" fmla="*/ 120 w 168"/>
                    <a:gd name="T15" fmla="*/ 5 h 217"/>
                    <a:gd name="T16" fmla="*/ 108 w 168"/>
                    <a:gd name="T17" fmla="*/ 5 h 217"/>
                    <a:gd name="T18" fmla="*/ 106 w 168"/>
                    <a:gd name="T19" fmla="*/ 46 h 217"/>
                    <a:gd name="T20" fmla="*/ 103 w 168"/>
                    <a:gd name="T21" fmla="*/ 5 h 217"/>
                    <a:gd name="T22" fmla="*/ 90 w 168"/>
                    <a:gd name="T23" fmla="*/ 5 h 217"/>
                    <a:gd name="T24" fmla="*/ 88 w 168"/>
                    <a:gd name="T25" fmla="*/ 45 h 217"/>
                    <a:gd name="T26" fmla="*/ 81 w 168"/>
                    <a:gd name="T27" fmla="*/ 23 h 217"/>
                    <a:gd name="T28" fmla="*/ 76 w 168"/>
                    <a:gd name="T29" fmla="*/ 0 h 217"/>
                    <a:gd name="T30" fmla="*/ 67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3 w 168"/>
                    <a:gd name="T37" fmla="*/ 23 h 217"/>
                    <a:gd name="T38" fmla="*/ 36 w 168"/>
                    <a:gd name="T39" fmla="*/ 45 h 217"/>
                    <a:gd name="T40" fmla="*/ 33 w 168"/>
                    <a:gd name="T41" fmla="*/ 5 h 217"/>
                    <a:gd name="T42" fmla="*/ 20 w 168"/>
                    <a:gd name="T43" fmla="*/ 5 h 217"/>
                    <a:gd name="T44" fmla="*/ 18 w 168"/>
                    <a:gd name="T45" fmla="*/ 46 h 217"/>
                    <a:gd name="T46" fmla="*/ 16 w 168"/>
                    <a:gd name="T47" fmla="*/ 5 h 217"/>
                    <a:gd name="T48" fmla="*/ 4 w 168"/>
                    <a:gd name="T49" fmla="*/ 5 h 217"/>
                    <a:gd name="T50" fmla="*/ 0 w 168"/>
                    <a:gd name="T51" fmla="*/ 187 h 217"/>
                    <a:gd name="T52" fmla="*/ 162 w 168"/>
                    <a:gd name="T53" fmla="*/ 208 h 217"/>
                    <a:gd name="T54" fmla="*/ 167 w 168"/>
                    <a:gd name="T55" fmla="*/ 44 h 217"/>
                    <a:gd name="T56" fmla="*/ 146 w 168"/>
                    <a:gd name="T57" fmla="*/ 216 h 217"/>
                    <a:gd name="T58" fmla="*/ 1 w 168"/>
                    <a:gd name="T59" fmla="*/ 43 h 217"/>
                    <a:gd name="T60" fmla="*/ 10 w 168"/>
                    <a:gd name="T61" fmla="*/ 1 h 217"/>
                    <a:gd name="T62" fmla="*/ 15 w 168"/>
                    <a:gd name="T63" fmla="*/ 5 h 217"/>
                    <a:gd name="T64" fmla="*/ 22 w 168"/>
                    <a:gd name="T65" fmla="*/ 46 h 217"/>
                    <a:gd name="T66" fmla="*/ 21 w 168"/>
                    <a:gd name="T67" fmla="*/ 5 h 217"/>
                    <a:gd name="T68" fmla="*/ 32 w 168"/>
                    <a:gd name="T69" fmla="*/ 5 h 217"/>
                    <a:gd name="T70" fmla="*/ 34 w 168"/>
                    <a:gd name="T71" fmla="*/ 43 h 217"/>
                    <a:gd name="T72" fmla="*/ 46 w 168"/>
                    <a:gd name="T73" fmla="*/ 43 h 217"/>
                    <a:gd name="T74" fmla="*/ 48 w 168"/>
                    <a:gd name="T75" fmla="*/ 1 h 217"/>
                    <a:gd name="T76" fmla="*/ 53 w 168"/>
                    <a:gd name="T77" fmla="*/ 5 h 217"/>
                    <a:gd name="T78" fmla="*/ 62 w 168"/>
                    <a:gd name="T79" fmla="*/ 47 h 217"/>
                    <a:gd name="T80" fmla="*/ 70 w 168"/>
                    <a:gd name="T81" fmla="*/ 5 h 217"/>
                    <a:gd name="T82" fmla="*/ 76 w 168"/>
                    <a:gd name="T83" fmla="*/ 1 h 217"/>
                    <a:gd name="T84" fmla="*/ 81 w 168"/>
                    <a:gd name="T85" fmla="*/ 5 h 217"/>
                    <a:gd name="T86" fmla="*/ 88 w 168"/>
                    <a:gd name="T87" fmla="*/ 46 h 217"/>
                    <a:gd name="T88" fmla="*/ 91 w 168"/>
                    <a:gd name="T89" fmla="*/ 5 h 217"/>
                    <a:gd name="T90" fmla="*/ 100 w 168"/>
                    <a:gd name="T91" fmla="*/ 2 h 217"/>
                    <a:gd name="T92" fmla="*/ 100 w 168"/>
                    <a:gd name="T93" fmla="*/ 43 h 217"/>
                    <a:gd name="T94" fmla="*/ 112 w 168"/>
                    <a:gd name="T95" fmla="*/ 43 h 217"/>
                    <a:gd name="T96" fmla="*/ 110 w 168"/>
                    <a:gd name="T97" fmla="*/ 2 h 217"/>
                    <a:gd name="T98" fmla="*/ 120 w 168"/>
                    <a:gd name="T99" fmla="*/ 5 h 217"/>
                    <a:gd name="T100" fmla="*/ 128 w 168"/>
                    <a:gd name="T101" fmla="*/ 47 h 217"/>
                    <a:gd name="T102" fmla="*/ 135 w 168"/>
                    <a:gd name="T103" fmla="*/ 5 h 217"/>
                    <a:gd name="T104" fmla="*/ 144 w 168"/>
                    <a:gd name="T105" fmla="*/ 2 h 217"/>
                    <a:gd name="T106" fmla="*/ 145 w 168"/>
                    <a:gd name="T107" fmla="*/ 43 h 217"/>
                    <a:gd name="T108" fmla="*/ 156 w 168"/>
                    <a:gd name="T109" fmla="*/ 43 h 217"/>
                    <a:gd name="T110" fmla="*/ 154 w 168"/>
                    <a:gd name="T111" fmla="*/ 5 h 217"/>
                    <a:gd name="T112" fmla="*/ 164 w 168"/>
                    <a:gd name="T113" fmla="*/ 5 h 217"/>
                    <a:gd name="T114" fmla="*/ 167 w 168"/>
                    <a:gd name="T115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8" h="217">
                      <a:moveTo>
                        <a:pt x="167" y="44"/>
                      </a:move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2" y="0"/>
                        <a:pt x="159" y="0"/>
                      </a:cubicBezTo>
                      <a:cubicBezTo>
                        <a:pt x="156" y="0"/>
                        <a:pt x="153" y="2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14"/>
                        <a:pt x="154" y="23"/>
                      </a:cubicBezTo>
                      <a:cubicBezTo>
                        <a:pt x="155" y="32"/>
                        <a:pt x="155" y="41"/>
                        <a:pt x="155" y="43"/>
                      </a:cubicBezTo>
                      <a:cubicBezTo>
                        <a:pt x="155" y="43"/>
                        <a:pt x="155" y="43"/>
                        <a:pt x="155" y="43"/>
                      </a:cubicBezTo>
                      <a:cubicBezTo>
                        <a:pt x="155" y="44"/>
                        <a:pt x="155" y="45"/>
                        <a:pt x="154" y="45"/>
                      </a:cubicBezTo>
                      <a:cubicBezTo>
                        <a:pt x="153" y="46"/>
                        <a:pt x="152" y="46"/>
                        <a:pt x="150" y="46"/>
                      </a:cubicBezTo>
                      <a:cubicBezTo>
                        <a:pt x="149" y="46"/>
                        <a:pt x="148" y="46"/>
                        <a:pt x="147" y="45"/>
                      </a:cubicBezTo>
                      <a:cubicBezTo>
                        <a:pt x="146" y="45"/>
                        <a:pt x="146" y="44"/>
                        <a:pt x="146" y="43"/>
                      </a:cubicBezTo>
                      <a:cubicBezTo>
                        <a:pt x="146" y="42"/>
                        <a:pt x="146" y="32"/>
                        <a:pt x="146" y="23"/>
                      </a:cubicBezTo>
                      <a:cubicBezTo>
                        <a:pt x="146" y="14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2"/>
                        <a:pt x="144" y="0"/>
                        <a:pt x="140" y="0"/>
                      </a:cubicBezTo>
                      <a:cubicBezTo>
                        <a:pt x="137" y="0"/>
                        <a:pt x="134" y="2"/>
                        <a:pt x="134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4"/>
                        <a:pt x="133" y="45"/>
                        <a:pt x="132" y="45"/>
                      </a:cubicBezTo>
                      <a:cubicBezTo>
                        <a:pt x="131" y="46"/>
                        <a:pt x="130" y="46"/>
                        <a:pt x="128" y="46"/>
                      </a:cubicBezTo>
                      <a:cubicBezTo>
                        <a:pt x="127" y="46"/>
                        <a:pt x="126" y="46"/>
                        <a:pt x="125" y="45"/>
                      </a:cubicBezTo>
                      <a:cubicBezTo>
                        <a:pt x="124" y="45"/>
                        <a:pt x="123" y="44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2"/>
                        <a:pt x="118" y="0"/>
                        <a:pt x="114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9" y="14"/>
                        <a:pt x="110" y="23"/>
                      </a:cubicBezTo>
                      <a:cubicBezTo>
                        <a:pt x="110" y="32"/>
                        <a:pt x="111" y="41"/>
                        <a:pt x="111" y="43"/>
                      </a:cubicBezTo>
                      <a:cubicBezTo>
                        <a:pt x="111" y="44"/>
                        <a:pt x="111" y="45"/>
                        <a:pt x="110" y="45"/>
                      </a:cubicBezTo>
                      <a:cubicBezTo>
                        <a:pt x="109" y="46"/>
                        <a:pt x="107" y="46"/>
                        <a:pt x="106" y="46"/>
                      </a:cubicBezTo>
                      <a:cubicBezTo>
                        <a:pt x="105" y="46"/>
                        <a:pt x="104" y="46"/>
                        <a:pt x="103" y="45"/>
                      </a:cubicBezTo>
                      <a:cubicBezTo>
                        <a:pt x="102" y="45"/>
                        <a:pt x="101" y="44"/>
                        <a:pt x="101" y="43"/>
                      </a:cubicBezTo>
                      <a:cubicBezTo>
                        <a:pt x="101" y="41"/>
                        <a:pt x="102" y="32"/>
                        <a:pt x="102" y="23"/>
                      </a:cubicBezTo>
                      <a:cubicBezTo>
                        <a:pt x="102" y="14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2"/>
                        <a:pt x="100" y="0"/>
                        <a:pt x="96" y="0"/>
                      </a:cubicBezTo>
                      <a:cubicBezTo>
                        <a:pt x="93" y="0"/>
                        <a:pt x="90" y="2"/>
                        <a:pt x="90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4"/>
                        <a:pt x="88" y="45"/>
                        <a:pt x="88" y="45"/>
                      </a:cubicBezTo>
                      <a:cubicBezTo>
                        <a:pt x="87" y="46"/>
                        <a:pt x="85" y="46"/>
                        <a:pt x="84" y="46"/>
                      </a:cubicBezTo>
                      <a:cubicBezTo>
                        <a:pt x="83" y="46"/>
                        <a:pt x="82" y="46"/>
                        <a:pt x="81" y="45"/>
                      </a:cubicBezTo>
                      <a:cubicBezTo>
                        <a:pt x="80" y="45"/>
                        <a:pt x="79" y="44"/>
                        <a:pt x="79" y="43"/>
                      </a:cubicBezTo>
                      <a:cubicBezTo>
                        <a:pt x="79" y="41"/>
                        <a:pt x="80" y="32"/>
                        <a:pt x="81" y="23"/>
                      </a:cubicBezTo>
                      <a:cubicBezTo>
                        <a:pt x="81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79" y="0"/>
                        <a:pt x="76" y="0"/>
                      </a:cubicBezTo>
                      <a:cubicBezTo>
                        <a:pt x="72" y="0"/>
                        <a:pt x="70" y="2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4"/>
                        <a:pt x="66" y="45"/>
                        <a:pt x="65" y="45"/>
                      </a:cubicBezTo>
                      <a:cubicBezTo>
                        <a:pt x="65" y="46"/>
                        <a:pt x="63" y="46"/>
                        <a:pt x="62" y="46"/>
                      </a:cubicBezTo>
                      <a:cubicBezTo>
                        <a:pt x="61" y="46"/>
                        <a:pt x="59" y="46"/>
                        <a:pt x="58" y="45"/>
                      </a:cubicBezTo>
                      <a:cubicBezTo>
                        <a:pt x="58" y="45"/>
                        <a:pt x="57" y="44"/>
                        <a:pt x="57" y="43"/>
                      </a:cubicBezTo>
                      <a:cubicBezTo>
                        <a:pt x="57" y="39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1" y="0"/>
                        <a:pt x="48" y="0"/>
                      </a:cubicBezTo>
                      <a:cubicBezTo>
                        <a:pt x="45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3" y="14"/>
                        <a:pt x="43" y="23"/>
                      </a:cubicBezTo>
                      <a:cubicBezTo>
                        <a:pt x="44" y="32"/>
                        <a:pt x="45" y="41"/>
                        <a:pt x="45" y="43"/>
                      </a:cubicBezTo>
                      <a:cubicBezTo>
                        <a:pt x="45" y="44"/>
                        <a:pt x="44" y="45"/>
                        <a:pt x="43" y="45"/>
                      </a:cubicBezTo>
                      <a:cubicBezTo>
                        <a:pt x="42" y="46"/>
                        <a:pt x="41" y="46"/>
                        <a:pt x="40" y="46"/>
                      </a:cubicBezTo>
                      <a:cubicBezTo>
                        <a:pt x="39" y="46"/>
                        <a:pt x="37" y="46"/>
                        <a:pt x="36" y="45"/>
                      </a:cubicBezTo>
                      <a:cubicBezTo>
                        <a:pt x="35" y="45"/>
                        <a:pt x="35" y="44"/>
                        <a:pt x="35" y="43"/>
                      </a:cubicBezTo>
                      <a:cubicBezTo>
                        <a:pt x="35" y="39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2"/>
                        <a:pt x="30" y="0"/>
                        <a:pt x="27" y="0"/>
                      </a:cubicBezTo>
                      <a:cubicBezTo>
                        <a:pt x="23" y="0"/>
                        <a:pt x="20" y="2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1" y="14"/>
                        <a:pt x="22" y="23"/>
                      </a:cubicBezTo>
                      <a:cubicBezTo>
                        <a:pt x="22" y="32"/>
                        <a:pt x="23" y="41"/>
                        <a:pt x="23" y="43"/>
                      </a:cubicBezTo>
                      <a:cubicBezTo>
                        <a:pt x="23" y="44"/>
                        <a:pt x="22" y="45"/>
                        <a:pt x="21" y="45"/>
                      </a:cubicBezTo>
                      <a:cubicBezTo>
                        <a:pt x="20" y="46"/>
                        <a:pt x="19" y="46"/>
                        <a:pt x="18" y="46"/>
                      </a:cubicBezTo>
                      <a:cubicBezTo>
                        <a:pt x="16" y="46"/>
                        <a:pt x="15" y="46"/>
                        <a:pt x="14" y="45"/>
                      </a:cubicBezTo>
                      <a:cubicBezTo>
                        <a:pt x="13" y="45"/>
                        <a:pt x="13" y="44"/>
                        <a:pt x="13" y="43"/>
                      </a:cubicBezTo>
                      <a:cubicBezTo>
                        <a:pt x="13" y="41"/>
                        <a:pt x="14" y="32"/>
                        <a:pt x="14" y="23"/>
                      </a:cubicBezTo>
                      <a:cubicBezTo>
                        <a:pt x="15" y="1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2"/>
                        <a:pt x="13" y="0"/>
                        <a:pt x="10" y="0"/>
                      </a:cubicBezTo>
                      <a:cubicBezTo>
                        <a:pt x="6" y="0"/>
                        <a:pt x="4" y="2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3" y="203"/>
                        <a:pt x="7" y="208"/>
                      </a:cubicBezTo>
                      <a:cubicBezTo>
                        <a:pt x="11" y="213"/>
                        <a:pt x="16" y="217"/>
                        <a:pt x="22" y="217"/>
                      </a:cubicBezTo>
                      <a:cubicBezTo>
                        <a:pt x="146" y="217"/>
                        <a:pt x="146" y="217"/>
                        <a:pt x="146" y="217"/>
                      </a:cubicBezTo>
                      <a:cubicBezTo>
                        <a:pt x="152" y="217"/>
                        <a:pt x="158" y="213"/>
                        <a:pt x="162" y="208"/>
                      </a:cubicBezTo>
                      <a:cubicBezTo>
                        <a:pt x="166" y="203"/>
                        <a:pt x="168" y="196"/>
                        <a:pt x="168" y="187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187"/>
                        <a:pt x="167" y="187"/>
                        <a:pt x="167" y="187"/>
                      </a:cubicBezTo>
                      <a:cubicBezTo>
                        <a:pt x="167" y="195"/>
                        <a:pt x="165" y="203"/>
                        <a:pt x="161" y="208"/>
                      </a:cubicBezTo>
                      <a:cubicBezTo>
                        <a:pt x="157" y="213"/>
                        <a:pt x="152" y="216"/>
                        <a:pt x="146" y="216"/>
                      </a:cubicBezTo>
                      <a:cubicBezTo>
                        <a:pt x="22" y="216"/>
                        <a:pt x="22" y="216"/>
                        <a:pt x="22" y="216"/>
                      </a:cubicBezTo>
                      <a:cubicBezTo>
                        <a:pt x="16" y="216"/>
                        <a:pt x="11" y="213"/>
                        <a:pt x="7" y="208"/>
                      </a:cubicBezTo>
                      <a:cubicBezTo>
                        <a:pt x="3" y="203"/>
                        <a:pt x="1" y="195"/>
                        <a:pt x="1" y="187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1" y="1"/>
                        <a:pt x="13" y="1"/>
                        <a:pt x="13" y="2"/>
                      </a:cubicBezTo>
                      <a:cubicBezTo>
                        <a:pt x="14" y="3"/>
                        <a:pt x="15" y="4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3" y="45"/>
                        <a:pt x="14" y="46"/>
                      </a:cubicBezTo>
                      <a:cubicBezTo>
                        <a:pt x="15" y="46"/>
                        <a:pt x="16" y="47"/>
                        <a:pt x="18" y="47"/>
                      </a:cubicBezTo>
                      <a:cubicBezTo>
                        <a:pt x="19" y="47"/>
                        <a:pt x="20" y="46"/>
                        <a:pt x="22" y="46"/>
                      </a:cubicBezTo>
                      <a:cubicBezTo>
                        <a:pt x="23" y="45"/>
                        <a:pt x="23" y="44"/>
                        <a:pt x="23" y="43"/>
                      </a:cubicBezTo>
                      <a:cubicBezTo>
                        <a:pt x="23" y="39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2" y="3"/>
                        <a:pt x="23" y="2"/>
                      </a:cubicBezTo>
                      <a:cubicBezTo>
                        <a:pt x="24" y="1"/>
                        <a:pt x="25" y="1"/>
                        <a:pt x="27" y="1"/>
                      </a:cubicBezTo>
                      <a:cubicBezTo>
                        <a:pt x="28" y="1"/>
                        <a:pt x="29" y="1"/>
                        <a:pt x="30" y="2"/>
                      </a:cubicBezTo>
                      <a:cubicBezTo>
                        <a:pt x="31" y="3"/>
                        <a:pt x="32" y="4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14"/>
                        <a:pt x="33" y="23"/>
                      </a:cubicBezTo>
                      <a:cubicBezTo>
                        <a:pt x="34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8" y="47"/>
                        <a:pt x="40" y="47"/>
                      </a:cubicBezTo>
                      <a:cubicBezTo>
                        <a:pt x="41" y="47"/>
                        <a:pt x="43" y="46"/>
                        <a:pt x="44" y="46"/>
                      </a:cubicBezTo>
                      <a:cubicBezTo>
                        <a:pt x="45" y="45"/>
                        <a:pt x="46" y="44"/>
                        <a:pt x="46" y="43"/>
                      </a:cubicBezTo>
                      <a:cubicBezTo>
                        <a:pt x="46" y="39"/>
                        <a:pt x="43" y="5"/>
                        <a:pt x="43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3"/>
                        <a:pt x="45" y="1"/>
                        <a:pt x="48" y="1"/>
                      </a:cubicBezTo>
                      <a:cubicBezTo>
                        <a:pt x="50" y="1"/>
                        <a:pt x="51" y="1"/>
                        <a:pt x="52" y="2"/>
                      </a:cubicBezTo>
                      <a:cubicBezTo>
                        <a:pt x="53" y="3"/>
                        <a:pt x="53" y="4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14"/>
                        <a:pt x="55" y="23"/>
                      </a:cubicBezTo>
                      <a:cubicBezTo>
                        <a:pt x="56" y="32"/>
                        <a:pt x="56" y="41"/>
                        <a:pt x="56" y="43"/>
                      </a:cubicBezTo>
                      <a:cubicBezTo>
                        <a:pt x="56" y="44"/>
                        <a:pt x="57" y="45"/>
                        <a:pt x="58" y="46"/>
                      </a:cubicBezTo>
                      <a:cubicBezTo>
                        <a:pt x="59" y="46"/>
                        <a:pt x="61" y="47"/>
                        <a:pt x="62" y="47"/>
                      </a:cubicBezTo>
                      <a:cubicBezTo>
                        <a:pt x="63" y="47"/>
                        <a:pt x="65" y="46"/>
                        <a:pt x="66" y="46"/>
                      </a:cubicBezTo>
                      <a:cubicBezTo>
                        <a:pt x="67" y="45"/>
                        <a:pt x="68" y="44"/>
                        <a:pt x="68" y="43"/>
                      </a:cubicBezTo>
                      <a:cubicBezTo>
                        <a:pt x="68" y="41"/>
                        <a:pt x="68" y="32"/>
                        <a:pt x="69" y="23"/>
                      </a:cubicBezTo>
                      <a:cubicBezTo>
                        <a:pt x="70" y="14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4"/>
                        <a:pt x="71" y="3"/>
                        <a:pt x="72" y="2"/>
                      </a:cubicBezTo>
                      <a:cubicBezTo>
                        <a:pt x="73" y="1"/>
                        <a:pt x="74" y="1"/>
                        <a:pt x="76" y="1"/>
                      </a:cubicBezTo>
                      <a:cubicBezTo>
                        <a:pt x="77" y="1"/>
                        <a:pt x="79" y="1"/>
                        <a:pt x="80" y="2"/>
                      </a:cubicBezTo>
                      <a:cubicBezTo>
                        <a:pt x="81" y="3"/>
                        <a:pt x="81" y="4"/>
                        <a:pt x="81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78" y="39"/>
                        <a:pt x="78" y="43"/>
                      </a:cubicBezTo>
                      <a:cubicBezTo>
                        <a:pt x="78" y="44"/>
                        <a:pt x="79" y="45"/>
                        <a:pt x="80" y="46"/>
                      </a:cubicBezTo>
                      <a:cubicBezTo>
                        <a:pt x="81" y="46"/>
                        <a:pt x="83" y="47"/>
                        <a:pt x="84" y="47"/>
                      </a:cubicBezTo>
                      <a:cubicBezTo>
                        <a:pt x="85" y="47"/>
                        <a:pt x="87" y="46"/>
                        <a:pt x="88" y="46"/>
                      </a:cubicBezTo>
                      <a:cubicBezTo>
                        <a:pt x="89" y="45"/>
                        <a:pt x="90" y="44"/>
                        <a:pt x="90" y="43"/>
                      </a:cubicBezTo>
                      <a:cubicBezTo>
                        <a:pt x="90" y="41"/>
                        <a:pt x="90" y="32"/>
                        <a:pt x="90" y="23"/>
                      </a:cubicBezTo>
                      <a:cubicBezTo>
                        <a:pt x="91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4"/>
                        <a:pt x="92" y="3"/>
                        <a:pt x="93" y="2"/>
                      </a:cubicBezTo>
                      <a:cubicBezTo>
                        <a:pt x="94" y="1"/>
                        <a:pt x="95" y="1"/>
                        <a:pt x="96" y="1"/>
                      </a:cubicBezTo>
                      <a:cubicBezTo>
                        <a:pt x="98" y="1"/>
                        <a:pt x="99" y="1"/>
                        <a:pt x="100" y="2"/>
                      </a:cubicBezTo>
                      <a:cubicBezTo>
                        <a:pt x="101" y="3"/>
                        <a:pt x="102" y="4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0" y="39"/>
                        <a:pt x="100" y="43"/>
                      </a:cubicBezTo>
                      <a:cubicBezTo>
                        <a:pt x="100" y="44"/>
                        <a:pt x="101" y="45"/>
                        <a:pt x="102" y="46"/>
                      </a:cubicBezTo>
                      <a:cubicBezTo>
                        <a:pt x="103" y="46"/>
                        <a:pt x="105" y="47"/>
                        <a:pt x="106" y="47"/>
                      </a:cubicBezTo>
                      <a:cubicBezTo>
                        <a:pt x="108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10" y="3"/>
                        <a:pt x="110" y="2"/>
                      </a:cubicBezTo>
                      <a:cubicBezTo>
                        <a:pt x="111" y="1"/>
                        <a:pt x="113" y="1"/>
                        <a:pt x="114" y="1"/>
                      </a:cubicBezTo>
                      <a:cubicBezTo>
                        <a:pt x="117" y="1"/>
                        <a:pt x="120" y="3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14"/>
                        <a:pt x="121" y="23"/>
                      </a:cubicBezTo>
                      <a:cubicBezTo>
                        <a:pt x="122" y="32"/>
                        <a:pt x="123" y="41"/>
                        <a:pt x="123" y="43"/>
                      </a:cubicBezTo>
                      <a:cubicBezTo>
                        <a:pt x="123" y="44"/>
                        <a:pt x="123" y="45"/>
                        <a:pt x="124" y="46"/>
                      </a:cubicBezTo>
                      <a:cubicBezTo>
                        <a:pt x="126" y="46"/>
                        <a:pt x="127" y="47"/>
                        <a:pt x="128" y="47"/>
                      </a:cubicBezTo>
                      <a:cubicBezTo>
                        <a:pt x="130" y="47"/>
                        <a:pt x="131" y="46"/>
                        <a:pt x="132" y="46"/>
                      </a:cubicBezTo>
                      <a:cubicBezTo>
                        <a:pt x="133" y="45"/>
                        <a:pt x="134" y="44"/>
                        <a:pt x="134" y="43"/>
                      </a:cubicBezTo>
                      <a:cubicBezTo>
                        <a:pt x="134" y="41"/>
                        <a:pt x="134" y="32"/>
                        <a:pt x="135" y="23"/>
                      </a:cubicBezTo>
                      <a:cubicBezTo>
                        <a:pt x="135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3"/>
                        <a:pt x="137" y="1"/>
                        <a:pt x="140" y="1"/>
                      </a:cubicBezTo>
                      <a:cubicBezTo>
                        <a:pt x="142" y="1"/>
                        <a:pt x="143" y="1"/>
                        <a:pt x="144" y="2"/>
                      </a:cubicBezTo>
                      <a:cubicBezTo>
                        <a:pt x="145" y="3"/>
                        <a:pt x="146" y="4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5" y="41"/>
                        <a:pt x="145" y="43"/>
                      </a:cubicBezTo>
                      <a:cubicBezTo>
                        <a:pt x="145" y="44"/>
                        <a:pt x="146" y="45"/>
                        <a:pt x="147" y="46"/>
                      </a:cubicBezTo>
                      <a:cubicBezTo>
                        <a:pt x="148" y="46"/>
                        <a:pt x="149" y="47"/>
                        <a:pt x="150" y="47"/>
                      </a:cubicBezTo>
                      <a:cubicBezTo>
                        <a:pt x="152" y="47"/>
                        <a:pt x="153" y="46"/>
                        <a:pt x="154" y="46"/>
                      </a:cubicBezTo>
                      <a:cubicBezTo>
                        <a:pt x="155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4" y="5"/>
                        <a:pt x="154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54" y="4"/>
                        <a:pt x="154" y="3"/>
                        <a:pt x="155" y="2"/>
                      </a:cubicBezTo>
                      <a:cubicBezTo>
                        <a:pt x="156" y="1"/>
                        <a:pt x="157" y="1"/>
                        <a:pt x="159" y="1"/>
                      </a:cubicBezTo>
                      <a:cubicBezTo>
                        <a:pt x="160" y="1"/>
                        <a:pt x="162" y="1"/>
                        <a:pt x="163" y="2"/>
                      </a:cubicBezTo>
                      <a:cubicBezTo>
                        <a:pt x="164" y="3"/>
                        <a:pt x="164" y="4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2" name="Oval 472">
                  <a:extLst>
                    <a:ext uri="{FF2B5EF4-FFF2-40B4-BE49-F238E27FC236}">
                      <a16:creationId xmlns:a16="http://schemas.microsoft.com/office/drawing/2014/main" id="{F8C8E5D9-65FB-40D0-B885-F3E64504D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5588" y="3883025"/>
                  <a:ext cx="242888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3" name="Freeform 473">
                  <a:extLst>
                    <a:ext uri="{FF2B5EF4-FFF2-40B4-BE49-F238E27FC236}">
                      <a16:creationId xmlns:a16="http://schemas.microsoft.com/office/drawing/2014/main" id="{16ACC717-56EF-45BB-80AF-CA4F0823B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5588" y="3883025"/>
                  <a:ext cx="242888" cy="242888"/>
                </a:xfrm>
                <a:custGeom>
                  <a:avLst/>
                  <a:gdLst>
                    <a:gd name="T0" fmla="*/ 0 w 64"/>
                    <a:gd name="T1" fmla="*/ 32 h 64"/>
                    <a:gd name="T2" fmla="*/ 0 w 64"/>
                    <a:gd name="T3" fmla="*/ 32 h 64"/>
                    <a:gd name="T4" fmla="*/ 9 w 64"/>
                    <a:gd name="T5" fmla="*/ 55 h 64"/>
                    <a:gd name="T6" fmla="*/ 32 w 64"/>
                    <a:gd name="T7" fmla="*/ 64 h 64"/>
                    <a:gd name="T8" fmla="*/ 55 w 64"/>
                    <a:gd name="T9" fmla="*/ 55 h 64"/>
                    <a:gd name="T10" fmla="*/ 64 w 64"/>
                    <a:gd name="T11" fmla="*/ 32 h 64"/>
                    <a:gd name="T12" fmla="*/ 55 w 64"/>
                    <a:gd name="T13" fmla="*/ 9 h 64"/>
                    <a:gd name="T14" fmla="*/ 32 w 64"/>
                    <a:gd name="T15" fmla="*/ 0 h 64"/>
                    <a:gd name="T16" fmla="*/ 9 w 64"/>
                    <a:gd name="T17" fmla="*/ 9 h 64"/>
                    <a:gd name="T18" fmla="*/ 0 w 64"/>
                    <a:gd name="T19" fmla="*/ 32 h 64"/>
                    <a:gd name="T20" fmla="*/ 0 w 64"/>
                    <a:gd name="T21" fmla="*/ 32 h 64"/>
                    <a:gd name="T22" fmla="*/ 1 w 64"/>
                    <a:gd name="T23" fmla="*/ 32 h 64"/>
                    <a:gd name="T24" fmla="*/ 10 w 64"/>
                    <a:gd name="T25" fmla="*/ 10 h 64"/>
                    <a:gd name="T26" fmla="*/ 32 w 64"/>
                    <a:gd name="T27" fmla="*/ 1 h 64"/>
                    <a:gd name="T28" fmla="*/ 54 w 64"/>
                    <a:gd name="T29" fmla="*/ 10 h 64"/>
                    <a:gd name="T30" fmla="*/ 64 w 64"/>
                    <a:gd name="T31" fmla="*/ 32 h 64"/>
                    <a:gd name="T32" fmla="*/ 54 w 64"/>
                    <a:gd name="T33" fmla="*/ 54 h 64"/>
                    <a:gd name="T34" fmla="*/ 32 w 64"/>
                    <a:gd name="T35" fmla="*/ 63 h 64"/>
                    <a:gd name="T36" fmla="*/ 10 w 64"/>
                    <a:gd name="T37" fmla="*/ 54 h 64"/>
                    <a:gd name="T38" fmla="*/ 1 w 64"/>
                    <a:gd name="T39" fmla="*/ 32 h 64"/>
                    <a:gd name="T40" fmla="*/ 0 w 64"/>
                    <a:gd name="T41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64">
                      <a:moveTo>
                        <a:pt x="0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3" y="49"/>
                        <a:pt x="9" y="55"/>
                      </a:cubicBezTo>
                      <a:cubicBezTo>
                        <a:pt x="15" y="60"/>
                        <a:pt x="23" y="64"/>
                        <a:pt x="32" y="64"/>
                      </a:cubicBezTo>
                      <a:cubicBezTo>
                        <a:pt x="41" y="64"/>
                        <a:pt x="49" y="60"/>
                        <a:pt x="55" y="55"/>
                      </a:cubicBezTo>
                      <a:cubicBezTo>
                        <a:pt x="61" y="49"/>
                        <a:pt x="64" y="41"/>
                        <a:pt x="64" y="32"/>
                      </a:cubicBezTo>
                      <a:cubicBezTo>
                        <a:pt x="64" y="23"/>
                        <a:pt x="61" y="15"/>
                        <a:pt x="55" y="9"/>
                      </a:cubicBezTo>
                      <a:cubicBezTo>
                        <a:pt x="49" y="4"/>
                        <a:pt x="41" y="0"/>
                        <a:pt x="32" y="0"/>
                      </a:cubicBezTo>
                      <a:cubicBezTo>
                        <a:pt x="23" y="0"/>
                        <a:pt x="15" y="4"/>
                        <a:pt x="9" y="9"/>
                      </a:cubicBezTo>
                      <a:cubicBezTo>
                        <a:pt x="3" y="15"/>
                        <a:pt x="0" y="23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4" y="16"/>
                        <a:pt x="10" y="10"/>
                      </a:cubicBezTo>
                      <a:cubicBezTo>
                        <a:pt x="15" y="4"/>
                        <a:pt x="23" y="1"/>
                        <a:pt x="32" y="1"/>
                      </a:cubicBezTo>
                      <a:cubicBezTo>
                        <a:pt x="41" y="1"/>
                        <a:pt x="49" y="4"/>
                        <a:pt x="54" y="10"/>
                      </a:cubicBezTo>
                      <a:cubicBezTo>
                        <a:pt x="60" y="16"/>
                        <a:pt x="64" y="23"/>
                        <a:pt x="64" y="32"/>
                      </a:cubicBezTo>
                      <a:cubicBezTo>
                        <a:pt x="64" y="41"/>
                        <a:pt x="60" y="48"/>
                        <a:pt x="54" y="54"/>
                      </a:cubicBezTo>
                      <a:cubicBezTo>
                        <a:pt x="49" y="60"/>
                        <a:pt x="41" y="63"/>
                        <a:pt x="32" y="63"/>
                      </a:cubicBezTo>
                      <a:cubicBezTo>
                        <a:pt x="23" y="63"/>
                        <a:pt x="15" y="60"/>
                        <a:pt x="10" y="54"/>
                      </a:cubicBezTo>
                      <a:cubicBezTo>
                        <a:pt x="4" y="48"/>
                        <a:pt x="1" y="41"/>
                        <a:pt x="1" y="32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4" name="Freeform 478">
                  <a:extLst>
                    <a:ext uri="{FF2B5EF4-FFF2-40B4-BE49-F238E27FC236}">
                      <a16:creationId xmlns:a16="http://schemas.microsoft.com/office/drawing/2014/main" id="{37140179-B7E5-4C65-9812-A7773A6D2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8976" y="2882900"/>
                  <a:ext cx="98425" cy="117475"/>
                </a:xfrm>
                <a:custGeom>
                  <a:avLst/>
                  <a:gdLst>
                    <a:gd name="T0" fmla="*/ 25 w 26"/>
                    <a:gd name="T1" fmla="*/ 23 h 31"/>
                    <a:gd name="T2" fmla="*/ 20 w 26"/>
                    <a:gd name="T3" fmla="*/ 16 h 31"/>
                    <a:gd name="T4" fmla="*/ 12 w 26"/>
                    <a:gd name="T5" fmla="*/ 3 h 31"/>
                    <a:gd name="T6" fmla="*/ 6 w 26"/>
                    <a:gd name="T7" fmla="*/ 0 h 31"/>
                    <a:gd name="T8" fmla="*/ 2 w 26"/>
                    <a:gd name="T9" fmla="*/ 1 h 31"/>
                    <a:gd name="T10" fmla="*/ 0 w 26"/>
                    <a:gd name="T11" fmla="*/ 6 h 31"/>
                    <a:gd name="T12" fmla="*/ 2 w 26"/>
                    <a:gd name="T13" fmla="*/ 10 h 31"/>
                    <a:gd name="T14" fmla="*/ 10 w 26"/>
                    <a:gd name="T15" fmla="*/ 22 h 31"/>
                    <a:gd name="T16" fmla="*/ 15 w 26"/>
                    <a:gd name="T17" fmla="*/ 30 h 31"/>
                    <a:gd name="T18" fmla="*/ 18 w 26"/>
                    <a:gd name="T19" fmla="*/ 31 h 31"/>
                    <a:gd name="T20" fmla="*/ 18 w 26"/>
                    <a:gd name="T21" fmla="*/ 28 h 31"/>
                    <a:gd name="T22" fmla="*/ 5 w 26"/>
                    <a:gd name="T23" fmla="*/ 8 h 31"/>
                    <a:gd name="T24" fmla="*/ 4 w 26"/>
                    <a:gd name="T25" fmla="*/ 6 h 31"/>
                    <a:gd name="T26" fmla="*/ 5 w 26"/>
                    <a:gd name="T27" fmla="*/ 4 h 31"/>
                    <a:gd name="T28" fmla="*/ 6 w 26"/>
                    <a:gd name="T29" fmla="*/ 4 h 31"/>
                    <a:gd name="T30" fmla="*/ 9 w 26"/>
                    <a:gd name="T31" fmla="*/ 6 h 31"/>
                    <a:gd name="T32" fmla="*/ 22 w 26"/>
                    <a:gd name="T33" fmla="*/ 25 h 31"/>
                    <a:gd name="T34" fmla="*/ 25 w 26"/>
                    <a:gd name="T35" fmla="*/ 26 h 31"/>
                    <a:gd name="T36" fmla="*/ 25 w 26"/>
                    <a:gd name="T37" fmla="*/ 2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31">
                      <a:moveTo>
                        <a:pt x="25" y="23"/>
                      </a:moveTo>
                      <a:cubicBezTo>
                        <a:pt x="25" y="23"/>
                        <a:pt x="23" y="20"/>
                        <a:pt x="20" y="16"/>
                      </a:cubicBezTo>
                      <a:cubicBezTo>
                        <a:pt x="17" y="11"/>
                        <a:pt x="14" y="6"/>
                        <a:pt x="12" y="3"/>
                      </a:cubicBezTo>
                      <a:cubicBezTo>
                        <a:pt x="11" y="1"/>
                        <a:pt x="8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0" y="7"/>
                        <a:pt x="1" y="9"/>
                        <a:pt x="2" y="10"/>
                      </a:cubicBezTo>
                      <a:cubicBezTo>
                        <a:pt x="4" y="13"/>
                        <a:pt x="7" y="18"/>
                        <a:pt x="10" y="22"/>
                      </a:cubicBezTo>
                      <a:cubicBezTo>
                        <a:pt x="13" y="27"/>
                        <a:pt x="15" y="30"/>
                        <a:pt x="15" y="30"/>
                      </a:cubicBezTo>
                      <a:cubicBezTo>
                        <a:pt x="16" y="31"/>
                        <a:pt x="17" y="31"/>
                        <a:pt x="18" y="31"/>
                      </a:cubicBezTo>
                      <a:cubicBezTo>
                        <a:pt x="19" y="30"/>
                        <a:pt x="19" y="29"/>
                        <a:pt x="18" y="28"/>
                      </a:cubicBezTo>
                      <a:cubicBezTo>
                        <a:pt x="18" y="28"/>
                        <a:pt x="9" y="14"/>
                        <a:pt x="5" y="8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5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7" y="4"/>
                        <a:pt x="8" y="4"/>
                        <a:pt x="9" y="6"/>
                      </a:cubicBezTo>
                      <a:cubicBezTo>
                        <a:pt x="13" y="12"/>
                        <a:pt x="22" y="25"/>
                        <a:pt x="22" y="25"/>
                      </a:cubicBezTo>
                      <a:cubicBezTo>
                        <a:pt x="23" y="26"/>
                        <a:pt x="24" y="27"/>
                        <a:pt x="25" y="26"/>
                      </a:cubicBezTo>
                      <a:cubicBezTo>
                        <a:pt x="26" y="25"/>
                        <a:pt x="26" y="24"/>
                        <a:pt x="25" y="23"/>
                      </a:cubicBezTo>
                      <a:close/>
                    </a:path>
                  </a:pathLst>
                </a:custGeom>
                <a:solidFill>
                  <a:srgbClr val="866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5" name="Freeform 479">
                  <a:extLst>
                    <a:ext uri="{FF2B5EF4-FFF2-40B4-BE49-F238E27FC236}">
                      <a16:creationId xmlns:a16="http://schemas.microsoft.com/office/drawing/2014/main" id="{FD8A7E05-0E4A-4DB2-84C9-4C44AEC486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613" y="2773363"/>
                  <a:ext cx="84138" cy="82550"/>
                </a:xfrm>
                <a:custGeom>
                  <a:avLst/>
                  <a:gdLst>
                    <a:gd name="T0" fmla="*/ 4 w 22"/>
                    <a:gd name="T1" fmla="*/ 22 h 22"/>
                    <a:gd name="T2" fmla="*/ 17 w 22"/>
                    <a:gd name="T3" fmla="*/ 13 h 22"/>
                    <a:gd name="T4" fmla="*/ 18 w 22"/>
                    <a:gd name="T5" fmla="*/ 13 h 22"/>
                    <a:gd name="T6" fmla="*/ 22 w 22"/>
                    <a:gd name="T7" fmla="*/ 4 h 22"/>
                    <a:gd name="T8" fmla="*/ 15 w 22"/>
                    <a:gd name="T9" fmla="*/ 0 h 22"/>
                    <a:gd name="T10" fmla="*/ 11 w 22"/>
                    <a:gd name="T11" fmla="*/ 8 h 22"/>
                    <a:gd name="T12" fmla="*/ 15 w 22"/>
                    <a:gd name="T13" fmla="*/ 10 h 22"/>
                    <a:gd name="T14" fmla="*/ 12 w 22"/>
                    <a:gd name="T15" fmla="*/ 7 h 22"/>
                    <a:gd name="T16" fmla="*/ 0 w 22"/>
                    <a:gd name="T17" fmla="*/ 15 h 22"/>
                    <a:gd name="T18" fmla="*/ 4 w 22"/>
                    <a:gd name="T1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2">
                      <a:moveTo>
                        <a:pt x="4" y="22"/>
                      </a:moveTo>
                      <a:cubicBezTo>
                        <a:pt x="8" y="19"/>
                        <a:pt x="17" y="13"/>
                        <a:pt x="17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3" y="13"/>
                        <a:pt x="0" y="15"/>
                      </a:cubicBez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6" name="Freeform 480">
                  <a:extLst>
                    <a:ext uri="{FF2B5EF4-FFF2-40B4-BE49-F238E27FC236}">
                      <a16:creationId xmlns:a16="http://schemas.microsoft.com/office/drawing/2014/main" id="{60D589CD-1ACE-4BA2-A086-1F72EC469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838" y="2727325"/>
                  <a:ext cx="61913" cy="38100"/>
                </a:xfrm>
                <a:custGeom>
                  <a:avLst/>
                  <a:gdLst>
                    <a:gd name="T0" fmla="*/ 0 w 39"/>
                    <a:gd name="T1" fmla="*/ 24 h 24"/>
                    <a:gd name="T2" fmla="*/ 39 w 39"/>
                    <a:gd name="T3" fmla="*/ 0 h 24"/>
                    <a:gd name="T4" fmla="*/ 0 w 39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24">
                      <a:moveTo>
                        <a:pt x="0" y="24"/>
                      </a:moveTo>
                      <a:lnTo>
                        <a:pt x="39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7" name="Line 481">
                  <a:extLst>
                    <a:ext uri="{FF2B5EF4-FFF2-40B4-BE49-F238E27FC236}">
                      <a16:creationId xmlns:a16="http://schemas.microsoft.com/office/drawing/2014/main" id="{1A77A311-391B-4CB2-955A-FFA504140D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68838" y="2727325"/>
                  <a:ext cx="61913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8" name="Freeform 482">
                  <a:extLst>
                    <a:ext uri="{FF2B5EF4-FFF2-40B4-BE49-F238E27FC236}">
                      <a16:creationId xmlns:a16="http://schemas.microsoft.com/office/drawing/2014/main" id="{3492957C-8F55-48F2-A8CB-482E2B19D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838" y="2724150"/>
                  <a:ext cx="61913" cy="46038"/>
                </a:xfrm>
                <a:custGeom>
                  <a:avLst/>
                  <a:gdLst>
                    <a:gd name="T0" fmla="*/ 0 w 39"/>
                    <a:gd name="T1" fmla="*/ 29 h 29"/>
                    <a:gd name="T2" fmla="*/ 39 w 39"/>
                    <a:gd name="T3" fmla="*/ 2 h 29"/>
                    <a:gd name="T4" fmla="*/ 39 w 39"/>
                    <a:gd name="T5" fmla="*/ 0 h 29"/>
                    <a:gd name="T6" fmla="*/ 0 w 39"/>
                    <a:gd name="T7" fmla="*/ 26 h 29"/>
                    <a:gd name="T8" fmla="*/ 0 w 39"/>
                    <a:gd name="T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9">
                      <a:moveTo>
                        <a:pt x="0" y="29"/>
                      </a:move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0" y="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9" name="Freeform 483">
                  <a:extLst>
                    <a:ext uri="{FF2B5EF4-FFF2-40B4-BE49-F238E27FC236}">
                      <a16:creationId xmlns:a16="http://schemas.microsoft.com/office/drawing/2014/main" id="{10ECB8D6-21DE-4A49-929F-6D66A5F7A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838" y="2724150"/>
                  <a:ext cx="61913" cy="46038"/>
                </a:xfrm>
                <a:custGeom>
                  <a:avLst/>
                  <a:gdLst>
                    <a:gd name="T0" fmla="*/ 0 w 39"/>
                    <a:gd name="T1" fmla="*/ 29 h 29"/>
                    <a:gd name="T2" fmla="*/ 39 w 39"/>
                    <a:gd name="T3" fmla="*/ 2 h 29"/>
                    <a:gd name="T4" fmla="*/ 39 w 39"/>
                    <a:gd name="T5" fmla="*/ 0 h 29"/>
                    <a:gd name="T6" fmla="*/ 0 w 39"/>
                    <a:gd name="T7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29">
                      <a:moveTo>
                        <a:pt x="0" y="29"/>
                      </a:move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0" name="Freeform 484">
                  <a:extLst>
                    <a:ext uri="{FF2B5EF4-FFF2-40B4-BE49-F238E27FC236}">
                      <a16:creationId xmlns:a16="http://schemas.microsoft.com/office/drawing/2014/main" id="{4DEBDAB5-6412-4B60-8810-B0E91D13F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4551" y="2682875"/>
                  <a:ext cx="63500" cy="90488"/>
                </a:xfrm>
                <a:custGeom>
                  <a:avLst/>
                  <a:gdLst>
                    <a:gd name="T0" fmla="*/ 9 w 17"/>
                    <a:gd name="T1" fmla="*/ 22 h 24"/>
                    <a:gd name="T2" fmla="*/ 4 w 17"/>
                    <a:gd name="T3" fmla="*/ 22 h 24"/>
                    <a:gd name="T4" fmla="*/ 1 w 17"/>
                    <a:gd name="T5" fmla="*/ 20 h 24"/>
                    <a:gd name="T6" fmla="*/ 1 w 17"/>
                    <a:gd name="T7" fmla="*/ 14 h 24"/>
                    <a:gd name="T8" fmla="*/ 8 w 17"/>
                    <a:gd name="T9" fmla="*/ 3 h 24"/>
                    <a:gd name="T10" fmla="*/ 12 w 17"/>
                    <a:gd name="T11" fmla="*/ 2 h 24"/>
                    <a:gd name="T12" fmla="*/ 15 w 17"/>
                    <a:gd name="T13" fmla="*/ 4 h 24"/>
                    <a:gd name="T14" fmla="*/ 16 w 17"/>
                    <a:gd name="T15" fmla="*/ 10 h 24"/>
                    <a:gd name="T16" fmla="*/ 9 w 17"/>
                    <a:gd name="T17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4">
                      <a:moveTo>
                        <a:pt x="9" y="22"/>
                      </a:moveTo>
                      <a:cubicBezTo>
                        <a:pt x="8" y="23"/>
                        <a:pt x="6" y="24"/>
                        <a:pt x="4" y="22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18"/>
                        <a:pt x="0" y="16"/>
                        <a:pt x="1" y="1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1"/>
                        <a:pt x="11" y="0"/>
                        <a:pt x="12" y="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7" y="6"/>
                        <a:pt x="17" y="8"/>
                        <a:pt x="16" y="10"/>
                      </a:cubicBezTo>
                      <a:lnTo>
                        <a:pt x="9" y="2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1" name="Freeform 485">
                  <a:extLst>
                    <a:ext uri="{FF2B5EF4-FFF2-40B4-BE49-F238E27FC236}">
                      <a16:creationId xmlns:a16="http://schemas.microsoft.com/office/drawing/2014/main" id="{8A36E55F-7088-4417-8653-04EDD294B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6" y="2614613"/>
                  <a:ext cx="65088" cy="90488"/>
                </a:xfrm>
                <a:custGeom>
                  <a:avLst/>
                  <a:gdLst>
                    <a:gd name="T0" fmla="*/ 15 w 17"/>
                    <a:gd name="T1" fmla="*/ 7 h 24"/>
                    <a:gd name="T2" fmla="*/ 15 w 17"/>
                    <a:gd name="T3" fmla="*/ 6 h 24"/>
                    <a:gd name="T4" fmla="*/ 11 w 17"/>
                    <a:gd name="T5" fmla="*/ 6 h 24"/>
                    <a:gd name="T6" fmla="*/ 9 w 17"/>
                    <a:gd name="T7" fmla="*/ 0 h 24"/>
                    <a:gd name="T8" fmla="*/ 9 w 17"/>
                    <a:gd name="T9" fmla="*/ 1 h 24"/>
                    <a:gd name="T10" fmla="*/ 1 w 17"/>
                    <a:gd name="T11" fmla="*/ 14 h 24"/>
                    <a:gd name="T12" fmla="*/ 1 w 17"/>
                    <a:gd name="T13" fmla="*/ 20 h 24"/>
                    <a:gd name="T14" fmla="*/ 4 w 17"/>
                    <a:gd name="T15" fmla="*/ 22 h 24"/>
                    <a:gd name="T16" fmla="*/ 9 w 17"/>
                    <a:gd name="T17" fmla="*/ 22 h 24"/>
                    <a:gd name="T18" fmla="*/ 17 w 17"/>
                    <a:gd name="T19" fmla="*/ 9 h 24"/>
                    <a:gd name="T20" fmla="*/ 17 w 17"/>
                    <a:gd name="T21" fmla="*/ 8 h 24"/>
                    <a:gd name="T22" fmla="*/ 15 w 17"/>
                    <a:gd name="T2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4">
                      <a:moveTo>
                        <a:pt x="15" y="7"/>
                      </a:moveTo>
                      <a:cubicBezTo>
                        <a:pt x="15" y="7"/>
                        <a:pt x="15" y="6"/>
                        <a:pt x="15" y="6"/>
                      </a:cubicBezTo>
                      <a:cubicBezTo>
                        <a:pt x="13" y="7"/>
                        <a:pt x="12" y="7"/>
                        <a:pt x="11" y="6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6"/>
                        <a:pt x="0" y="18"/>
                        <a:pt x="1" y="20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6" y="24"/>
                        <a:pt x="8" y="23"/>
                        <a:pt x="9" y="22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6" y="8"/>
                        <a:pt x="15" y="7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2" name="Freeform 486">
                  <a:extLst>
                    <a:ext uri="{FF2B5EF4-FFF2-40B4-BE49-F238E27FC236}">
                      <a16:creationId xmlns:a16="http://schemas.microsoft.com/office/drawing/2014/main" id="{450F91EA-B544-4D47-9A87-B9CB4CD77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2651" y="2720975"/>
                  <a:ext cx="63500" cy="85725"/>
                </a:xfrm>
                <a:custGeom>
                  <a:avLst/>
                  <a:gdLst>
                    <a:gd name="T0" fmla="*/ 1 w 17"/>
                    <a:gd name="T1" fmla="*/ 14 h 23"/>
                    <a:gd name="T2" fmla="*/ 1 w 17"/>
                    <a:gd name="T3" fmla="*/ 19 h 23"/>
                    <a:gd name="T4" fmla="*/ 4 w 17"/>
                    <a:gd name="T5" fmla="*/ 22 h 23"/>
                    <a:gd name="T6" fmla="*/ 9 w 17"/>
                    <a:gd name="T7" fmla="*/ 21 h 23"/>
                    <a:gd name="T8" fmla="*/ 16 w 17"/>
                    <a:gd name="T9" fmla="*/ 10 h 23"/>
                    <a:gd name="T10" fmla="*/ 15 w 17"/>
                    <a:gd name="T11" fmla="*/ 4 h 23"/>
                    <a:gd name="T12" fmla="*/ 12 w 17"/>
                    <a:gd name="T13" fmla="*/ 1 h 23"/>
                    <a:gd name="T14" fmla="*/ 8 w 17"/>
                    <a:gd name="T15" fmla="*/ 2 h 23"/>
                    <a:gd name="T16" fmla="*/ 1 w 17"/>
                    <a:gd name="T17" fmla="*/ 1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3">
                      <a:moveTo>
                        <a:pt x="1" y="14"/>
                      </a:moveTo>
                      <a:cubicBezTo>
                        <a:pt x="0" y="15"/>
                        <a:pt x="0" y="18"/>
                        <a:pt x="1" y="19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3"/>
                        <a:pt x="8" y="23"/>
                        <a:pt x="9" y="2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8"/>
                        <a:pt x="17" y="5"/>
                        <a:pt x="15" y="4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0"/>
                        <a:pt x="9" y="0"/>
                        <a:pt x="8" y="2"/>
                      </a:cubicBez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3" name="Freeform 487">
                  <a:extLst>
                    <a:ext uri="{FF2B5EF4-FFF2-40B4-BE49-F238E27FC236}">
                      <a16:creationId xmlns:a16="http://schemas.microsoft.com/office/drawing/2014/main" id="{F03B9DBF-18EA-42A8-907E-487E24C74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3926" y="2652713"/>
                  <a:ext cx="63500" cy="85725"/>
                </a:xfrm>
                <a:custGeom>
                  <a:avLst/>
                  <a:gdLst>
                    <a:gd name="T0" fmla="*/ 10 w 17"/>
                    <a:gd name="T1" fmla="*/ 2 h 23"/>
                    <a:gd name="T2" fmla="*/ 11 w 17"/>
                    <a:gd name="T3" fmla="*/ 2 h 23"/>
                    <a:gd name="T4" fmla="*/ 13 w 17"/>
                    <a:gd name="T5" fmla="*/ 7 h 23"/>
                    <a:gd name="T6" fmla="*/ 17 w 17"/>
                    <a:gd name="T7" fmla="*/ 7 h 23"/>
                    <a:gd name="T8" fmla="*/ 17 w 17"/>
                    <a:gd name="T9" fmla="*/ 8 h 23"/>
                    <a:gd name="T10" fmla="*/ 9 w 17"/>
                    <a:gd name="T11" fmla="*/ 21 h 23"/>
                    <a:gd name="T12" fmla="*/ 4 w 17"/>
                    <a:gd name="T13" fmla="*/ 22 h 23"/>
                    <a:gd name="T14" fmla="*/ 1 w 17"/>
                    <a:gd name="T15" fmla="*/ 19 h 23"/>
                    <a:gd name="T16" fmla="*/ 1 w 17"/>
                    <a:gd name="T17" fmla="*/ 13 h 23"/>
                    <a:gd name="T18" fmla="*/ 9 w 17"/>
                    <a:gd name="T19" fmla="*/ 0 h 23"/>
                    <a:gd name="T20" fmla="*/ 9 w 17"/>
                    <a:gd name="T21" fmla="*/ 0 h 23"/>
                    <a:gd name="T22" fmla="*/ 10 w 17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3">
                      <a:moveTo>
                        <a:pt x="10" y="2"/>
                      </a:move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4"/>
                        <a:pt x="12" y="6"/>
                        <a:pt x="13" y="7"/>
                      </a:cubicBezTo>
                      <a:cubicBezTo>
                        <a:pt x="14" y="8"/>
                        <a:pt x="16" y="8"/>
                        <a:pt x="17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3"/>
                        <a:pt x="6" y="23"/>
                        <a:pt x="4" y="22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8"/>
                        <a:pt x="0" y="15"/>
                        <a:pt x="1" y="13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10" y="1"/>
                        <a:pt x="10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4" name="Freeform 488">
                  <a:extLst>
                    <a:ext uri="{FF2B5EF4-FFF2-40B4-BE49-F238E27FC236}">
                      <a16:creationId xmlns:a16="http://schemas.microsoft.com/office/drawing/2014/main" id="{A7622AE8-F883-4849-8064-796BF5C357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838" y="2849563"/>
                  <a:ext cx="85725" cy="79375"/>
                </a:xfrm>
                <a:custGeom>
                  <a:avLst/>
                  <a:gdLst>
                    <a:gd name="T0" fmla="*/ 8 w 23"/>
                    <a:gd name="T1" fmla="*/ 20 h 21"/>
                    <a:gd name="T2" fmla="*/ 5 w 23"/>
                    <a:gd name="T3" fmla="*/ 18 h 21"/>
                    <a:gd name="T4" fmla="*/ 2 w 23"/>
                    <a:gd name="T5" fmla="*/ 15 h 21"/>
                    <a:gd name="T6" fmla="*/ 2 w 23"/>
                    <a:gd name="T7" fmla="*/ 10 h 21"/>
                    <a:gd name="T8" fmla="*/ 15 w 23"/>
                    <a:gd name="T9" fmla="*/ 2 h 21"/>
                    <a:gd name="T10" fmla="*/ 19 w 23"/>
                    <a:gd name="T11" fmla="*/ 3 h 21"/>
                    <a:gd name="T12" fmla="*/ 21 w 23"/>
                    <a:gd name="T13" fmla="*/ 7 h 21"/>
                    <a:gd name="T14" fmla="*/ 22 w 23"/>
                    <a:gd name="T15" fmla="*/ 11 h 21"/>
                    <a:gd name="T16" fmla="*/ 8 w 23"/>
                    <a:gd name="T17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1">
                      <a:moveTo>
                        <a:pt x="8" y="20"/>
                      </a:moveTo>
                      <a:cubicBezTo>
                        <a:pt x="7" y="21"/>
                        <a:pt x="6" y="20"/>
                        <a:pt x="5" y="18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3"/>
                        <a:pt x="0" y="11"/>
                        <a:pt x="2" y="1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8" y="2"/>
                        <a:pt x="19" y="3"/>
                      </a:cubicBezTo>
                      <a:cubicBezTo>
                        <a:pt x="20" y="4"/>
                        <a:pt x="21" y="6"/>
                        <a:pt x="21" y="7"/>
                      </a:cubicBezTo>
                      <a:cubicBezTo>
                        <a:pt x="22" y="8"/>
                        <a:pt x="23" y="10"/>
                        <a:pt x="22" y="11"/>
                      </a:cubicBez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5" name="Freeform 489">
                  <a:extLst>
                    <a:ext uri="{FF2B5EF4-FFF2-40B4-BE49-F238E27FC236}">
                      <a16:creationId xmlns:a16="http://schemas.microsoft.com/office/drawing/2014/main" id="{8090D5C4-72AA-423F-8A89-EE695BFF1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6776" y="2836863"/>
                  <a:ext cx="87313" cy="65088"/>
                </a:xfrm>
                <a:custGeom>
                  <a:avLst/>
                  <a:gdLst>
                    <a:gd name="T0" fmla="*/ 4 w 23"/>
                    <a:gd name="T1" fmla="*/ 17 h 17"/>
                    <a:gd name="T2" fmla="*/ 17 w 23"/>
                    <a:gd name="T3" fmla="*/ 8 h 17"/>
                    <a:gd name="T4" fmla="*/ 15 w 23"/>
                    <a:gd name="T5" fmla="*/ 5 h 17"/>
                    <a:gd name="T6" fmla="*/ 15 w 23"/>
                    <a:gd name="T7" fmla="*/ 9 h 17"/>
                    <a:gd name="T8" fmla="*/ 23 w 23"/>
                    <a:gd name="T9" fmla="*/ 8 h 17"/>
                    <a:gd name="T10" fmla="*/ 23 w 23"/>
                    <a:gd name="T11" fmla="*/ 0 h 17"/>
                    <a:gd name="T12" fmla="*/ 13 w 23"/>
                    <a:gd name="T13" fmla="*/ 1 h 17"/>
                    <a:gd name="T14" fmla="*/ 13 w 23"/>
                    <a:gd name="T15" fmla="*/ 1 h 17"/>
                    <a:gd name="T16" fmla="*/ 0 w 23"/>
                    <a:gd name="T17" fmla="*/ 10 h 17"/>
                    <a:gd name="T18" fmla="*/ 4 w 23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7">
                      <a:moveTo>
                        <a:pt x="4" y="17"/>
                      </a:moveTo>
                      <a:cubicBezTo>
                        <a:pt x="8" y="14"/>
                        <a:pt x="17" y="8"/>
                        <a:pt x="17" y="8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3" y="8"/>
                        <a:pt x="0" y="10"/>
                      </a:cubicBez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6" name="Freeform 490">
                  <a:extLst>
                    <a:ext uri="{FF2B5EF4-FFF2-40B4-BE49-F238E27FC236}">
                      <a16:creationId xmlns:a16="http://schemas.microsoft.com/office/drawing/2014/main" id="{3B2DD7CB-E576-48A1-9200-5E583C2F9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0913" y="2860675"/>
                  <a:ext cx="60325" cy="41275"/>
                </a:xfrm>
                <a:custGeom>
                  <a:avLst/>
                  <a:gdLst>
                    <a:gd name="T0" fmla="*/ 0 w 38"/>
                    <a:gd name="T1" fmla="*/ 26 h 26"/>
                    <a:gd name="T2" fmla="*/ 38 w 38"/>
                    <a:gd name="T3" fmla="*/ 0 h 26"/>
                    <a:gd name="T4" fmla="*/ 0 w 38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26">
                      <a:moveTo>
                        <a:pt x="0" y="26"/>
                      </a:moveTo>
                      <a:lnTo>
                        <a:pt x="38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7" name="Line 491">
                  <a:extLst>
                    <a:ext uri="{FF2B5EF4-FFF2-40B4-BE49-F238E27FC236}">
                      <a16:creationId xmlns:a16="http://schemas.microsoft.com/office/drawing/2014/main" id="{9FF32F89-E879-4055-AA3E-95689EF927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60913" y="2860675"/>
                  <a:ext cx="60325" cy="4127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8" name="Freeform 492">
                  <a:extLst>
                    <a:ext uri="{FF2B5EF4-FFF2-40B4-BE49-F238E27FC236}">
                      <a16:creationId xmlns:a16="http://schemas.microsoft.com/office/drawing/2014/main" id="{0C5BE785-5F07-4A4F-9BA5-946ED3D9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0913" y="2860675"/>
                  <a:ext cx="60325" cy="41275"/>
                </a:xfrm>
                <a:custGeom>
                  <a:avLst/>
                  <a:gdLst>
                    <a:gd name="T0" fmla="*/ 0 w 38"/>
                    <a:gd name="T1" fmla="*/ 26 h 26"/>
                    <a:gd name="T2" fmla="*/ 38 w 38"/>
                    <a:gd name="T3" fmla="*/ 0 h 26"/>
                    <a:gd name="T4" fmla="*/ 38 w 38"/>
                    <a:gd name="T5" fmla="*/ 0 h 26"/>
                    <a:gd name="T6" fmla="*/ 0 w 38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6">
                      <a:moveTo>
                        <a:pt x="0" y="26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9" name="Freeform 493">
                  <a:extLst>
                    <a:ext uri="{FF2B5EF4-FFF2-40B4-BE49-F238E27FC236}">
                      <a16:creationId xmlns:a16="http://schemas.microsoft.com/office/drawing/2014/main" id="{B29DA2FF-3C4A-4FB9-8171-AAB9B67C3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0913" y="2860675"/>
                  <a:ext cx="60325" cy="41275"/>
                </a:xfrm>
                <a:custGeom>
                  <a:avLst/>
                  <a:gdLst>
                    <a:gd name="T0" fmla="*/ 0 w 38"/>
                    <a:gd name="T1" fmla="*/ 26 h 26"/>
                    <a:gd name="T2" fmla="*/ 38 w 38"/>
                    <a:gd name="T3" fmla="*/ 0 h 26"/>
                    <a:gd name="T4" fmla="*/ 38 w 38"/>
                    <a:gd name="T5" fmla="*/ 0 h 26"/>
                    <a:gd name="T6" fmla="*/ 0 w 38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6">
                      <a:moveTo>
                        <a:pt x="0" y="26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0" name="Freeform 494">
                  <a:extLst>
                    <a:ext uri="{FF2B5EF4-FFF2-40B4-BE49-F238E27FC236}">
                      <a16:creationId xmlns:a16="http://schemas.microsoft.com/office/drawing/2014/main" id="{C4A9FBFF-8398-4EAE-9683-C1CCC4593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526" y="2863850"/>
                  <a:ext cx="87313" cy="49213"/>
                </a:xfrm>
                <a:custGeom>
                  <a:avLst/>
                  <a:gdLst>
                    <a:gd name="T0" fmla="*/ 19 w 23"/>
                    <a:gd name="T1" fmla="*/ 2 h 13"/>
                    <a:gd name="T2" fmla="*/ 20 w 23"/>
                    <a:gd name="T3" fmla="*/ 3 h 13"/>
                    <a:gd name="T4" fmla="*/ 19 w 23"/>
                    <a:gd name="T5" fmla="*/ 7 h 13"/>
                    <a:gd name="T6" fmla="*/ 23 w 23"/>
                    <a:gd name="T7" fmla="*/ 10 h 13"/>
                    <a:gd name="T8" fmla="*/ 23 w 23"/>
                    <a:gd name="T9" fmla="*/ 10 h 13"/>
                    <a:gd name="T10" fmla="*/ 8 w 23"/>
                    <a:gd name="T11" fmla="*/ 13 h 13"/>
                    <a:gd name="T12" fmla="*/ 2 w 23"/>
                    <a:gd name="T13" fmla="*/ 10 h 13"/>
                    <a:gd name="T14" fmla="*/ 1 w 23"/>
                    <a:gd name="T15" fmla="*/ 6 h 13"/>
                    <a:gd name="T16" fmla="*/ 4 w 23"/>
                    <a:gd name="T17" fmla="*/ 3 h 13"/>
                    <a:gd name="T18" fmla="*/ 18 w 23"/>
                    <a:gd name="T19" fmla="*/ 0 h 13"/>
                    <a:gd name="T20" fmla="*/ 19 w 23"/>
                    <a:gd name="T21" fmla="*/ 0 h 13"/>
                    <a:gd name="T22" fmla="*/ 19 w 23"/>
                    <a:gd name="T2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3">
                      <a:moveTo>
                        <a:pt x="19" y="2"/>
                      </a:moveTo>
                      <a:cubicBezTo>
                        <a:pt x="20" y="2"/>
                        <a:pt x="20" y="3"/>
                        <a:pt x="20" y="3"/>
                      </a:cubicBezTo>
                      <a:cubicBezTo>
                        <a:pt x="19" y="4"/>
                        <a:pt x="18" y="5"/>
                        <a:pt x="19" y="7"/>
                      </a:cubicBezTo>
                      <a:cubicBezTo>
                        <a:pt x="20" y="9"/>
                        <a:pt x="21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5" y="13"/>
                        <a:pt x="3" y="12"/>
                        <a:pt x="2" y="1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1" y="3"/>
                        <a:pt x="4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"/>
                        <a:pt x="19" y="1"/>
                        <a:pt x="19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1" name="Freeform 495">
                  <a:extLst>
                    <a:ext uri="{FF2B5EF4-FFF2-40B4-BE49-F238E27FC236}">
                      <a16:creationId xmlns:a16="http://schemas.microsoft.com/office/drawing/2014/main" id="{10A91632-76E7-4A46-A3C0-1BD6B2253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7101" y="2830513"/>
                  <a:ext cx="90488" cy="49213"/>
                </a:xfrm>
                <a:custGeom>
                  <a:avLst/>
                  <a:gdLst>
                    <a:gd name="T0" fmla="*/ 8 w 24"/>
                    <a:gd name="T1" fmla="*/ 13 h 13"/>
                    <a:gd name="T2" fmla="*/ 2 w 24"/>
                    <a:gd name="T3" fmla="*/ 10 h 13"/>
                    <a:gd name="T4" fmla="*/ 1 w 24"/>
                    <a:gd name="T5" fmla="*/ 6 h 13"/>
                    <a:gd name="T6" fmla="*/ 4 w 24"/>
                    <a:gd name="T7" fmla="*/ 2 h 13"/>
                    <a:gd name="T8" fmla="*/ 17 w 24"/>
                    <a:gd name="T9" fmla="*/ 0 h 13"/>
                    <a:gd name="T10" fmla="*/ 22 w 24"/>
                    <a:gd name="T11" fmla="*/ 3 h 13"/>
                    <a:gd name="T12" fmla="*/ 23 w 24"/>
                    <a:gd name="T13" fmla="*/ 6 h 13"/>
                    <a:gd name="T14" fmla="*/ 21 w 24"/>
                    <a:gd name="T15" fmla="*/ 10 h 13"/>
                    <a:gd name="T16" fmla="*/ 8 w 24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8" y="13"/>
                      </a:moveTo>
                      <a:cubicBezTo>
                        <a:pt x="5" y="13"/>
                        <a:pt x="3" y="12"/>
                        <a:pt x="2" y="1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3"/>
                        <a:pt x="4" y="2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1" y="1"/>
                        <a:pt x="22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8"/>
                        <a:pt x="23" y="10"/>
                        <a:pt x="21" y="10"/>
                      </a:cubicBez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2" name="Freeform 496">
                  <a:extLst>
                    <a:ext uri="{FF2B5EF4-FFF2-40B4-BE49-F238E27FC236}">
                      <a16:creationId xmlns:a16="http://schemas.microsoft.com/office/drawing/2014/main" id="{BA4F6895-4AB3-4268-BF5D-07C334C48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476" y="2814638"/>
                  <a:ext cx="87313" cy="49213"/>
                </a:xfrm>
                <a:custGeom>
                  <a:avLst/>
                  <a:gdLst>
                    <a:gd name="T0" fmla="*/ 22 w 23"/>
                    <a:gd name="T1" fmla="*/ 9 h 13"/>
                    <a:gd name="T2" fmla="*/ 22 w 23"/>
                    <a:gd name="T3" fmla="*/ 7 h 13"/>
                    <a:gd name="T4" fmla="*/ 18 w 23"/>
                    <a:gd name="T5" fmla="*/ 4 h 13"/>
                    <a:gd name="T6" fmla="*/ 19 w 23"/>
                    <a:gd name="T7" fmla="*/ 0 h 13"/>
                    <a:gd name="T8" fmla="*/ 18 w 23"/>
                    <a:gd name="T9" fmla="*/ 0 h 13"/>
                    <a:gd name="T10" fmla="*/ 3 w 23"/>
                    <a:gd name="T11" fmla="*/ 3 h 13"/>
                    <a:gd name="T12" fmla="*/ 1 w 23"/>
                    <a:gd name="T13" fmla="*/ 7 h 13"/>
                    <a:gd name="T14" fmla="*/ 2 w 23"/>
                    <a:gd name="T15" fmla="*/ 10 h 13"/>
                    <a:gd name="T16" fmla="*/ 8 w 23"/>
                    <a:gd name="T17" fmla="*/ 13 h 13"/>
                    <a:gd name="T18" fmla="*/ 22 w 23"/>
                    <a:gd name="T19" fmla="*/ 11 h 13"/>
                    <a:gd name="T20" fmla="*/ 23 w 23"/>
                    <a:gd name="T21" fmla="*/ 10 h 13"/>
                    <a:gd name="T22" fmla="*/ 22 w 23"/>
                    <a:gd name="T23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3">
                      <a:moveTo>
                        <a:pt x="22" y="9"/>
                      </a:moveTo>
                      <a:cubicBezTo>
                        <a:pt x="22" y="8"/>
                        <a:pt x="22" y="8"/>
                        <a:pt x="22" y="7"/>
                      </a:cubicBezTo>
                      <a:cubicBezTo>
                        <a:pt x="20" y="7"/>
                        <a:pt x="18" y="6"/>
                        <a:pt x="18" y="4"/>
                      </a:cubicBezTo>
                      <a:cubicBezTo>
                        <a:pt x="17" y="3"/>
                        <a:pt x="18" y="1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2"/>
                        <a:pt x="5" y="13"/>
                        <a:pt x="8" y="13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2" y="9"/>
                        <a:pt x="22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3" name="Freeform 497">
                  <a:extLst>
                    <a:ext uri="{FF2B5EF4-FFF2-40B4-BE49-F238E27FC236}">
                      <a16:creationId xmlns:a16="http://schemas.microsoft.com/office/drawing/2014/main" id="{0CA9388C-FEC0-4243-A707-9FD00A067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501" y="2852738"/>
                  <a:ext cx="87313" cy="76200"/>
                </a:xfrm>
                <a:custGeom>
                  <a:avLst/>
                  <a:gdLst>
                    <a:gd name="T0" fmla="*/ 2 w 23"/>
                    <a:gd name="T1" fmla="*/ 10 h 20"/>
                    <a:gd name="T2" fmla="*/ 2 w 23"/>
                    <a:gd name="T3" fmla="*/ 14 h 20"/>
                    <a:gd name="T4" fmla="*/ 4 w 23"/>
                    <a:gd name="T5" fmla="*/ 18 h 20"/>
                    <a:gd name="T6" fmla="*/ 8 w 23"/>
                    <a:gd name="T7" fmla="*/ 19 h 20"/>
                    <a:gd name="T8" fmla="*/ 21 w 23"/>
                    <a:gd name="T9" fmla="*/ 10 h 20"/>
                    <a:gd name="T10" fmla="*/ 21 w 23"/>
                    <a:gd name="T11" fmla="*/ 6 h 20"/>
                    <a:gd name="T12" fmla="*/ 19 w 23"/>
                    <a:gd name="T13" fmla="*/ 3 h 20"/>
                    <a:gd name="T14" fmla="*/ 15 w 23"/>
                    <a:gd name="T15" fmla="*/ 1 h 20"/>
                    <a:gd name="T16" fmla="*/ 2 w 23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0">
                      <a:moveTo>
                        <a:pt x="2" y="10"/>
                      </a:moveTo>
                      <a:cubicBezTo>
                        <a:pt x="0" y="11"/>
                        <a:pt x="1" y="13"/>
                        <a:pt x="2" y="14"/>
                      </a:cubicBezTo>
                      <a:cubicBezTo>
                        <a:pt x="3" y="15"/>
                        <a:pt x="4" y="17"/>
                        <a:pt x="4" y="18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2" y="17"/>
                        <a:pt x="18" y="13"/>
                        <a:pt x="21" y="10"/>
                      </a:cubicBezTo>
                      <a:cubicBezTo>
                        <a:pt x="23" y="9"/>
                        <a:pt x="22" y="8"/>
                        <a:pt x="21" y="6"/>
                      </a:cubicBezTo>
                      <a:cubicBezTo>
                        <a:pt x="21" y="5"/>
                        <a:pt x="20" y="4"/>
                        <a:pt x="19" y="3"/>
                      </a:cubicBezTo>
                      <a:cubicBezTo>
                        <a:pt x="18" y="1"/>
                        <a:pt x="17" y="0"/>
                        <a:pt x="15" y="1"/>
                      </a:cubicBezTo>
                      <a:cubicBezTo>
                        <a:pt x="12" y="3"/>
                        <a:pt x="5" y="8"/>
                        <a:pt x="2" y="1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4" name="Freeform 498">
                  <a:extLst>
                    <a:ext uri="{FF2B5EF4-FFF2-40B4-BE49-F238E27FC236}">
                      <a16:creationId xmlns:a16="http://schemas.microsoft.com/office/drawing/2014/main" id="{980D5395-7381-4F63-BEF2-DAB410253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176" y="2894013"/>
                  <a:ext cx="82550" cy="79375"/>
                </a:xfrm>
                <a:custGeom>
                  <a:avLst/>
                  <a:gdLst>
                    <a:gd name="T0" fmla="*/ 1 w 22"/>
                    <a:gd name="T1" fmla="*/ 10 h 21"/>
                    <a:gd name="T2" fmla="*/ 1 w 22"/>
                    <a:gd name="T3" fmla="*/ 15 h 21"/>
                    <a:gd name="T4" fmla="*/ 4 w 22"/>
                    <a:gd name="T5" fmla="*/ 18 h 21"/>
                    <a:gd name="T6" fmla="*/ 7 w 22"/>
                    <a:gd name="T7" fmla="*/ 20 h 21"/>
                    <a:gd name="T8" fmla="*/ 21 w 22"/>
                    <a:gd name="T9" fmla="*/ 11 h 21"/>
                    <a:gd name="T10" fmla="*/ 20 w 22"/>
                    <a:gd name="T11" fmla="*/ 7 h 21"/>
                    <a:gd name="T12" fmla="*/ 18 w 22"/>
                    <a:gd name="T13" fmla="*/ 3 h 21"/>
                    <a:gd name="T14" fmla="*/ 14 w 22"/>
                    <a:gd name="T15" fmla="*/ 2 h 21"/>
                    <a:gd name="T16" fmla="*/ 1 w 22"/>
                    <a:gd name="T17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1">
                      <a:moveTo>
                        <a:pt x="1" y="10"/>
                      </a:moveTo>
                      <a:cubicBezTo>
                        <a:pt x="0" y="11"/>
                        <a:pt x="0" y="13"/>
                        <a:pt x="1" y="15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20"/>
                        <a:pt x="6" y="21"/>
                        <a:pt x="7" y="2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0"/>
                        <a:pt x="22" y="8"/>
                        <a:pt x="20" y="7"/>
                      </a:cubicBezTo>
                      <a:cubicBezTo>
                        <a:pt x="20" y="6"/>
                        <a:pt x="19" y="4"/>
                        <a:pt x="18" y="3"/>
                      </a:cubicBezTo>
                      <a:cubicBezTo>
                        <a:pt x="17" y="2"/>
                        <a:pt x="16" y="0"/>
                        <a:pt x="14" y="2"/>
                      </a:cubicBez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5" name="Freeform 499">
                  <a:extLst>
                    <a:ext uri="{FF2B5EF4-FFF2-40B4-BE49-F238E27FC236}">
                      <a16:creationId xmlns:a16="http://schemas.microsoft.com/office/drawing/2014/main" id="{74AF3D72-A9B5-47E4-84FA-CEE506880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2651" y="2819400"/>
                  <a:ext cx="30163" cy="44450"/>
                </a:xfrm>
                <a:custGeom>
                  <a:avLst/>
                  <a:gdLst>
                    <a:gd name="T0" fmla="*/ 0 w 19"/>
                    <a:gd name="T1" fmla="*/ 0 h 28"/>
                    <a:gd name="T2" fmla="*/ 19 w 19"/>
                    <a:gd name="T3" fmla="*/ 28 h 28"/>
                    <a:gd name="T4" fmla="*/ 0 w 19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28">
                      <a:moveTo>
                        <a:pt x="0" y="0"/>
                      </a:moveTo>
                      <a:lnTo>
                        <a:pt x="19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6" name="Line 500">
                  <a:extLst>
                    <a:ext uri="{FF2B5EF4-FFF2-40B4-BE49-F238E27FC236}">
                      <a16:creationId xmlns:a16="http://schemas.microsoft.com/office/drawing/2014/main" id="{0E65A3B5-2002-435B-B3D1-F276717FA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2651" y="2819400"/>
                  <a:ext cx="30163" cy="4445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7" name="Freeform 501">
                  <a:extLst>
                    <a:ext uri="{FF2B5EF4-FFF2-40B4-BE49-F238E27FC236}">
                      <a16:creationId xmlns:a16="http://schemas.microsoft.com/office/drawing/2014/main" id="{19FB256B-0880-461B-A6AB-F37F28B80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4713" y="2814638"/>
                  <a:ext cx="46038" cy="53975"/>
                </a:xfrm>
                <a:custGeom>
                  <a:avLst/>
                  <a:gdLst>
                    <a:gd name="T0" fmla="*/ 0 w 29"/>
                    <a:gd name="T1" fmla="*/ 5 h 34"/>
                    <a:gd name="T2" fmla="*/ 19 w 29"/>
                    <a:gd name="T3" fmla="*/ 34 h 34"/>
                    <a:gd name="T4" fmla="*/ 29 w 29"/>
                    <a:gd name="T5" fmla="*/ 26 h 34"/>
                    <a:gd name="T6" fmla="*/ 10 w 29"/>
                    <a:gd name="T7" fmla="*/ 0 h 34"/>
                    <a:gd name="T8" fmla="*/ 0 w 29"/>
                    <a:gd name="T9" fmla="*/ 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4">
                      <a:moveTo>
                        <a:pt x="0" y="5"/>
                      </a:moveTo>
                      <a:lnTo>
                        <a:pt x="19" y="34"/>
                      </a:lnTo>
                      <a:lnTo>
                        <a:pt x="29" y="26"/>
                      </a:lnTo>
                      <a:lnTo>
                        <a:pt x="1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8" name="Freeform 502">
                  <a:extLst>
                    <a:ext uri="{FF2B5EF4-FFF2-40B4-BE49-F238E27FC236}">
                      <a16:creationId xmlns:a16="http://schemas.microsoft.com/office/drawing/2014/main" id="{FDCE2BF4-FA6D-439C-B6A9-C0AE1630F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4713" y="2814638"/>
                  <a:ext cx="46038" cy="53975"/>
                </a:xfrm>
                <a:custGeom>
                  <a:avLst/>
                  <a:gdLst>
                    <a:gd name="T0" fmla="*/ 0 w 29"/>
                    <a:gd name="T1" fmla="*/ 5 h 34"/>
                    <a:gd name="T2" fmla="*/ 19 w 29"/>
                    <a:gd name="T3" fmla="*/ 34 h 34"/>
                    <a:gd name="T4" fmla="*/ 29 w 29"/>
                    <a:gd name="T5" fmla="*/ 26 h 34"/>
                    <a:gd name="T6" fmla="*/ 10 w 29"/>
                    <a:gd name="T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34">
                      <a:moveTo>
                        <a:pt x="0" y="5"/>
                      </a:moveTo>
                      <a:lnTo>
                        <a:pt x="19" y="34"/>
                      </a:lnTo>
                      <a:lnTo>
                        <a:pt x="29" y="2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9" name="Freeform 503">
                  <a:extLst>
                    <a:ext uri="{FF2B5EF4-FFF2-40B4-BE49-F238E27FC236}">
                      <a16:creationId xmlns:a16="http://schemas.microsoft.com/office/drawing/2014/main" id="{5C820DF1-016C-4C48-9B10-2EAAC762A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651" y="2784475"/>
                  <a:ext cx="333375" cy="185738"/>
                </a:xfrm>
                <a:custGeom>
                  <a:avLst/>
                  <a:gdLst>
                    <a:gd name="T0" fmla="*/ 87 w 88"/>
                    <a:gd name="T1" fmla="*/ 32 h 49"/>
                    <a:gd name="T2" fmla="*/ 87 w 88"/>
                    <a:gd name="T3" fmla="*/ 33 h 49"/>
                    <a:gd name="T4" fmla="*/ 87 w 88"/>
                    <a:gd name="T5" fmla="*/ 32 h 49"/>
                    <a:gd name="T6" fmla="*/ 87 w 88"/>
                    <a:gd name="T7" fmla="*/ 32 h 49"/>
                    <a:gd name="T8" fmla="*/ 87 w 88"/>
                    <a:gd name="T9" fmla="*/ 33 h 49"/>
                    <a:gd name="T10" fmla="*/ 87 w 88"/>
                    <a:gd name="T11" fmla="*/ 32 h 49"/>
                    <a:gd name="T12" fmla="*/ 87 w 88"/>
                    <a:gd name="T13" fmla="*/ 33 h 49"/>
                    <a:gd name="T14" fmla="*/ 87 w 88"/>
                    <a:gd name="T15" fmla="*/ 32 h 49"/>
                    <a:gd name="T16" fmla="*/ 87 w 88"/>
                    <a:gd name="T17" fmla="*/ 32 h 49"/>
                    <a:gd name="T18" fmla="*/ 87 w 88"/>
                    <a:gd name="T19" fmla="*/ 33 h 49"/>
                    <a:gd name="T20" fmla="*/ 87 w 88"/>
                    <a:gd name="T21" fmla="*/ 32 h 49"/>
                    <a:gd name="T22" fmla="*/ 87 w 88"/>
                    <a:gd name="T23" fmla="*/ 32 h 49"/>
                    <a:gd name="T24" fmla="*/ 82 w 88"/>
                    <a:gd name="T25" fmla="*/ 26 h 49"/>
                    <a:gd name="T26" fmla="*/ 74 w 88"/>
                    <a:gd name="T27" fmla="*/ 10 h 49"/>
                    <a:gd name="T28" fmla="*/ 70 w 88"/>
                    <a:gd name="T29" fmla="*/ 3 h 49"/>
                    <a:gd name="T30" fmla="*/ 67 w 88"/>
                    <a:gd name="T31" fmla="*/ 1 h 49"/>
                    <a:gd name="T32" fmla="*/ 64 w 88"/>
                    <a:gd name="T33" fmla="*/ 0 h 49"/>
                    <a:gd name="T34" fmla="*/ 64 w 88"/>
                    <a:gd name="T35" fmla="*/ 0 h 49"/>
                    <a:gd name="T36" fmla="*/ 64 w 88"/>
                    <a:gd name="T37" fmla="*/ 0 h 49"/>
                    <a:gd name="T38" fmla="*/ 61 w 88"/>
                    <a:gd name="T39" fmla="*/ 1 h 49"/>
                    <a:gd name="T40" fmla="*/ 60 w 88"/>
                    <a:gd name="T41" fmla="*/ 5 h 49"/>
                    <a:gd name="T42" fmla="*/ 59 w 88"/>
                    <a:gd name="T43" fmla="*/ 9 h 49"/>
                    <a:gd name="T44" fmla="*/ 60 w 88"/>
                    <a:gd name="T45" fmla="*/ 20 h 49"/>
                    <a:gd name="T46" fmla="*/ 61 w 88"/>
                    <a:gd name="T47" fmla="*/ 32 h 49"/>
                    <a:gd name="T48" fmla="*/ 61 w 88"/>
                    <a:gd name="T49" fmla="*/ 35 h 49"/>
                    <a:gd name="T50" fmla="*/ 61 w 88"/>
                    <a:gd name="T51" fmla="*/ 36 h 49"/>
                    <a:gd name="T52" fmla="*/ 61 w 88"/>
                    <a:gd name="T53" fmla="*/ 36 h 49"/>
                    <a:gd name="T54" fmla="*/ 61 w 88"/>
                    <a:gd name="T55" fmla="*/ 36 h 49"/>
                    <a:gd name="T56" fmla="*/ 24 w 88"/>
                    <a:gd name="T57" fmla="*/ 42 h 49"/>
                    <a:gd name="T58" fmla="*/ 7 w 88"/>
                    <a:gd name="T59" fmla="*/ 44 h 49"/>
                    <a:gd name="T60" fmla="*/ 0 w 88"/>
                    <a:gd name="T61" fmla="*/ 45 h 49"/>
                    <a:gd name="T62" fmla="*/ 0 w 88"/>
                    <a:gd name="T63" fmla="*/ 49 h 49"/>
                    <a:gd name="T64" fmla="*/ 61 w 88"/>
                    <a:gd name="T65" fmla="*/ 40 h 49"/>
                    <a:gd name="T66" fmla="*/ 64 w 88"/>
                    <a:gd name="T67" fmla="*/ 39 h 49"/>
                    <a:gd name="T68" fmla="*/ 65 w 88"/>
                    <a:gd name="T69" fmla="*/ 36 h 49"/>
                    <a:gd name="T70" fmla="*/ 65 w 88"/>
                    <a:gd name="T71" fmla="*/ 32 h 49"/>
                    <a:gd name="T72" fmla="*/ 64 w 88"/>
                    <a:gd name="T73" fmla="*/ 20 h 49"/>
                    <a:gd name="T74" fmla="*/ 63 w 88"/>
                    <a:gd name="T75" fmla="*/ 9 h 49"/>
                    <a:gd name="T76" fmla="*/ 64 w 88"/>
                    <a:gd name="T77" fmla="*/ 5 h 49"/>
                    <a:gd name="T78" fmla="*/ 64 w 88"/>
                    <a:gd name="T79" fmla="*/ 4 h 49"/>
                    <a:gd name="T80" fmla="*/ 64 w 88"/>
                    <a:gd name="T81" fmla="*/ 4 h 49"/>
                    <a:gd name="T82" fmla="*/ 64 w 88"/>
                    <a:gd name="T83" fmla="*/ 4 h 49"/>
                    <a:gd name="T84" fmla="*/ 64 w 88"/>
                    <a:gd name="T85" fmla="*/ 4 h 49"/>
                    <a:gd name="T86" fmla="*/ 64 w 88"/>
                    <a:gd name="T87" fmla="*/ 4 h 49"/>
                    <a:gd name="T88" fmla="*/ 66 w 88"/>
                    <a:gd name="T89" fmla="*/ 5 h 49"/>
                    <a:gd name="T90" fmla="*/ 71 w 88"/>
                    <a:gd name="T91" fmla="*/ 12 h 49"/>
                    <a:gd name="T92" fmla="*/ 79 w 88"/>
                    <a:gd name="T93" fmla="*/ 27 h 49"/>
                    <a:gd name="T94" fmla="*/ 82 w 88"/>
                    <a:gd name="T95" fmla="*/ 33 h 49"/>
                    <a:gd name="T96" fmla="*/ 84 w 88"/>
                    <a:gd name="T97" fmla="*/ 35 h 49"/>
                    <a:gd name="T98" fmla="*/ 87 w 88"/>
                    <a:gd name="T99" fmla="*/ 36 h 49"/>
                    <a:gd name="T100" fmla="*/ 88 w 88"/>
                    <a:gd name="T101" fmla="*/ 36 h 49"/>
                    <a:gd name="T102" fmla="*/ 87 w 88"/>
                    <a:gd name="T103" fmla="*/ 3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8" h="49">
                      <a:moveTo>
                        <a:pt x="87" y="32"/>
                      </a:move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6" y="31"/>
                        <a:pt x="84" y="29"/>
                        <a:pt x="82" y="26"/>
                      </a:cubicBezTo>
                      <a:cubicBezTo>
                        <a:pt x="80" y="21"/>
                        <a:pt x="77" y="15"/>
                        <a:pt x="74" y="10"/>
                      </a:cubicBezTo>
                      <a:cubicBezTo>
                        <a:pt x="73" y="7"/>
                        <a:pt x="71" y="5"/>
                        <a:pt x="70" y="3"/>
                      </a:cubicBezTo>
                      <a:cubicBezTo>
                        <a:pt x="69" y="2"/>
                        <a:pt x="68" y="2"/>
                        <a:pt x="67" y="1"/>
                      </a:cubicBezTo>
                      <a:cubicBezTo>
                        <a:pt x="66" y="1"/>
                        <a:pt x="65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3" y="0"/>
                        <a:pt x="62" y="1"/>
                        <a:pt x="61" y="1"/>
                      </a:cubicBezTo>
                      <a:cubicBezTo>
                        <a:pt x="60" y="2"/>
                        <a:pt x="60" y="4"/>
                        <a:pt x="60" y="5"/>
                      </a:cubicBezTo>
                      <a:cubicBezTo>
                        <a:pt x="60" y="6"/>
                        <a:pt x="59" y="7"/>
                        <a:pt x="59" y="9"/>
                      </a:cubicBezTo>
                      <a:cubicBezTo>
                        <a:pt x="59" y="12"/>
                        <a:pt x="60" y="16"/>
                        <a:pt x="60" y="20"/>
                      </a:cubicBezTo>
                      <a:cubicBezTo>
                        <a:pt x="61" y="24"/>
                        <a:pt x="61" y="29"/>
                        <a:pt x="61" y="32"/>
                      </a:cubicBezTo>
                      <a:cubicBezTo>
                        <a:pt x="61" y="33"/>
                        <a:pt x="61" y="35"/>
                        <a:pt x="61" y="35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52" y="38"/>
                        <a:pt x="37" y="40"/>
                        <a:pt x="24" y="42"/>
                      </a:cubicBezTo>
                      <a:cubicBezTo>
                        <a:pt x="17" y="43"/>
                        <a:pt x="11" y="43"/>
                        <a:pt x="7" y="44"/>
                      </a:cubicBezTo>
                      <a:cubicBezTo>
                        <a:pt x="2" y="45"/>
                        <a:pt x="0" y="45"/>
                        <a:pt x="0" y="45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44" y="43"/>
                        <a:pt x="61" y="40"/>
                      </a:cubicBezTo>
                      <a:cubicBezTo>
                        <a:pt x="62" y="40"/>
                        <a:pt x="63" y="39"/>
                        <a:pt x="64" y="39"/>
                      </a:cubicBezTo>
                      <a:cubicBezTo>
                        <a:pt x="64" y="38"/>
                        <a:pt x="65" y="37"/>
                        <a:pt x="65" y="36"/>
                      </a:cubicBezTo>
                      <a:cubicBezTo>
                        <a:pt x="65" y="34"/>
                        <a:pt x="65" y="33"/>
                        <a:pt x="65" y="32"/>
                      </a:cubicBezTo>
                      <a:cubicBezTo>
                        <a:pt x="65" y="28"/>
                        <a:pt x="65" y="24"/>
                        <a:pt x="64" y="20"/>
                      </a:cubicBezTo>
                      <a:cubicBezTo>
                        <a:pt x="64" y="16"/>
                        <a:pt x="63" y="12"/>
                        <a:pt x="63" y="9"/>
                      </a:cubicBezTo>
                      <a:cubicBezTo>
                        <a:pt x="63" y="7"/>
                        <a:pt x="64" y="6"/>
                        <a:pt x="64" y="5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5" y="4"/>
                        <a:pt x="66" y="5"/>
                      </a:cubicBezTo>
                      <a:cubicBezTo>
                        <a:pt x="67" y="6"/>
                        <a:pt x="69" y="9"/>
                        <a:pt x="71" y="12"/>
                      </a:cubicBezTo>
                      <a:cubicBezTo>
                        <a:pt x="73" y="17"/>
                        <a:pt x="76" y="22"/>
                        <a:pt x="79" y="27"/>
                      </a:cubicBezTo>
                      <a:cubicBezTo>
                        <a:pt x="80" y="29"/>
                        <a:pt x="81" y="31"/>
                        <a:pt x="82" y="33"/>
                      </a:cubicBezTo>
                      <a:cubicBezTo>
                        <a:pt x="83" y="34"/>
                        <a:pt x="83" y="35"/>
                        <a:pt x="84" y="35"/>
                      </a:cubicBezTo>
                      <a:cubicBezTo>
                        <a:pt x="85" y="36"/>
                        <a:pt x="86" y="36"/>
                        <a:pt x="87" y="36"/>
                      </a:cubicBezTo>
                      <a:cubicBezTo>
                        <a:pt x="87" y="36"/>
                        <a:pt x="88" y="36"/>
                        <a:pt x="88" y="36"/>
                      </a:cubicBezTo>
                      <a:lnTo>
                        <a:pt x="87" y="32"/>
                      </a:lnTo>
                      <a:close/>
                    </a:path>
                  </a:pathLst>
                </a:custGeom>
                <a:solidFill>
                  <a:srgbClr val="DFB1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0" name="Freeform 504">
                  <a:extLst>
                    <a:ext uri="{FF2B5EF4-FFF2-40B4-BE49-F238E27FC236}">
                      <a16:creationId xmlns:a16="http://schemas.microsoft.com/office/drawing/2014/main" id="{559F28F1-DC90-4AA9-AFF9-40CDE8EC0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1376" y="2860675"/>
                  <a:ext cx="60325" cy="60325"/>
                </a:xfrm>
                <a:custGeom>
                  <a:avLst/>
                  <a:gdLst>
                    <a:gd name="T0" fmla="*/ 14 w 38"/>
                    <a:gd name="T1" fmla="*/ 38 h 38"/>
                    <a:gd name="T2" fmla="*/ 0 w 38"/>
                    <a:gd name="T3" fmla="*/ 16 h 38"/>
                    <a:gd name="T4" fmla="*/ 21 w 38"/>
                    <a:gd name="T5" fmla="*/ 0 h 38"/>
                    <a:gd name="T6" fmla="*/ 38 w 38"/>
                    <a:gd name="T7" fmla="*/ 24 h 38"/>
                    <a:gd name="T8" fmla="*/ 14 w 38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14" y="38"/>
                      </a:moveTo>
                      <a:lnTo>
                        <a:pt x="0" y="16"/>
                      </a:lnTo>
                      <a:lnTo>
                        <a:pt x="21" y="0"/>
                      </a:lnTo>
                      <a:lnTo>
                        <a:pt x="38" y="24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1" name="Freeform 505">
                  <a:extLst>
                    <a:ext uri="{FF2B5EF4-FFF2-40B4-BE49-F238E27FC236}">
                      <a16:creationId xmlns:a16="http://schemas.microsoft.com/office/drawing/2014/main" id="{FA6FF052-3098-4C03-93A1-EAB05EB18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6151" y="2874963"/>
                  <a:ext cx="90488" cy="53975"/>
                </a:xfrm>
                <a:custGeom>
                  <a:avLst/>
                  <a:gdLst>
                    <a:gd name="T0" fmla="*/ 4 w 24"/>
                    <a:gd name="T1" fmla="*/ 3 h 14"/>
                    <a:gd name="T2" fmla="*/ 1 w 24"/>
                    <a:gd name="T3" fmla="*/ 7 h 14"/>
                    <a:gd name="T4" fmla="*/ 2 w 24"/>
                    <a:gd name="T5" fmla="*/ 11 h 14"/>
                    <a:gd name="T6" fmla="*/ 8 w 24"/>
                    <a:gd name="T7" fmla="*/ 13 h 14"/>
                    <a:gd name="T8" fmla="*/ 21 w 24"/>
                    <a:gd name="T9" fmla="*/ 11 h 14"/>
                    <a:gd name="T10" fmla="*/ 23 w 24"/>
                    <a:gd name="T11" fmla="*/ 7 h 14"/>
                    <a:gd name="T12" fmla="*/ 22 w 24"/>
                    <a:gd name="T13" fmla="*/ 3 h 14"/>
                    <a:gd name="T14" fmla="*/ 17 w 24"/>
                    <a:gd name="T15" fmla="*/ 1 h 14"/>
                    <a:gd name="T16" fmla="*/ 4 w 24"/>
                    <a:gd name="T1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4">
                      <a:moveTo>
                        <a:pt x="4" y="3"/>
                      </a:move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2"/>
                        <a:pt x="6" y="14"/>
                        <a:pt x="8" y="13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4" y="9"/>
                        <a:pt x="23" y="7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2"/>
                        <a:pt x="19" y="0"/>
                        <a:pt x="17" y="1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2" name="Freeform 506">
                  <a:extLst>
                    <a:ext uri="{FF2B5EF4-FFF2-40B4-BE49-F238E27FC236}">
                      <a16:creationId xmlns:a16="http://schemas.microsoft.com/office/drawing/2014/main" id="{89D161F2-A43C-4D2F-8EB6-C4887CD58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5338" y="2806700"/>
                  <a:ext cx="87313" cy="76200"/>
                </a:xfrm>
                <a:custGeom>
                  <a:avLst/>
                  <a:gdLst>
                    <a:gd name="T0" fmla="*/ 8 w 23"/>
                    <a:gd name="T1" fmla="*/ 19 h 20"/>
                    <a:gd name="T2" fmla="*/ 4 w 23"/>
                    <a:gd name="T3" fmla="*/ 18 h 20"/>
                    <a:gd name="T4" fmla="*/ 2 w 23"/>
                    <a:gd name="T5" fmla="*/ 14 h 20"/>
                    <a:gd name="T6" fmla="*/ 2 w 23"/>
                    <a:gd name="T7" fmla="*/ 10 h 20"/>
                    <a:gd name="T8" fmla="*/ 15 w 23"/>
                    <a:gd name="T9" fmla="*/ 1 h 20"/>
                    <a:gd name="T10" fmla="*/ 19 w 23"/>
                    <a:gd name="T11" fmla="*/ 3 h 20"/>
                    <a:gd name="T12" fmla="*/ 21 w 23"/>
                    <a:gd name="T13" fmla="*/ 6 h 20"/>
                    <a:gd name="T14" fmla="*/ 21 w 23"/>
                    <a:gd name="T15" fmla="*/ 11 h 20"/>
                    <a:gd name="T16" fmla="*/ 8 w 23"/>
                    <a:gd name="T1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0">
                      <a:moveTo>
                        <a:pt x="8" y="19"/>
                      </a:moveTo>
                      <a:cubicBezTo>
                        <a:pt x="7" y="20"/>
                        <a:pt x="5" y="19"/>
                        <a:pt x="4" y="18"/>
                      </a:cubicBezTo>
                      <a:cubicBezTo>
                        <a:pt x="4" y="17"/>
                        <a:pt x="3" y="15"/>
                        <a:pt x="2" y="14"/>
                      </a:cubicBezTo>
                      <a:cubicBezTo>
                        <a:pt x="1" y="13"/>
                        <a:pt x="0" y="11"/>
                        <a:pt x="2" y="10"/>
                      </a:cubicBezTo>
                      <a:cubicBezTo>
                        <a:pt x="5" y="8"/>
                        <a:pt x="12" y="3"/>
                        <a:pt x="15" y="1"/>
                      </a:cubicBezTo>
                      <a:cubicBezTo>
                        <a:pt x="17" y="0"/>
                        <a:pt x="18" y="1"/>
                        <a:pt x="19" y="3"/>
                      </a:cubicBezTo>
                      <a:cubicBezTo>
                        <a:pt x="20" y="4"/>
                        <a:pt x="21" y="5"/>
                        <a:pt x="21" y="6"/>
                      </a:cubicBezTo>
                      <a:cubicBezTo>
                        <a:pt x="22" y="8"/>
                        <a:pt x="23" y="9"/>
                        <a:pt x="21" y="11"/>
                      </a:cubicBezTo>
                      <a:cubicBezTo>
                        <a:pt x="18" y="13"/>
                        <a:pt x="12" y="17"/>
                        <a:pt x="8" y="1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3" name="Freeform 507">
                  <a:extLst>
                    <a:ext uri="{FF2B5EF4-FFF2-40B4-BE49-F238E27FC236}">
                      <a16:creationId xmlns:a16="http://schemas.microsoft.com/office/drawing/2014/main" id="{71B083E0-B8D8-4CFC-A43F-6EEAF3EF3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976" y="3038475"/>
                  <a:ext cx="82550" cy="79375"/>
                </a:xfrm>
                <a:custGeom>
                  <a:avLst/>
                  <a:gdLst>
                    <a:gd name="T0" fmla="*/ 17 w 22"/>
                    <a:gd name="T1" fmla="*/ 0 h 21"/>
                    <a:gd name="T2" fmla="*/ 5 w 22"/>
                    <a:gd name="T3" fmla="*/ 8 h 21"/>
                    <a:gd name="T4" fmla="*/ 4 w 22"/>
                    <a:gd name="T5" fmla="*/ 9 h 21"/>
                    <a:gd name="T6" fmla="*/ 0 w 22"/>
                    <a:gd name="T7" fmla="*/ 17 h 21"/>
                    <a:gd name="T8" fmla="*/ 7 w 22"/>
                    <a:gd name="T9" fmla="*/ 21 h 21"/>
                    <a:gd name="T10" fmla="*/ 11 w 22"/>
                    <a:gd name="T11" fmla="*/ 13 h 21"/>
                    <a:gd name="T12" fmla="*/ 7 w 22"/>
                    <a:gd name="T13" fmla="*/ 12 h 21"/>
                    <a:gd name="T14" fmla="*/ 9 w 22"/>
                    <a:gd name="T15" fmla="*/ 15 h 21"/>
                    <a:gd name="T16" fmla="*/ 22 w 22"/>
                    <a:gd name="T17" fmla="*/ 7 h 21"/>
                    <a:gd name="T18" fmla="*/ 17 w 22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1">
                      <a:moveTo>
                        <a:pt x="17" y="0"/>
                      </a:moveTo>
                      <a:cubicBezTo>
                        <a:pt x="14" y="2"/>
                        <a:pt x="5" y="8"/>
                        <a:pt x="5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19" y="9"/>
                        <a:pt x="22" y="7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4" name="Freeform 508">
                  <a:extLst>
                    <a:ext uri="{FF2B5EF4-FFF2-40B4-BE49-F238E27FC236}">
                      <a16:creationId xmlns:a16="http://schemas.microsoft.com/office/drawing/2014/main" id="{5397B880-E930-4A88-B6FC-5532F05A5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976" y="3125788"/>
                  <a:ext cx="60325" cy="41275"/>
                </a:xfrm>
                <a:custGeom>
                  <a:avLst/>
                  <a:gdLst>
                    <a:gd name="T0" fmla="*/ 38 w 38"/>
                    <a:gd name="T1" fmla="*/ 0 h 26"/>
                    <a:gd name="T2" fmla="*/ 0 w 38"/>
                    <a:gd name="T3" fmla="*/ 26 h 26"/>
                    <a:gd name="T4" fmla="*/ 38 w 38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26">
                      <a:moveTo>
                        <a:pt x="38" y="0"/>
                      </a:moveTo>
                      <a:lnTo>
                        <a:pt x="0" y="2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5" name="Line 509">
                  <a:extLst>
                    <a:ext uri="{FF2B5EF4-FFF2-40B4-BE49-F238E27FC236}">
                      <a16:creationId xmlns:a16="http://schemas.microsoft.com/office/drawing/2014/main" id="{8F2216C9-CF83-480C-B7A1-EE98F1998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71976" y="3125788"/>
                  <a:ext cx="60325" cy="4127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6" name="Freeform 510">
                  <a:extLst>
                    <a:ext uri="{FF2B5EF4-FFF2-40B4-BE49-F238E27FC236}">
                      <a16:creationId xmlns:a16="http://schemas.microsoft.com/office/drawing/2014/main" id="{049BE6F6-E4F2-48A8-84C3-405B71C9F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213" y="3125788"/>
                  <a:ext cx="65088" cy="41275"/>
                </a:xfrm>
                <a:custGeom>
                  <a:avLst/>
                  <a:gdLst>
                    <a:gd name="T0" fmla="*/ 41 w 41"/>
                    <a:gd name="T1" fmla="*/ 0 h 26"/>
                    <a:gd name="T2" fmla="*/ 0 w 41"/>
                    <a:gd name="T3" fmla="*/ 24 h 26"/>
                    <a:gd name="T4" fmla="*/ 3 w 41"/>
                    <a:gd name="T5" fmla="*/ 26 h 26"/>
                    <a:gd name="T6" fmla="*/ 41 w 41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26">
                      <a:moveTo>
                        <a:pt x="41" y="0"/>
                      </a:move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7" name="Freeform 511">
                  <a:extLst>
                    <a:ext uri="{FF2B5EF4-FFF2-40B4-BE49-F238E27FC236}">
                      <a16:creationId xmlns:a16="http://schemas.microsoft.com/office/drawing/2014/main" id="{486C19B2-92A0-494F-9B10-6B41379B3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213" y="3125788"/>
                  <a:ext cx="65088" cy="41275"/>
                </a:xfrm>
                <a:custGeom>
                  <a:avLst/>
                  <a:gdLst>
                    <a:gd name="T0" fmla="*/ 41 w 41"/>
                    <a:gd name="T1" fmla="*/ 0 h 26"/>
                    <a:gd name="T2" fmla="*/ 0 w 41"/>
                    <a:gd name="T3" fmla="*/ 24 h 26"/>
                    <a:gd name="T4" fmla="*/ 3 w 41"/>
                    <a:gd name="T5" fmla="*/ 26 h 26"/>
                    <a:gd name="T6" fmla="*/ 41 w 41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26">
                      <a:moveTo>
                        <a:pt x="41" y="0"/>
                      </a:move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" name="Freeform 512">
                  <a:extLst>
                    <a:ext uri="{FF2B5EF4-FFF2-40B4-BE49-F238E27FC236}">
                      <a16:creationId xmlns:a16="http://schemas.microsoft.com/office/drawing/2014/main" id="{721DC6B8-6047-4060-B2CA-DEF2EE53A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3088" y="3121025"/>
                  <a:ext cx="63500" cy="87313"/>
                </a:xfrm>
                <a:custGeom>
                  <a:avLst/>
                  <a:gdLst>
                    <a:gd name="T0" fmla="*/ 8 w 17"/>
                    <a:gd name="T1" fmla="*/ 2 h 23"/>
                    <a:gd name="T2" fmla="*/ 13 w 17"/>
                    <a:gd name="T3" fmla="*/ 1 h 23"/>
                    <a:gd name="T4" fmla="*/ 16 w 17"/>
                    <a:gd name="T5" fmla="*/ 4 h 23"/>
                    <a:gd name="T6" fmla="*/ 16 w 17"/>
                    <a:gd name="T7" fmla="*/ 9 h 23"/>
                    <a:gd name="T8" fmla="*/ 9 w 17"/>
                    <a:gd name="T9" fmla="*/ 21 h 23"/>
                    <a:gd name="T10" fmla="*/ 4 w 17"/>
                    <a:gd name="T11" fmla="*/ 22 h 23"/>
                    <a:gd name="T12" fmla="*/ 2 w 17"/>
                    <a:gd name="T13" fmla="*/ 19 h 23"/>
                    <a:gd name="T14" fmla="*/ 1 w 17"/>
                    <a:gd name="T15" fmla="*/ 13 h 23"/>
                    <a:gd name="T16" fmla="*/ 8 w 17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3">
                      <a:moveTo>
                        <a:pt x="8" y="2"/>
                      </a:moveTo>
                      <a:cubicBezTo>
                        <a:pt x="9" y="0"/>
                        <a:pt x="11" y="0"/>
                        <a:pt x="13" y="1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5"/>
                        <a:pt x="17" y="8"/>
                        <a:pt x="16" y="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3"/>
                        <a:pt x="6" y="23"/>
                        <a:pt x="4" y="22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0" y="18"/>
                        <a:pt x="0" y="15"/>
                        <a:pt x="1" y="13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" name="Freeform 513">
                  <a:extLst>
                    <a:ext uri="{FF2B5EF4-FFF2-40B4-BE49-F238E27FC236}">
                      <a16:creationId xmlns:a16="http://schemas.microsoft.com/office/drawing/2014/main" id="{8A708BB5-F020-442A-BBFD-6D80F5B65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1813" y="3189288"/>
                  <a:ext cx="63500" cy="87313"/>
                </a:xfrm>
                <a:custGeom>
                  <a:avLst/>
                  <a:gdLst>
                    <a:gd name="T0" fmla="*/ 1 w 17"/>
                    <a:gd name="T1" fmla="*/ 16 h 23"/>
                    <a:gd name="T2" fmla="*/ 2 w 17"/>
                    <a:gd name="T3" fmla="*/ 18 h 23"/>
                    <a:gd name="T4" fmla="*/ 6 w 17"/>
                    <a:gd name="T5" fmla="*/ 18 h 23"/>
                    <a:gd name="T6" fmla="*/ 8 w 17"/>
                    <a:gd name="T7" fmla="*/ 23 h 23"/>
                    <a:gd name="T8" fmla="*/ 8 w 17"/>
                    <a:gd name="T9" fmla="*/ 22 h 23"/>
                    <a:gd name="T10" fmla="*/ 16 w 17"/>
                    <a:gd name="T11" fmla="*/ 10 h 23"/>
                    <a:gd name="T12" fmla="*/ 15 w 17"/>
                    <a:gd name="T13" fmla="*/ 4 h 23"/>
                    <a:gd name="T14" fmla="*/ 13 w 17"/>
                    <a:gd name="T15" fmla="*/ 1 h 23"/>
                    <a:gd name="T16" fmla="*/ 8 w 17"/>
                    <a:gd name="T17" fmla="*/ 2 h 23"/>
                    <a:gd name="T18" fmla="*/ 0 w 17"/>
                    <a:gd name="T19" fmla="*/ 15 h 23"/>
                    <a:gd name="T20" fmla="*/ 0 w 17"/>
                    <a:gd name="T21" fmla="*/ 16 h 23"/>
                    <a:gd name="T22" fmla="*/ 1 w 17"/>
                    <a:gd name="T23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3">
                      <a:moveTo>
                        <a:pt x="1" y="16"/>
                      </a:moveTo>
                      <a:cubicBezTo>
                        <a:pt x="2" y="17"/>
                        <a:pt x="2" y="17"/>
                        <a:pt x="2" y="18"/>
                      </a:cubicBezTo>
                      <a:cubicBezTo>
                        <a:pt x="4" y="17"/>
                        <a:pt x="5" y="17"/>
                        <a:pt x="6" y="18"/>
                      </a:cubicBezTo>
                      <a:cubicBezTo>
                        <a:pt x="8" y="19"/>
                        <a:pt x="8" y="21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8"/>
                        <a:pt x="17" y="5"/>
                        <a:pt x="15" y="4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0"/>
                        <a:pt x="9" y="0"/>
                        <a:pt x="8" y="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0" name="Freeform 514">
                  <a:extLst>
                    <a:ext uri="{FF2B5EF4-FFF2-40B4-BE49-F238E27FC236}">
                      <a16:creationId xmlns:a16="http://schemas.microsoft.com/office/drawing/2014/main" id="{F78857F8-62F6-4A63-846D-CACC38792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88" y="3084513"/>
                  <a:ext cx="63500" cy="90488"/>
                </a:xfrm>
                <a:custGeom>
                  <a:avLst/>
                  <a:gdLst>
                    <a:gd name="T0" fmla="*/ 16 w 17"/>
                    <a:gd name="T1" fmla="*/ 10 h 24"/>
                    <a:gd name="T2" fmla="*/ 16 w 17"/>
                    <a:gd name="T3" fmla="*/ 4 h 24"/>
                    <a:gd name="T4" fmla="*/ 13 w 17"/>
                    <a:gd name="T5" fmla="*/ 1 h 24"/>
                    <a:gd name="T6" fmla="*/ 8 w 17"/>
                    <a:gd name="T7" fmla="*/ 2 h 24"/>
                    <a:gd name="T8" fmla="*/ 1 w 17"/>
                    <a:gd name="T9" fmla="*/ 14 h 24"/>
                    <a:gd name="T10" fmla="*/ 2 w 17"/>
                    <a:gd name="T11" fmla="*/ 20 h 24"/>
                    <a:gd name="T12" fmla="*/ 5 w 17"/>
                    <a:gd name="T13" fmla="*/ 22 h 24"/>
                    <a:gd name="T14" fmla="*/ 9 w 17"/>
                    <a:gd name="T15" fmla="*/ 21 h 24"/>
                    <a:gd name="T16" fmla="*/ 16 w 17"/>
                    <a:gd name="T17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4">
                      <a:moveTo>
                        <a:pt x="16" y="10"/>
                      </a:moveTo>
                      <a:cubicBezTo>
                        <a:pt x="17" y="8"/>
                        <a:pt x="17" y="6"/>
                        <a:pt x="16" y="4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0"/>
                        <a:pt x="9" y="1"/>
                        <a:pt x="8" y="2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6"/>
                        <a:pt x="0" y="18"/>
                        <a:pt x="2" y="20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6" y="24"/>
                        <a:pt x="8" y="23"/>
                        <a:pt x="9" y="21"/>
                      </a:cubicBez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1" name="Freeform 515">
                  <a:extLst>
                    <a:ext uri="{FF2B5EF4-FFF2-40B4-BE49-F238E27FC236}">
                      <a16:creationId xmlns:a16="http://schemas.microsoft.com/office/drawing/2014/main" id="{C0536490-A59F-46E9-A60E-B7C5EA033E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713" y="3152775"/>
                  <a:ext cx="63500" cy="90488"/>
                </a:xfrm>
                <a:custGeom>
                  <a:avLst/>
                  <a:gdLst>
                    <a:gd name="T0" fmla="*/ 7 w 17"/>
                    <a:gd name="T1" fmla="*/ 22 h 24"/>
                    <a:gd name="T2" fmla="*/ 5 w 17"/>
                    <a:gd name="T3" fmla="*/ 21 h 24"/>
                    <a:gd name="T4" fmla="*/ 4 w 17"/>
                    <a:gd name="T5" fmla="*/ 16 h 24"/>
                    <a:gd name="T6" fmla="*/ 0 w 17"/>
                    <a:gd name="T7" fmla="*/ 16 h 24"/>
                    <a:gd name="T8" fmla="*/ 0 w 17"/>
                    <a:gd name="T9" fmla="*/ 15 h 24"/>
                    <a:gd name="T10" fmla="*/ 8 w 17"/>
                    <a:gd name="T11" fmla="*/ 2 h 24"/>
                    <a:gd name="T12" fmla="*/ 13 w 17"/>
                    <a:gd name="T13" fmla="*/ 2 h 24"/>
                    <a:gd name="T14" fmla="*/ 16 w 17"/>
                    <a:gd name="T15" fmla="*/ 4 h 24"/>
                    <a:gd name="T16" fmla="*/ 16 w 17"/>
                    <a:gd name="T17" fmla="*/ 10 h 24"/>
                    <a:gd name="T18" fmla="*/ 8 w 17"/>
                    <a:gd name="T19" fmla="*/ 23 h 24"/>
                    <a:gd name="T20" fmla="*/ 8 w 17"/>
                    <a:gd name="T21" fmla="*/ 24 h 24"/>
                    <a:gd name="T22" fmla="*/ 7 w 17"/>
                    <a:gd name="T23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4">
                      <a:moveTo>
                        <a:pt x="7" y="22"/>
                      </a:moveTo>
                      <a:cubicBezTo>
                        <a:pt x="6" y="21"/>
                        <a:pt x="6" y="21"/>
                        <a:pt x="5" y="21"/>
                      </a:cubicBezTo>
                      <a:cubicBezTo>
                        <a:pt x="6" y="19"/>
                        <a:pt x="5" y="17"/>
                        <a:pt x="4" y="16"/>
                      </a:cubicBezTo>
                      <a:cubicBezTo>
                        <a:pt x="3" y="15"/>
                        <a:pt x="1" y="15"/>
                        <a:pt x="0" y="1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1" y="0"/>
                        <a:pt x="13" y="2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6"/>
                        <a:pt x="17" y="8"/>
                        <a:pt x="16" y="10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7" y="23"/>
                        <a:pt x="7" y="22"/>
                        <a:pt x="7" y="2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2" name="Freeform 516">
                  <a:extLst>
                    <a:ext uri="{FF2B5EF4-FFF2-40B4-BE49-F238E27FC236}">
                      <a16:creationId xmlns:a16="http://schemas.microsoft.com/office/drawing/2014/main" id="{0597FDC4-C979-4492-857F-90E0893A0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3576" y="2967038"/>
                  <a:ext cx="82550" cy="74613"/>
                </a:xfrm>
                <a:custGeom>
                  <a:avLst/>
                  <a:gdLst>
                    <a:gd name="T0" fmla="*/ 15 w 22"/>
                    <a:gd name="T1" fmla="*/ 1 h 20"/>
                    <a:gd name="T2" fmla="*/ 18 w 22"/>
                    <a:gd name="T3" fmla="*/ 3 h 20"/>
                    <a:gd name="T4" fmla="*/ 21 w 22"/>
                    <a:gd name="T5" fmla="*/ 6 h 20"/>
                    <a:gd name="T6" fmla="*/ 21 w 22"/>
                    <a:gd name="T7" fmla="*/ 10 h 20"/>
                    <a:gd name="T8" fmla="*/ 8 w 22"/>
                    <a:gd name="T9" fmla="*/ 19 h 20"/>
                    <a:gd name="T10" fmla="*/ 4 w 22"/>
                    <a:gd name="T11" fmla="*/ 17 h 20"/>
                    <a:gd name="T12" fmla="*/ 2 w 22"/>
                    <a:gd name="T13" fmla="*/ 14 h 20"/>
                    <a:gd name="T14" fmla="*/ 1 w 22"/>
                    <a:gd name="T15" fmla="*/ 10 h 20"/>
                    <a:gd name="T16" fmla="*/ 15 w 22"/>
                    <a:gd name="T17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0">
                      <a:moveTo>
                        <a:pt x="15" y="1"/>
                      </a:moveTo>
                      <a:cubicBezTo>
                        <a:pt x="16" y="0"/>
                        <a:pt x="17" y="1"/>
                        <a:pt x="18" y="3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8"/>
                        <a:pt x="22" y="9"/>
                        <a:pt x="21" y="1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6" y="20"/>
                        <a:pt x="5" y="19"/>
                        <a:pt x="4" y="17"/>
                      </a:cubicBezTo>
                      <a:cubicBezTo>
                        <a:pt x="3" y="16"/>
                        <a:pt x="2" y="15"/>
                        <a:pt x="2" y="14"/>
                      </a:cubicBezTo>
                      <a:cubicBezTo>
                        <a:pt x="0" y="12"/>
                        <a:pt x="0" y="11"/>
                        <a:pt x="1" y="10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3" name="Freeform 517">
                  <a:extLst>
                    <a:ext uri="{FF2B5EF4-FFF2-40B4-BE49-F238E27FC236}">
                      <a16:creationId xmlns:a16="http://schemas.microsoft.com/office/drawing/2014/main" id="{6191D21A-5582-4E92-AE3A-6E4F52C9E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876" y="2992438"/>
                  <a:ext cx="90488" cy="60325"/>
                </a:xfrm>
                <a:custGeom>
                  <a:avLst/>
                  <a:gdLst>
                    <a:gd name="T0" fmla="*/ 19 w 24"/>
                    <a:gd name="T1" fmla="*/ 0 h 16"/>
                    <a:gd name="T2" fmla="*/ 7 w 24"/>
                    <a:gd name="T3" fmla="*/ 8 h 16"/>
                    <a:gd name="T4" fmla="*/ 9 w 24"/>
                    <a:gd name="T5" fmla="*/ 12 h 16"/>
                    <a:gd name="T6" fmla="*/ 9 w 24"/>
                    <a:gd name="T7" fmla="*/ 8 h 16"/>
                    <a:gd name="T8" fmla="*/ 0 w 24"/>
                    <a:gd name="T9" fmla="*/ 8 h 16"/>
                    <a:gd name="T10" fmla="*/ 1 w 24"/>
                    <a:gd name="T11" fmla="*/ 16 h 16"/>
                    <a:gd name="T12" fmla="*/ 11 w 24"/>
                    <a:gd name="T13" fmla="*/ 16 h 16"/>
                    <a:gd name="T14" fmla="*/ 11 w 24"/>
                    <a:gd name="T15" fmla="*/ 15 h 16"/>
                    <a:gd name="T16" fmla="*/ 24 w 24"/>
                    <a:gd name="T17" fmla="*/ 7 h 16"/>
                    <a:gd name="T18" fmla="*/ 19 w 24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6">
                      <a:moveTo>
                        <a:pt x="19" y="0"/>
                      </a:moveTo>
                      <a:cubicBezTo>
                        <a:pt x="16" y="2"/>
                        <a:pt x="7" y="8"/>
                        <a:pt x="7" y="8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21" y="9"/>
                        <a:pt x="24" y="7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4" name="Freeform 518">
                  <a:extLst>
                    <a:ext uri="{FF2B5EF4-FFF2-40B4-BE49-F238E27FC236}">
                      <a16:creationId xmlns:a16="http://schemas.microsoft.com/office/drawing/2014/main" id="{2331B78E-53AA-408B-B9E6-C3A0BD7C2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488" y="2989263"/>
                  <a:ext cx="60325" cy="41275"/>
                </a:xfrm>
                <a:custGeom>
                  <a:avLst/>
                  <a:gdLst>
                    <a:gd name="T0" fmla="*/ 38 w 38"/>
                    <a:gd name="T1" fmla="*/ 0 h 26"/>
                    <a:gd name="T2" fmla="*/ 0 w 38"/>
                    <a:gd name="T3" fmla="*/ 26 h 26"/>
                    <a:gd name="T4" fmla="*/ 38 w 38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26">
                      <a:moveTo>
                        <a:pt x="38" y="0"/>
                      </a:moveTo>
                      <a:lnTo>
                        <a:pt x="0" y="2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5" name="Line 519">
                  <a:extLst>
                    <a:ext uri="{FF2B5EF4-FFF2-40B4-BE49-F238E27FC236}">
                      <a16:creationId xmlns:a16="http://schemas.microsoft.com/office/drawing/2014/main" id="{A61A1D3D-6D37-405F-82D0-AD8CEDDE8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81488" y="2989263"/>
                  <a:ext cx="60325" cy="4127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6" name="Freeform 520">
                  <a:extLst>
                    <a:ext uri="{FF2B5EF4-FFF2-40B4-BE49-F238E27FC236}">
                      <a16:creationId xmlns:a16="http://schemas.microsoft.com/office/drawing/2014/main" id="{2330E45D-2247-42D1-8252-13B9A0259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488" y="2989263"/>
                  <a:ext cx="60325" cy="46038"/>
                </a:xfrm>
                <a:custGeom>
                  <a:avLst/>
                  <a:gdLst>
                    <a:gd name="T0" fmla="*/ 38 w 38"/>
                    <a:gd name="T1" fmla="*/ 0 h 29"/>
                    <a:gd name="T2" fmla="*/ 0 w 38"/>
                    <a:gd name="T3" fmla="*/ 26 h 29"/>
                    <a:gd name="T4" fmla="*/ 0 w 38"/>
                    <a:gd name="T5" fmla="*/ 29 h 29"/>
                    <a:gd name="T6" fmla="*/ 38 w 38"/>
                    <a:gd name="T7" fmla="*/ 2 h 29"/>
                    <a:gd name="T8" fmla="*/ 38 w 38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9">
                      <a:moveTo>
                        <a:pt x="38" y="0"/>
                      </a:move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38" y="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7" name="Freeform 521">
                  <a:extLst>
                    <a:ext uri="{FF2B5EF4-FFF2-40B4-BE49-F238E27FC236}">
                      <a16:creationId xmlns:a16="http://schemas.microsoft.com/office/drawing/2014/main" id="{B2A88E42-5747-4421-A9B4-A27F6C901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488" y="2989263"/>
                  <a:ext cx="60325" cy="46038"/>
                </a:xfrm>
                <a:custGeom>
                  <a:avLst/>
                  <a:gdLst>
                    <a:gd name="T0" fmla="*/ 38 w 38"/>
                    <a:gd name="T1" fmla="*/ 0 h 29"/>
                    <a:gd name="T2" fmla="*/ 0 w 38"/>
                    <a:gd name="T3" fmla="*/ 26 h 29"/>
                    <a:gd name="T4" fmla="*/ 0 w 38"/>
                    <a:gd name="T5" fmla="*/ 29 h 29"/>
                    <a:gd name="T6" fmla="*/ 38 w 38"/>
                    <a:gd name="T7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9">
                      <a:moveTo>
                        <a:pt x="38" y="0"/>
                      </a:move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38" y="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8" name="Freeform 522">
                  <a:extLst>
                    <a:ext uri="{FF2B5EF4-FFF2-40B4-BE49-F238E27FC236}">
                      <a16:creationId xmlns:a16="http://schemas.microsoft.com/office/drawing/2014/main" id="{7ADE1BCB-7E13-49AA-B6CD-51A97A5B2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8301" y="2978150"/>
                  <a:ext cx="87313" cy="49213"/>
                </a:xfrm>
                <a:custGeom>
                  <a:avLst/>
                  <a:gdLst>
                    <a:gd name="T0" fmla="*/ 3 w 23"/>
                    <a:gd name="T1" fmla="*/ 12 h 13"/>
                    <a:gd name="T2" fmla="*/ 3 w 23"/>
                    <a:gd name="T3" fmla="*/ 10 h 13"/>
                    <a:gd name="T4" fmla="*/ 4 w 23"/>
                    <a:gd name="T5" fmla="*/ 6 h 13"/>
                    <a:gd name="T6" fmla="*/ 0 w 23"/>
                    <a:gd name="T7" fmla="*/ 3 h 13"/>
                    <a:gd name="T8" fmla="*/ 0 w 23"/>
                    <a:gd name="T9" fmla="*/ 3 h 13"/>
                    <a:gd name="T10" fmla="*/ 15 w 23"/>
                    <a:gd name="T11" fmla="*/ 1 h 13"/>
                    <a:gd name="T12" fmla="*/ 20 w 23"/>
                    <a:gd name="T13" fmla="*/ 3 h 13"/>
                    <a:gd name="T14" fmla="*/ 22 w 23"/>
                    <a:gd name="T15" fmla="*/ 7 h 13"/>
                    <a:gd name="T16" fmla="*/ 19 w 23"/>
                    <a:gd name="T17" fmla="*/ 11 h 13"/>
                    <a:gd name="T18" fmla="*/ 4 w 23"/>
                    <a:gd name="T19" fmla="*/ 13 h 13"/>
                    <a:gd name="T20" fmla="*/ 3 w 23"/>
                    <a:gd name="T21" fmla="*/ 13 h 13"/>
                    <a:gd name="T22" fmla="*/ 3 w 23"/>
                    <a:gd name="T23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3">
                      <a:moveTo>
                        <a:pt x="3" y="12"/>
                      </a:moveTo>
                      <a:cubicBezTo>
                        <a:pt x="3" y="11"/>
                        <a:pt x="3" y="11"/>
                        <a:pt x="3" y="10"/>
                      </a:cubicBezTo>
                      <a:cubicBezTo>
                        <a:pt x="4" y="10"/>
                        <a:pt x="5" y="8"/>
                        <a:pt x="4" y="6"/>
                      </a:cubicBezTo>
                      <a:cubicBezTo>
                        <a:pt x="3" y="5"/>
                        <a:pt x="2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7" y="0"/>
                        <a:pt x="20" y="2"/>
                        <a:pt x="20" y="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9"/>
                        <a:pt x="21" y="11"/>
                        <a:pt x="19" y="11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9" name="Freeform 523">
                  <a:extLst>
                    <a:ext uri="{FF2B5EF4-FFF2-40B4-BE49-F238E27FC236}">
                      <a16:creationId xmlns:a16="http://schemas.microsoft.com/office/drawing/2014/main" id="{454A080E-F59F-45A1-B365-E16B0F2DF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3551" y="3016250"/>
                  <a:ext cx="90488" cy="49213"/>
                </a:xfrm>
                <a:custGeom>
                  <a:avLst/>
                  <a:gdLst>
                    <a:gd name="T0" fmla="*/ 16 w 24"/>
                    <a:gd name="T1" fmla="*/ 0 h 13"/>
                    <a:gd name="T2" fmla="*/ 21 w 24"/>
                    <a:gd name="T3" fmla="*/ 3 h 13"/>
                    <a:gd name="T4" fmla="*/ 23 w 24"/>
                    <a:gd name="T5" fmla="*/ 6 h 13"/>
                    <a:gd name="T6" fmla="*/ 20 w 24"/>
                    <a:gd name="T7" fmla="*/ 10 h 13"/>
                    <a:gd name="T8" fmla="*/ 7 w 24"/>
                    <a:gd name="T9" fmla="*/ 12 h 13"/>
                    <a:gd name="T10" fmla="*/ 2 w 24"/>
                    <a:gd name="T11" fmla="*/ 10 h 13"/>
                    <a:gd name="T12" fmla="*/ 1 w 24"/>
                    <a:gd name="T13" fmla="*/ 6 h 13"/>
                    <a:gd name="T14" fmla="*/ 3 w 24"/>
                    <a:gd name="T15" fmla="*/ 2 h 13"/>
                    <a:gd name="T16" fmla="*/ 16 w 24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16" y="0"/>
                      </a:moveTo>
                      <a:cubicBezTo>
                        <a:pt x="18" y="0"/>
                        <a:pt x="21" y="1"/>
                        <a:pt x="21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8"/>
                        <a:pt x="22" y="10"/>
                        <a:pt x="20" y="10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3"/>
                        <a:pt x="3" y="12"/>
                        <a:pt x="2" y="1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0" name="Freeform 524">
                  <a:extLst>
                    <a:ext uri="{FF2B5EF4-FFF2-40B4-BE49-F238E27FC236}">
                      <a16:creationId xmlns:a16="http://schemas.microsoft.com/office/drawing/2014/main" id="{14CFAC65-8422-491A-A0F7-9C365CF44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7351" y="3027363"/>
                  <a:ext cx="87313" cy="49213"/>
                </a:xfrm>
                <a:custGeom>
                  <a:avLst/>
                  <a:gdLst>
                    <a:gd name="T0" fmla="*/ 1 w 23"/>
                    <a:gd name="T1" fmla="*/ 5 h 13"/>
                    <a:gd name="T2" fmla="*/ 1 w 23"/>
                    <a:gd name="T3" fmla="*/ 6 h 13"/>
                    <a:gd name="T4" fmla="*/ 5 w 23"/>
                    <a:gd name="T5" fmla="*/ 9 h 13"/>
                    <a:gd name="T6" fmla="*/ 4 w 23"/>
                    <a:gd name="T7" fmla="*/ 13 h 13"/>
                    <a:gd name="T8" fmla="*/ 4 w 23"/>
                    <a:gd name="T9" fmla="*/ 13 h 13"/>
                    <a:gd name="T10" fmla="*/ 19 w 23"/>
                    <a:gd name="T11" fmla="*/ 11 h 13"/>
                    <a:gd name="T12" fmla="*/ 22 w 23"/>
                    <a:gd name="T13" fmla="*/ 7 h 13"/>
                    <a:gd name="T14" fmla="*/ 21 w 23"/>
                    <a:gd name="T15" fmla="*/ 3 h 13"/>
                    <a:gd name="T16" fmla="*/ 15 w 23"/>
                    <a:gd name="T17" fmla="*/ 0 h 13"/>
                    <a:gd name="T18" fmla="*/ 0 w 23"/>
                    <a:gd name="T19" fmla="*/ 3 h 13"/>
                    <a:gd name="T20" fmla="*/ 0 w 23"/>
                    <a:gd name="T21" fmla="*/ 3 h 13"/>
                    <a:gd name="T22" fmla="*/ 1 w 23"/>
                    <a:gd name="T23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3">
                      <a:moveTo>
                        <a:pt x="1" y="5"/>
                      </a:move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3" y="6"/>
                        <a:pt x="5" y="8"/>
                        <a:pt x="5" y="9"/>
                      </a:cubicBezTo>
                      <a:cubicBezTo>
                        <a:pt x="6" y="11"/>
                        <a:pt x="5" y="12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22" y="10"/>
                        <a:pt x="23" y="9"/>
                        <a:pt x="22" y="7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1"/>
                        <a:pt x="18" y="0"/>
                        <a:pt x="15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1" name="Freeform 525">
                  <a:extLst>
                    <a:ext uri="{FF2B5EF4-FFF2-40B4-BE49-F238E27FC236}">
                      <a16:creationId xmlns:a16="http://schemas.microsoft.com/office/drawing/2014/main" id="{DE19782E-7DD7-4CA8-A8F9-62FC696B6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326" y="2962275"/>
                  <a:ext cx="87313" cy="76200"/>
                </a:xfrm>
                <a:custGeom>
                  <a:avLst/>
                  <a:gdLst>
                    <a:gd name="T0" fmla="*/ 21 w 23"/>
                    <a:gd name="T1" fmla="*/ 10 h 20"/>
                    <a:gd name="T2" fmla="*/ 21 w 23"/>
                    <a:gd name="T3" fmla="*/ 6 h 20"/>
                    <a:gd name="T4" fmla="*/ 18 w 23"/>
                    <a:gd name="T5" fmla="*/ 3 h 20"/>
                    <a:gd name="T6" fmla="*/ 15 w 23"/>
                    <a:gd name="T7" fmla="*/ 1 h 20"/>
                    <a:gd name="T8" fmla="*/ 2 w 23"/>
                    <a:gd name="T9" fmla="*/ 10 h 20"/>
                    <a:gd name="T10" fmla="*/ 2 w 23"/>
                    <a:gd name="T11" fmla="*/ 14 h 20"/>
                    <a:gd name="T12" fmla="*/ 4 w 23"/>
                    <a:gd name="T13" fmla="*/ 18 h 20"/>
                    <a:gd name="T14" fmla="*/ 8 w 23"/>
                    <a:gd name="T15" fmla="*/ 19 h 20"/>
                    <a:gd name="T16" fmla="*/ 21 w 23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0">
                      <a:moveTo>
                        <a:pt x="21" y="10"/>
                      </a:moveTo>
                      <a:cubicBezTo>
                        <a:pt x="23" y="9"/>
                        <a:pt x="22" y="8"/>
                        <a:pt x="21" y="6"/>
                      </a:cubicBezTo>
                      <a:cubicBezTo>
                        <a:pt x="20" y="5"/>
                        <a:pt x="19" y="4"/>
                        <a:pt x="18" y="3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11" y="3"/>
                        <a:pt x="5" y="8"/>
                        <a:pt x="2" y="10"/>
                      </a:cubicBezTo>
                      <a:cubicBezTo>
                        <a:pt x="0" y="11"/>
                        <a:pt x="1" y="13"/>
                        <a:pt x="2" y="14"/>
                      </a:cubicBezTo>
                      <a:cubicBezTo>
                        <a:pt x="2" y="15"/>
                        <a:pt x="3" y="17"/>
                        <a:pt x="4" y="18"/>
                      </a:cubicBezTo>
                      <a:cubicBezTo>
                        <a:pt x="5" y="19"/>
                        <a:pt x="6" y="20"/>
                        <a:pt x="8" y="19"/>
                      </a:cubicBezTo>
                      <a:cubicBezTo>
                        <a:pt x="11" y="17"/>
                        <a:pt x="18" y="13"/>
                        <a:pt x="21" y="1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2" name="Freeform 526">
                  <a:extLst>
                    <a:ext uri="{FF2B5EF4-FFF2-40B4-BE49-F238E27FC236}">
                      <a16:creationId xmlns:a16="http://schemas.microsoft.com/office/drawing/2014/main" id="{B72F46A1-9531-4697-B8D0-15FF50D1E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3413" y="2921000"/>
                  <a:ext cx="82550" cy="76200"/>
                </a:xfrm>
                <a:custGeom>
                  <a:avLst/>
                  <a:gdLst>
                    <a:gd name="T0" fmla="*/ 21 w 22"/>
                    <a:gd name="T1" fmla="*/ 10 h 20"/>
                    <a:gd name="T2" fmla="*/ 21 w 22"/>
                    <a:gd name="T3" fmla="*/ 6 h 20"/>
                    <a:gd name="T4" fmla="*/ 18 w 22"/>
                    <a:gd name="T5" fmla="*/ 2 h 20"/>
                    <a:gd name="T6" fmla="*/ 14 w 22"/>
                    <a:gd name="T7" fmla="*/ 1 h 20"/>
                    <a:gd name="T8" fmla="*/ 1 w 22"/>
                    <a:gd name="T9" fmla="*/ 10 h 20"/>
                    <a:gd name="T10" fmla="*/ 1 w 22"/>
                    <a:gd name="T11" fmla="*/ 14 h 20"/>
                    <a:gd name="T12" fmla="*/ 4 w 22"/>
                    <a:gd name="T13" fmla="*/ 17 h 20"/>
                    <a:gd name="T14" fmla="*/ 8 w 22"/>
                    <a:gd name="T15" fmla="*/ 19 h 20"/>
                    <a:gd name="T16" fmla="*/ 21 w 22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0">
                      <a:moveTo>
                        <a:pt x="21" y="10"/>
                      </a:moveTo>
                      <a:cubicBezTo>
                        <a:pt x="22" y="9"/>
                        <a:pt x="22" y="8"/>
                        <a:pt x="21" y="6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1"/>
                        <a:pt x="16" y="0"/>
                        <a:pt x="14" y="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5"/>
                        <a:pt x="3" y="16"/>
                        <a:pt x="4" y="17"/>
                      </a:cubicBezTo>
                      <a:cubicBezTo>
                        <a:pt x="5" y="19"/>
                        <a:pt x="6" y="20"/>
                        <a:pt x="8" y="19"/>
                      </a:cubicBez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3" name="Freeform 527">
                  <a:extLst>
                    <a:ext uri="{FF2B5EF4-FFF2-40B4-BE49-F238E27FC236}">
                      <a16:creationId xmlns:a16="http://schemas.microsoft.com/office/drawing/2014/main" id="{5B26F909-C3D7-4600-A5D7-E19A9B48D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326" y="3030538"/>
                  <a:ext cx="30163" cy="46038"/>
                </a:xfrm>
                <a:custGeom>
                  <a:avLst/>
                  <a:gdLst>
                    <a:gd name="T0" fmla="*/ 19 w 19"/>
                    <a:gd name="T1" fmla="*/ 29 h 29"/>
                    <a:gd name="T2" fmla="*/ 0 w 19"/>
                    <a:gd name="T3" fmla="*/ 0 h 29"/>
                    <a:gd name="T4" fmla="*/ 19 w 19"/>
                    <a:gd name="T5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29">
                      <a:moveTo>
                        <a:pt x="19" y="29"/>
                      </a:moveTo>
                      <a:lnTo>
                        <a:pt x="0" y="0"/>
                      </a:lnTo>
                      <a:lnTo>
                        <a:pt x="19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4" name="Line 528">
                  <a:extLst>
                    <a:ext uri="{FF2B5EF4-FFF2-40B4-BE49-F238E27FC236}">
                      <a16:creationId xmlns:a16="http://schemas.microsoft.com/office/drawing/2014/main" id="{3AE0A6ED-6371-4F04-B94E-CE22A986D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78326" y="3030538"/>
                  <a:ext cx="30163" cy="4603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5" name="Freeform 529">
                  <a:extLst>
                    <a:ext uri="{FF2B5EF4-FFF2-40B4-BE49-F238E27FC236}">
                      <a16:creationId xmlns:a16="http://schemas.microsoft.com/office/drawing/2014/main" id="{CCA288A1-5DA6-4A9C-84A3-8ECDAE072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976" y="3027363"/>
                  <a:ext cx="44450" cy="52388"/>
                </a:xfrm>
                <a:custGeom>
                  <a:avLst/>
                  <a:gdLst>
                    <a:gd name="T0" fmla="*/ 28 w 28"/>
                    <a:gd name="T1" fmla="*/ 28 h 33"/>
                    <a:gd name="T2" fmla="*/ 9 w 28"/>
                    <a:gd name="T3" fmla="*/ 0 h 33"/>
                    <a:gd name="T4" fmla="*/ 0 w 28"/>
                    <a:gd name="T5" fmla="*/ 5 h 33"/>
                    <a:gd name="T6" fmla="*/ 19 w 28"/>
                    <a:gd name="T7" fmla="*/ 33 h 33"/>
                    <a:gd name="T8" fmla="*/ 28 w 28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3">
                      <a:moveTo>
                        <a:pt x="28" y="28"/>
                      </a:move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19" y="33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6" name="Freeform 530">
                  <a:extLst>
                    <a:ext uri="{FF2B5EF4-FFF2-40B4-BE49-F238E27FC236}">
                      <a16:creationId xmlns:a16="http://schemas.microsoft.com/office/drawing/2014/main" id="{F882A98E-8D04-4E50-A723-D065DF8CC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976" y="3027363"/>
                  <a:ext cx="44450" cy="52388"/>
                </a:xfrm>
                <a:custGeom>
                  <a:avLst/>
                  <a:gdLst>
                    <a:gd name="T0" fmla="*/ 28 w 28"/>
                    <a:gd name="T1" fmla="*/ 28 h 33"/>
                    <a:gd name="T2" fmla="*/ 9 w 28"/>
                    <a:gd name="T3" fmla="*/ 0 h 33"/>
                    <a:gd name="T4" fmla="*/ 0 w 28"/>
                    <a:gd name="T5" fmla="*/ 5 h 33"/>
                    <a:gd name="T6" fmla="*/ 19 w 28"/>
                    <a:gd name="T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33">
                      <a:moveTo>
                        <a:pt x="28" y="28"/>
                      </a:move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19" y="3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7" name="Freeform 531">
                  <a:extLst>
                    <a:ext uri="{FF2B5EF4-FFF2-40B4-BE49-F238E27FC236}">
                      <a16:creationId xmlns:a16="http://schemas.microsoft.com/office/drawing/2014/main" id="{05432469-A80C-47E0-8C60-5D2252BB8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113" y="2921000"/>
                  <a:ext cx="333375" cy="185738"/>
                </a:xfrm>
                <a:custGeom>
                  <a:avLst/>
                  <a:gdLst>
                    <a:gd name="T0" fmla="*/ 1 w 88"/>
                    <a:gd name="T1" fmla="*/ 17 h 49"/>
                    <a:gd name="T2" fmla="*/ 1 w 88"/>
                    <a:gd name="T3" fmla="*/ 16 h 49"/>
                    <a:gd name="T4" fmla="*/ 1 w 88"/>
                    <a:gd name="T5" fmla="*/ 17 h 49"/>
                    <a:gd name="T6" fmla="*/ 1 w 88"/>
                    <a:gd name="T7" fmla="*/ 17 h 49"/>
                    <a:gd name="T8" fmla="*/ 1 w 88"/>
                    <a:gd name="T9" fmla="*/ 16 h 49"/>
                    <a:gd name="T10" fmla="*/ 1 w 88"/>
                    <a:gd name="T11" fmla="*/ 17 h 49"/>
                    <a:gd name="T12" fmla="*/ 1 w 88"/>
                    <a:gd name="T13" fmla="*/ 17 h 49"/>
                    <a:gd name="T14" fmla="*/ 1 w 88"/>
                    <a:gd name="T15" fmla="*/ 17 h 49"/>
                    <a:gd name="T16" fmla="*/ 1 w 88"/>
                    <a:gd name="T17" fmla="*/ 17 h 49"/>
                    <a:gd name="T18" fmla="*/ 1 w 88"/>
                    <a:gd name="T19" fmla="*/ 17 h 49"/>
                    <a:gd name="T20" fmla="*/ 1 w 88"/>
                    <a:gd name="T21" fmla="*/ 17 h 49"/>
                    <a:gd name="T22" fmla="*/ 1 w 88"/>
                    <a:gd name="T23" fmla="*/ 17 h 49"/>
                    <a:gd name="T24" fmla="*/ 6 w 88"/>
                    <a:gd name="T25" fmla="*/ 24 h 49"/>
                    <a:gd name="T26" fmla="*/ 14 w 88"/>
                    <a:gd name="T27" fmla="*/ 40 h 49"/>
                    <a:gd name="T28" fmla="*/ 18 w 88"/>
                    <a:gd name="T29" fmla="*/ 46 h 49"/>
                    <a:gd name="T30" fmla="*/ 21 w 88"/>
                    <a:gd name="T31" fmla="*/ 48 h 49"/>
                    <a:gd name="T32" fmla="*/ 24 w 88"/>
                    <a:gd name="T33" fmla="*/ 49 h 49"/>
                    <a:gd name="T34" fmla="*/ 24 w 88"/>
                    <a:gd name="T35" fmla="*/ 49 h 49"/>
                    <a:gd name="T36" fmla="*/ 24 w 88"/>
                    <a:gd name="T37" fmla="*/ 49 h 49"/>
                    <a:gd name="T38" fmla="*/ 24 w 88"/>
                    <a:gd name="T39" fmla="*/ 49 h 49"/>
                    <a:gd name="T40" fmla="*/ 27 w 88"/>
                    <a:gd name="T41" fmla="*/ 48 h 49"/>
                    <a:gd name="T42" fmla="*/ 28 w 88"/>
                    <a:gd name="T43" fmla="*/ 45 h 49"/>
                    <a:gd name="T44" fmla="*/ 28 w 88"/>
                    <a:gd name="T45" fmla="*/ 41 h 49"/>
                    <a:gd name="T46" fmla="*/ 27 w 88"/>
                    <a:gd name="T47" fmla="*/ 29 h 49"/>
                    <a:gd name="T48" fmla="*/ 26 w 88"/>
                    <a:gd name="T49" fmla="*/ 18 h 49"/>
                    <a:gd name="T50" fmla="*/ 27 w 88"/>
                    <a:gd name="T51" fmla="*/ 14 h 49"/>
                    <a:gd name="T52" fmla="*/ 27 w 88"/>
                    <a:gd name="T53" fmla="*/ 13 h 49"/>
                    <a:gd name="T54" fmla="*/ 27 w 88"/>
                    <a:gd name="T55" fmla="*/ 13 h 49"/>
                    <a:gd name="T56" fmla="*/ 27 w 88"/>
                    <a:gd name="T57" fmla="*/ 13 h 49"/>
                    <a:gd name="T58" fmla="*/ 27 w 88"/>
                    <a:gd name="T59" fmla="*/ 13 h 49"/>
                    <a:gd name="T60" fmla="*/ 64 w 88"/>
                    <a:gd name="T61" fmla="*/ 8 h 49"/>
                    <a:gd name="T62" fmla="*/ 81 w 88"/>
                    <a:gd name="T63" fmla="*/ 5 h 49"/>
                    <a:gd name="T64" fmla="*/ 88 w 88"/>
                    <a:gd name="T65" fmla="*/ 4 h 49"/>
                    <a:gd name="T66" fmla="*/ 88 w 88"/>
                    <a:gd name="T67" fmla="*/ 0 h 49"/>
                    <a:gd name="T68" fmla="*/ 27 w 88"/>
                    <a:gd name="T69" fmla="*/ 9 h 49"/>
                    <a:gd name="T70" fmla="*/ 27 w 88"/>
                    <a:gd name="T71" fmla="*/ 9 h 49"/>
                    <a:gd name="T72" fmla="*/ 24 w 88"/>
                    <a:gd name="T73" fmla="*/ 11 h 49"/>
                    <a:gd name="T74" fmla="*/ 23 w 88"/>
                    <a:gd name="T75" fmla="*/ 14 h 49"/>
                    <a:gd name="T76" fmla="*/ 22 w 88"/>
                    <a:gd name="T77" fmla="*/ 18 h 49"/>
                    <a:gd name="T78" fmla="*/ 23 w 88"/>
                    <a:gd name="T79" fmla="*/ 30 h 49"/>
                    <a:gd name="T80" fmla="*/ 24 w 88"/>
                    <a:gd name="T81" fmla="*/ 41 h 49"/>
                    <a:gd name="T82" fmla="*/ 24 w 88"/>
                    <a:gd name="T83" fmla="*/ 45 h 49"/>
                    <a:gd name="T84" fmla="*/ 24 w 88"/>
                    <a:gd name="T85" fmla="*/ 45 h 49"/>
                    <a:gd name="T86" fmla="*/ 24 w 88"/>
                    <a:gd name="T87" fmla="*/ 45 h 49"/>
                    <a:gd name="T88" fmla="*/ 24 w 88"/>
                    <a:gd name="T89" fmla="*/ 45 h 49"/>
                    <a:gd name="T90" fmla="*/ 24 w 88"/>
                    <a:gd name="T91" fmla="*/ 45 h 49"/>
                    <a:gd name="T92" fmla="*/ 24 w 88"/>
                    <a:gd name="T93" fmla="*/ 45 h 49"/>
                    <a:gd name="T94" fmla="*/ 22 w 88"/>
                    <a:gd name="T95" fmla="*/ 44 h 49"/>
                    <a:gd name="T96" fmla="*/ 17 w 88"/>
                    <a:gd name="T97" fmla="*/ 38 h 49"/>
                    <a:gd name="T98" fmla="*/ 9 w 88"/>
                    <a:gd name="T99" fmla="*/ 22 h 49"/>
                    <a:gd name="T100" fmla="*/ 6 w 88"/>
                    <a:gd name="T101" fmla="*/ 16 h 49"/>
                    <a:gd name="T102" fmla="*/ 4 w 88"/>
                    <a:gd name="T103" fmla="*/ 14 h 49"/>
                    <a:gd name="T104" fmla="*/ 1 w 88"/>
                    <a:gd name="T105" fmla="*/ 13 h 49"/>
                    <a:gd name="T106" fmla="*/ 0 w 88"/>
                    <a:gd name="T107" fmla="*/ 13 h 49"/>
                    <a:gd name="T108" fmla="*/ 1 w 88"/>
                    <a:gd name="T109" fmla="*/ 1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8" h="49">
                      <a:moveTo>
                        <a:pt x="1" y="17"/>
                      </a:move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8"/>
                        <a:pt x="4" y="21"/>
                        <a:pt x="6" y="24"/>
                      </a:cubicBezTo>
                      <a:cubicBezTo>
                        <a:pt x="8" y="29"/>
                        <a:pt x="11" y="35"/>
                        <a:pt x="14" y="40"/>
                      </a:cubicBezTo>
                      <a:cubicBezTo>
                        <a:pt x="15" y="42"/>
                        <a:pt x="17" y="44"/>
                        <a:pt x="18" y="46"/>
                      </a:cubicBezTo>
                      <a:cubicBezTo>
                        <a:pt x="19" y="47"/>
                        <a:pt x="20" y="48"/>
                        <a:pt x="21" y="48"/>
                      </a:cubicBezTo>
                      <a:cubicBezTo>
                        <a:pt x="21" y="49"/>
                        <a:pt x="22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5" y="49"/>
                        <a:pt x="26" y="49"/>
                        <a:pt x="27" y="48"/>
                      </a:cubicBezTo>
                      <a:cubicBezTo>
                        <a:pt x="27" y="47"/>
                        <a:pt x="28" y="46"/>
                        <a:pt x="28" y="45"/>
                      </a:cubicBezTo>
                      <a:cubicBezTo>
                        <a:pt x="28" y="44"/>
                        <a:pt x="28" y="42"/>
                        <a:pt x="28" y="41"/>
                      </a:cubicBezTo>
                      <a:cubicBezTo>
                        <a:pt x="28" y="37"/>
                        <a:pt x="28" y="33"/>
                        <a:pt x="27" y="29"/>
                      </a:cubicBezTo>
                      <a:cubicBezTo>
                        <a:pt x="27" y="25"/>
                        <a:pt x="26" y="21"/>
                        <a:pt x="26" y="18"/>
                      </a:cubicBezTo>
                      <a:cubicBezTo>
                        <a:pt x="26" y="16"/>
                        <a:pt x="27" y="15"/>
                        <a:pt x="27" y="14"/>
                      </a:cubicBezTo>
                      <a:cubicBezTo>
                        <a:pt x="27" y="14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36" y="12"/>
                        <a:pt x="51" y="9"/>
                        <a:pt x="64" y="8"/>
                      </a:cubicBezTo>
                      <a:cubicBezTo>
                        <a:pt x="71" y="7"/>
                        <a:pt x="77" y="6"/>
                        <a:pt x="81" y="5"/>
                      </a:cubicBezTo>
                      <a:cubicBezTo>
                        <a:pt x="85" y="5"/>
                        <a:pt x="88" y="4"/>
                        <a:pt x="88" y="4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44" y="6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6" y="10"/>
                        <a:pt x="25" y="10"/>
                        <a:pt x="24" y="11"/>
                      </a:cubicBezTo>
                      <a:cubicBezTo>
                        <a:pt x="23" y="12"/>
                        <a:pt x="23" y="13"/>
                        <a:pt x="23" y="14"/>
                      </a:cubicBezTo>
                      <a:cubicBezTo>
                        <a:pt x="23" y="15"/>
                        <a:pt x="22" y="16"/>
                        <a:pt x="22" y="18"/>
                      </a:cubicBezTo>
                      <a:cubicBezTo>
                        <a:pt x="22" y="21"/>
                        <a:pt x="23" y="25"/>
                        <a:pt x="23" y="30"/>
                      </a:cubicBezTo>
                      <a:cubicBezTo>
                        <a:pt x="24" y="34"/>
                        <a:pt x="24" y="38"/>
                        <a:pt x="24" y="41"/>
                      </a:cubicBezTo>
                      <a:cubicBezTo>
                        <a:pt x="24" y="42"/>
                        <a:pt x="24" y="44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3" y="45"/>
                        <a:pt x="23" y="45"/>
                        <a:pt x="22" y="44"/>
                      </a:cubicBezTo>
                      <a:cubicBezTo>
                        <a:pt x="21" y="43"/>
                        <a:pt x="19" y="41"/>
                        <a:pt x="17" y="38"/>
                      </a:cubicBezTo>
                      <a:cubicBezTo>
                        <a:pt x="15" y="33"/>
                        <a:pt x="12" y="27"/>
                        <a:pt x="9" y="22"/>
                      </a:cubicBezTo>
                      <a:cubicBezTo>
                        <a:pt x="8" y="20"/>
                        <a:pt x="7" y="18"/>
                        <a:pt x="6" y="16"/>
                      </a:cubicBezTo>
                      <a:cubicBezTo>
                        <a:pt x="5" y="16"/>
                        <a:pt x="4" y="15"/>
                        <a:pt x="4" y="14"/>
                      </a:cubicBezTo>
                      <a:cubicBezTo>
                        <a:pt x="3" y="14"/>
                        <a:pt x="2" y="13"/>
                        <a:pt x="1" y="13"/>
                      </a:cubicBezTo>
                      <a:cubicBezTo>
                        <a:pt x="1" y="13"/>
                        <a:pt x="0" y="13"/>
                        <a:pt x="0" y="13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DFB1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8" name="Freeform 532">
                  <a:extLst>
                    <a:ext uri="{FF2B5EF4-FFF2-40B4-BE49-F238E27FC236}">
                      <a16:creationId xmlns:a16="http://schemas.microsoft.com/office/drawing/2014/main" id="{EB4781BD-AECC-474E-9764-857B98C1A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026" y="2970213"/>
                  <a:ext cx="60325" cy="60325"/>
                </a:xfrm>
                <a:custGeom>
                  <a:avLst/>
                  <a:gdLst>
                    <a:gd name="T0" fmla="*/ 23 w 38"/>
                    <a:gd name="T1" fmla="*/ 0 h 38"/>
                    <a:gd name="T2" fmla="*/ 38 w 38"/>
                    <a:gd name="T3" fmla="*/ 24 h 38"/>
                    <a:gd name="T4" fmla="*/ 16 w 38"/>
                    <a:gd name="T5" fmla="*/ 38 h 38"/>
                    <a:gd name="T6" fmla="*/ 0 w 38"/>
                    <a:gd name="T7" fmla="*/ 17 h 38"/>
                    <a:gd name="T8" fmla="*/ 23 w 38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23" y="0"/>
                      </a:moveTo>
                      <a:lnTo>
                        <a:pt x="38" y="24"/>
                      </a:lnTo>
                      <a:lnTo>
                        <a:pt x="16" y="38"/>
                      </a:lnTo>
                      <a:lnTo>
                        <a:pt x="0" y="1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9" name="Freeform 533">
                  <a:extLst>
                    <a:ext uri="{FF2B5EF4-FFF2-40B4-BE49-F238E27FC236}">
                      <a16:creationId xmlns:a16="http://schemas.microsoft.com/office/drawing/2014/main" id="{8888E4A3-835C-41F0-8437-365E1B8530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4501" y="2967038"/>
                  <a:ext cx="90488" cy="49213"/>
                </a:xfrm>
                <a:custGeom>
                  <a:avLst/>
                  <a:gdLst>
                    <a:gd name="T0" fmla="*/ 20 w 24"/>
                    <a:gd name="T1" fmla="*/ 10 h 13"/>
                    <a:gd name="T2" fmla="*/ 23 w 24"/>
                    <a:gd name="T3" fmla="*/ 6 h 13"/>
                    <a:gd name="T4" fmla="*/ 21 w 24"/>
                    <a:gd name="T5" fmla="*/ 3 h 13"/>
                    <a:gd name="T6" fmla="*/ 16 w 24"/>
                    <a:gd name="T7" fmla="*/ 0 h 13"/>
                    <a:gd name="T8" fmla="*/ 3 w 24"/>
                    <a:gd name="T9" fmla="*/ 2 h 13"/>
                    <a:gd name="T10" fmla="*/ 0 w 24"/>
                    <a:gd name="T11" fmla="*/ 6 h 13"/>
                    <a:gd name="T12" fmla="*/ 2 w 24"/>
                    <a:gd name="T13" fmla="*/ 10 h 13"/>
                    <a:gd name="T14" fmla="*/ 7 w 24"/>
                    <a:gd name="T15" fmla="*/ 13 h 13"/>
                    <a:gd name="T16" fmla="*/ 20 w 24"/>
                    <a:gd name="T17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20" y="10"/>
                      </a:moveTo>
                      <a:cubicBezTo>
                        <a:pt x="22" y="10"/>
                        <a:pt x="24" y="8"/>
                        <a:pt x="23" y="6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1"/>
                        <a:pt x="18" y="0"/>
                        <a:pt x="16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2"/>
                        <a:pt x="5" y="13"/>
                        <a:pt x="7" y="13"/>
                      </a:cubicBez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0" name="Freeform 534">
                  <a:extLst>
                    <a:ext uri="{FF2B5EF4-FFF2-40B4-BE49-F238E27FC236}">
                      <a16:creationId xmlns:a16="http://schemas.microsoft.com/office/drawing/2014/main" id="{A79D5F26-EA86-4512-829E-786F4090D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8488" y="3008313"/>
                  <a:ext cx="87313" cy="76200"/>
                </a:xfrm>
                <a:custGeom>
                  <a:avLst/>
                  <a:gdLst>
                    <a:gd name="T0" fmla="*/ 15 w 23"/>
                    <a:gd name="T1" fmla="*/ 1 h 20"/>
                    <a:gd name="T2" fmla="*/ 19 w 23"/>
                    <a:gd name="T3" fmla="*/ 3 h 20"/>
                    <a:gd name="T4" fmla="*/ 21 w 23"/>
                    <a:gd name="T5" fmla="*/ 6 h 20"/>
                    <a:gd name="T6" fmla="*/ 21 w 23"/>
                    <a:gd name="T7" fmla="*/ 10 h 20"/>
                    <a:gd name="T8" fmla="*/ 8 w 23"/>
                    <a:gd name="T9" fmla="*/ 19 h 20"/>
                    <a:gd name="T10" fmla="*/ 4 w 23"/>
                    <a:gd name="T11" fmla="*/ 18 h 20"/>
                    <a:gd name="T12" fmla="*/ 2 w 23"/>
                    <a:gd name="T13" fmla="*/ 14 h 20"/>
                    <a:gd name="T14" fmla="*/ 2 w 23"/>
                    <a:gd name="T15" fmla="*/ 10 h 20"/>
                    <a:gd name="T16" fmla="*/ 15 w 23"/>
                    <a:gd name="T17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0">
                      <a:moveTo>
                        <a:pt x="15" y="1"/>
                      </a:moveTo>
                      <a:cubicBezTo>
                        <a:pt x="16" y="0"/>
                        <a:pt x="17" y="1"/>
                        <a:pt x="19" y="3"/>
                      </a:cubicBezTo>
                      <a:cubicBezTo>
                        <a:pt x="19" y="4"/>
                        <a:pt x="20" y="5"/>
                        <a:pt x="21" y="6"/>
                      </a:cubicBezTo>
                      <a:cubicBezTo>
                        <a:pt x="22" y="8"/>
                        <a:pt x="23" y="9"/>
                        <a:pt x="21" y="10"/>
                      </a:cubicBezTo>
                      <a:cubicBezTo>
                        <a:pt x="18" y="13"/>
                        <a:pt x="11" y="17"/>
                        <a:pt x="8" y="19"/>
                      </a:cubicBezTo>
                      <a:cubicBezTo>
                        <a:pt x="6" y="20"/>
                        <a:pt x="5" y="19"/>
                        <a:pt x="4" y="18"/>
                      </a:cubicBezTo>
                      <a:cubicBezTo>
                        <a:pt x="3" y="17"/>
                        <a:pt x="2" y="15"/>
                        <a:pt x="2" y="14"/>
                      </a:cubicBezTo>
                      <a:cubicBezTo>
                        <a:pt x="1" y="13"/>
                        <a:pt x="0" y="11"/>
                        <a:pt x="2" y="10"/>
                      </a:cubicBezTo>
                      <a:cubicBezTo>
                        <a:pt x="5" y="8"/>
                        <a:pt x="11" y="3"/>
                        <a:pt x="15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81" name="组合 780">
                  <a:extLst>
                    <a:ext uri="{FF2B5EF4-FFF2-40B4-BE49-F238E27FC236}">
                      <a16:creationId xmlns:a16="http://schemas.microsoft.com/office/drawing/2014/main" id="{C779E4F6-AA65-4BAC-9F35-16CDBA43721A}"/>
                    </a:ext>
                  </a:extLst>
                </p:cNvPr>
                <p:cNvGrpSpPr/>
                <p:nvPr/>
              </p:nvGrpSpPr>
              <p:grpSpPr>
                <a:xfrm>
                  <a:off x="4836496" y="2605520"/>
                  <a:ext cx="515937" cy="742950"/>
                  <a:chOff x="4991101" y="2587625"/>
                  <a:chExt cx="515937" cy="742950"/>
                </a:xfrm>
              </p:grpSpPr>
              <p:sp>
                <p:nvSpPr>
                  <p:cNvPr id="898" name="Freeform 535">
                    <a:extLst>
                      <a:ext uri="{FF2B5EF4-FFF2-40B4-BE49-F238E27FC236}">
                        <a16:creationId xmlns:a16="http://schemas.microsoft.com/office/drawing/2014/main" id="{CF83CB9D-317C-490A-878E-B5BAD738DE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0013" y="2921000"/>
                    <a:ext cx="123825" cy="71438"/>
                  </a:xfrm>
                  <a:custGeom>
                    <a:avLst/>
                    <a:gdLst>
                      <a:gd name="T0" fmla="*/ 32 w 33"/>
                      <a:gd name="T1" fmla="*/ 7 h 19"/>
                      <a:gd name="T2" fmla="*/ 23 w 33"/>
                      <a:gd name="T3" fmla="*/ 5 h 19"/>
                      <a:gd name="T4" fmla="*/ 9 w 33"/>
                      <a:gd name="T5" fmla="*/ 1 h 19"/>
                      <a:gd name="T6" fmla="*/ 6 w 33"/>
                      <a:gd name="T7" fmla="*/ 0 h 19"/>
                      <a:gd name="T8" fmla="*/ 2 w 33"/>
                      <a:gd name="T9" fmla="*/ 2 h 19"/>
                      <a:gd name="T10" fmla="*/ 0 w 33"/>
                      <a:gd name="T11" fmla="*/ 6 h 19"/>
                      <a:gd name="T12" fmla="*/ 5 w 33"/>
                      <a:gd name="T13" fmla="*/ 13 h 19"/>
                      <a:gd name="T14" fmla="*/ 19 w 33"/>
                      <a:gd name="T15" fmla="*/ 17 h 19"/>
                      <a:gd name="T16" fmla="*/ 28 w 33"/>
                      <a:gd name="T17" fmla="*/ 19 h 19"/>
                      <a:gd name="T18" fmla="*/ 31 w 33"/>
                      <a:gd name="T19" fmla="*/ 18 h 19"/>
                      <a:gd name="T20" fmla="*/ 29 w 33"/>
                      <a:gd name="T21" fmla="*/ 15 h 19"/>
                      <a:gd name="T22" fmla="*/ 7 w 33"/>
                      <a:gd name="T23" fmla="*/ 9 h 19"/>
                      <a:gd name="T24" fmla="*/ 4 w 33"/>
                      <a:gd name="T25" fmla="*/ 6 h 19"/>
                      <a:gd name="T26" fmla="*/ 4 w 33"/>
                      <a:gd name="T27" fmla="*/ 5 h 19"/>
                      <a:gd name="T28" fmla="*/ 6 w 33"/>
                      <a:gd name="T29" fmla="*/ 4 h 19"/>
                      <a:gd name="T30" fmla="*/ 8 w 33"/>
                      <a:gd name="T31" fmla="*/ 4 h 19"/>
                      <a:gd name="T32" fmla="*/ 31 w 33"/>
                      <a:gd name="T33" fmla="*/ 11 h 19"/>
                      <a:gd name="T34" fmla="*/ 33 w 33"/>
                      <a:gd name="T35" fmla="*/ 10 h 19"/>
                      <a:gd name="T36" fmla="*/ 32 w 33"/>
                      <a:gd name="T37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3" h="19">
                        <a:moveTo>
                          <a:pt x="32" y="7"/>
                        </a:moveTo>
                        <a:cubicBezTo>
                          <a:pt x="32" y="7"/>
                          <a:pt x="28" y="6"/>
                          <a:pt x="23" y="5"/>
                        </a:cubicBezTo>
                        <a:cubicBezTo>
                          <a:pt x="18" y="3"/>
                          <a:pt x="12" y="2"/>
                          <a:pt x="9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4" y="0"/>
                          <a:pt x="3" y="1"/>
                          <a:pt x="2" y="2"/>
                        </a:cubicBezTo>
                        <a:cubicBezTo>
                          <a:pt x="0" y="3"/>
                          <a:pt x="0" y="4"/>
                          <a:pt x="0" y="6"/>
                        </a:cubicBezTo>
                        <a:cubicBezTo>
                          <a:pt x="0" y="9"/>
                          <a:pt x="2" y="12"/>
                          <a:pt x="5" y="13"/>
                        </a:cubicBezTo>
                        <a:cubicBezTo>
                          <a:pt x="9" y="13"/>
                          <a:pt x="14" y="15"/>
                          <a:pt x="19" y="17"/>
                        </a:cubicBezTo>
                        <a:cubicBezTo>
                          <a:pt x="24" y="18"/>
                          <a:pt x="28" y="19"/>
                          <a:pt x="28" y="19"/>
                        </a:cubicBezTo>
                        <a:cubicBezTo>
                          <a:pt x="29" y="19"/>
                          <a:pt x="30" y="19"/>
                          <a:pt x="31" y="18"/>
                        </a:cubicBezTo>
                        <a:cubicBezTo>
                          <a:pt x="31" y="17"/>
                          <a:pt x="30" y="16"/>
                          <a:pt x="29" y="15"/>
                        </a:cubicBezTo>
                        <a:cubicBezTo>
                          <a:pt x="29" y="15"/>
                          <a:pt x="13" y="11"/>
                          <a:pt x="7" y="9"/>
                        </a:cubicBezTo>
                        <a:cubicBezTo>
                          <a:pt x="4" y="8"/>
                          <a:pt x="4" y="7"/>
                          <a:pt x="4" y="6"/>
                        </a:cubicBezTo>
                        <a:cubicBezTo>
                          <a:pt x="4" y="6"/>
                          <a:pt x="4" y="5"/>
                          <a:pt x="4" y="5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7" y="4"/>
                          <a:pt x="7" y="4"/>
                          <a:pt x="8" y="4"/>
                        </a:cubicBezTo>
                        <a:cubicBezTo>
                          <a:pt x="15" y="6"/>
                          <a:pt x="31" y="11"/>
                          <a:pt x="31" y="11"/>
                        </a:cubicBezTo>
                        <a:cubicBezTo>
                          <a:pt x="32" y="11"/>
                          <a:pt x="33" y="11"/>
                          <a:pt x="33" y="10"/>
                        </a:cubicBezTo>
                        <a:cubicBezTo>
                          <a:pt x="33" y="9"/>
                          <a:pt x="33" y="7"/>
                          <a:pt x="32" y="7"/>
                        </a:cubicBezTo>
                        <a:close/>
                      </a:path>
                    </a:pathLst>
                  </a:custGeom>
                  <a:solidFill>
                    <a:srgbClr val="866A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9" name="Freeform 536">
                    <a:extLst>
                      <a:ext uri="{FF2B5EF4-FFF2-40B4-BE49-F238E27FC236}">
                        <a16:creationId xmlns:a16="http://schemas.microsoft.com/office/drawing/2014/main" id="{79D4F2BA-A91A-4228-87DD-76EA3847D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6688" y="2720975"/>
                    <a:ext cx="49213" cy="93663"/>
                  </a:xfrm>
                  <a:custGeom>
                    <a:avLst/>
                    <a:gdLst>
                      <a:gd name="T0" fmla="*/ 8 w 13"/>
                      <a:gd name="T1" fmla="*/ 25 h 25"/>
                      <a:gd name="T2" fmla="*/ 12 w 13"/>
                      <a:gd name="T3" fmla="*/ 11 h 25"/>
                      <a:gd name="T4" fmla="*/ 13 w 13"/>
                      <a:gd name="T5" fmla="*/ 10 h 25"/>
                      <a:gd name="T6" fmla="*/ 10 w 13"/>
                      <a:gd name="T7" fmla="*/ 0 h 25"/>
                      <a:gd name="T8" fmla="*/ 3 w 13"/>
                      <a:gd name="T9" fmla="*/ 2 h 25"/>
                      <a:gd name="T10" fmla="*/ 4 w 13"/>
                      <a:gd name="T11" fmla="*/ 10 h 25"/>
                      <a:gd name="T12" fmla="*/ 8 w 13"/>
                      <a:gd name="T13" fmla="*/ 10 h 25"/>
                      <a:gd name="T14" fmla="*/ 5 w 13"/>
                      <a:gd name="T15" fmla="*/ 8 h 25"/>
                      <a:gd name="T16" fmla="*/ 0 w 13"/>
                      <a:gd name="T17" fmla="*/ 23 h 25"/>
                      <a:gd name="T18" fmla="*/ 8 w 13"/>
                      <a:gd name="T1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" h="25">
                        <a:moveTo>
                          <a:pt x="8" y="25"/>
                        </a:moveTo>
                        <a:cubicBezTo>
                          <a:pt x="9" y="21"/>
                          <a:pt x="12" y="11"/>
                          <a:pt x="12" y="11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1" y="19"/>
                          <a:pt x="0" y="23"/>
                        </a:cubicBezTo>
                        <a:lnTo>
                          <a:pt x="8" y="25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0" name="Freeform 537">
                    <a:extLst>
                      <a:ext uri="{FF2B5EF4-FFF2-40B4-BE49-F238E27FC236}">
                        <a16:creationId xmlns:a16="http://schemas.microsoft.com/office/drawing/2014/main" id="{B1708959-F770-46B8-BAE4-05BA2419F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638" y="2674938"/>
                    <a:ext cx="19050" cy="68263"/>
                  </a:xfrm>
                  <a:custGeom>
                    <a:avLst/>
                    <a:gdLst>
                      <a:gd name="T0" fmla="*/ 0 w 12"/>
                      <a:gd name="T1" fmla="*/ 43 h 43"/>
                      <a:gd name="T2" fmla="*/ 12 w 12"/>
                      <a:gd name="T3" fmla="*/ 0 h 43"/>
                      <a:gd name="T4" fmla="*/ 0 w 12"/>
                      <a:gd name="T5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3">
                        <a:moveTo>
                          <a:pt x="0" y="43"/>
                        </a:moveTo>
                        <a:lnTo>
                          <a:pt x="12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1" name="Line 538">
                    <a:extLst>
                      <a:ext uri="{FF2B5EF4-FFF2-40B4-BE49-F238E27FC236}">
                        <a16:creationId xmlns:a16="http://schemas.microsoft.com/office/drawing/2014/main" id="{A6D5BA0D-2AE4-4FD2-B58F-9DB252950D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27638" y="2674938"/>
                    <a:ext cx="19050" cy="6826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2" name="Freeform 539">
                    <a:extLst>
                      <a:ext uri="{FF2B5EF4-FFF2-40B4-BE49-F238E27FC236}">
                        <a16:creationId xmlns:a16="http://schemas.microsoft.com/office/drawing/2014/main" id="{D76DB2FB-DD4E-43DC-893F-2EE187C77F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4463" y="2674938"/>
                    <a:ext cx="22225" cy="68263"/>
                  </a:xfrm>
                  <a:custGeom>
                    <a:avLst/>
                    <a:gdLst>
                      <a:gd name="T0" fmla="*/ 2 w 14"/>
                      <a:gd name="T1" fmla="*/ 43 h 43"/>
                      <a:gd name="T2" fmla="*/ 14 w 14"/>
                      <a:gd name="T3" fmla="*/ 0 h 43"/>
                      <a:gd name="T4" fmla="*/ 14 w 14"/>
                      <a:gd name="T5" fmla="*/ 0 h 43"/>
                      <a:gd name="T6" fmla="*/ 0 w 14"/>
                      <a:gd name="T7" fmla="*/ 43 h 43"/>
                      <a:gd name="T8" fmla="*/ 2 w 14"/>
                      <a:gd name="T9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3">
                        <a:moveTo>
                          <a:pt x="2" y="43"/>
                        </a:move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43"/>
                        </a:lnTo>
                        <a:lnTo>
                          <a:pt x="2" y="43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3" name="Freeform 540">
                    <a:extLst>
                      <a:ext uri="{FF2B5EF4-FFF2-40B4-BE49-F238E27FC236}">
                        <a16:creationId xmlns:a16="http://schemas.microsoft.com/office/drawing/2014/main" id="{D78FD9A3-C968-4CCD-95A9-31B6AAB65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4463" y="2674938"/>
                    <a:ext cx="22225" cy="68263"/>
                  </a:xfrm>
                  <a:custGeom>
                    <a:avLst/>
                    <a:gdLst>
                      <a:gd name="T0" fmla="*/ 2 w 14"/>
                      <a:gd name="T1" fmla="*/ 43 h 43"/>
                      <a:gd name="T2" fmla="*/ 14 w 14"/>
                      <a:gd name="T3" fmla="*/ 0 h 43"/>
                      <a:gd name="T4" fmla="*/ 14 w 14"/>
                      <a:gd name="T5" fmla="*/ 0 h 43"/>
                      <a:gd name="T6" fmla="*/ 0 w 14"/>
                      <a:gd name="T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43">
                        <a:moveTo>
                          <a:pt x="2" y="43"/>
                        </a:move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4" name="Freeform 541">
                    <a:extLst>
                      <a:ext uri="{FF2B5EF4-FFF2-40B4-BE49-F238E27FC236}">
                        <a16:creationId xmlns:a16="http://schemas.microsoft.com/office/drawing/2014/main" id="{C380B920-A44C-4A18-9AA7-BB42222EF8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6363" y="2663825"/>
                    <a:ext cx="53975" cy="79375"/>
                  </a:xfrm>
                  <a:custGeom>
                    <a:avLst/>
                    <a:gdLst>
                      <a:gd name="T0" fmla="*/ 13 w 14"/>
                      <a:gd name="T1" fmla="*/ 18 h 21"/>
                      <a:gd name="T2" fmla="*/ 11 w 14"/>
                      <a:gd name="T3" fmla="*/ 21 h 21"/>
                      <a:gd name="T4" fmla="*/ 7 w 14"/>
                      <a:gd name="T5" fmla="*/ 21 h 21"/>
                      <a:gd name="T6" fmla="*/ 3 w 14"/>
                      <a:gd name="T7" fmla="*/ 17 h 21"/>
                      <a:gd name="T8" fmla="*/ 1 w 14"/>
                      <a:gd name="T9" fmla="*/ 4 h 21"/>
                      <a:gd name="T10" fmla="*/ 4 w 14"/>
                      <a:gd name="T11" fmla="*/ 0 h 21"/>
                      <a:gd name="T12" fmla="*/ 8 w 14"/>
                      <a:gd name="T13" fmla="*/ 0 h 21"/>
                      <a:gd name="T14" fmla="*/ 12 w 14"/>
                      <a:gd name="T15" fmla="*/ 4 h 21"/>
                      <a:gd name="T16" fmla="*/ 13 w 14"/>
                      <a:gd name="T17" fmla="*/ 1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1">
                        <a:moveTo>
                          <a:pt x="13" y="18"/>
                        </a:moveTo>
                        <a:cubicBezTo>
                          <a:pt x="14" y="20"/>
                          <a:pt x="12" y="21"/>
                          <a:pt x="11" y="21"/>
                        </a:cubicBezTo>
                        <a:cubicBezTo>
                          <a:pt x="7" y="21"/>
                          <a:pt x="7" y="21"/>
                          <a:pt x="7" y="21"/>
                        </a:cubicBezTo>
                        <a:cubicBezTo>
                          <a:pt x="5" y="21"/>
                          <a:pt x="3" y="19"/>
                          <a:pt x="3" y="17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9" y="0"/>
                          <a:pt x="11" y="2"/>
                          <a:pt x="12" y="4"/>
                        </a:cubicBez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5" name="Freeform 542">
                    <a:extLst>
                      <a:ext uri="{FF2B5EF4-FFF2-40B4-BE49-F238E27FC236}">
                        <a16:creationId xmlns:a16="http://schemas.microsoft.com/office/drawing/2014/main" id="{FAC58D12-96DA-419D-91D4-AA792BF31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5251" y="2587625"/>
                    <a:ext cx="52388" cy="76200"/>
                  </a:xfrm>
                  <a:custGeom>
                    <a:avLst/>
                    <a:gdLst>
                      <a:gd name="T0" fmla="*/ 9 w 14"/>
                      <a:gd name="T1" fmla="*/ 1 h 20"/>
                      <a:gd name="T2" fmla="*/ 8 w 14"/>
                      <a:gd name="T3" fmla="*/ 1 h 20"/>
                      <a:gd name="T4" fmla="*/ 5 w 14"/>
                      <a:gd name="T5" fmla="*/ 3 h 20"/>
                      <a:gd name="T6" fmla="*/ 0 w 14"/>
                      <a:gd name="T7" fmla="*/ 0 h 20"/>
                      <a:gd name="T8" fmla="*/ 0 w 14"/>
                      <a:gd name="T9" fmla="*/ 1 h 20"/>
                      <a:gd name="T10" fmla="*/ 3 w 14"/>
                      <a:gd name="T11" fmla="*/ 16 h 20"/>
                      <a:gd name="T12" fmla="*/ 7 w 14"/>
                      <a:gd name="T13" fmla="*/ 20 h 20"/>
                      <a:gd name="T14" fmla="*/ 11 w 14"/>
                      <a:gd name="T15" fmla="*/ 20 h 20"/>
                      <a:gd name="T16" fmla="*/ 13 w 14"/>
                      <a:gd name="T17" fmla="*/ 17 h 20"/>
                      <a:gd name="T18" fmla="*/ 11 w 14"/>
                      <a:gd name="T19" fmla="*/ 2 h 20"/>
                      <a:gd name="T20" fmla="*/ 11 w 14"/>
                      <a:gd name="T21" fmla="*/ 1 h 20"/>
                      <a:gd name="T22" fmla="*/ 9 w 14"/>
                      <a:gd name="T23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" h="20">
                        <a:moveTo>
                          <a:pt x="9" y="1"/>
                        </a:moveTo>
                        <a:cubicBezTo>
                          <a:pt x="9" y="1"/>
                          <a:pt x="8" y="1"/>
                          <a:pt x="8" y="1"/>
                        </a:cubicBezTo>
                        <a:cubicBezTo>
                          <a:pt x="7" y="2"/>
                          <a:pt x="6" y="3"/>
                          <a:pt x="5" y="3"/>
                        </a:cubicBezTo>
                        <a:cubicBezTo>
                          <a:pt x="3" y="3"/>
                          <a:pt x="1" y="2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8"/>
                          <a:pt x="5" y="20"/>
                          <a:pt x="7" y="2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2" y="20"/>
                          <a:pt x="14" y="19"/>
                          <a:pt x="13" y="17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0" y="1"/>
                          <a:pt x="9" y="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6" name="Freeform 543">
                    <a:extLst>
                      <a:ext uri="{FF2B5EF4-FFF2-40B4-BE49-F238E27FC236}">
                        <a16:creationId xmlns:a16="http://schemas.microsoft.com/office/drawing/2014/main" id="{5E70B862-1BF4-4F44-BEC6-8A49F758A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0338" y="2667000"/>
                    <a:ext cx="52388" cy="79375"/>
                  </a:xfrm>
                  <a:custGeom>
                    <a:avLst/>
                    <a:gdLst>
                      <a:gd name="T0" fmla="*/ 2 w 14"/>
                      <a:gd name="T1" fmla="*/ 17 h 21"/>
                      <a:gd name="T2" fmla="*/ 6 w 14"/>
                      <a:gd name="T3" fmla="*/ 21 h 21"/>
                      <a:gd name="T4" fmla="*/ 10 w 14"/>
                      <a:gd name="T5" fmla="*/ 21 h 21"/>
                      <a:gd name="T6" fmla="*/ 13 w 14"/>
                      <a:gd name="T7" fmla="*/ 18 h 21"/>
                      <a:gd name="T8" fmla="*/ 11 w 14"/>
                      <a:gd name="T9" fmla="*/ 4 h 21"/>
                      <a:gd name="T10" fmla="*/ 7 w 14"/>
                      <a:gd name="T11" fmla="*/ 0 h 21"/>
                      <a:gd name="T12" fmla="*/ 3 w 14"/>
                      <a:gd name="T13" fmla="*/ 0 h 21"/>
                      <a:gd name="T14" fmla="*/ 0 w 14"/>
                      <a:gd name="T15" fmla="*/ 4 h 21"/>
                      <a:gd name="T16" fmla="*/ 2 w 14"/>
                      <a:gd name="T17" fmla="*/ 17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1">
                        <a:moveTo>
                          <a:pt x="2" y="17"/>
                        </a:moveTo>
                        <a:cubicBezTo>
                          <a:pt x="3" y="19"/>
                          <a:pt x="4" y="21"/>
                          <a:pt x="6" y="21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2" y="21"/>
                          <a:pt x="14" y="20"/>
                          <a:pt x="13" y="18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4"/>
                        </a:cubicBezTo>
                        <a:lnTo>
                          <a:pt x="2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7" name="Freeform 544">
                    <a:extLst>
                      <a:ext uri="{FF2B5EF4-FFF2-40B4-BE49-F238E27FC236}">
                        <a16:creationId xmlns:a16="http://schemas.microsoft.com/office/drawing/2014/main" id="{1856DCB1-A85A-4134-AFC2-4D0DF1A03B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638" y="2590800"/>
                    <a:ext cx="49213" cy="76200"/>
                  </a:xfrm>
                  <a:custGeom>
                    <a:avLst/>
                    <a:gdLst>
                      <a:gd name="T0" fmla="*/ 2 w 13"/>
                      <a:gd name="T1" fmla="*/ 1 h 20"/>
                      <a:gd name="T2" fmla="*/ 3 w 13"/>
                      <a:gd name="T3" fmla="*/ 1 h 20"/>
                      <a:gd name="T4" fmla="*/ 7 w 13"/>
                      <a:gd name="T5" fmla="*/ 3 h 20"/>
                      <a:gd name="T6" fmla="*/ 11 w 13"/>
                      <a:gd name="T7" fmla="*/ 1 h 20"/>
                      <a:gd name="T8" fmla="*/ 11 w 13"/>
                      <a:gd name="T9" fmla="*/ 2 h 20"/>
                      <a:gd name="T10" fmla="*/ 13 w 13"/>
                      <a:gd name="T11" fmla="*/ 17 h 20"/>
                      <a:gd name="T12" fmla="*/ 10 w 13"/>
                      <a:gd name="T13" fmla="*/ 20 h 20"/>
                      <a:gd name="T14" fmla="*/ 6 w 13"/>
                      <a:gd name="T15" fmla="*/ 20 h 20"/>
                      <a:gd name="T16" fmla="*/ 2 w 13"/>
                      <a:gd name="T17" fmla="*/ 16 h 20"/>
                      <a:gd name="T18" fmla="*/ 0 w 13"/>
                      <a:gd name="T19" fmla="*/ 1 h 20"/>
                      <a:gd name="T20" fmla="*/ 0 w 13"/>
                      <a:gd name="T21" fmla="*/ 0 h 20"/>
                      <a:gd name="T22" fmla="*/ 2 w 13"/>
                      <a:gd name="T23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20">
                        <a:moveTo>
                          <a:pt x="2" y="1"/>
                        </a:move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4" y="2"/>
                          <a:pt x="6" y="3"/>
                          <a:pt x="7" y="3"/>
                        </a:cubicBezTo>
                        <a:cubicBezTo>
                          <a:pt x="9" y="4"/>
                          <a:pt x="10" y="2"/>
                          <a:pt x="11" y="1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3" y="17"/>
                          <a:pt x="13" y="17"/>
                          <a:pt x="13" y="17"/>
                        </a:cubicBezTo>
                        <a:cubicBezTo>
                          <a:pt x="13" y="19"/>
                          <a:pt x="12" y="20"/>
                          <a:pt x="10" y="2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4" y="20"/>
                          <a:pt x="2" y="18"/>
                          <a:pt x="2" y="1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8" name="Freeform 545">
                    <a:extLst>
                      <a:ext uri="{FF2B5EF4-FFF2-40B4-BE49-F238E27FC236}">
                        <a16:creationId xmlns:a16="http://schemas.microsoft.com/office/drawing/2014/main" id="{7AAA7D7D-8230-46E0-8915-D84DE83E49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0176" y="2849563"/>
                    <a:ext cx="60325" cy="82550"/>
                  </a:xfrm>
                  <a:custGeom>
                    <a:avLst/>
                    <a:gdLst>
                      <a:gd name="T0" fmla="*/ 11 w 16"/>
                      <a:gd name="T1" fmla="*/ 20 h 22"/>
                      <a:gd name="T2" fmla="*/ 7 w 16"/>
                      <a:gd name="T3" fmla="*/ 22 h 22"/>
                      <a:gd name="T4" fmla="*/ 3 w 16"/>
                      <a:gd name="T5" fmla="*/ 20 h 22"/>
                      <a:gd name="T6" fmla="*/ 0 w 16"/>
                      <a:gd name="T7" fmla="*/ 17 h 22"/>
                      <a:gd name="T8" fmla="*/ 5 w 16"/>
                      <a:gd name="T9" fmla="*/ 2 h 22"/>
                      <a:gd name="T10" fmla="*/ 9 w 16"/>
                      <a:gd name="T11" fmla="*/ 1 h 22"/>
                      <a:gd name="T12" fmla="*/ 13 w 16"/>
                      <a:gd name="T13" fmla="*/ 2 h 22"/>
                      <a:gd name="T14" fmla="*/ 16 w 16"/>
                      <a:gd name="T15" fmla="*/ 5 h 22"/>
                      <a:gd name="T16" fmla="*/ 11 w 16"/>
                      <a:gd name="T17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2">
                        <a:moveTo>
                          <a:pt x="11" y="20"/>
                        </a:moveTo>
                        <a:cubicBezTo>
                          <a:pt x="11" y="22"/>
                          <a:pt x="9" y="22"/>
                          <a:pt x="7" y="22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1" y="20"/>
                          <a:pt x="0" y="19"/>
                          <a:pt x="0" y="17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1"/>
                          <a:pt x="12" y="2"/>
                          <a:pt x="13" y="2"/>
                        </a:cubicBezTo>
                        <a:cubicBezTo>
                          <a:pt x="15" y="3"/>
                          <a:pt x="16" y="3"/>
                          <a:pt x="16" y="5"/>
                        </a:cubicBezTo>
                        <a:lnTo>
                          <a:pt x="11" y="2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9" name="Freeform 546">
                    <a:extLst>
                      <a:ext uri="{FF2B5EF4-FFF2-40B4-BE49-F238E27FC236}">
                        <a16:creationId xmlns:a16="http://schemas.microsoft.com/office/drawing/2014/main" id="{DEEA1D5F-E1E1-4275-9C92-3414ECAB34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0663" y="2738438"/>
                    <a:ext cx="63500" cy="92075"/>
                  </a:xfrm>
                  <a:custGeom>
                    <a:avLst/>
                    <a:gdLst>
                      <a:gd name="T0" fmla="*/ 8 w 17"/>
                      <a:gd name="T1" fmla="*/ 24 h 24"/>
                      <a:gd name="T2" fmla="*/ 12 w 17"/>
                      <a:gd name="T3" fmla="*/ 10 h 24"/>
                      <a:gd name="T4" fmla="*/ 8 w 17"/>
                      <a:gd name="T5" fmla="*/ 9 h 24"/>
                      <a:gd name="T6" fmla="*/ 11 w 17"/>
                      <a:gd name="T7" fmla="*/ 11 h 24"/>
                      <a:gd name="T8" fmla="*/ 17 w 17"/>
                      <a:gd name="T9" fmla="*/ 6 h 24"/>
                      <a:gd name="T10" fmla="*/ 12 w 17"/>
                      <a:gd name="T11" fmla="*/ 0 h 24"/>
                      <a:gd name="T12" fmla="*/ 5 w 17"/>
                      <a:gd name="T13" fmla="*/ 6 h 24"/>
                      <a:gd name="T14" fmla="*/ 4 w 17"/>
                      <a:gd name="T15" fmla="*/ 7 h 24"/>
                      <a:gd name="T16" fmla="*/ 0 w 17"/>
                      <a:gd name="T17" fmla="*/ 22 h 24"/>
                      <a:gd name="T18" fmla="*/ 8 w 17"/>
                      <a:gd name="T1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" h="24">
                        <a:moveTo>
                          <a:pt x="8" y="24"/>
                        </a:moveTo>
                        <a:cubicBezTo>
                          <a:pt x="9" y="21"/>
                          <a:pt x="12" y="10"/>
                          <a:pt x="12" y="10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7"/>
                          <a:pt x="1" y="18"/>
                          <a:pt x="0" y="22"/>
                        </a:cubicBezTo>
                        <a:lnTo>
                          <a:pt x="8" y="24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0" name="Freeform 547">
                    <a:extLst>
                      <a:ext uri="{FF2B5EF4-FFF2-40B4-BE49-F238E27FC236}">
                        <a16:creationId xmlns:a16="http://schemas.microsoft.com/office/drawing/2014/main" id="{951CADB0-FCC6-4775-8169-31900F52B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3213" y="2720975"/>
                    <a:ext cx="19050" cy="66675"/>
                  </a:xfrm>
                  <a:custGeom>
                    <a:avLst/>
                    <a:gdLst>
                      <a:gd name="T0" fmla="*/ 0 w 12"/>
                      <a:gd name="T1" fmla="*/ 42 h 42"/>
                      <a:gd name="T2" fmla="*/ 12 w 12"/>
                      <a:gd name="T3" fmla="*/ 0 h 42"/>
                      <a:gd name="T4" fmla="*/ 0 w 12"/>
                      <a:gd name="T5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2">
                        <a:moveTo>
                          <a:pt x="0" y="42"/>
                        </a:moveTo>
                        <a:lnTo>
                          <a:pt x="12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1" name="Line 548">
                    <a:extLst>
                      <a:ext uri="{FF2B5EF4-FFF2-40B4-BE49-F238E27FC236}">
                        <a16:creationId xmlns:a16="http://schemas.microsoft.com/office/drawing/2014/main" id="{2B35506D-3555-4FA0-93CF-13F9368F67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83213" y="2720975"/>
                    <a:ext cx="19050" cy="66675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2" name="Freeform 549">
                    <a:extLst>
                      <a:ext uri="{FF2B5EF4-FFF2-40B4-BE49-F238E27FC236}">
                        <a16:creationId xmlns:a16="http://schemas.microsoft.com/office/drawing/2014/main" id="{213B9550-1895-4D77-B575-3F8D804374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0038" y="2716213"/>
                    <a:ext cx="22225" cy="71438"/>
                  </a:xfrm>
                  <a:custGeom>
                    <a:avLst/>
                    <a:gdLst>
                      <a:gd name="T0" fmla="*/ 2 w 14"/>
                      <a:gd name="T1" fmla="*/ 45 h 45"/>
                      <a:gd name="T2" fmla="*/ 14 w 14"/>
                      <a:gd name="T3" fmla="*/ 3 h 45"/>
                      <a:gd name="T4" fmla="*/ 14 w 14"/>
                      <a:gd name="T5" fmla="*/ 0 h 45"/>
                      <a:gd name="T6" fmla="*/ 0 w 14"/>
                      <a:gd name="T7" fmla="*/ 45 h 45"/>
                      <a:gd name="T8" fmla="*/ 2 w 14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5">
                        <a:moveTo>
                          <a:pt x="2" y="45"/>
                        </a:moveTo>
                        <a:lnTo>
                          <a:pt x="14" y="3"/>
                        </a:lnTo>
                        <a:lnTo>
                          <a:pt x="14" y="0"/>
                        </a:lnTo>
                        <a:lnTo>
                          <a:pt x="0" y="45"/>
                        </a:lnTo>
                        <a:lnTo>
                          <a:pt x="2" y="45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3" name="Freeform 550">
                    <a:extLst>
                      <a:ext uri="{FF2B5EF4-FFF2-40B4-BE49-F238E27FC236}">
                        <a16:creationId xmlns:a16="http://schemas.microsoft.com/office/drawing/2014/main" id="{3E53360B-4710-4EF0-B0AE-53B39AE52C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0038" y="2716213"/>
                    <a:ext cx="22225" cy="71438"/>
                  </a:xfrm>
                  <a:custGeom>
                    <a:avLst/>
                    <a:gdLst>
                      <a:gd name="T0" fmla="*/ 2 w 14"/>
                      <a:gd name="T1" fmla="*/ 45 h 45"/>
                      <a:gd name="T2" fmla="*/ 14 w 14"/>
                      <a:gd name="T3" fmla="*/ 3 h 45"/>
                      <a:gd name="T4" fmla="*/ 14 w 14"/>
                      <a:gd name="T5" fmla="*/ 0 h 45"/>
                      <a:gd name="T6" fmla="*/ 0 w 14"/>
                      <a:gd name="T7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45">
                        <a:moveTo>
                          <a:pt x="2" y="45"/>
                        </a:moveTo>
                        <a:lnTo>
                          <a:pt x="14" y="3"/>
                        </a:lnTo>
                        <a:lnTo>
                          <a:pt x="14" y="0"/>
                        </a:lnTo>
                        <a:lnTo>
                          <a:pt x="0" y="4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4" name="Freeform 551">
                    <a:extLst>
                      <a:ext uri="{FF2B5EF4-FFF2-40B4-BE49-F238E27FC236}">
                        <a16:creationId xmlns:a16="http://schemas.microsoft.com/office/drawing/2014/main" id="{A9238571-1B7C-4F12-8B49-A50F713125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7663" y="2663825"/>
                    <a:ext cx="79375" cy="74613"/>
                  </a:xfrm>
                  <a:custGeom>
                    <a:avLst/>
                    <a:gdLst>
                      <a:gd name="T0" fmla="*/ 13 w 21"/>
                      <a:gd name="T1" fmla="*/ 2 h 20"/>
                      <a:gd name="T2" fmla="*/ 14 w 21"/>
                      <a:gd name="T3" fmla="*/ 2 h 20"/>
                      <a:gd name="T4" fmla="*/ 16 w 21"/>
                      <a:gd name="T5" fmla="*/ 6 h 20"/>
                      <a:gd name="T6" fmla="*/ 21 w 21"/>
                      <a:gd name="T7" fmla="*/ 6 h 20"/>
                      <a:gd name="T8" fmla="*/ 20 w 21"/>
                      <a:gd name="T9" fmla="*/ 6 h 20"/>
                      <a:gd name="T10" fmla="*/ 11 w 21"/>
                      <a:gd name="T11" fmla="*/ 18 h 20"/>
                      <a:gd name="T12" fmla="*/ 5 w 21"/>
                      <a:gd name="T13" fmla="*/ 19 h 20"/>
                      <a:gd name="T14" fmla="*/ 1 w 21"/>
                      <a:gd name="T15" fmla="*/ 17 h 20"/>
                      <a:gd name="T16" fmla="*/ 1 w 21"/>
                      <a:gd name="T17" fmla="*/ 12 h 20"/>
                      <a:gd name="T18" fmla="*/ 11 w 21"/>
                      <a:gd name="T19" fmla="*/ 1 h 20"/>
                      <a:gd name="T20" fmla="*/ 11 w 21"/>
                      <a:gd name="T21" fmla="*/ 0 h 20"/>
                      <a:gd name="T22" fmla="*/ 13 w 21"/>
                      <a:gd name="T2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20">
                        <a:moveTo>
                          <a:pt x="13" y="2"/>
                        </a:moveTo>
                        <a:cubicBezTo>
                          <a:pt x="13" y="2"/>
                          <a:pt x="14" y="2"/>
                          <a:pt x="14" y="2"/>
                        </a:cubicBezTo>
                        <a:cubicBezTo>
                          <a:pt x="14" y="4"/>
                          <a:pt x="14" y="5"/>
                          <a:pt x="16" y="6"/>
                        </a:cubicBezTo>
                        <a:cubicBezTo>
                          <a:pt x="17" y="7"/>
                          <a:pt x="19" y="7"/>
                          <a:pt x="21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9" y="19"/>
                          <a:pt x="7" y="20"/>
                          <a:pt x="5" y="19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0" y="16"/>
                          <a:pt x="0" y="14"/>
                          <a:pt x="1" y="12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2" y="1"/>
                          <a:pt x="12" y="1"/>
                          <a:pt x="13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5" name="Freeform 552">
                    <a:extLst>
                      <a:ext uri="{FF2B5EF4-FFF2-40B4-BE49-F238E27FC236}">
                        <a16:creationId xmlns:a16="http://schemas.microsoft.com/office/drawing/2014/main" id="{B96FEA6B-A46C-4D28-8CEB-B1AA1C049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30826" y="2701925"/>
                    <a:ext cx="79375" cy="74613"/>
                  </a:xfrm>
                  <a:custGeom>
                    <a:avLst/>
                    <a:gdLst>
                      <a:gd name="T0" fmla="*/ 11 w 21"/>
                      <a:gd name="T1" fmla="*/ 17 h 20"/>
                      <a:gd name="T2" fmla="*/ 5 w 21"/>
                      <a:gd name="T3" fmla="*/ 19 h 20"/>
                      <a:gd name="T4" fmla="*/ 2 w 21"/>
                      <a:gd name="T5" fmla="*/ 17 h 20"/>
                      <a:gd name="T6" fmla="*/ 1 w 21"/>
                      <a:gd name="T7" fmla="*/ 12 h 20"/>
                      <a:gd name="T8" fmla="*/ 10 w 21"/>
                      <a:gd name="T9" fmla="*/ 2 h 20"/>
                      <a:gd name="T10" fmla="*/ 15 w 21"/>
                      <a:gd name="T11" fmla="*/ 1 h 20"/>
                      <a:gd name="T12" fmla="*/ 19 w 21"/>
                      <a:gd name="T13" fmla="*/ 2 h 20"/>
                      <a:gd name="T14" fmla="*/ 19 w 21"/>
                      <a:gd name="T15" fmla="*/ 7 h 20"/>
                      <a:gd name="T16" fmla="*/ 11 w 21"/>
                      <a:gd name="T17" fmla="*/ 1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0">
                        <a:moveTo>
                          <a:pt x="11" y="17"/>
                        </a:moveTo>
                        <a:cubicBezTo>
                          <a:pt x="9" y="19"/>
                          <a:pt x="7" y="20"/>
                          <a:pt x="5" y="19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0" y="16"/>
                          <a:pt x="0" y="14"/>
                          <a:pt x="1" y="1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1" y="0"/>
                          <a:pt x="14" y="0"/>
                          <a:pt x="15" y="1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21" y="3"/>
                          <a:pt x="21" y="5"/>
                          <a:pt x="19" y="7"/>
                        </a:cubicBezTo>
                        <a:lnTo>
                          <a:pt x="11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6" name="Freeform 553">
                    <a:extLst>
                      <a:ext uri="{FF2B5EF4-FFF2-40B4-BE49-F238E27FC236}">
                        <a16:creationId xmlns:a16="http://schemas.microsoft.com/office/drawing/2014/main" id="{B8DF42A2-77EC-411A-8553-FC1AE558F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3213" y="2640013"/>
                    <a:ext cx="79375" cy="73025"/>
                  </a:xfrm>
                  <a:custGeom>
                    <a:avLst/>
                    <a:gdLst>
                      <a:gd name="T0" fmla="*/ 19 w 21"/>
                      <a:gd name="T1" fmla="*/ 5 h 19"/>
                      <a:gd name="T2" fmla="*/ 18 w 21"/>
                      <a:gd name="T3" fmla="*/ 4 h 19"/>
                      <a:gd name="T4" fmla="*/ 13 w 21"/>
                      <a:gd name="T5" fmla="*/ 4 h 19"/>
                      <a:gd name="T6" fmla="*/ 11 w 21"/>
                      <a:gd name="T7" fmla="*/ 0 h 19"/>
                      <a:gd name="T8" fmla="*/ 11 w 21"/>
                      <a:gd name="T9" fmla="*/ 0 h 19"/>
                      <a:gd name="T10" fmla="*/ 1 w 21"/>
                      <a:gd name="T11" fmla="*/ 12 h 19"/>
                      <a:gd name="T12" fmla="*/ 1 w 21"/>
                      <a:gd name="T13" fmla="*/ 17 h 19"/>
                      <a:gd name="T14" fmla="*/ 5 w 21"/>
                      <a:gd name="T15" fmla="*/ 18 h 19"/>
                      <a:gd name="T16" fmla="*/ 11 w 21"/>
                      <a:gd name="T17" fmla="*/ 17 h 19"/>
                      <a:gd name="T18" fmla="*/ 20 w 21"/>
                      <a:gd name="T19" fmla="*/ 6 h 19"/>
                      <a:gd name="T20" fmla="*/ 21 w 21"/>
                      <a:gd name="T21" fmla="*/ 5 h 19"/>
                      <a:gd name="T22" fmla="*/ 19 w 21"/>
                      <a:gd name="T23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19">
                        <a:moveTo>
                          <a:pt x="19" y="5"/>
                        </a:move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16" y="5"/>
                          <a:pt x="14" y="5"/>
                          <a:pt x="13" y="4"/>
                        </a:cubicBezTo>
                        <a:cubicBezTo>
                          <a:pt x="11" y="3"/>
                          <a:pt x="11" y="1"/>
                          <a:pt x="1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0" y="14"/>
                          <a:pt x="0" y="16"/>
                          <a:pt x="1" y="17"/>
                        </a:cubicBezTo>
                        <a:cubicBezTo>
                          <a:pt x="5" y="18"/>
                          <a:pt x="5" y="18"/>
                          <a:pt x="5" y="18"/>
                        </a:cubicBezTo>
                        <a:cubicBezTo>
                          <a:pt x="7" y="19"/>
                          <a:pt x="9" y="19"/>
                          <a:pt x="11" y="17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0" y="5"/>
                          <a:pt x="19" y="5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7" name="Freeform 554">
                    <a:extLst>
                      <a:ext uri="{FF2B5EF4-FFF2-40B4-BE49-F238E27FC236}">
                        <a16:creationId xmlns:a16="http://schemas.microsoft.com/office/drawing/2014/main" id="{160A693B-A475-4460-9379-4FB3BB4F6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1613" y="2792413"/>
                    <a:ext cx="63500" cy="82550"/>
                  </a:xfrm>
                  <a:custGeom>
                    <a:avLst/>
                    <a:gdLst>
                      <a:gd name="T0" fmla="*/ 1 w 17"/>
                      <a:gd name="T1" fmla="*/ 17 h 22"/>
                      <a:gd name="T2" fmla="*/ 4 w 17"/>
                      <a:gd name="T3" fmla="*/ 20 h 22"/>
                      <a:gd name="T4" fmla="*/ 8 w 17"/>
                      <a:gd name="T5" fmla="*/ 21 h 22"/>
                      <a:gd name="T6" fmla="*/ 12 w 17"/>
                      <a:gd name="T7" fmla="*/ 20 h 22"/>
                      <a:gd name="T8" fmla="*/ 16 w 17"/>
                      <a:gd name="T9" fmla="*/ 5 h 22"/>
                      <a:gd name="T10" fmla="*/ 13 w 17"/>
                      <a:gd name="T11" fmla="*/ 2 h 22"/>
                      <a:gd name="T12" fmla="*/ 9 w 17"/>
                      <a:gd name="T13" fmla="*/ 0 h 22"/>
                      <a:gd name="T14" fmla="*/ 5 w 17"/>
                      <a:gd name="T15" fmla="*/ 2 h 22"/>
                      <a:gd name="T16" fmla="*/ 1 w 17"/>
                      <a:gd name="T17" fmla="*/ 1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22">
                        <a:moveTo>
                          <a:pt x="1" y="17"/>
                        </a:moveTo>
                        <a:cubicBezTo>
                          <a:pt x="0" y="19"/>
                          <a:pt x="2" y="19"/>
                          <a:pt x="4" y="20"/>
                        </a:cubicBezTo>
                        <a:cubicBezTo>
                          <a:pt x="5" y="20"/>
                          <a:pt x="7" y="21"/>
                          <a:pt x="8" y="21"/>
                        </a:cubicBezTo>
                        <a:cubicBezTo>
                          <a:pt x="10" y="22"/>
                          <a:pt x="11" y="22"/>
                          <a:pt x="12" y="20"/>
                        </a:cubicBezTo>
                        <a:cubicBezTo>
                          <a:pt x="13" y="16"/>
                          <a:pt x="15" y="9"/>
                          <a:pt x="16" y="5"/>
                        </a:cubicBezTo>
                        <a:cubicBezTo>
                          <a:pt x="17" y="3"/>
                          <a:pt x="15" y="2"/>
                          <a:pt x="13" y="2"/>
                        </a:cubicBezTo>
                        <a:cubicBezTo>
                          <a:pt x="12" y="1"/>
                          <a:pt x="10" y="1"/>
                          <a:pt x="9" y="0"/>
                        </a:cubicBezTo>
                        <a:cubicBezTo>
                          <a:pt x="8" y="0"/>
                          <a:pt x="6" y="0"/>
                          <a:pt x="5" y="2"/>
                        </a:cubicBezTo>
                        <a:cubicBezTo>
                          <a:pt x="4" y="5"/>
                          <a:pt x="2" y="13"/>
                          <a:pt x="1" y="17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8" name="Freeform 555">
                    <a:extLst>
                      <a:ext uri="{FF2B5EF4-FFF2-40B4-BE49-F238E27FC236}">
                        <a16:creationId xmlns:a16="http://schemas.microsoft.com/office/drawing/2014/main" id="{C5C9A13B-4829-44C6-B80D-815202C7B9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2563" y="2863850"/>
                    <a:ext cx="60325" cy="84138"/>
                  </a:xfrm>
                  <a:custGeom>
                    <a:avLst/>
                    <a:gdLst>
                      <a:gd name="T0" fmla="*/ 0 w 16"/>
                      <a:gd name="T1" fmla="*/ 17 h 22"/>
                      <a:gd name="T2" fmla="*/ 3 w 16"/>
                      <a:gd name="T3" fmla="*/ 20 h 22"/>
                      <a:gd name="T4" fmla="*/ 7 w 16"/>
                      <a:gd name="T5" fmla="*/ 22 h 22"/>
                      <a:gd name="T6" fmla="*/ 11 w 16"/>
                      <a:gd name="T7" fmla="*/ 20 h 22"/>
                      <a:gd name="T8" fmla="*/ 15 w 16"/>
                      <a:gd name="T9" fmla="*/ 5 h 22"/>
                      <a:gd name="T10" fmla="*/ 13 w 16"/>
                      <a:gd name="T11" fmla="*/ 2 h 22"/>
                      <a:gd name="T12" fmla="*/ 9 w 16"/>
                      <a:gd name="T13" fmla="*/ 1 h 22"/>
                      <a:gd name="T14" fmla="*/ 5 w 16"/>
                      <a:gd name="T15" fmla="*/ 2 h 22"/>
                      <a:gd name="T16" fmla="*/ 0 w 16"/>
                      <a:gd name="T17" fmla="*/ 1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2">
                        <a:moveTo>
                          <a:pt x="0" y="17"/>
                        </a:moveTo>
                        <a:cubicBezTo>
                          <a:pt x="0" y="19"/>
                          <a:pt x="1" y="20"/>
                          <a:pt x="3" y="20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9" y="22"/>
                          <a:pt x="11" y="22"/>
                          <a:pt x="11" y="2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6" y="3"/>
                          <a:pt x="15" y="3"/>
                          <a:pt x="13" y="2"/>
                        </a:cubicBezTo>
                        <a:cubicBezTo>
                          <a:pt x="12" y="2"/>
                          <a:pt x="10" y="1"/>
                          <a:pt x="9" y="1"/>
                        </a:cubicBezTo>
                        <a:cubicBezTo>
                          <a:pt x="7" y="0"/>
                          <a:pt x="5" y="0"/>
                          <a:pt x="5" y="2"/>
                        </a:cubicBez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9" name="Freeform 556">
                    <a:extLst>
                      <a:ext uri="{FF2B5EF4-FFF2-40B4-BE49-F238E27FC236}">
                        <a16:creationId xmlns:a16="http://schemas.microsoft.com/office/drawing/2014/main" id="{71AF6EBD-21ED-4AD5-928E-A584F30BF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676" y="2770188"/>
                    <a:ext cx="52388" cy="14288"/>
                  </a:xfrm>
                  <a:custGeom>
                    <a:avLst/>
                    <a:gdLst>
                      <a:gd name="T0" fmla="*/ 0 w 33"/>
                      <a:gd name="T1" fmla="*/ 0 h 9"/>
                      <a:gd name="T2" fmla="*/ 33 w 33"/>
                      <a:gd name="T3" fmla="*/ 9 h 9"/>
                      <a:gd name="T4" fmla="*/ 0 w 33"/>
                      <a:gd name="T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" h="9">
                        <a:moveTo>
                          <a:pt x="0" y="0"/>
                        </a:moveTo>
                        <a:lnTo>
                          <a:pt x="33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0" name="Line 557">
                    <a:extLst>
                      <a:ext uri="{FF2B5EF4-FFF2-40B4-BE49-F238E27FC236}">
                        <a16:creationId xmlns:a16="http://schemas.microsoft.com/office/drawing/2014/main" id="{EEE044AF-70A7-4AB1-B61B-D7E1F2CC43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73676" y="2770188"/>
                    <a:ext cx="52388" cy="142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1" name="Freeform 558">
                    <a:extLst>
                      <a:ext uri="{FF2B5EF4-FFF2-40B4-BE49-F238E27FC236}">
                        <a16:creationId xmlns:a16="http://schemas.microsoft.com/office/drawing/2014/main" id="{CDB318AC-D07C-474B-9047-B599F334B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676" y="2762250"/>
                    <a:ext cx="57150" cy="30163"/>
                  </a:xfrm>
                  <a:custGeom>
                    <a:avLst/>
                    <a:gdLst>
                      <a:gd name="T0" fmla="*/ 0 w 36"/>
                      <a:gd name="T1" fmla="*/ 9 h 19"/>
                      <a:gd name="T2" fmla="*/ 33 w 36"/>
                      <a:gd name="T3" fmla="*/ 19 h 19"/>
                      <a:gd name="T4" fmla="*/ 36 w 36"/>
                      <a:gd name="T5" fmla="*/ 9 h 19"/>
                      <a:gd name="T6" fmla="*/ 2 w 36"/>
                      <a:gd name="T7" fmla="*/ 0 h 19"/>
                      <a:gd name="T8" fmla="*/ 0 w 36"/>
                      <a:gd name="T9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9">
                        <a:moveTo>
                          <a:pt x="0" y="9"/>
                        </a:moveTo>
                        <a:lnTo>
                          <a:pt x="33" y="19"/>
                        </a:lnTo>
                        <a:lnTo>
                          <a:pt x="36" y="9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2" name="Freeform 559">
                    <a:extLst>
                      <a:ext uri="{FF2B5EF4-FFF2-40B4-BE49-F238E27FC236}">
                        <a16:creationId xmlns:a16="http://schemas.microsoft.com/office/drawing/2014/main" id="{569A4370-D2E1-4F5D-9BBB-5F45CF7660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676" y="2762250"/>
                    <a:ext cx="57150" cy="30163"/>
                  </a:xfrm>
                  <a:custGeom>
                    <a:avLst/>
                    <a:gdLst>
                      <a:gd name="T0" fmla="*/ 0 w 36"/>
                      <a:gd name="T1" fmla="*/ 9 h 19"/>
                      <a:gd name="T2" fmla="*/ 33 w 36"/>
                      <a:gd name="T3" fmla="*/ 19 h 19"/>
                      <a:gd name="T4" fmla="*/ 36 w 36"/>
                      <a:gd name="T5" fmla="*/ 9 h 19"/>
                      <a:gd name="T6" fmla="*/ 2 w 36"/>
                      <a:gd name="T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9">
                        <a:moveTo>
                          <a:pt x="0" y="9"/>
                        </a:moveTo>
                        <a:lnTo>
                          <a:pt x="33" y="19"/>
                        </a:lnTo>
                        <a:lnTo>
                          <a:pt x="36" y="9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3" name="Freeform 560">
                    <a:extLst>
                      <a:ext uri="{FF2B5EF4-FFF2-40B4-BE49-F238E27FC236}">
                        <a16:creationId xmlns:a16="http://schemas.microsoft.com/office/drawing/2014/main" id="{2FD34957-F374-4927-93BD-F751329C9B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7313" y="2746375"/>
                    <a:ext cx="234950" cy="300038"/>
                  </a:xfrm>
                  <a:custGeom>
                    <a:avLst/>
                    <a:gdLst>
                      <a:gd name="T0" fmla="*/ 59 w 62"/>
                      <a:gd name="T1" fmla="*/ 11 h 79"/>
                      <a:gd name="T2" fmla="*/ 59 w 62"/>
                      <a:gd name="T3" fmla="*/ 12 h 79"/>
                      <a:gd name="T4" fmla="*/ 59 w 62"/>
                      <a:gd name="T5" fmla="*/ 11 h 79"/>
                      <a:gd name="T6" fmla="*/ 59 w 62"/>
                      <a:gd name="T7" fmla="*/ 11 h 79"/>
                      <a:gd name="T8" fmla="*/ 59 w 62"/>
                      <a:gd name="T9" fmla="*/ 12 h 79"/>
                      <a:gd name="T10" fmla="*/ 59 w 62"/>
                      <a:gd name="T11" fmla="*/ 11 h 79"/>
                      <a:gd name="T12" fmla="*/ 59 w 62"/>
                      <a:gd name="T13" fmla="*/ 11 h 79"/>
                      <a:gd name="T14" fmla="*/ 59 w 62"/>
                      <a:gd name="T15" fmla="*/ 11 h 79"/>
                      <a:gd name="T16" fmla="*/ 53 w 62"/>
                      <a:gd name="T17" fmla="*/ 9 h 79"/>
                      <a:gd name="T18" fmla="*/ 38 w 62"/>
                      <a:gd name="T19" fmla="*/ 3 h 79"/>
                      <a:gd name="T20" fmla="*/ 31 w 62"/>
                      <a:gd name="T21" fmla="*/ 1 h 79"/>
                      <a:gd name="T22" fmla="*/ 25 w 62"/>
                      <a:gd name="T23" fmla="*/ 0 h 79"/>
                      <a:gd name="T24" fmla="*/ 23 w 62"/>
                      <a:gd name="T25" fmla="*/ 0 h 79"/>
                      <a:gd name="T26" fmla="*/ 20 w 62"/>
                      <a:gd name="T27" fmla="*/ 1 h 79"/>
                      <a:gd name="T28" fmla="*/ 19 w 62"/>
                      <a:gd name="T29" fmla="*/ 4 h 79"/>
                      <a:gd name="T30" fmla="*/ 21 w 62"/>
                      <a:gd name="T31" fmla="*/ 8 h 79"/>
                      <a:gd name="T32" fmla="*/ 26 w 62"/>
                      <a:gd name="T33" fmla="*/ 14 h 79"/>
                      <a:gd name="T34" fmla="*/ 36 w 62"/>
                      <a:gd name="T35" fmla="*/ 24 h 79"/>
                      <a:gd name="T36" fmla="*/ 40 w 62"/>
                      <a:gd name="T37" fmla="*/ 28 h 79"/>
                      <a:gd name="T38" fmla="*/ 41 w 62"/>
                      <a:gd name="T39" fmla="*/ 31 h 79"/>
                      <a:gd name="T40" fmla="*/ 41 w 62"/>
                      <a:gd name="T41" fmla="*/ 31 h 79"/>
                      <a:gd name="T42" fmla="*/ 41 w 62"/>
                      <a:gd name="T43" fmla="*/ 31 h 79"/>
                      <a:gd name="T44" fmla="*/ 16 w 62"/>
                      <a:gd name="T45" fmla="*/ 59 h 79"/>
                      <a:gd name="T46" fmla="*/ 5 w 62"/>
                      <a:gd name="T47" fmla="*/ 71 h 79"/>
                      <a:gd name="T48" fmla="*/ 0 w 62"/>
                      <a:gd name="T49" fmla="*/ 77 h 79"/>
                      <a:gd name="T50" fmla="*/ 3 w 62"/>
                      <a:gd name="T51" fmla="*/ 79 h 79"/>
                      <a:gd name="T52" fmla="*/ 44 w 62"/>
                      <a:gd name="T53" fmla="*/ 33 h 79"/>
                      <a:gd name="T54" fmla="*/ 45 w 62"/>
                      <a:gd name="T55" fmla="*/ 31 h 79"/>
                      <a:gd name="T56" fmla="*/ 44 w 62"/>
                      <a:gd name="T57" fmla="*/ 27 h 79"/>
                      <a:gd name="T58" fmla="*/ 39 w 62"/>
                      <a:gd name="T59" fmla="*/ 21 h 79"/>
                      <a:gd name="T60" fmla="*/ 28 w 62"/>
                      <a:gd name="T61" fmla="*/ 11 h 79"/>
                      <a:gd name="T62" fmla="*/ 25 w 62"/>
                      <a:gd name="T63" fmla="*/ 6 h 79"/>
                      <a:gd name="T64" fmla="*/ 23 w 62"/>
                      <a:gd name="T65" fmla="*/ 4 h 79"/>
                      <a:gd name="T66" fmla="*/ 24 w 62"/>
                      <a:gd name="T67" fmla="*/ 4 h 79"/>
                      <a:gd name="T68" fmla="*/ 24 w 62"/>
                      <a:gd name="T69" fmla="*/ 4 h 79"/>
                      <a:gd name="T70" fmla="*/ 24 w 62"/>
                      <a:gd name="T71" fmla="*/ 4 h 79"/>
                      <a:gd name="T72" fmla="*/ 25 w 62"/>
                      <a:gd name="T73" fmla="*/ 4 h 79"/>
                      <a:gd name="T74" fmla="*/ 32 w 62"/>
                      <a:gd name="T75" fmla="*/ 5 h 79"/>
                      <a:gd name="T76" fmla="*/ 47 w 62"/>
                      <a:gd name="T77" fmla="*/ 11 h 79"/>
                      <a:gd name="T78" fmla="*/ 53 w 62"/>
                      <a:gd name="T79" fmla="*/ 14 h 79"/>
                      <a:gd name="T80" fmla="*/ 59 w 62"/>
                      <a:gd name="T81" fmla="*/ 15 h 79"/>
                      <a:gd name="T82" fmla="*/ 60 w 62"/>
                      <a:gd name="T83" fmla="*/ 15 h 79"/>
                      <a:gd name="T84" fmla="*/ 62 w 62"/>
                      <a:gd name="T85" fmla="*/ 13 h 79"/>
                      <a:gd name="T86" fmla="*/ 59 w 62"/>
                      <a:gd name="T87" fmla="*/ 11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2" h="79">
                        <a:moveTo>
                          <a:pt x="59" y="11"/>
                        </a:moveTo>
                        <a:cubicBezTo>
                          <a:pt x="59" y="12"/>
                          <a:pt x="59" y="12"/>
                          <a:pt x="59" y="12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2"/>
                          <a:pt x="59" y="12"/>
                          <a:pt x="59" y="12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8" y="11"/>
                          <a:pt x="55" y="10"/>
                          <a:pt x="53" y="9"/>
                        </a:cubicBezTo>
                        <a:cubicBezTo>
                          <a:pt x="48" y="8"/>
                          <a:pt x="43" y="5"/>
                          <a:pt x="38" y="3"/>
                        </a:cubicBezTo>
                        <a:cubicBezTo>
                          <a:pt x="36" y="2"/>
                          <a:pt x="33" y="1"/>
                          <a:pt x="31" y="1"/>
                        </a:cubicBezTo>
                        <a:cubicBezTo>
                          <a:pt x="29" y="0"/>
                          <a:pt x="27" y="0"/>
                          <a:pt x="25" y="0"/>
                        </a:cubicBezTo>
                        <a:cubicBezTo>
                          <a:pt x="24" y="0"/>
                          <a:pt x="23" y="0"/>
                          <a:pt x="23" y="0"/>
                        </a:cubicBezTo>
                        <a:cubicBezTo>
                          <a:pt x="22" y="0"/>
                          <a:pt x="21" y="1"/>
                          <a:pt x="20" y="1"/>
                        </a:cubicBezTo>
                        <a:cubicBezTo>
                          <a:pt x="20" y="2"/>
                          <a:pt x="19" y="3"/>
                          <a:pt x="19" y="4"/>
                        </a:cubicBezTo>
                        <a:cubicBezTo>
                          <a:pt x="20" y="5"/>
                          <a:pt x="20" y="7"/>
                          <a:pt x="21" y="8"/>
                        </a:cubicBezTo>
                        <a:cubicBezTo>
                          <a:pt x="22" y="10"/>
                          <a:pt x="24" y="12"/>
                          <a:pt x="26" y="14"/>
                        </a:cubicBezTo>
                        <a:cubicBezTo>
                          <a:pt x="29" y="17"/>
                          <a:pt x="33" y="21"/>
                          <a:pt x="36" y="24"/>
                        </a:cubicBezTo>
                        <a:cubicBezTo>
                          <a:pt x="38" y="26"/>
                          <a:pt x="39" y="27"/>
                          <a:pt x="40" y="28"/>
                        </a:cubicBezTo>
                        <a:cubicBezTo>
                          <a:pt x="41" y="29"/>
                          <a:pt x="41" y="31"/>
                          <a:pt x="41" y="31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36" y="38"/>
                          <a:pt x="25" y="49"/>
                          <a:pt x="16" y="59"/>
                        </a:cubicBezTo>
                        <a:cubicBezTo>
                          <a:pt x="12" y="64"/>
                          <a:pt x="8" y="68"/>
                          <a:pt x="5" y="71"/>
                        </a:cubicBezTo>
                        <a:cubicBezTo>
                          <a:pt x="2" y="75"/>
                          <a:pt x="0" y="77"/>
                          <a:pt x="0" y="77"/>
                        </a:cubicBezTo>
                        <a:cubicBezTo>
                          <a:pt x="3" y="79"/>
                          <a:pt x="3" y="79"/>
                          <a:pt x="3" y="79"/>
                        </a:cubicBezTo>
                        <a:cubicBezTo>
                          <a:pt x="3" y="79"/>
                          <a:pt x="33" y="47"/>
                          <a:pt x="44" y="33"/>
                        </a:cubicBezTo>
                        <a:cubicBezTo>
                          <a:pt x="45" y="33"/>
                          <a:pt x="45" y="32"/>
                          <a:pt x="45" y="31"/>
                        </a:cubicBezTo>
                        <a:cubicBezTo>
                          <a:pt x="45" y="29"/>
                          <a:pt x="45" y="28"/>
                          <a:pt x="44" y="27"/>
                        </a:cubicBezTo>
                        <a:cubicBezTo>
                          <a:pt x="43" y="25"/>
                          <a:pt x="41" y="23"/>
                          <a:pt x="39" y="21"/>
                        </a:cubicBezTo>
                        <a:cubicBezTo>
                          <a:pt x="35" y="17"/>
                          <a:pt x="31" y="14"/>
                          <a:pt x="28" y="11"/>
                        </a:cubicBezTo>
                        <a:cubicBezTo>
                          <a:pt x="27" y="9"/>
                          <a:pt x="26" y="8"/>
                          <a:pt x="25" y="6"/>
                        </a:cubicBezTo>
                        <a:cubicBezTo>
                          <a:pt x="24" y="5"/>
                          <a:pt x="23" y="4"/>
                          <a:pt x="23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5" y="4"/>
                        </a:cubicBezTo>
                        <a:cubicBezTo>
                          <a:pt x="27" y="4"/>
                          <a:pt x="29" y="4"/>
                          <a:pt x="32" y="5"/>
                        </a:cubicBezTo>
                        <a:cubicBezTo>
                          <a:pt x="36" y="7"/>
                          <a:pt x="42" y="9"/>
                          <a:pt x="47" y="11"/>
                        </a:cubicBezTo>
                        <a:cubicBezTo>
                          <a:pt x="49" y="12"/>
                          <a:pt x="51" y="13"/>
                          <a:pt x="53" y="14"/>
                        </a:cubicBezTo>
                        <a:cubicBezTo>
                          <a:pt x="55" y="15"/>
                          <a:pt x="57" y="15"/>
                          <a:pt x="59" y="15"/>
                        </a:cubicBezTo>
                        <a:cubicBezTo>
                          <a:pt x="59" y="15"/>
                          <a:pt x="60" y="15"/>
                          <a:pt x="60" y="15"/>
                        </a:cubicBezTo>
                        <a:cubicBezTo>
                          <a:pt x="61" y="14"/>
                          <a:pt x="62" y="14"/>
                          <a:pt x="62" y="13"/>
                        </a:cubicBezTo>
                        <a:lnTo>
                          <a:pt x="59" y="11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4" name="Freeform 561">
                    <a:extLst>
                      <a:ext uri="{FF2B5EF4-FFF2-40B4-BE49-F238E27FC236}">
                        <a16:creationId xmlns:a16="http://schemas.microsoft.com/office/drawing/2014/main" id="{B217FD87-5B35-4AFF-9713-351E2F85C0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7963" y="2806700"/>
                    <a:ext cx="53975" cy="53975"/>
                  </a:xfrm>
                  <a:custGeom>
                    <a:avLst/>
                    <a:gdLst>
                      <a:gd name="T0" fmla="*/ 24 w 34"/>
                      <a:gd name="T1" fmla="*/ 34 h 34"/>
                      <a:gd name="T2" fmla="*/ 0 w 34"/>
                      <a:gd name="T3" fmla="*/ 27 h 34"/>
                      <a:gd name="T4" fmla="*/ 8 w 34"/>
                      <a:gd name="T5" fmla="*/ 0 h 34"/>
                      <a:gd name="T6" fmla="*/ 34 w 34"/>
                      <a:gd name="T7" fmla="*/ 8 h 34"/>
                      <a:gd name="T8" fmla="*/ 24 w 34"/>
                      <a:gd name="T9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24" y="34"/>
                        </a:moveTo>
                        <a:lnTo>
                          <a:pt x="0" y="27"/>
                        </a:lnTo>
                        <a:lnTo>
                          <a:pt x="8" y="0"/>
                        </a:lnTo>
                        <a:lnTo>
                          <a:pt x="34" y="8"/>
                        </a:lnTo>
                        <a:lnTo>
                          <a:pt x="24" y="34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5" name="Freeform 562">
                    <a:extLst>
                      <a:ext uri="{FF2B5EF4-FFF2-40B4-BE49-F238E27FC236}">
                        <a16:creationId xmlns:a16="http://schemas.microsoft.com/office/drawing/2014/main" id="{AFF04FF3-5232-4A5C-9E28-30C81F0277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5276" y="2724150"/>
                    <a:ext cx="79375" cy="76200"/>
                  </a:xfrm>
                  <a:custGeom>
                    <a:avLst/>
                    <a:gdLst>
                      <a:gd name="T0" fmla="*/ 1 w 21"/>
                      <a:gd name="T1" fmla="*/ 13 h 20"/>
                      <a:gd name="T2" fmla="*/ 2 w 21"/>
                      <a:gd name="T3" fmla="*/ 17 h 20"/>
                      <a:gd name="T4" fmla="*/ 5 w 21"/>
                      <a:gd name="T5" fmla="*/ 19 h 20"/>
                      <a:gd name="T6" fmla="*/ 11 w 21"/>
                      <a:gd name="T7" fmla="*/ 18 h 20"/>
                      <a:gd name="T8" fmla="*/ 19 w 21"/>
                      <a:gd name="T9" fmla="*/ 8 h 20"/>
                      <a:gd name="T10" fmla="*/ 19 w 21"/>
                      <a:gd name="T11" fmla="*/ 3 h 20"/>
                      <a:gd name="T12" fmla="*/ 15 w 21"/>
                      <a:gd name="T13" fmla="*/ 1 h 20"/>
                      <a:gd name="T14" fmla="*/ 10 w 21"/>
                      <a:gd name="T15" fmla="*/ 2 h 20"/>
                      <a:gd name="T16" fmla="*/ 1 w 21"/>
                      <a:gd name="T17" fmla="*/ 1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0">
                        <a:moveTo>
                          <a:pt x="1" y="13"/>
                        </a:moveTo>
                        <a:cubicBezTo>
                          <a:pt x="0" y="14"/>
                          <a:pt x="0" y="16"/>
                          <a:pt x="2" y="17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7" y="20"/>
                          <a:pt x="9" y="19"/>
                          <a:pt x="11" y="18"/>
                        </a:cubicBezTo>
                        <a:cubicBezTo>
                          <a:pt x="19" y="8"/>
                          <a:pt x="19" y="8"/>
                          <a:pt x="19" y="8"/>
                        </a:cubicBezTo>
                        <a:cubicBezTo>
                          <a:pt x="21" y="6"/>
                          <a:pt x="21" y="4"/>
                          <a:pt x="19" y="3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4" y="0"/>
                          <a:pt x="11" y="1"/>
                          <a:pt x="10" y="2"/>
                        </a:cubicBezTo>
                        <a:lnTo>
                          <a:pt x="1" y="13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6" name="Freeform 563">
                    <a:extLst>
                      <a:ext uri="{FF2B5EF4-FFF2-40B4-BE49-F238E27FC236}">
                        <a16:creationId xmlns:a16="http://schemas.microsoft.com/office/drawing/2014/main" id="{E26CFE2A-C454-4361-99AF-15748525F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638" y="2776538"/>
                    <a:ext cx="65088" cy="84138"/>
                  </a:xfrm>
                  <a:custGeom>
                    <a:avLst/>
                    <a:gdLst>
                      <a:gd name="T0" fmla="*/ 12 w 17"/>
                      <a:gd name="T1" fmla="*/ 20 h 22"/>
                      <a:gd name="T2" fmla="*/ 8 w 17"/>
                      <a:gd name="T3" fmla="*/ 21 h 22"/>
                      <a:gd name="T4" fmla="*/ 4 w 17"/>
                      <a:gd name="T5" fmla="*/ 20 h 22"/>
                      <a:gd name="T6" fmla="*/ 1 w 17"/>
                      <a:gd name="T7" fmla="*/ 17 h 22"/>
                      <a:gd name="T8" fmla="*/ 5 w 17"/>
                      <a:gd name="T9" fmla="*/ 2 h 22"/>
                      <a:gd name="T10" fmla="*/ 10 w 17"/>
                      <a:gd name="T11" fmla="*/ 0 h 22"/>
                      <a:gd name="T12" fmla="*/ 13 w 17"/>
                      <a:gd name="T13" fmla="*/ 2 h 22"/>
                      <a:gd name="T14" fmla="*/ 16 w 17"/>
                      <a:gd name="T15" fmla="*/ 5 h 22"/>
                      <a:gd name="T16" fmla="*/ 12 w 17"/>
                      <a:gd name="T17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22">
                        <a:moveTo>
                          <a:pt x="12" y="20"/>
                        </a:moveTo>
                        <a:cubicBezTo>
                          <a:pt x="11" y="22"/>
                          <a:pt x="10" y="22"/>
                          <a:pt x="8" y="21"/>
                        </a:cubicBezTo>
                        <a:cubicBezTo>
                          <a:pt x="7" y="21"/>
                          <a:pt x="5" y="20"/>
                          <a:pt x="4" y="20"/>
                        </a:cubicBezTo>
                        <a:cubicBezTo>
                          <a:pt x="2" y="19"/>
                          <a:pt x="0" y="19"/>
                          <a:pt x="1" y="17"/>
                        </a:cubicBezTo>
                        <a:cubicBezTo>
                          <a:pt x="2" y="13"/>
                          <a:pt x="4" y="5"/>
                          <a:pt x="5" y="2"/>
                        </a:cubicBezTo>
                        <a:cubicBezTo>
                          <a:pt x="6" y="0"/>
                          <a:pt x="8" y="0"/>
                          <a:pt x="10" y="0"/>
                        </a:cubicBezTo>
                        <a:cubicBezTo>
                          <a:pt x="11" y="1"/>
                          <a:pt x="12" y="1"/>
                          <a:pt x="13" y="2"/>
                        </a:cubicBezTo>
                        <a:cubicBezTo>
                          <a:pt x="15" y="2"/>
                          <a:pt x="17" y="3"/>
                          <a:pt x="16" y="5"/>
                        </a:cubicBezTo>
                        <a:cubicBezTo>
                          <a:pt x="15" y="9"/>
                          <a:pt x="13" y="16"/>
                          <a:pt x="12" y="2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7" name="Freeform 564">
                    <a:extLst>
                      <a:ext uri="{FF2B5EF4-FFF2-40B4-BE49-F238E27FC236}">
                        <a16:creationId xmlns:a16="http://schemas.microsoft.com/office/drawing/2014/main" id="{B39ED524-BB6F-4C54-8566-86FFC79F0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5413" y="3101975"/>
                    <a:ext cx="46038" cy="92075"/>
                  </a:xfrm>
                  <a:custGeom>
                    <a:avLst/>
                    <a:gdLst>
                      <a:gd name="T0" fmla="*/ 4 w 12"/>
                      <a:gd name="T1" fmla="*/ 0 h 24"/>
                      <a:gd name="T2" fmla="*/ 0 w 12"/>
                      <a:gd name="T3" fmla="*/ 14 h 24"/>
                      <a:gd name="T4" fmla="*/ 0 w 12"/>
                      <a:gd name="T5" fmla="*/ 15 h 24"/>
                      <a:gd name="T6" fmla="*/ 2 w 12"/>
                      <a:gd name="T7" fmla="*/ 24 h 24"/>
                      <a:gd name="T8" fmla="*/ 9 w 12"/>
                      <a:gd name="T9" fmla="*/ 23 h 24"/>
                      <a:gd name="T10" fmla="*/ 8 w 12"/>
                      <a:gd name="T11" fmla="*/ 14 h 24"/>
                      <a:gd name="T12" fmla="*/ 4 w 12"/>
                      <a:gd name="T13" fmla="*/ 15 h 24"/>
                      <a:gd name="T14" fmla="*/ 7 w 12"/>
                      <a:gd name="T15" fmla="*/ 16 h 24"/>
                      <a:gd name="T16" fmla="*/ 12 w 12"/>
                      <a:gd name="T17" fmla="*/ 2 h 24"/>
                      <a:gd name="T18" fmla="*/ 4 w 12"/>
                      <a:gd name="T1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" h="24">
                        <a:moveTo>
                          <a:pt x="4" y="0"/>
                        </a:moveTo>
                        <a:cubicBezTo>
                          <a:pt x="3" y="3"/>
                          <a:pt x="0" y="14"/>
                          <a:pt x="0" y="14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7" y="16"/>
                          <a:pt x="7" y="16"/>
                          <a:pt x="7" y="16"/>
                        </a:cubicBezTo>
                        <a:cubicBezTo>
                          <a:pt x="7" y="16"/>
                          <a:pt x="11" y="5"/>
                          <a:pt x="12" y="2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8" name="Freeform 565">
                    <a:extLst>
                      <a:ext uri="{FF2B5EF4-FFF2-40B4-BE49-F238E27FC236}">
                        <a16:creationId xmlns:a16="http://schemas.microsoft.com/office/drawing/2014/main" id="{CBFBF3C4-3A77-4198-90D0-3EE52451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1451" y="3170238"/>
                    <a:ext cx="19050" cy="73025"/>
                  </a:xfrm>
                  <a:custGeom>
                    <a:avLst/>
                    <a:gdLst>
                      <a:gd name="T0" fmla="*/ 12 w 12"/>
                      <a:gd name="T1" fmla="*/ 0 h 46"/>
                      <a:gd name="T2" fmla="*/ 0 w 12"/>
                      <a:gd name="T3" fmla="*/ 46 h 46"/>
                      <a:gd name="T4" fmla="*/ 12 w 12"/>
                      <a:gd name="T5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6">
                        <a:moveTo>
                          <a:pt x="12" y="0"/>
                        </a:moveTo>
                        <a:lnTo>
                          <a:pt x="0" y="4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9" name="Line 566">
                    <a:extLst>
                      <a:ext uri="{FF2B5EF4-FFF2-40B4-BE49-F238E27FC236}">
                        <a16:creationId xmlns:a16="http://schemas.microsoft.com/office/drawing/2014/main" id="{3AFE414E-2D04-4B39-9D64-4A70DD427E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1451" y="3170238"/>
                    <a:ext cx="19050" cy="73025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0" name="Freeform 567">
                    <a:extLst>
                      <a:ext uri="{FF2B5EF4-FFF2-40B4-BE49-F238E27FC236}">
                        <a16:creationId xmlns:a16="http://schemas.microsoft.com/office/drawing/2014/main" id="{9F0EF9A1-A003-467D-AF28-2A8C60CFA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1451" y="3170238"/>
                    <a:ext cx="22225" cy="73025"/>
                  </a:xfrm>
                  <a:custGeom>
                    <a:avLst/>
                    <a:gdLst>
                      <a:gd name="T0" fmla="*/ 12 w 14"/>
                      <a:gd name="T1" fmla="*/ 0 h 46"/>
                      <a:gd name="T2" fmla="*/ 0 w 14"/>
                      <a:gd name="T3" fmla="*/ 46 h 46"/>
                      <a:gd name="T4" fmla="*/ 0 w 14"/>
                      <a:gd name="T5" fmla="*/ 46 h 46"/>
                      <a:gd name="T6" fmla="*/ 14 w 14"/>
                      <a:gd name="T7" fmla="*/ 3 h 46"/>
                      <a:gd name="T8" fmla="*/ 12 w 14"/>
                      <a:gd name="T9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6">
                        <a:moveTo>
                          <a:pt x="12" y="0"/>
                        </a:move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4" y="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1" name="Freeform 568">
                    <a:extLst>
                      <a:ext uri="{FF2B5EF4-FFF2-40B4-BE49-F238E27FC236}">
                        <a16:creationId xmlns:a16="http://schemas.microsoft.com/office/drawing/2014/main" id="{F58875D1-27D8-4CEE-9203-CDA77075E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1451" y="3170238"/>
                    <a:ext cx="22225" cy="73025"/>
                  </a:xfrm>
                  <a:custGeom>
                    <a:avLst/>
                    <a:gdLst>
                      <a:gd name="T0" fmla="*/ 12 w 14"/>
                      <a:gd name="T1" fmla="*/ 0 h 46"/>
                      <a:gd name="T2" fmla="*/ 0 w 14"/>
                      <a:gd name="T3" fmla="*/ 46 h 46"/>
                      <a:gd name="T4" fmla="*/ 0 w 14"/>
                      <a:gd name="T5" fmla="*/ 46 h 46"/>
                      <a:gd name="T6" fmla="*/ 14 w 14"/>
                      <a:gd name="T7" fmla="*/ 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46">
                        <a:moveTo>
                          <a:pt x="12" y="0"/>
                        </a:move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4" y="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2" name="Freeform 569">
                    <a:extLst>
                      <a:ext uri="{FF2B5EF4-FFF2-40B4-BE49-F238E27FC236}">
                        <a16:creationId xmlns:a16="http://schemas.microsoft.com/office/drawing/2014/main" id="{78D9D895-7437-4E31-8DEC-11155870D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7801" y="3170238"/>
                    <a:ext cx="53975" cy="84138"/>
                  </a:xfrm>
                  <a:custGeom>
                    <a:avLst/>
                    <a:gdLst>
                      <a:gd name="T0" fmla="*/ 1 w 14"/>
                      <a:gd name="T1" fmla="*/ 4 h 22"/>
                      <a:gd name="T2" fmla="*/ 3 w 14"/>
                      <a:gd name="T3" fmla="*/ 0 h 22"/>
                      <a:gd name="T4" fmla="*/ 7 w 14"/>
                      <a:gd name="T5" fmla="*/ 1 h 22"/>
                      <a:gd name="T6" fmla="*/ 11 w 14"/>
                      <a:gd name="T7" fmla="*/ 5 h 22"/>
                      <a:gd name="T8" fmla="*/ 13 w 14"/>
                      <a:gd name="T9" fmla="*/ 18 h 22"/>
                      <a:gd name="T10" fmla="*/ 10 w 14"/>
                      <a:gd name="T11" fmla="*/ 22 h 22"/>
                      <a:gd name="T12" fmla="*/ 6 w 14"/>
                      <a:gd name="T13" fmla="*/ 21 h 22"/>
                      <a:gd name="T14" fmla="*/ 2 w 14"/>
                      <a:gd name="T15" fmla="*/ 17 h 22"/>
                      <a:gd name="T16" fmla="*/ 1 w 14"/>
                      <a:gd name="T17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2">
                        <a:moveTo>
                          <a:pt x="1" y="4"/>
                        </a:moveTo>
                        <a:cubicBezTo>
                          <a:pt x="0" y="2"/>
                          <a:pt x="2" y="0"/>
                          <a:pt x="3" y="0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9" y="1"/>
                          <a:pt x="11" y="3"/>
                          <a:pt x="11" y="5"/>
                        </a:cubicBezTo>
                        <a:cubicBezTo>
                          <a:pt x="13" y="18"/>
                          <a:pt x="13" y="18"/>
                          <a:pt x="13" y="18"/>
                        </a:cubicBezTo>
                        <a:cubicBezTo>
                          <a:pt x="14" y="20"/>
                          <a:pt x="12" y="22"/>
                          <a:pt x="10" y="22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5" y="21"/>
                          <a:pt x="3" y="19"/>
                          <a:pt x="2" y="17"/>
                        </a:cubicBez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3" name="Freeform 570">
                    <a:extLst>
                      <a:ext uri="{FF2B5EF4-FFF2-40B4-BE49-F238E27FC236}">
                        <a16:creationId xmlns:a16="http://schemas.microsoft.com/office/drawing/2014/main" id="{FF04681A-6B09-4061-9E5D-FE6568E42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0501" y="3251200"/>
                    <a:ext cx="52388" cy="79375"/>
                  </a:xfrm>
                  <a:custGeom>
                    <a:avLst/>
                    <a:gdLst>
                      <a:gd name="T0" fmla="*/ 5 w 14"/>
                      <a:gd name="T1" fmla="*/ 19 h 21"/>
                      <a:gd name="T2" fmla="*/ 6 w 14"/>
                      <a:gd name="T3" fmla="*/ 20 h 21"/>
                      <a:gd name="T4" fmla="*/ 9 w 14"/>
                      <a:gd name="T5" fmla="*/ 17 h 21"/>
                      <a:gd name="T6" fmla="*/ 14 w 14"/>
                      <a:gd name="T7" fmla="*/ 21 h 21"/>
                      <a:gd name="T8" fmla="*/ 14 w 14"/>
                      <a:gd name="T9" fmla="*/ 20 h 21"/>
                      <a:gd name="T10" fmla="*/ 11 w 14"/>
                      <a:gd name="T11" fmla="*/ 5 h 21"/>
                      <a:gd name="T12" fmla="*/ 7 w 14"/>
                      <a:gd name="T13" fmla="*/ 1 h 21"/>
                      <a:gd name="T14" fmla="*/ 3 w 14"/>
                      <a:gd name="T15" fmla="*/ 0 h 21"/>
                      <a:gd name="T16" fmla="*/ 1 w 14"/>
                      <a:gd name="T17" fmla="*/ 4 h 21"/>
                      <a:gd name="T18" fmla="*/ 3 w 14"/>
                      <a:gd name="T19" fmla="*/ 19 h 21"/>
                      <a:gd name="T20" fmla="*/ 3 w 14"/>
                      <a:gd name="T21" fmla="*/ 20 h 21"/>
                      <a:gd name="T22" fmla="*/ 5 w 14"/>
                      <a:gd name="T23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" h="21">
                        <a:moveTo>
                          <a:pt x="5" y="19"/>
                        </a:moveTo>
                        <a:cubicBezTo>
                          <a:pt x="5" y="19"/>
                          <a:pt x="6" y="20"/>
                          <a:pt x="6" y="20"/>
                        </a:cubicBezTo>
                        <a:cubicBezTo>
                          <a:pt x="7" y="18"/>
                          <a:pt x="8" y="17"/>
                          <a:pt x="9" y="17"/>
                        </a:cubicBezTo>
                        <a:cubicBezTo>
                          <a:pt x="11" y="18"/>
                          <a:pt x="13" y="19"/>
                          <a:pt x="14" y="21"/>
                        </a:cubicBezTo>
                        <a:cubicBezTo>
                          <a:pt x="14" y="20"/>
                          <a:pt x="14" y="20"/>
                          <a:pt x="14" y="20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3"/>
                          <a:pt x="9" y="1"/>
                          <a:pt x="7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2"/>
                          <a:pt x="1" y="4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4" y="19"/>
                          <a:pt x="5" y="1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4" name="Freeform 571">
                    <a:extLst>
                      <a:ext uri="{FF2B5EF4-FFF2-40B4-BE49-F238E27FC236}">
                        <a16:creationId xmlns:a16="http://schemas.microsoft.com/office/drawing/2014/main" id="{FFAAF72C-2826-42A1-9401-7B766BE44A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0176" y="3167063"/>
                    <a:ext cx="47625" cy="84138"/>
                  </a:xfrm>
                  <a:custGeom>
                    <a:avLst/>
                    <a:gdLst>
                      <a:gd name="T0" fmla="*/ 11 w 13"/>
                      <a:gd name="T1" fmla="*/ 5 h 22"/>
                      <a:gd name="T2" fmla="*/ 7 w 13"/>
                      <a:gd name="T3" fmla="*/ 1 h 22"/>
                      <a:gd name="T4" fmla="*/ 3 w 13"/>
                      <a:gd name="T5" fmla="*/ 0 h 22"/>
                      <a:gd name="T6" fmla="*/ 0 w 13"/>
                      <a:gd name="T7" fmla="*/ 4 h 22"/>
                      <a:gd name="T8" fmla="*/ 2 w 13"/>
                      <a:gd name="T9" fmla="*/ 17 h 22"/>
                      <a:gd name="T10" fmla="*/ 6 w 13"/>
                      <a:gd name="T11" fmla="*/ 22 h 22"/>
                      <a:gd name="T12" fmla="*/ 10 w 13"/>
                      <a:gd name="T13" fmla="*/ 22 h 22"/>
                      <a:gd name="T14" fmla="*/ 13 w 13"/>
                      <a:gd name="T15" fmla="*/ 18 h 22"/>
                      <a:gd name="T16" fmla="*/ 11 w 13"/>
                      <a:gd name="T17" fmla="*/ 5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2">
                        <a:moveTo>
                          <a:pt x="11" y="5"/>
                        </a:moveTo>
                        <a:cubicBezTo>
                          <a:pt x="10" y="3"/>
                          <a:pt x="9" y="1"/>
                          <a:pt x="7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2" y="20"/>
                          <a:pt x="4" y="21"/>
                          <a:pt x="6" y="22"/>
                        </a:cubicBezTo>
                        <a:cubicBezTo>
                          <a:pt x="10" y="22"/>
                          <a:pt x="10" y="22"/>
                          <a:pt x="10" y="22"/>
                        </a:cubicBezTo>
                        <a:cubicBezTo>
                          <a:pt x="12" y="22"/>
                          <a:pt x="13" y="20"/>
                          <a:pt x="13" y="18"/>
                        </a:cubicBezTo>
                        <a:lnTo>
                          <a:pt x="11" y="5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5" name="Freeform 572">
                    <a:extLst>
                      <a:ext uri="{FF2B5EF4-FFF2-40B4-BE49-F238E27FC236}">
                        <a16:creationId xmlns:a16="http://schemas.microsoft.com/office/drawing/2014/main" id="{A8C17164-6769-4B76-9588-F23443C55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1288" y="3246438"/>
                    <a:ext cx="49213" cy="79375"/>
                  </a:xfrm>
                  <a:custGeom>
                    <a:avLst/>
                    <a:gdLst>
                      <a:gd name="T0" fmla="*/ 11 w 13"/>
                      <a:gd name="T1" fmla="*/ 20 h 21"/>
                      <a:gd name="T2" fmla="*/ 10 w 13"/>
                      <a:gd name="T3" fmla="*/ 20 h 21"/>
                      <a:gd name="T4" fmla="*/ 6 w 13"/>
                      <a:gd name="T5" fmla="*/ 17 h 21"/>
                      <a:gd name="T6" fmla="*/ 2 w 13"/>
                      <a:gd name="T7" fmla="*/ 20 h 21"/>
                      <a:gd name="T8" fmla="*/ 2 w 13"/>
                      <a:gd name="T9" fmla="*/ 19 h 21"/>
                      <a:gd name="T10" fmla="*/ 0 w 13"/>
                      <a:gd name="T11" fmla="*/ 4 h 21"/>
                      <a:gd name="T12" fmla="*/ 3 w 13"/>
                      <a:gd name="T13" fmla="*/ 1 h 21"/>
                      <a:gd name="T14" fmla="*/ 7 w 13"/>
                      <a:gd name="T15" fmla="*/ 1 h 21"/>
                      <a:gd name="T16" fmla="*/ 11 w 13"/>
                      <a:gd name="T17" fmla="*/ 5 h 21"/>
                      <a:gd name="T18" fmla="*/ 13 w 13"/>
                      <a:gd name="T19" fmla="*/ 20 h 21"/>
                      <a:gd name="T20" fmla="*/ 13 w 13"/>
                      <a:gd name="T21" fmla="*/ 21 h 21"/>
                      <a:gd name="T22" fmla="*/ 11 w 13"/>
                      <a:gd name="T23" fmla="*/ 2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21">
                        <a:moveTo>
                          <a:pt x="11" y="20"/>
                        </a:moveTo>
                        <a:cubicBezTo>
                          <a:pt x="11" y="20"/>
                          <a:pt x="10" y="20"/>
                          <a:pt x="10" y="20"/>
                        </a:cubicBezTo>
                        <a:cubicBezTo>
                          <a:pt x="9" y="19"/>
                          <a:pt x="7" y="17"/>
                          <a:pt x="6" y="17"/>
                        </a:cubicBezTo>
                        <a:cubicBezTo>
                          <a:pt x="4" y="17"/>
                          <a:pt x="3" y="18"/>
                          <a:pt x="2" y="20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1" y="0"/>
                          <a:pt x="3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9" y="1"/>
                          <a:pt x="11" y="3"/>
                          <a:pt x="11" y="5"/>
                        </a:cubicBezTo>
                        <a:cubicBezTo>
                          <a:pt x="13" y="20"/>
                          <a:pt x="13" y="20"/>
                          <a:pt x="13" y="20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13" y="20"/>
                          <a:pt x="12" y="20"/>
                          <a:pt x="11" y="2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6" name="Freeform 573">
                    <a:extLst>
                      <a:ext uri="{FF2B5EF4-FFF2-40B4-BE49-F238E27FC236}">
                        <a16:creationId xmlns:a16="http://schemas.microsoft.com/office/drawing/2014/main" id="{AFA2E5AE-B72C-4F10-91AC-A0C734C21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638" y="2981325"/>
                    <a:ext cx="60325" cy="87313"/>
                  </a:xfrm>
                  <a:custGeom>
                    <a:avLst/>
                    <a:gdLst>
                      <a:gd name="T0" fmla="*/ 5 w 16"/>
                      <a:gd name="T1" fmla="*/ 2 h 23"/>
                      <a:gd name="T2" fmla="*/ 9 w 16"/>
                      <a:gd name="T3" fmla="*/ 1 h 23"/>
                      <a:gd name="T4" fmla="*/ 13 w 16"/>
                      <a:gd name="T5" fmla="*/ 2 h 23"/>
                      <a:gd name="T6" fmla="*/ 16 w 16"/>
                      <a:gd name="T7" fmla="*/ 5 h 23"/>
                      <a:gd name="T8" fmla="*/ 11 w 16"/>
                      <a:gd name="T9" fmla="*/ 21 h 23"/>
                      <a:gd name="T10" fmla="*/ 7 w 16"/>
                      <a:gd name="T11" fmla="*/ 22 h 23"/>
                      <a:gd name="T12" fmla="*/ 3 w 16"/>
                      <a:gd name="T13" fmla="*/ 21 h 23"/>
                      <a:gd name="T14" fmla="*/ 0 w 16"/>
                      <a:gd name="T15" fmla="*/ 17 h 23"/>
                      <a:gd name="T16" fmla="*/ 5 w 16"/>
                      <a:gd name="T17" fmla="*/ 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3">
                        <a:moveTo>
                          <a:pt x="5" y="2"/>
                        </a:moveTo>
                        <a:cubicBezTo>
                          <a:pt x="5" y="0"/>
                          <a:pt x="7" y="1"/>
                          <a:pt x="9" y="1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5" y="3"/>
                          <a:pt x="16" y="4"/>
                          <a:pt x="16" y="5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11" y="23"/>
                          <a:pt x="9" y="22"/>
                          <a:pt x="7" y="22"/>
                        </a:cubicBezTo>
                        <a:cubicBezTo>
                          <a:pt x="6" y="22"/>
                          <a:pt x="4" y="21"/>
                          <a:pt x="3" y="21"/>
                        </a:cubicBezTo>
                        <a:cubicBezTo>
                          <a:pt x="1" y="20"/>
                          <a:pt x="0" y="19"/>
                          <a:pt x="0" y="17"/>
                        </a:cubicBezTo>
                        <a:lnTo>
                          <a:pt x="5" y="2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7" name="Freeform 574">
                    <a:extLst>
                      <a:ext uri="{FF2B5EF4-FFF2-40B4-BE49-F238E27FC236}">
                        <a16:creationId xmlns:a16="http://schemas.microsoft.com/office/drawing/2014/main" id="{5DA1D253-0CC7-4B6E-BC0B-2DB385ECF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3976" y="3087688"/>
                    <a:ext cx="63500" cy="90488"/>
                  </a:xfrm>
                  <a:custGeom>
                    <a:avLst/>
                    <a:gdLst>
                      <a:gd name="T0" fmla="*/ 9 w 17"/>
                      <a:gd name="T1" fmla="*/ 0 h 24"/>
                      <a:gd name="T2" fmla="*/ 5 w 17"/>
                      <a:gd name="T3" fmla="*/ 14 h 24"/>
                      <a:gd name="T4" fmla="*/ 9 w 17"/>
                      <a:gd name="T5" fmla="*/ 15 h 24"/>
                      <a:gd name="T6" fmla="*/ 6 w 17"/>
                      <a:gd name="T7" fmla="*/ 12 h 24"/>
                      <a:gd name="T8" fmla="*/ 0 w 17"/>
                      <a:gd name="T9" fmla="*/ 18 h 24"/>
                      <a:gd name="T10" fmla="*/ 6 w 17"/>
                      <a:gd name="T11" fmla="*/ 24 h 24"/>
                      <a:gd name="T12" fmla="*/ 12 w 17"/>
                      <a:gd name="T13" fmla="*/ 17 h 24"/>
                      <a:gd name="T14" fmla="*/ 13 w 17"/>
                      <a:gd name="T15" fmla="*/ 16 h 24"/>
                      <a:gd name="T16" fmla="*/ 17 w 17"/>
                      <a:gd name="T17" fmla="*/ 2 h 24"/>
                      <a:gd name="T18" fmla="*/ 9 w 17"/>
                      <a:gd name="T1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" h="24">
                        <a:moveTo>
                          <a:pt x="9" y="0"/>
                        </a:moveTo>
                        <a:cubicBezTo>
                          <a:pt x="8" y="3"/>
                          <a:pt x="5" y="14"/>
                          <a:pt x="5" y="14"/>
                        </a:cubicBezTo>
                        <a:cubicBezTo>
                          <a:pt x="9" y="15"/>
                          <a:pt x="9" y="15"/>
                          <a:pt x="9" y="15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6"/>
                          <a:pt x="16" y="5"/>
                          <a:pt x="17" y="2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8" name="Freeform 575">
                    <a:extLst>
                      <a:ext uri="{FF2B5EF4-FFF2-40B4-BE49-F238E27FC236}">
                        <a16:creationId xmlns:a16="http://schemas.microsoft.com/office/drawing/2014/main" id="{D441E4C3-DC97-4805-A6CB-A980E8F47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876" y="3125788"/>
                    <a:ext cx="19050" cy="71438"/>
                  </a:xfrm>
                  <a:custGeom>
                    <a:avLst/>
                    <a:gdLst>
                      <a:gd name="T0" fmla="*/ 12 w 12"/>
                      <a:gd name="T1" fmla="*/ 0 h 45"/>
                      <a:gd name="T2" fmla="*/ 0 w 12"/>
                      <a:gd name="T3" fmla="*/ 45 h 45"/>
                      <a:gd name="T4" fmla="*/ 12 w 12"/>
                      <a:gd name="T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5">
                        <a:moveTo>
                          <a:pt x="12" y="0"/>
                        </a:moveTo>
                        <a:lnTo>
                          <a:pt x="0" y="4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9" name="Line 576">
                    <a:extLst>
                      <a:ext uri="{FF2B5EF4-FFF2-40B4-BE49-F238E27FC236}">
                        <a16:creationId xmlns:a16="http://schemas.microsoft.com/office/drawing/2014/main" id="{F49506C2-89E6-483C-8F13-B22CDA134C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95876" y="3125788"/>
                    <a:ext cx="19050" cy="7143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0" name="Freeform 577">
                    <a:extLst>
                      <a:ext uri="{FF2B5EF4-FFF2-40B4-BE49-F238E27FC236}">
                        <a16:creationId xmlns:a16="http://schemas.microsoft.com/office/drawing/2014/main" id="{F5609FE1-D1F2-43A8-92CD-AA77BBE0F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876" y="3125788"/>
                    <a:ext cx="22225" cy="71438"/>
                  </a:xfrm>
                  <a:custGeom>
                    <a:avLst/>
                    <a:gdLst>
                      <a:gd name="T0" fmla="*/ 12 w 14"/>
                      <a:gd name="T1" fmla="*/ 0 h 45"/>
                      <a:gd name="T2" fmla="*/ 0 w 14"/>
                      <a:gd name="T3" fmla="*/ 45 h 45"/>
                      <a:gd name="T4" fmla="*/ 0 w 14"/>
                      <a:gd name="T5" fmla="*/ 45 h 45"/>
                      <a:gd name="T6" fmla="*/ 14 w 14"/>
                      <a:gd name="T7" fmla="*/ 2 h 45"/>
                      <a:gd name="T8" fmla="*/ 12 w 14"/>
                      <a:gd name="T9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5">
                        <a:moveTo>
                          <a:pt x="12" y="0"/>
                        </a:move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4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1" name="Freeform 578">
                    <a:extLst>
                      <a:ext uri="{FF2B5EF4-FFF2-40B4-BE49-F238E27FC236}">
                        <a16:creationId xmlns:a16="http://schemas.microsoft.com/office/drawing/2014/main" id="{A85463D0-AC72-49A0-99C8-76C78E5D1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876" y="3125788"/>
                    <a:ext cx="22225" cy="71438"/>
                  </a:xfrm>
                  <a:custGeom>
                    <a:avLst/>
                    <a:gdLst>
                      <a:gd name="T0" fmla="*/ 12 w 14"/>
                      <a:gd name="T1" fmla="*/ 0 h 45"/>
                      <a:gd name="T2" fmla="*/ 0 w 14"/>
                      <a:gd name="T3" fmla="*/ 45 h 45"/>
                      <a:gd name="T4" fmla="*/ 0 w 14"/>
                      <a:gd name="T5" fmla="*/ 45 h 45"/>
                      <a:gd name="T6" fmla="*/ 14 w 14"/>
                      <a:gd name="T7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45">
                        <a:moveTo>
                          <a:pt x="12" y="0"/>
                        </a:move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4" y="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2" name="Freeform 579">
                    <a:extLst>
                      <a:ext uri="{FF2B5EF4-FFF2-40B4-BE49-F238E27FC236}">
                        <a16:creationId xmlns:a16="http://schemas.microsoft.com/office/drawing/2014/main" id="{B35E544E-CD16-4B1A-9925-076867D9A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1101" y="3178175"/>
                    <a:ext cx="79375" cy="73025"/>
                  </a:xfrm>
                  <a:custGeom>
                    <a:avLst/>
                    <a:gdLst>
                      <a:gd name="T0" fmla="*/ 8 w 21"/>
                      <a:gd name="T1" fmla="*/ 18 h 19"/>
                      <a:gd name="T2" fmla="*/ 7 w 21"/>
                      <a:gd name="T3" fmla="*/ 18 h 19"/>
                      <a:gd name="T4" fmla="*/ 5 w 21"/>
                      <a:gd name="T5" fmla="*/ 14 h 19"/>
                      <a:gd name="T6" fmla="*/ 0 w 21"/>
                      <a:gd name="T7" fmla="*/ 14 h 19"/>
                      <a:gd name="T8" fmla="*/ 1 w 21"/>
                      <a:gd name="T9" fmla="*/ 14 h 19"/>
                      <a:gd name="T10" fmla="*/ 10 w 21"/>
                      <a:gd name="T11" fmla="*/ 2 h 19"/>
                      <a:gd name="T12" fmla="*/ 16 w 21"/>
                      <a:gd name="T13" fmla="*/ 1 h 19"/>
                      <a:gd name="T14" fmla="*/ 20 w 21"/>
                      <a:gd name="T15" fmla="*/ 3 h 19"/>
                      <a:gd name="T16" fmla="*/ 20 w 21"/>
                      <a:gd name="T17" fmla="*/ 7 h 19"/>
                      <a:gd name="T18" fmla="*/ 10 w 21"/>
                      <a:gd name="T19" fmla="*/ 19 h 19"/>
                      <a:gd name="T20" fmla="*/ 10 w 21"/>
                      <a:gd name="T21" fmla="*/ 19 h 19"/>
                      <a:gd name="T22" fmla="*/ 8 w 21"/>
                      <a:gd name="T23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19">
                        <a:moveTo>
                          <a:pt x="8" y="18"/>
                        </a:moveTo>
                        <a:cubicBezTo>
                          <a:pt x="8" y="18"/>
                          <a:pt x="7" y="18"/>
                          <a:pt x="7" y="18"/>
                        </a:cubicBezTo>
                        <a:cubicBezTo>
                          <a:pt x="7" y="16"/>
                          <a:pt x="7" y="15"/>
                          <a:pt x="5" y="14"/>
                        </a:cubicBezTo>
                        <a:cubicBezTo>
                          <a:pt x="4" y="13"/>
                          <a:pt x="2" y="13"/>
                          <a:pt x="0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2" y="0"/>
                          <a:pt x="14" y="0"/>
                          <a:pt x="16" y="1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1" y="4"/>
                          <a:pt x="21" y="6"/>
                          <a:pt x="20" y="7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9" y="19"/>
                          <a:pt x="9" y="18"/>
                          <a:pt x="8" y="18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3" name="Freeform 580">
                    <a:extLst>
                      <a:ext uri="{FF2B5EF4-FFF2-40B4-BE49-F238E27FC236}">
                        <a16:creationId xmlns:a16="http://schemas.microsoft.com/office/drawing/2014/main" id="{5DD0039E-B3C8-4798-9307-318283435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7938" y="3140075"/>
                    <a:ext cx="79375" cy="76200"/>
                  </a:xfrm>
                  <a:custGeom>
                    <a:avLst/>
                    <a:gdLst>
                      <a:gd name="T0" fmla="*/ 10 w 21"/>
                      <a:gd name="T1" fmla="*/ 2 h 20"/>
                      <a:gd name="T2" fmla="*/ 16 w 21"/>
                      <a:gd name="T3" fmla="*/ 1 h 20"/>
                      <a:gd name="T4" fmla="*/ 19 w 21"/>
                      <a:gd name="T5" fmla="*/ 3 h 20"/>
                      <a:gd name="T6" fmla="*/ 20 w 21"/>
                      <a:gd name="T7" fmla="*/ 8 h 20"/>
                      <a:gd name="T8" fmla="*/ 11 w 21"/>
                      <a:gd name="T9" fmla="*/ 18 h 20"/>
                      <a:gd name="T10" fmla="*/ 6 w 21"/>
                      <a:gd name="T11" fmla="*/ 19 h 20"/>
                      <a:gd name="T12" fmla="*/ 2 w 21"/>
                      <a:gd name="T13" fmla="*/ 17 h 20"/>
                      <a:gd name="T14" fmla="*/ 2 w 21"/>
                      <a:gd name="T15" fmla="*/ 13 h 20"/>
                      <a:gd name="T16" fmla="*/ 10 w 21"/>
                      <a:gd name="T17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0">
                        <a:moveTo>
                          <a:pt x="10" y="2"/>
                        </a:moveTo>
                        <a:cubicBezTo>
                          <a:pt x="12" y="1"/>
                          <a:pt x="14" y="0"/>
                          <a:pt x="16" y="1"/>
                        </a:cubicBezTo>
                        <a:cubicBezTo>
                          <a:pt x="19" y="3"/>
                          <a:pt x="19" y="3"/>
                          <a:pt x="19" y="3"/>
                        </a:cubicBezTo>
                        <a:cubicBezTo>
                          <a:pt x="21" y="4"/>
                          <a:pt x="21" y="6"/>
                          <a:pt x="20" y="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0" y="20"/>
                          <a:pt x="7" y="20"/>
                          <a:pt x="6" y="19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0" y="16"/>
                          <a:pt x="0" y="14"/>
                          <a:pt x="2" y="13"/>
                        </a:cubicBez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4" name="Freeform 581">
                    <a:extLst>
                      <a:ext uri="{FF2B5EF4-FFF2-40B4-BE49-F238E27FC236}">
                        <a16:creationId xmlns:a16="http://schemas.microsoft.com/office/drawing/2014/main" id="{17A585E3-5427-4338-9DBF-DFE56F439E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5551" y="3201988"/>
                    <a:ext cx="82550" cy="74613"/>
                  </a:xfrm>
                  <a:custGeom>
                    <a:avLst/>
                    <a:gdLst>
                      <a:gd name="T0" fmla="*/ 2 w 22"/>
                      <a:gd name="T1" fmla="*/ 15 h 20"/>
                      <a:gd name="T2" fmla="*/ 3 w 22"/>
                      <a:gd name="T3" fmla="*/ 16 h 20"/>
                      <a:gd name="T4" fmla="*/ 8 w 22"/>
                      <a:gd name="T5" fmla="*/ 16 h 20"/>
                      <a:gd name="T6" fmla="*/ 10 w 22"/>
                      <a:gd name="T7" fmla="*/ 20 h 20"/>
                      <a:gd name="T8" fmla="*/ 10 w 22"/>
                      <a:gd name="T9" fmla="*/ 19 h 20"/>
                      <a:gd name="T10" fmla="*/ 20 w 22"/>
                      <a:gd name="T11" fmla="*/ 8 h 20"/>
                      <a:gd name="T12" fmla="*/ 20 w 22"/>
                      <a:gd name="T13" fmla="*/ 3 h 20"/>
                      <a:gd name="T14" fmla="*/ 16 w 22"/>
                      <a:gd name="T15" fmla="*/ 1 h 20"/>
                      <a:gd name="T16" fmla="*/ 10 w 22"/>
                      <a:gd name="T17" fmla="*/ 3 h 20"/>
                      <a:gd name="T18" fmla="*/ 1 w 22"/>
                      <a:gd name="T19" fmla="*/ 14 h 20"/>
                      <a:gd name="T20" fmla="*/ 0 w 22"/>
                      <a:gd name="T21" fmla="*/ 15 h 20"/>
                      <a:gd name="T22" fmla="*/ 2 w 22"/>
                      <a:gd name="T23" fmla="*/ 1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" h="20">
                        <a:moveTo>
                          <a:pt x="2" y="15"/>
                        </a:moveTo>
                        <a:cubicBezTo>
                          <a:pt x="3" y="15"/>
                          <a:pt x="3" y="16"/>
                          <a:pt x="3" y="16"/>
                        </a:cubicBezTo>
                        <a:cubicBezTo>
                          <a:pt x="5" y="15"/>
                          <a:pt x="7" y="15"/>
                          <a:pt x="8" y="16"/>
                        </a:cubicBezTo>
                        <a:cubicBezTo>
                          <a:pt x="10" y="17"/>
                          <a:pt x="10" y="18"/>
                          <a:pt x="10" y="20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2" y="6"/>
                          <a:pt x="21" y="4"/>
                          <a:pt x="20" y="3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4" y="0"/>
                          <a:pt x="12" y="1"/>
                          <a:pt x="10" y="3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1" y="15"/>
                          <a:pt x="2" y="15"/>
                          <a:pt x="2" y="15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5" name="Freeform 582">
                    <a:extLst>
                      <a:ext uri="{FF2B5EF4-FFF2-40B4-BE49-F238E27FC236}">
                        <a16:creationId xmlns:a16="http://schemas.microsoft.com/office/drawing/2014/main" id="{79C46DB8-DF1F-43CD-9D22-E01AF1807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3026" y="3041650"/>
                    <a:ext cx="63500" cy="84138"/>
                  </a:xfrm>
                  <a:custGeom>
                    <a:avLst/>
                    <a:gdLst>
                      <a:gd name="T0" fmla="*/ 16 w 17"/>
                      <a:gd name="T1" fmla="*/ 5 h 22"/>
                      <a:gd name="T2" fmla="*/ 13 w 17"/>
                      <a:gd name="T3" fmla="*/ 2 h 22"/>
                      <a:gd name="T4" fmla="*/ 9 w 17"/>
                      <a:gd name="T5" fmla="*/ 1 h 22"/>
                      <a:gd name="T6" fmla="*/ 5 w 17"/>
                      <a:gd name="T7" fmla="*/ 2 h 22"/>
                      <a:gd name="T8" fmla="*/ 1 w 17"/>
                      <a:gd name="T9" fmla="*/ 17 h 22"/>
                      <a:gd name="T10" fmla="*/ 4 w 17"/>
                      <a:gd name="T11" fmla="*/ 20 h 22"/>
                      <a:gd name="T12" fmla="*/ 8 w 17"/>
                      <a:gd name="T13" fmla="*/ 21 h 22"/>
                      <a:gd name="T14" fmla="*/ 12 w 17"/>
                      <a:gd name="T15" fmla="*/ 20 h 22"/>
                      <a:gd name="T16" fmla="*/ 16 w 17"/>
                      <a:gd name="T17" fmla="*/ 5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22">
                        <a:moveTo>
                          <a:pt x="16" y="5"/>
                        </a:moveTo>
                        <a:cubicBezTo>
                          <a:pt x="17" y="3"/>
                          <a:pt x="15" y="2"/>
                          <a:pt x="13" y="2"/>
                        </a:cubicBezTo>
                        <a:cubicBezTo>
                          <a:pt x="12" y="1"/>
                          <a:pt x="10" y="1"/>
                          <a:pt x="9" y="1"/>
                        </a:cubicBezTo>
                        <a:cubicBezTo>
                          <a:pt x="7" y="0"/>
                          <a:pt x="6" y="0"/>
                          <a:pt x="5" y="2"/>
                        </a:cubicBezTo>
                        <a:cubicBezTo>
                          <a:pt x="4" y="6"/>
                          <a:pt x="2" y="13"/>
                          <a:pt x="1" y="17"/>
                        </a:cubicBezTo>
                        <a:cubicBezTo>
                          <a:pt x="0" y="19"/>
                          <a:pt x="2" y="20"/>
                          <a:pt x="4" y="20"/>
                        </a:cubicBezTo>
                        <a:cubicBezTo>
                          <a:pt x="5" y="20"/>
                          <a:pt x="7" y="21"/>
                          <a:pt x="8" y="21"/>
                        </a:cubicBezTo>
                        <a:cubicBezTo>
                          <a:pt x="10" y="22"/>
                          <a:pt x="11" y="22"/>
                          <a:pt x="12" y="20"/>
                        </a:cubicBezTo>
                        <a:cubicBezTo>
                          <a:pt x="13" y="16"/>
                          <a:pt x="15" y="9"/>
                          <a:pt x="16" y="5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6" name="Freeform 583">
                    <a:extLst>
                      <a:ext uri="{FF2B5EF4-FFF2-40B4-BE49-F238E27FC236}">
                        <a16:creationId xmlns:a16="http://schemas.microsoft.com/office/drawing/2014/main" id="{51AA1D92-CACE-4C38-9E66-76BAEE639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5251" y="2967038"/>
                    <a:ext cx="60325" cy="85725"/>
                  </a:xfrm>
                  <a:custGeom>
                    <a:avLst/>
                    <a:gdLst>
                      <a:gd name="T0" fmla="*/ 16 w 16"/>
                      <a:gd name="T1" fmla="*/ 5 h 23"/>
                      <a:gd name="T2" fmla="*/ 13 w 16"/>
                      <a:gd name="T3" fmla="*/ 2 h 23"/>
                      <a:gd name="T4" fmla="*/ 9 w 16"/>
                      <a:gd name="T5" fmla="*/ 1 h 23"/>
                      <a:gd name="T6" fmla="*/ 5 w 16"/>
                      <a:gd name="T7" fmla="*/ 2 h 23"/>
                      <a:gd name="T8" fmla="*/ 1 w 16"/>
                      <a:gd name="T9" fmla="*/ 17 h 23"/>
                      <a:gd name="T10" fmla="*/ 3 w 16"/>
                      <a:gd name="T11" fmla="*/ 21 h 23"/>
                      <a:gd name="T12" fmla="*/ 7 w 16"/>
                      <a:gd name="T13" fmla="*/ 22 h 23"/>
                      <a:gd name="T14" fmla="*/ 11 w 16"/>
                      <a:gd name="T15" fmla="*/ 21 h 23"/>
                      <a:gd name="T16" fmla="*/ 16 w 16"/>
                      <a:gd name="T17" fmla="*/ 5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3">
                        <a:moveTo>
                          <a:pt x="16" y="5"/>
                        </a:moveTo>
                        <a:cubicBezTo>
                          <a:pt x="16" y="3"/>
                          <a:pt x="15" y="3"/>
                          <a:pt x="13" y="2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7" y="1"/>
                          <a:pt x="6" y="0"/>
                          <a:pt x="5" y="2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0" y="19"/>
                          <a:pt x="1" y="20"/>
                          <a:pt x="3" y="21"/>
                        </a:cubicBezTo>
                        <a:cubicBezTo>
                          <a:pt x="4" y="21"/>
                          <a:pt x="6" y="21"/>
                          <a:pt x="7" y="22"/>
                        </a:cubicBezTo>
                        <a:cubicBezTo>
                          <a:pt x="9" y="22"/>
                          <a:pt x="11" y="23"/>
                          <a:pt x="11" y="21"/>
                        </a:cubicBezTo>
                        <a:lnTo>
                          <a:pt x="16" y="5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7" name="Freeform 584">
                    <a:extLst>
                      <a:ext uri="{FF2B5EF4-FFF2-40B4-BE49-F238E27FC236}">
                        <a16:creationId xmlns:a16="http://schemas.microsoft.com/office/drawing/2014/main" id="{262DE494-A79B-471A-9864-75191764F0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2076" y="3133725"/>
                    <a:ext cx="52388" cy="14288"/>
                  </a:xfrm>
                  <a:custGeom>
                    <a:avLst/>
                    <a:gdLst>
                      <a:gd name="T0" fmla="*/ 33 w 33"/>
                      <a:gd name="T1" fmla="*/ 9 h 9"/>
                      <a:gd name="T2" fmla="*/ 0 w 33"/>
                      <a:gd name="T3" fmla="*/ 0 h 9"/>
                      <a:gd name="T4" fmla="*/ 33 w 33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" h="9">
                        <a:moveTo>
                          <a:pt x="33" y="9"/>
                        </a:moveTo>
                        <a:lnTo>
                          <a:pt x="0" y="0"/>
                        </a:lnTo>
                        <a:lnTo>
                          <a:pt x="33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8" name="Line 585">
                    <a:extLst>
                      <a:ext uri="{FF2B5EF4-FFF2-40B4-BE49-F238E27FC236}">
                        <a16:creationId xmlns:a16="http://schemas.microsoft.com/office/drawing/2014/main" id="{0DD7181C-89D6-49C8-BC99-C76A729F0E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72076" y="3133725"/>
                    <a:ext cx="52388" cy="142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9" name="Freeform 586">
                    <a:extLst>
                      <a:ext uri="{FF2B5EF4-FFF2-40B4-BE49-F238E27FC236}">
                        <a16:creationId xmlns:a16="http://schemas.microsoft.com/office/drawing/2014/main" id="{D419EE3B-652D-4A8B-8C6B-BB10DE0D22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7313" y="3125788"/>
                    <a:ext cx="57150" cy="30163"/>
                  </a:xfrm>
                  <a:custGeom>
                    <a:avLst/>
                    <a:gdLst>
                      <a:gd name="T0" fmla="*/ 36 w 36"/>
                      <a:gd name="T1" fmla="*/ 9 h 19"/>
                      <a:gd name="T2" fmla="*/ 3 w 36"/>
                      <a:gd name="T3" fmla="*/ 0 h 19"/>
                      <a:gd name="T4" fmla="*/ 0 w 36"/>
                      <a:gd name="T5" fmla="*/ 9 h 19"/>
                      <a:gd name="T6" fmla="*/ 34 w 36"/>
                      <a:gd name="T7" fmla="*/ 19 h 19"/>
                      <a:gd name="T8" fmla="*/ 36 w 36"/>
                      <a:gd name="T9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9">
                        <a:moveTo>
                          <a:pt x="36" y="9"/>
                        </a:moveTo>
                        <a:lnTo>
                          <a:pt x="3" y="0"/>
                        </a:lnTo>
                        <a:lnTo>
                          <a:pt x="0" y="9"/>
                        </a:lnTo>
                        <a:lnTo>
                          <a:pt x="34" y="19"/>
                        </a:lnTo>
                        <a:lnTo>
                          <a:pt x="36" y="9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50" name="Freeform 587">
                    <a:extLst>
                      <a:ext uri="{FF2B5EF4-FFF2-40B4-BE49-F238E27FC236}">
                        <a16:creationId xmlns:a16="http://schemas.microsoft.com/office/drawing/2014/main" id="{88690C65-47E7-42AB-907E-989079768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7313" y="3125788"/>
                    <a:ext cx="57150" cy="30163"/>
                  </a:xfrm>
                  <a:custGeom>
                    <a:avLst/>
                    <a:gdLst>
                      <a:gd name="T0" fmla="*/ 36 w 36"/>
                      <a:gd name="T1" fmla="*/ 9 h 19"/>
                      <a:gd name="T2" fmla="*/ 3 w 36"/>
                      <a:gd name="T3" fmla="*/ 0 h 19"/>
                      <a:gd name="T4" fmla="*/ 0 w 36"/>
                      <a:gd name="T5" fmla="*/ 9 h 19"/>
                      <a:gd name="T6" fmla="*/ 34 w 36"/>
                      <a:gd name="T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9">
                        <a:moveTo>
                          <a:pt x="36" y="9"/>
                        </a:moveTo>
                        <a:lnTo>
                          <a:pt x="3" y="0"/>
                        </a:lnTo>
                        <a:lnTo>
                          <a:pt x="0" y="9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51" name="Freeform 588">
                    <a:extLst>
                      <a:ext uri="{FF2B5EF4-FFF2-40B4-BE49-F238E27FC236}">
                        <a16:creationId xmlns:a16="http://schemas.microsoft.com/office/drawing/2014/main" id="{AF71F41C-B673-402D-A67A-B2BC8CF2C6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876" y="2868613"/>
                    <a:ext cx="234950" cy="301625"/>
                  </a:xfrm>
                  <a:custGeom>
                    <a:avLst/>
                    <a:gdLst>
                      <a:gd name="T0" fmla="*/ 3 w 62"/>
                      <a:gd name="T1" fmla="*/ 68 h 80"/>
                      <a:gd name="T2" fmla="*/ 3 w 62"/>
                      <a:gd name="T3" fmla="*/ 68 h 80"/>
                      <a:gd name="T4" fmla="*/ 3 w 62"/>
                      <a:gd name="T5" fmla="*/ 69 h 80"/>
                      <a:gd name="T6" fmla="*/ 3 w 62"/>
                      <a:gd name="T7" fmla="*/ 68 h 80"/>
                      <a:gd name="T8" fmla="*/ 3 w 62"/>
                      <a:gd name="T9" fmla="*/ 68 h 80"/>
                      <a:gd name="T10" fmla="*/ 3 w 62"/>
                      <a:gd name="T11" fmla="*/ 69 h 80"/>
                      <a:gd name="T12" fmla="*/ 3 w 62"/>
                      <a:gd name="T13" fmla="*/ 69 h 80"/>
                      <a:gd name="T14" fmla="*/ 3 w 62"/>
                      <a:gd name="T15" fmla="*/ 69 h 80"/>
                      <a:gd name="T16" fmla="*/ 10 w 62"/>
                      <a:gd name="T17" fmla="*/ 70 h 80"/>
                      <a:gd name="T18" fmla="*/ 24 w 62"/>
                      <a:gd name="T19" fmla="*/ 76 h 80"/>
                      <a:gd name="T20" fmla="*/ 31 w 62"/>
                      <a:gd name="T21" fmla="*/ 79 h 80"/>
                      <a:gd name="T22" fmla="*/ 37 w 62"/>
                      <a:gd name="T23" fmla="*/ 80 h 80"/>
                      <a:gd name="T24" fmla="*/ 39 w 62"/>
                      <a:gd name="T25" fmla="*/ 80 h 80"/>
                      <a:gd name="T26" fmla="*/ 42 w 62"/>
                      <a:gd name="T27" fmla="*/ 78 h 80"/>
                      <a:gd name="T28" fmla="*/ 43 w 62"/>
                      <a:gd name="T29" fmla="*/ 76 h 80"/>
                      <a:gd name="T30" fmla="*/ 41 w 62"/>
                      <a:gd name="T31" fmla="*/ 72 h 80"/>
                      <a:gd name="T32" fmla="*/ 36 w 62"/>
                      <a:gd name="T33" fmla="*/ 66 h 80"/>
                      <a:gd name="T34" fmla="*/ 26 w 62"/>
                      <a:gd name="T35" fmla="*/ 56 h 80"/>
                      <a:gd name="T36" fmla="*/ 22 w 62"/>
                      <a:gd name="T37" fmla="*/ 51 h 80"/>
                      <a:gd name="T38" fmla="*/ 21 w 62"/>
                      <a:gd name="T39" fmla="*/ 49 h 80"/>
                      <a:gd name="T40" fmla="*/ 21 w 62"/>
                      <a:gd name="T41" fmla="*/ 49 h 80"/>
                      <a:gd name="T42" fmla="*/ 21 w 62"/>
                      <a:gd name="T43" fmla="*/ 49 h 80"/>
                      <a:gd name="T44" fmla="*/ 46 w 62"/>
                      <a:gd name="T45" fmla="*/ 21 h 80"/>
                      <a:gd name="T46" fmla="*/ 57 w 62"/>
                      <a:gd name="T47" fmla="*/ 8 h 80"/>
                      <a:gd name="T48" fmla="*/ 62 w 62"/>
                      <a:gd name="T49" fmla="*/ 3 h 80"/>
                      <a:gd name="T50" fmla="*/ 59 w 62"/>
                      <a:gd name="T51" fmla="*/ 0 h 80"/>
                      <a:gd name="T52" fmla="*/ 18 w 62"/>
                      <a:gd name="T53" fmla="*/ 46 h 80"/>
                      <a:gd name="T54" fmla="*/ 17 w 62"/>
                      <a:gd name="T55" fmla="*/ 49 h 80"/>
                      <a:gd name="T56" fmla="*/ 18 w 62"/>
                      <a:gd name="T57" fmla="*/ 53 h 80"/>
                      <a:gd name="T58" fmla="*/ 23 w 62"/>
                      <a:gd name="T59" fmla="*/ 59 h 80"/>
                      <a:gd name="T60" fmla="*/ 34 w 62"/>
                      <a:gd name="T61" fmla="*/ 69 h 80"/>
                      <a:gd name="T62" fmla="*/ 37 w 62"/>
                      <a:gd name="T63" fmla="*/ 73 h 80"/>
                      <a:gd name="T64" fmla="*/ 39 w 62"/>
                      <a:gd name="T65" fmla="*/ 76 h 80"/>
                      <a:gd name="T66" fmla="*/ 39 w 62"/>
                      <a:gd name="T67" fmla="*/ 76 h 80"/>
                      <a:gd name="T68" fmla="*/ 39 w 62"/>
                      <a:gd name="T69" fmla="*/ 76 h 80"/>
                      <a:gd name="T70" fmla="*/ 38 w 62"/>
                      <a:gd name="T71" fmla="*/ 76 h 80"/>
                      <a:gd name="T72" fmla="*/ 37 w 62"/>
                      <a:gd name="T73" fmla="*/ 76 h 80"/>
                      <a:gd name="T74" fmla="*/ 30 w 62"/>
                      <a:gd name="T75" fmla="*/ 75 h 80"/>
                      <a:gd name="T76" fmla="*/ 16 w 62"/>
                      <a:gd name="T77" fmla="*/ 69 h 80"/>
                      <a:gd name="T78" fmla="*/ 9 w 62"/>
                      <a:gd name="T79" fmla="*/ 66 h 80"/>
                      <a:gd name="T80" fmla="*/ 3 w 62"/>
                      <a:gd name="T81" fmla="*/ 65 h 80"/>
                      <a:gd name="T82" fmla="*/ 2 w 62"/>
                      <a:gd name="T83" fmla="*/ 65 h 80"/>
                      <a:gd name="T84" fmla="*/ 0 w 62"/>
                      <a:gd name="T85" fmla="*/ 67 h 80"/>
                      <a:gd name="T86" fmla="*/ 3 w 62"/>
                      <a:gd name="T87" fmla="*/ 68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2" h="80">
                        <a:moveTo>
                          <a:pt x="3" y="68"/>
                        </a:move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9"/>
                          <a:pt x="3" y="69"/>
                          <a:pt x="3" y="69"/>
                        </a:cubicBez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9"/>
                          <a:pt x="3" y="69"/>
                          <a:pt x="3" y="69"/>
                        </a:cubicBezTo>
                        <a:cubicBezTo>
                          <a:pt x="3" y="69"/>
                          <a:pt x="3" y="69"/>
                          <a:pt x="3" y="69"/>
                        </a:cubicBezTo>
                        <a:cubicBezTo>
                          <a:pt x="3" y="69"/>
                          <a:pt x="3" y="69"/>
                          <a:pt x="3" y="69"/>
                        </a:cubicBezTo>
                        <a:cubicBezTo>
                          <a:pt x="4" y="69"/>
                          <a:pt x="7" y="69"/>
                          <a:pt x="10" y="70"/>
                        </a:cubicBezTo>
                        <a:cubicBezTo>
                          <a:pt x="14" y="72"/>
                          <a:pt x="19" y="74"/>
                          <a:pt x="24" y="76"/>
                        </a:cubicBezTo>
                        <a:cubicBezTo>
                          <a:pt x="26" y="77"/>
                          <a:pt x="29" y="78"/>
                          <a:pt x="31" y="79"/>
                        </a:cubicBezTo>
                        <a:cubicBezTo>
                          <a:pt x="33" y="80"/>
                          <a:pt x="35" y="80"/>
                          <a:pt x="37" y="80"/>
                        </a:cubicBezTo>
                        <a:cubicBezTo>
                          <a:pt x="38" y="80"/>
                          <a:pt x="39" y="80"/>
                          <a:pt x="39" y="80"/>
                        </a:cubicBezTo>
                        <a:cubicBezTo>
                          <a:pt x="40" y="80"/>
                          <a:pt x="41" y="79"/>
                          <a:pt x="42" y="78"/>
                        </a:cubicBezTo>
                        <a:cubicBezTo>
                          <a:pt x="42" y="78"/>
                          <a:pt x="43" y="77"/>
                          <a:pt x="43" y="76"/>
                        </a:cubicBezTo>
                        <a:cubicBezTo>
                          <a:pt x="43" y="74"/>
                          <a:pt x="42" y="73"/>
                          <a:pt x="41" y="72"/>
                        </a:cubicBezTo>
                        <a:cubicBezTo>
                          <a:pt x="40" y="70"/>
                          <a:pt x="38" y="68"/>
                          <a:pt x="36" y="66"/>
                        </a:cubicBezTo>
                        <a:cubicBezTo>
                          <a:pt x="33" y="62"/>
                          <a:pt x="29" y="59"/>
                          <a:pt x="26" y="56"/>
                        </a:cubicBezTo>
                        <a:cubicBezTo>
                          <a:pt x="24" y="54"/>
                          <a:pt x="23" y="53"/>
                          <a:pt x="22" y="51"/>
                        </a:cubicBezTo>
                        <a:cubicBezTo>
                          <a:pt x="21" y="50"/>
                          <a:pt x="21" y="49"/>
                          <a:pt x="21" y="49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6" y="42"/>
                          <a:pt x="37" y="31"/>
                          <a:pt x="46" y="21"/>
                        </a:cubicBezTo>
                        <a:cubicBezTo>
                          <a:pt x="50" y="16"/>
                          <a:pt x="54" y="12"/>
                          <a:pt x="57" y="8"/>
                        </a:cubicBezTo>
                        <a:cubicBezTo>
                          <a:pt x="60" y="5"/>
                          <a:pt x="62" y="3"/>
                          <a:pt x="62" y="3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29" y="33"/>
                          <a:pt x="18" y="46"/>
                        </a:cubicBezTo>
                        <a:cubicBezTo>
                          <a:pt x="17" y="47"/>
                          <a:pt x="17" y="48"/>
                          <a:pt x="17" y="49"/>
                        </a:cubicBezTo>
                        <a:cubicBezTo>
                          <a:pt x="17" y="50"/>
                          <a:pt x="17" y="52"/>
                          <a:pt x="18" y="53"/>
                        </a:cubicBezTo>
                        <a:cubicBezTo>
                          <a:pt x="19" y="55"/>
                          <a:pt x="21" y="57"/>
                          <a:pt x="23" y="59"/>
                        </a:cubicBezTo>
                        <a:cubicBezTo>
                          <a:pt x="27" y="62"/>
                          <a:pt x="31" y="66"/>
                          <a:pt x="34" y="69"/>
                        </a:cubicBezTo>
                        <a:cubicBezTo>
                          <a:pt x="35" y="71"/>
                          <a:pt x="36" y="72"/>
                          <a:pt x="37" y="73"/>
                        </a:cubicBezTo>
                        <a:cubicBezTo>
                          <a:pt x="38" y="74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8" y="76"/>
                          <a:pt x="38" y="76"/>
                          <a:pt x="38" y="76"/>
                        </a:cubicBezTo>
                        <a:cubicBezTo>
                          <a:pt x="38" y="76"/>
                          <a:pt x="38" y="76"/>
                          <a:pt x="37" y="76"/>
                        </a:cubicBezTo>
                        <a:cubicBezTo>
                          <a:pt x="36" y="76"/>
                          <a:pt x="33" y="76"/>
                          <a:pt x="30" y="75"/>
                        </a:cubicBezTo>
                        <a:cubicBezTo>
                          <a:pt x="26" y="73"/>
                          <a:pt x="20" y="71"/>
                          <a:pt x="16" y="69"/>
                        </a:cubicBezTo>
                        <a:cubicBezTo>
                          <a:pt x="13" y="68"/>
                          <a:pt x="11" y="67"/>
                          <a:pt x="9" y="66"/>
                        </a:cubicBezTo>
                        <a:cubicBezTo>
                          <a:pt x="7" y="65"/>
                          <a:pt x="5" y="65"/>
                          <a:pt x="3" y="65"/>
                        </a:cubicBezTo>
                        <a:cubicBezTo>
                          <a:pt x="3" y="65"/>
                          <a:pt x="2" y="65"/>
                          <a:pt x="2" y="65"/>
                        </a:cubicBezTo>
                        <a:cubicBezTo>
                          <a:pt x="1" y="65"/>
                          <a:pt x="0" y="66"/>
                          <a:pt x="0" y="67"/>
                        </a:cubicBezTo>
                        <a:lnTo>
                          <a:pt x="3" y="68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52" name="Freeform 589">
                    <a:extLst>
                      <a:ext uri="{FF2B5EF4-FFF2-40B4-BE49-F238E27FC236}">
                        <a16:creationId xmlns:a16="http://schemas.microsoft.com/office/drawing/2014/main" id="{3A941A0E-8940-40C6-A48F-8813BFAC2A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0963" y="3057525"/>
                    <a:ext cx="49213" cy="52388"/>
                  </a:xfrm>
                  <a:custGeom>
                    <a:avLst/>
                    <a:gdLst>
                      <a:gd name="T0" fmla="*/ 7 w 31"/>
                      <a:gd name="T1" fmla="*/ 0 h 33"/>
                      <a:gd name="T2" fmla="*/ 31 w 31"/>
                      <a:gd name="T3" fmla="*/ 7 h 33"/>
                      <a:gd name="T4" fmla="*/ 23 w 31"/>
                      <a:gd name="T5" fmla="*/ 33 h 33"/>
                      <a:gd name="T6" fmla="*/ 0 w 31"/>
                      <a:gd name="T7" fmla="*/ 26 h 33"/>
                      <a:gd name="T8" fmla="*/ 7 w 31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3">
                        <a:moveTo>
                          <a:pt x="7" y="0"/>
                        </a:moveTo>
                        <a:lnTo>
                          <a:pt x="31" y="7"/>
                        </a:lnTo>
                        <a:lnTo>
                          <a:pt x="23" y="33"/>
                        </a:lnTo>
                        <a:lnTo>
                          <a:pt x="0" y="26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53" name="Freeform 590">
                    <a:extLst>
                      <a:ext uri="{FF2B5EF4-FFF2-40B4-BE49-F238E27FC236}">
                        <a16:creationId xmlns:a16="http://schemas.microsoft.com/office/drawing/2014/main" id="{BFB11239-0A1F-458D-9CBA-FC1BF31A6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3488" y="3117850"/>
                    <a:ext cx="79375" cy="76200"/>
                  </a:xfrm>
                  <a:custGeom>
                    <a:avLst/>
                    <a:gdLst>
                      <a:gd name="T0" fmla="*/ 20 w 21"/>
                      <a:gd name="T1" fmla="*/ 7 h 20"/>
                      <a:gd name="T2" fmla="*/ 19 w 21"/>
                      <a:gd name="T3" fmla="*/ 2 h 20"/>
                      <a:gd name="T4" fmla="*/ 16 w 21"/>
                      <a:gd name="T5" fmla="*/ 1 h 20"/>
                      <a:gd name="T6" fmla="*/ 10 w 21"/>
                      <a:gd name="T7" fmla="*/ 2 h 20"/>
                      <a:gd name="T8" fmla="*/ 2 w 21"/>
                      <a:gd name="T9" fmla="*/ 12 h 20"/>
                      <a:gd name="T10" fmla="*/ 2 w 21"/>
                      <a:gd name="T11" fmla="*/ 17 h 20"/>
                      <a:gd name="T12" fmla="*/ 6 w 21"/>
                      <a:gd name="T13" fmla="*/ 19 h 20"/>
                      <a:gd name="T14" fmla="*/ 11 w 21"/>
                      <a:gd name="T15" fmla="*/ 17 h 20"/>
                      <a:gd name="T16" fmla="*/ 20 w 21"/>
                      <a:gd name="T17" fmla="*/ 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0">
                        <a:moveTo>
                          <a:pt x="20" y="7"/>
                        </a:moveTo>
                        <a:cubicBezTo>
                          <a:pt x="21" y="5"/>
                          <a:pt x="21" y="3"/>
                          <a:pt x="19" y="2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4" y="0"/>
                          <a:pt x="12" y="0"/>
                          <a:pt x="10" y="2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0" y="14"/>
                          <a:pt x="0" y="16"/>
                          <a:pt x="2" y="17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7" y="20"/>
                          <a:pt x="10" y="19"/>
                          <a:pt x="11" y="17"/>
                        </a:cubicBezTo>
                        <a:lnTo>
                          <a:pt x="20" y="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54" name="Freeform 591">
                    <a:extLst>
                      <a:ext uri="{FF2B5EF4-FFF2-40B4-BE49-F238E27FC236}">
                        <a16:creationId xmlns:a16="http://schemas.microsoft.com/office/drawing/2014/main" id="{39C0AF63-BA30-40EB-B2EE-7EC71BC0B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5413" y="3057525"/>
                    <a:ext cx="65088" cy="82550"/>
                  </a:xfrm>
                  <a:custGeom>
                    <a:avLst/>
                    <a:gdLst>
                      <a:gd name="T0" fmla="*/ 5 w 17"/>
                      <a:gd name="T1" fmla="*/ 2 h 22"/>
                      <a:gd name="T2" fmla="*/ 9 w 17"/>
                      <a:gd name="T3" fmla="*/ 1 h 22"/>
                      <a:gd name="T4" fmla="*/ 13 w 17"/>
                      <a:gd name="T5" fmla="*/ 2 h 22"/>
                      <a:gd name="T6" fmla="*/ 16 w 17"/>
                      <a:gd name="T7" fmla="*/ 5 h 22"/>
                      <a:gd name="T8" fmla="*/ 12 w 17"/>
                      <a:gd name="T9" fmla="*/ 20 h 22"/>
                      <a:gd name="T10" fmla="*/ 7 w 17"/>
                      <a:gd name="T11" fmla="*/ 21 h 22"/>
                      <a:gd name="T12" fmla="*/ 4 w 17"/>
                      <a:gd name="T13" fmla="*/ 20 h 22"/>
                      <a:gd name="T14" fmla="*/ 1 w 17"/>
                      <a:gd name="T15" fmla="*/ 17 h 22"/>
                      <a:gd name="T16" fmla="*/ 5 w 17"/>
                      <a:gd name="T17" fmla="*/ 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22">
                        <a:moveTo>
                          <a:pt x="5" y="2"/>
                        </a:moveTo>
                        <a:cubicBezTo>
                          <a:pt x="6" y="0"/>
                          <a:pt x="7" y="0"/>
                          <a:pt x="9" y="1"/>
                        </a:cubicBezTo>
                        <a:cubicBezTo>
                          <a:pt x="10" y="1"/>
                          <a:pt x="12" y="2"/>
                          <a:pt x="13" y="2"/>
                        </a:cubicBezTo>
                        <a:cubicBezTo>
                          <a:pt x="15" y="2"/>
                          <a:pt x="17" y="3"/>
                          <a:pt x="16" y="5"/>
                        </a:cubicBezTo>
                        <a:cubicBezTo>
                          <a:pt x="15" y="9"/>
                          <a:pt x="13" y="16"/>
                          <a:pt x="12" y="20"/>
                        </a:cubicBezTo>
                        <a:cubicBezTo>
                          <a:pt x="11" y="22"/>
                          <a:pt x="9" y="22"/>
                          <a:pt x="7" y="21"/>
                        </a:cubicBezTo>
                        <a:cubicBezTo>
                          <a:pt x="6" y="21"/>
                          <a:pt x="5" y="20"/>
                          <a:pt x="4" y="20"/>
                        </a:cubicBezTo>
                        <a:cubicBezTo>
                          <a:pt x="2" y="20"/>
                          <a:pt x="0" y="19"/>
                          <a:pt x="1" y="17"/>
                        </a:cubicBezTo>
                        <a:cubicBezTo>
                          <a:pt x="2" y="13"/>
                          <a:pt x="4" y="6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82" name="组合 781">
                  <a:extLst>
                    <a:ext uri="{FF2B5EF4-FFF2-40B4-BE49-F238E27FC236}">
                      <a16:creationId xmlns:a16="http://schemas.microsoft.com/office/drawing/2014/main" id="{31B55516-777A-4ADE-848A-5950E21EFA48}"/>
                    </a:ext>
                  </a:extLst>
                </p:cNvPr>
                <p:cNvGrpSpPr/>
                <p:nvPr/>
              </p:nvGrpSpPr>
              <p:grpSpPr>
                <a:xfrm>
                  <a:off x="5496718" y="2863355"/>
                  <a:ext cx="709613" cy="344488"/>
                  <a:chOff x="5805488" y="2844800"/>
                  <a:chExt cx="709613" cy="344488"/>
                </a:xfrm>
              </p:grpSpPr>
              <p:sp>
                <p:nvSpPr>
                  <p:cNvPr id="841" name="Freeform 592">
                    <a:extLst>
                      <a:ext uri="{FF2B5EF4-FFF2-40B4-BE49-F238E27FC236}">
                        <a16:creationId xmlns:a16="http://schemas.microsoft.com/office/drawing/2014/main" id="{25D51614-8961-4985-9A31-A13AF8AC6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37276" y="2943225"/>
                    <a:ext cx="46038" cy="125413"/>
                  </a:xfrm>
                  <a:custGeom>
                    <a:avLst/>
                    <a:gdLst>
                      <a:gd name="T0" fmla="*/ 12 w 12"/>
                      <a:gd name="T1" fmla="*/ 31 h 33"/>
                      <a:gd name="T2" fmla="*/ 12 w 12"/>
                      <a:gd name="T3" fmla="*/ 8 h 33"/>
                      <a:gd name="T4" fmla="*/ 12 w 12"/>
                      <a:gd name="T5" fmla="*/ 8 h 33"/>
                      <a:gd name="T6" fmla="*/ 12 w 12"/>
                      <a:gd name="T7" fmla="*/ 8 h 33"/>
                      <a:gd name="T8" fmla="*/ 11 w 12"/>
                      <a:gd name="T9" fmla="*/ 2 h 33"/>
                      <a:gd name="T10" fmla="*/ 6 w 12"/>
                      <a:gd name="T11" fmla="*/ 0 h 33"/>
                      <a:gd name="T12" fmla="*/ 2 w 12"/>
                      <a:gd name="T13" fmla="*/ 2 h 33"/>
                      <a:gd name="T14" fmla="*/ 0 w 12"/>
                      <a:gd name="T15" fmla="*/ 8 h 33"/>
                      <a:gd name="T16" fmla="*/ 0 w 12"/>
                      <a:gd name="T17" fmla="*/ 31 h 33"/>
                      <a:gd name="T18" fmla="*/ 2 w 12"/>
                      <a:gd name="T19" fmla="*/ 33 h 33"/>
                      <a:gd name="T20" fmla="*/ 4 w 12"/>
                      <a:gd name="T21" fmla="*/ 31 h 33"/>
                      <a:gd name="T22" fmla="*/ 4 w 12"/>
                      <a:gd name="T23" fmla="*/ 8 h 33"/>
                      <a:gd name="T24" fmla="*/ 5 w 12"/>
                      <a:gd name="T25" fmla="*/ 5 h 33"/>
                      <a:gd name="T26" fmla="*/ 6 w 12"/>
                      <a:gd name="T27" fmla="*/ 4 h 33"/>
                      <a:gd name="T28" fmla="*/ 8 w 12"/>
                      <a:gd name="T29" fmla="*/ 5 h 33"/>
                      <a:gd name="T30" fmla="*/ 8 w 12"/>
                      <a:gd name="T31" fmla="*/ 8 h 33"/>
                      <a:gd name="T32" fmla="*/ 8 w 12"/>
                      <a:gd name="T33" fmla="*/ 8 h 33"/>
                      <a:gd name="T34" fmla="*/ 8 w 12"/>
                      <a:gd name="T35" fmla="*/ 8 h 33"/>
                      <a:gd name="T36" fmla="*/ 8 w 12"/>
                      <a:gd name="T37" fmla="*/ 31 h 33"/>
                      <a:gd name="T38" fmla="*/ 10 w 12"/>
                      <a:gd name="T39" fmla="*/ 33 h 33"/>
                      <a:gd name="T40" fmla="*/ 12 w 12"/>
                      <a:gd name="T41" fmla="*/ 3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2" h="33">
                        <a:moveTo>
                          <a:pt x="12" y="31"/>
                        </a:moveTo>
                        <a:cubicBezTo>
                          <a:pt x="12" y="31"/>
                          <a:pt x="12" y="15"/>
                          <a:pt x="12" y="8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5"/>
                          <a:pt x="12" y="4"/>
                          <a:pt x="11" y="2"/>
                        </a:cubicBezTo>
                        <a:cubicBezTo>
                          <a:pt x="9" y="1"/>
                          <a:pt x="8" y="0"/>
                          <a:pt x="6" y="0"/>
                        </a:cubicBezTo>
                        <a:cubicBezTo>
                          <a:pt x="5" y="0"/>
                          <a:pt x="3" y="1"/>
                          <a:pt x="2" y="2"/>
                        </a:cubicBezTo>
                        <a:cubicBezTo>
                          <a:pt x="1" y="4"/>
                          <a:pt x="0" y="5"/>
                          <a:pt x="0" y="8"/>
                        </a:cubicBezTo>
                        <a:cubicBezTo>
                          <a:pt x="0" y="14"/>
                          <a:pt x="0" y="31"/>
                          <a:pt x="0" y="31"/>
                        </a:cubicBezTo>
                        <a:cubicBezTo>
                          <a:pt x="0" y="32"/>
                          <a:pt x="1" y="33"/>
                          <a:pt x="2" y="33"/>
                        </a:cubicBezTo>
                        <a:cubicBezTo>
                          <a:pt x="3" y="33"/>
                          <a:pt x="4" y="32"/>
                          <a:pt x="4" y="31"/>
                        </a:cubicBezTo>
                        <a:cubicBezTo>
                          <a:pt x="4" y="31"/>
                          <a:pt x="4" y="14"/>
                          <a:pt x="4" y="8"/>
                        </a:cubicBezTo>
                        <a:cubicBezTo>
                          <a:pt x="4" y="6"/>
                          <a:pt x="4" y="5"/>
                          <a:pt x="5" y="5"/>
                        </a:cubicBezTo>
                        <a:cubicBezTo>
                          <a:pt x="5" y="4"/>
                          <a:pt x="6" y="4"/>
                          <a:pt x="6" y="4"/>
                        </a:cubicBezTo>
                        <a:cubicBezTo>
                          <a:pt x="7" y="4"/>
                          <a:pt x="7" y="4"/>
                          <a:pt x="8" y="5"/>
                        </a:cubicBezTo>
                        <a:cubicBezTo>
                          <a:pt x="8" y="5"/>
                          <a:pt x="8" y="6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15"/>
                          <a:pt x="8" y="31"/>
                          <a:pt x="8" y="31"/>
                        </a:cubicBezTo>
                        <a:cubicBezTo>
                          <a:pt x="8" y="32"/>
                          <a:pt x="9" y="33"/>
                          <a:pt x="10" y="33"/>
                        </a:cubicBezTo>
                        <a:cubicBezTo>
                          <a:pt x="11" y="33"/>
                          <a:pt x="12" y="32"/>
                          <a:pt x="12" y="31"/>
                        </a:cubicBezTo>
                        <a:close/>
                      </a:path>
                    </a:pathLst>
                  </a:custGeom>
                  <a:solidFill>
                    <a:srgbClr val="866A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2" name="Freeform 593">
                    <a:extLst>
                      <a:ext uri="{FF2B5EF4-FFF2-40B4-BE49-F238E27FC236}">
                        <a16:creationId xmlns:a16="http://schemas.microsoft.com/office/drawing/2014/main" id="{205EFC20-F19B-4753-B950-D5A41989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3963" y="2962275"/>
                    <a:ext cx="95250" cy="41275"/>
                  </a:xfrm>
                  <a:custGeom>
                    <a:avLst/>
                    <a:gdLst>
                      <a:gd name="T0" fmla="*/ 0 w 25"/>
                      <a:gd name="T1" fmla="*/ 11 h 11"/>
                      <a:gd name="T2" fmla="*/ 16 w 25"/>
                      <a:gd name="T3" fmla="*/ 11 h 11"/>
                      <a:gd name="T4" fmla="*/ 17 w 25"/>
                      <a:gd name="T5" fmla="*/ 11 h 11"/>
                      <a:gd name="T6" fmla="*/ 25 w 25"/>
                      <a:gd name="T7" fmla="*/ 7 h 11"/>
                      <a:gd name="T8" fmla="*/ 21 w 25"/>
                      <a:gd name="T9" fmla="*/ 0 h 11"/>
                      <a:gd name="T10" fmla="*/ 14 w 25"/>
                      <a:gd name="T11" fmla="*/ 4 h 11"/>
                      <a:gd name="T12" fmla="*/ 16 w 25"/>
                      <a:gd name="T13" fmla="*/ 7 h 11"/>
                      <a:gd name="T14" fmla="*/ 16 w 25"/>
                      <a:gd name="T15" fmla="*/ 3 h 11"/>
                      <a:gd name="T16" fmla="*/ 0 w 25"/>
                      <a:gd name="T17" fmla="*/ 3 h 11"/>
                      <a:gd name="T18" fmla="*/ 0 w 25"/>
                      <a:gd name="T1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1">
                        <a:moveTo>
                          <a:pt x="0" y="11"/>
                        </a:moveTo>
                        <a:cubicBezTo>
                          <a:pt x="4" y="11"/>
                          <a:pt x="16" y="11"/>
                          <a:pt x="16" y="11"/>
                        </a:cubicBezTo>
                        <a:cubicBezTo>
                          <a:pt x="17" y="11"/>
                          <a:pt x="17" y="11"/>
                          <a:pt x="17" y="11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6" y="7"/>
                          <a:pt x="16" y="7"/>
                          <a:pt x="16" y="7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4" y="3"/>
                          <a:pt x="0" y="3"/>
                        </a:cubicBez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3" name="Freeform 594">
                    <a:extLst>
                      <a:ext uri="{FF2B5EF4-FFF2-40B4-BE49-F238E27FC236}">
                        <a16:creationId xmlns:a16="http://schemas.microsoft.com/office/drawing/2014/main" id="{6B49CA40-200D-45B9-804A-464A046CE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1113" y="2936875"/>
                    <a:ext cx="71438" cy="0"/>
                  </a:xfrm>
                  <a:custGeom>
                    <a:avLst/>
                    <a:gdLst>
                      <a:gd name="T0" fmla="*/ 0 w 45"/>
                      <a:gd name="T1" fmla="*/ 45 w 45"/>
                      <a:gd name="T2" fmla="*/ 0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5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4" name="Line 595">
                    <a:extLst>
                      <a:ext uri="{FF2B5EF4-FFF2-40B4-BE49-F238E27FC236}">
                        <a16:creationId xmlns:a16="http://schemas.microsoft.com/office/drawing/2014/main" id="{CBF8EC5E-C37B-4B4A-A7FE-A2F8526670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61113" y="2936875"/>
                    <a:ext cx="71438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5" name="Rectangle 596">
                    <a:extLst>
                      <a:ext uri="{FF2B5EF4-FFF2-40B4-BE49-F238E27FC236}">
                        <a16:creationId xmlns:a16="http://schemas.microsoft.com/office/drawing/2014/main" id="{CD2047E0-C24E-4408-AE09-91FD65B683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1113" y="2936875"/>
                    <a:ext cx="71438" cy="1588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6" name="Freeform 597">
                    <a:extLst>
                      <a:ext uri="{FF2B5EF4-FFF2-40B4-BE49-F238E27FC236}">
                        <a16:creationId xmlns:a16="http://schemas.microsoft.com/office/drawing/2014/main" id="{1CD6CDBC-2DA5-4264-AC60-35C2FF492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1113" y="2936875"/>
                    <a:ext cx="71438" cy="0"/>
                  </a:xfrm>
                  <a:custGeom>
                    <a:avLst/>
                    <a:gdLst>
                      <a:gd name="T0" fmla="*/ 0 w 45"/>
                      <a:gd name="T1" fmla="*/ 45 w 45"/>
                      <a:gd name="T2" fmla="*/ 45 w 45"/>
                      <a:gd name="T3" fmla="*/ 0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5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7" name="Freeform 598">
                    <a:extLst>
                      <a:ext uri="{FF2B5EF4-FFF2-40B4-BE49-F238E27FC236}">
                        <a16:creationId xmlns:a16="http://schemas.microsoft.com/office/drawing/2014/main" id="{F5D75BA9-FBF7-4D07-B1CC-158D23557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6351" y="2879725"/>
                    <a:ext cx="79375" cy="68263"/>
                  </a:xfrm>
                  <a:custGeom>
                    <a:avLst/>
                    <a:gdLst>
                      <a:gd name="T0" fmla="*/ 5 w 21"/>
                      <a:gd name="T1" fmla="*/ 17 h 18"/>
                      <a:gd name="T2" fmla="*/ 1 w 21"/>
                      <a:gd name="T3" fmla="*/ 15 h 18"/>
                      <a:gd name="T4" fmla="*/ 0 w 21"/>
                      <a:gd name="T5" fmla="*/ 11 h 18"/>
                      <a:gd name="T6" fmla="*/ 3 w 21"/>
                      <a:gd name="T7" fmla="*/ 6 h 18"/>
                      <a:gd name="T8" fmla="*/ 15 w 21"/>
                      <a:gd name="T9" fmla="*/ 1 h 18"/>
                      <a:gd name="T10" fmla="*/ 19 w 21"/>
                      <a:gd name="T11" fmla="*/ 2 h 18"/>
                      <a:gd name="T12" fmla="*/ 20 w 21"/>
                      <a:gd name="T13" fmla="*/ 6 h 18"/>
                      <a:gd name="T14" fmla="*/ 17 w 21"/>
                      <a:gd name="T15" fmla="*/ 11 h 18"/>
                      <a:gd name="T16" fmla="*/ 5 w 21"/>
                      <a:gd name="T17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5" y="17"/>
                        </a:moveTo>
                        <a:cubicBezTo>
                          <a:pt x="3" y="18"/>
                          <a:pt x="1" y="17"/>
                          <a:pt x="1" y="1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9"/>
                          <a:pt x="1" y="7"/>
                          <a:pt x="3" y="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7" y="0"/>
                          <a:pt x="19" y="1"/>
                          <a:pt x="19" y="2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1" y="8"/>
                          <a:pt x="19" y="10"/>
                          <a:pt x="17" y="11"/>
                        </a:cubicBezTo>
                        <a:lnTo>
                          <a:pt x="5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8" name="Freeform 599">
                    <a:extLst>
                      <a:ext uri="{FF2B5EF4-FFF2-40B4-BE49-F238E27FC236}">
                        <a16:creationId xmlns:a16="http://schemas.microsoft.com/office/drawing/2014/main" id="{F2A14D27-FC0A-4C79-9489-CF22C349D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29376" y="2844800"/>
                    <a:ext cx="74613" cy="68263"/>
                  </a:xfrm>
                  <a:custGeom>
                    <a:avLst/>
                    <a:gdLst>
                      <a:gd name="T0" fmla="*/ 19 w 20"/>
                      <a:gd name="T1" fmla="*/ 9 h 18"/>
                      <a:gd name="T2" fmla="*/ 19 w 20"/>
                      <a:gd name="T3" fmla="*/ 7 h 18"/>
                      <a:gd name="T4" fmla="*/ 16 w 20"/>
                      <a:gd name="T5" fmla="*/ 5 h 18"/>
                      <a:gd name="T6" fmla="*/ 18 w 20"/>
                      <a:gd name="T7" fmla="*/ 0 h 18"/>
                      <a:gd name="T8" fmla="*/ 17 w 20"/>
                      <a:gd name="T9" fmla="*/ 0 h 18"/>
                      <a:gd name="T10" fmla="*/ 3 w 20"/>
                      <a:gd name="T11" fmla="*/ 6 h 18"/>
                      <a:gd name="T12" fmla="*/ 0 w 20"/>
                      <a:gd name="T13" fmla="*/ 11 h 18"/>
                      <a:gd name="T14" fmla="*/ 1 w 20"/>
                      <a:gd name="T15" fmla="*/ 15 h 18"/>
                      <a:gd name="T16" fmla="*/ 5 w 20"/>
                      <a:gd name="T17" fmla="*/ 17 h 18"/>
                      <a:gd name="T18" fmla="*/ 19 w 20"/>
                      <a:gd name="T19" fmla="*/ 11 h 18"/>
                      <a:gd name="T20" fmla="*/ 20 w 20"/>
                      <a:gd name="T21" fmla="*/ 10 h 18"/>
                      <a:gd name="T22" fmla="*/ 19 w 20"/>
                      <a:gd name="T2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9" y="9"/>
                        </a:moveTo>
                        <a:cubicBezTo>
                          <a:pt x="19" y="8"/>
                          <a:pt x="19" y="8"/>
                          <a:pt x="19" y="7"/>
                        </a:cubicBezTo>
                        <a:cubicBezTo>
                          <a:pt x="18" y="7"/>
                          <a:pt x="16" y="6"/>
                          <a:pt x="16" y="5"/>
                        </a:cubicBezTo>
                        <a:cubicBezTo>
                          <a:pt x="16" y="3"/>
                          <a:pt x="16" y="1"/>
                          <a:pt x="18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7"/>
                          <a:pt x="0" y="10"/>
                          <a:pt x="0" y="11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2" y="17"/>
                          <a:pt x="4" y="18"/>
                          <a:pt x="5" y="17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0" y="10"/>
                          <a:pt x="19" y="10"/>
                          <a:pt x="19" y="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9" name="Freeform 600">
                    <a:extLst>
                      <a:ext uri="{FF2B5EF4-FFF2-40B4-BE49-F238E27FC236}">
                        <a16:creationId xmlns:a16="http://schemas.microsoft.com/office/drawing/2014/main" id="{EFF36CD0-D21E-4AA0-B893-785B27A0A3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4288" y="2928938"/>
                    <a:ext cx="79375" cy="68263"/>
                  </a:xfrm>
                  <a:custGeom>
                    <a:avLst/>
                    <a:gdLst>
                      <a:gd name="T0" fmla="*/ 4 w 21"/>
                      <a:gd name="T1" fmla="*/ 7 h 18"/>
                      <a:gd name="T2" fmla="*/ 1 w 21"/>
                      <a:gd name="T3" fmla="*/ 12 h 18"/>
                      <a:gd name="T4" fmla="*/ 2 w 21"/>
                      <a:gd name="T5" fmla="*/ 15 h 18"/>
                      <a:gd name="T6" fmla="*/ 6 w 21"/>
                      <a:gd name="T7" fmla="*/ 17 h 18"/>
                      <a:gd name="T8" fmla="*/ 18 w 21"/>
                      <a:gd name="T9" fmla="*/ 12 h 18"/>
                      <a:gd name="T10" fmla="*/ 21 w 21"/>
                      <a:gd name="T11" fmla="*/ 7 h 18"/>
                      <a:gd name="T12" fmla="*/ 20 w 21"/>
                      <a:gd name="T13" fmla="*/ 3 h 18"/>
                      <a:gd name="T14" fmla="*/ 16 w 21"/>
                      <a:gd name="T15" fmla="*/ 1 h 18"/>
                      <a:gd name="T16" fmla="*/ 4 w 21"/>
                      <a:gd name="T17" fmla="*/ 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4" y="7"/>
                        </a:moveTo>
                        <a:cubicBezTo>
                          <a:pt x="2" y="7"/>
                          <a:pt x="0" y="10"/>
                          <a:pt x="1" y="12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7"/>
                          <a:pt x="4" y="18"/>
                          <a:pt x="6" y="17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20" y="11"/>
                          <a:pt x="21" y="9"/>
                          <a:pt x="21" y="7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0" y="1"/>
                          <a:pt x="18" y="0"/>
                          <a:pt x="16" y="1"/>
                        </a:cubicBez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0" name="Freeform 601">
                    <a:extLst>
                      <a:ext uri="{FF2B5EF4-FFF2-40B4-BE49-F238E27FC236}">
                        <a16:creationId xmlns:a16="http://schemas.microsoft.com/office/drawing/2014/main" id="{BDE7F994-F1F9-4BCB-A2C6-D2C74E8DD7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40488" y="2894013"/>
                    <a:ext cx="74613" cy="68263"/>
                  </a:xfrm>
                  <a:custGeom>
                    <a:avLst/>
                    <a:gdLst>
                      <a:gd name="T0" fmla="*/ 17 w 20"/>
                      <a:gd name="T1" fmla="*/ 2 h 18"/>
                      <a:gd name="T2" fmla="*/ 18 w 20"/>
                      <a:gd name="T3" fmla="*/ 4 h 18"/>
                      <a:gd name="T4" fmla="*/ 16 w 20"/>
                      <a:gd name="T5" fmla="*/ 8 h 18"/>
                      <a:gd name="T6" fmla="*/ 20 w 20"/>
                      <a:gd name="T7" fmla="*/ 11 h 18"/>
                      <a:gd name="T8" fmla="*/ 19 w 20"/>
                      <a:gd name="T9" fmla="*/ 11 h 18"/>
                      <a:gd name="T10" fmla="*/ 5 w 20"/>
                      <a:gd name="T11" fmla="*/ 17 h 18"/>
                      <a:gd name="T12" fmla="*/ 1 w 20"/>
                      <a:gd name="T13" fmla="*/ 16 h 18"/>
                      <a:gd name="T14" fmla="*/ 0 w 20"/>
                      <a:gd name="T15" fmla="*/ 12 h 18"/>
                      <a:gd name="T16" fmla="*/ 3 w 20"/>
                      <a:gd name="T17" fmla="*/ 7 h 18"/>
                      <a:gd name="T18" fmla="*/ 17 w 20"/>
                      <a:gd name="T19" fmla="*/ 0 h 18"/>
                      <a:gd name="T20" fmla="*/ 18 w 20"/>
                      <a:gd name="T21" fmla="*/ 0 h 18"/>
                      <a:gd name="T22" fmla="*/ 17 w 20"/>
                      <a:gd name="T23" fmla="*/ 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7" y="2"/>
                        </a:moveTo>
                        <a:cubicBezTo>
                          <a:pt x="18" y="3"/>
                          <a:pt x="18" y="3"/>
                          <a:pt x="18" y="4"/>
                        </a:cubicBezTo>
                        <a:cubicBezTo>
                          <a:pt x="17" y="5"/>
                          <a:pt x="16" y="7"/>
                          <a:pt x="16" y="8"/>
                        </a:cubicBezTo>
                        <a:cubicBezTo>
                          <a:pt x="17" y="10"/>
                          <a:pt x="18" y="11"/>
                          <a:pt x="20" y="11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3" y="18"/>
                          <a:pt x="1" y="18"/>
                          <a:pt x="1" y="16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0"/>
                          <a:pt x="1" y="8"/>
                          <a:pt x="3" y="7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7" y="2"/>
                          <a:pt x="17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1" name="Freeform 602">
                    <a:extLst>
                      <a:ext uri="{FF2B5EF4-FFF2-40B4-BE49-F238E27FC236}">
                        <a16:creationId xmlns:a16="http://schemas.microsoft.com/office/drawing/2014/main" id="{EEDBF13D-EB7D-4E10-B812-845CDED8F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313" y="2967038"/>
                    <a:ext cx="76200" cy="44450"/>
                  </a:xfrm>
                  <a:custGeom>
                    <a:avLst/>
                    <a:gdLst>
                      <a:gd name="T0" fmla="*/ 2 w 20"/>
                      <a:gd name="T1" fmla="*/ 12 h 12"/>
                      <a:gd name="T2" fmla="*/ 0 w 20"/>
                      <a:gd name="T3" fmla="*/ 8 h 12"/>
                      <a:gd name="T4" fmla="*/ 0 w 20"/>
                      <a:gd name="T5" fmla="*/ 4 h 12"/>
                      <a:gd name="T6" fmla="*/ 2 w 20"/>
                      <a:gd name="T7" fmla="*/ 0 h 12"/>
                      <a:gd name="T8" fmla="*/ 18 w 20"/>
                      <a:gd name="T9" fmla="*/ 1 h 12"/>
                      <a:gd name="T10" fmla="*/ 20 w 20"/>
                      <a:gd name="T11" fmla="*/ 4 h 12"/>
                      <a:gd name="T12" fmla="*/ 20 w 20"/>
                      <a:gd name="T13" fmla="*/ 8 h 12"/>
                      <a:gd name="T14" fmla="*/ 18 w 20"/>
                      <a:gd name="T15" fmla="*/ 12 h 12"/>
                      <a:gd name="T16" fmla="*/ 2 w 20"/>
                      <a:gd name="T1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2">
                        <a:moveTo>
                          <a:pt x="2" y="12"/>
                        </a:moveTo>
                        <a:cubicBezTo>
                          <a:pt x="0" y="12"/>
                          <a:pt x="0" y="10"/>
                          <a:pt x="0" y="8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0" y="0"/>
                          <a:pt x="2" y="0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20" y="1"/>
                          <a:pt x="20" y="2"/>
                          <a:pt x="20" y="4"/>
                        </a:cubicBezTo>
                        <a:cubicBezTo>
                          <a:pt x="20" y="5"/>
                          <a:pt x="20" y="7"/>
                          <a:pt x="20" y="8"/>
                        </a:cubicBezTo>
                        <a:cubicBezTo>
                          <a:pt x="20" y="10"/>
                          <a:pt x="20" y="12"/>
                          <a:pt x="18" y="12"/>
                        </a:cubicBezTo>
                        <a:lnTo>
                          <a:pt x="2" y="12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2" name="Freeform 603">
                    <a:extLst>
                      <a:ext uri="{FF2B5EF4-FFF2-40B4-BE49-F238E27FC236}">
                        <a16:creationId xmlns:a16="http://schemas.microsoft.com/office/drawing/2014/main" id="{85B0ADE9-58E3-4069-A863-AB7617B201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3963" y="3030538"/>
                    <a:ext cx="95250" cy="41275"/>
                  </a:xfrm>
                  <a:custGeom>
                    <a:avLst/>
                    <a:gdLst>
                      <a:gd name="T0" fmla="*/ 0 w 25"/>
                      <a:gd name="T1" fmla="*/ 8 h 11"/>
                      <a:gd name="T2" fmla="*/ 15 w 25"/>
                      <a:gd name="T3" fmla="*/ 8 h 11"/>
                      <a:gd name="T4" fmla="*/ 15 w 25"/>
                      <a:gd name="T5" fmla="*/ 4 h 11"/>
                      <a:gd name="T6" fmla="*/ 14 w 25"/>
                      <a:gd name="T7" fmla="*/ 7 h 11"/>
                      <a:gd name="T8" fmla="*/ 21 w 25"/>
                      <a:gd name="T9" fmla="*/ 11 h 11"/>
                      <a:gd name="T10" fmla="*/ 25 w 25"/>
                      <a:gd name="T11" fmla="*/ 4 h 11"/>
                      <a:gd name="T12" fmla="*/ 17 w 25"/>
                      <a:gd name="T13" fmla="*/ 0 h 11"/>
                      <a:gd name="T14" fmla="*/ 16 w 25"/>
                      <a:gd name="T15" fmla="*/ 0 h 11"/>
                      <a:gd name="T16" fmla="*/ 0 w 25"/>
                      <a:gd name="T17" fmla="*/ 0 h 11"/>
                      <a:gd name="T18" fmla="*/ 0 w 25"/>
                      <a:gd name="T19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1">
                        <a:moveTo>
                          <a:pt x="0" y="8"/>
                        </a:moveTo>
                        <a:cubicBezTo>
                          <a:pt x="4" y="8"/>
                          <a:pt x="15" y="8"/>
                          <a:pt x="15" y="8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4" y="7"/>
                          <a:pt x="14" y="7"/>
                          <a:pt x="14" y="7"/>
                        </a:cubicBezTo>
                        <a:cubicBezTo>
                          <a:pt x="21" y="11"/>
                          <a:pt x="21" y="11"/>
                          <a:pt x="21" y="11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4" y="0"/>
                          <a:pt x="0" y="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3" name="Freeform 604">
                    <a:extLst>
                      <a:ext uri="{FF2B5EF4-FFF2-40B4-BE49-F238E27FC236}">
                        <a16:creationId xmlns:a16="http://schemas.microsoft.com/office/drawing/2014/main" id="{31041369-BA83-4DD5-BAB2-AC94614BA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1113" y="3098800"/>
                    <a:ext cx="71438" cy="0"/>
                  </a:xfrm>
                  <a:custGeom>
                    <a:avLst/>
                    <a:gdLst>
                      <a:gd name="T0" fmla="*/ 0 w 45"/>
                      <a:gd name="T1" fmla="*/ 45 w 45"/>
                      <a:gd name="T2" fmla="*/ 0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5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4" name="Line 605">
                    <a:extLst>
                      <a:ext uri="{FF2B5EF4-FFF2-40B4-BE49-F238E27FC236}">
                        <a16:creationId xmlns:a16="http://schemas.microsoft.com/office/drawing/2014/main" id="{C5B658AA-C7B5-4D92-B8EF-9F726B530A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61113" y="3098800"/>
                    <a:ext cx="71438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5" name="Rectangle 606">
                    <a:extLst>
                      <a:ext uri="{FF2B5EF4-FFF2-40B4-BE49-F238E27FC236}">
                        <a16:creationId xmlns:a16="http://schemas.microsoft.com/office/drawing/2014/main" id="{F73B85D2-40AD-4F46-86F9-2C80D8E157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1113" y="3095625"/>
                    <a:ext cx="71438" cy="3175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6" name="Freeform 607">
                    <a:extLst>
                      <a:ext uri="{FF2B5EF4-FFF2-40B4-BE49-F238E27FC236}">
                        <a16:creationId xmlns:a16="http://schemas.microsoft.com/office/drawing/2014/main" id="{0C57FD01-D564-4C99-8970-5722C8443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1113" y="3095625"/>
                    <a:ext cx="71438" cy="3175"/>
                  </a:xfrm>
                  <a:custGeom>
                    <a:avLst/>
                    <a:gdLst>
                      <a:gd name="T0" fmla="*/ 0 w 45"/>
                      <a:gd name="T1" fmla="*/ 2 h 2"/>
                      <a:gd name="T2" fmla="*/ 45 w 45"/>
                      <a:gd name="T3" fmla="*/ 2 h 2"/>
                      <a:gd name="T4" fmla="*/ 45 w 45"/>
                      <a:gd name="T5" fmla="*/ 0 h 2"/>
                      <a:gd name="T6" fmla="*/ 0 w 45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2">
                        <a:moveTo>
                          <a:pt x="0" y="2"/>
                        </a:moveTo>
                        <a:lnTo>
                          <a:pt x="45" y="2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7" name="Freeform 608">
                    <a:extLst>
                      <a:ext uri="{FF2B5EF4-FFF2-40B4-BE49-F238E27FC236}">
                        <a16:creationId xmlns:a16="http://schemas.microsoft.com/office/drawing/2014/main" id="{46A9F3C5-4B8A-428C-AE5A-D49254FBD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29376" y="3121025"/>
                    <a:ext cx="74613" cy="68263"/>
                  </a:xfrm>
                  <a:custGeom>
                    <a:avLst/>
                    <a:gdLst>
                      <a:gd name="T0" fmla="*/ 19 w 20"/>
                      <a:gd name="T1" fmla="*/ 9 h 18"/>
                      <a:gd name="T2" fmla="*/ 19 w 20"/>
                      <a:gd name="T3" fmla="*/ 11 h 18"/>
                      <a:gd name="T4" fmla="*/ 16 w 20"/>
                      <a:gd name="T5" fmla="*/ 13 h 18"/>
                      <a:gd name="T6" fmla="*/ 17 w 20"/>
                      <a:gd name="T7" fmla="*/ 18 h 18"/>
                      <a:gd name="T8" fmla="*/ 17 w 20"/>
                      <a:gd name="T9" fmla="*/ 18 h 18"/>
                      <a:gd name="T10" fmla="*/ 3 w 20"/>
                      <a:gd name="T11" fmla="*/ 12 h 18"/>
                      <a:gd name="T12" fmla="*/ 0 w 20"/>
                      <a:gd name="T13" fmla="*/ 6 h 18"/>
                      <a:gd name="T14" fmla="*/ 1 w 20"/>
                      <a:gd name="T15" fmla="*/ 3 h 18"/>
                      <a:gd name="T16" fmla="*/ 5 w 20"/>
                      <a:gd name="T17" fmla="*/ 1 h 18"/>
                      <a:gd name="T18" fmla="*/ 19 w 20"/>
                      <a:gd name="T19" fmla="*/ 7 h 18"/>
                      <a:gd name="T20" fmla="*/ 20 w 20"/>
                      <a:gd name="T21" fmla="*/ 8 h 18"/>
                      <a:gd name="T22" fmla="*/ 19 w 20"/>
                      <a:gd name="T2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9" y="9"/>
                        </a:moveTo>
                        <a:cubicBezTo>
                          <a:pt x="19" y="10"/>
                          <a:pt x="19" y="10"/>
                          <a:pt x="19" y="11"/>
                        </a:cubicBezTo>
                        <a:cubicBezTo>
                          <a:pt x="17" y="11"/>
                          <a:pt x="16" y="11"/>
                          <a:pt x="16" y="13"/>
                        </a:cubicBezTo>
                        <a:cubicBezTo>
                          <a:pt x="15" y="15"/>
                          <a:pt x="16" y="17"/>
                          <a:pt x="17" y="18"/>
                        </a:cubicBezTo>
                        <a:cubicBezTo>
                          <a:pt x="17" y="18"/>
                          <a:pt x="17" y="18"/>
                          <a:pt x="17" y="18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1" y="11"/>
                          <a:pt x="0" y="8"/>
                          <a:pt x="0" y="6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1"/>
                          <a:pt x="3" y="0"/>
                          <a:pt x="5" y="1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19" y="8"/>
                          <a:pt x="19" y="8"/>
                          <a:pt x="19" y="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8" name="Freeform 609">
                    <a:extLst>
                      <a:ext uri="{FF2B5EF4-FFF2-40B4-BE49-F238E27FC236}">
                        <a16:creationId xmlns:a16="http://schemas.microsoft.com/office/drawing/2014/main" id="{5D5386B5-899B-47D3-8983-779D6A25CB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4288" y="3038475"/>
                    <a:ext cx="79375" cy="68263"/>
                  </a:xfrm>
                  <a:custGeom>
                    <a:avLst/>
                    <a:gdLst>
                      <a:gd name="T0" fmla="*/ 4 w 21"/>
                      <a:gd name="T1" fmla="*/ 11 h 18"/>
                      <a:gd name="T2" fmla="*/ 1 w 21"/>
                      <a:gd name="T3" fmla="*/ 6 h 18"/>
                      <a:gd name="T4" fmla="*/ 2 w 21"/>
                      <a:gd name="T5" fmla="*/ 2 h 18"/>
                      <a:gd name="T6" fmla="*/ 6 w 21"/>
                      <a:gd name="T7" fmla="*/ 1 h 18"/>
                      <a:gd name="T8" fmla="*/ 18 w 21"/>
                      <a:gd name="T9" fmla="*/ 6 h 18"/>
                      <a:gd name="T10" fmla="*/ 21 w 21"/>
                      <a:gd name="T11" fmla="*/ 11 h 18"/>
                      <a:gd name="T12" fmla="*/ 20 w 21"/>
                      <a:gd name="T13" fmla="*/ 15 h 18"/>
                      <a:gd name="T14" fmla="*/ 16 w 21"/>
                      <a:gd name="T15" fmla="*/ 17 h 18"/>
                      <a:gd name="T16" fmla="*/ 4 w 21"/>
                      <a:gd name="T1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4" y="11"/>
                        </a:moveTo>
                        <a:cubicBezTo>
                          <a:pt x="2" y="10"/>
                          <a:pt x="0" y="8"/>
                          <a:pt x="1" y="6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0"/>
                          <a:pt x="4" y="0"/>
                          <a:pt x="6" y="1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20" y="7"/>
                          <a:pt x="21" y="9"/>
                          <a:pt x="21" y="11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7"/>
                          <a:pt x="18" y="18"/>
                          <a:pt x="16" y="17"/>
                        </a:cubicBez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9" name="Freeform 610">
                    <a:extLst>
                      <a:ext uri="{FF2B5EF4-FFF2-40B4-BE49-F238E27FC236}">
                        <a16:creationId xmlns:a16="http://schemas.microsoft.com/office/drawing/2014/main" id="{40D483AC-254E-4B0F-94BA-406A15E2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40488" y="3071813"/>
                    <a:ext cx="74613" cy="68263"/>
                  </a:xfrm>
                  <a:custGeom>
                    <a:avLst/>
                    <a:gdLst>
                      <a:gd name="T0" fmla="*/ 17 w 20"/>
                      <a:gd name="T1" fmla="*/ 16 h 18"/>
                      <a:gd name="T2" fmla="*/ 18 w 20"/>
                      <a:gd name="T3" fmla="*/ 14 h 18"/>
                      <a:gd name="T4" fmla="*/ 16 w 20"/>
                      <a:gd name="T5" fmla="*/ 10 h 18"/>
                      <a:gd name="T6" fmla="*/ 20 w 20"/>
                      <a:gd name="T7" fmla="*/ 7 h 18"/>
                      <a:gd name="T8" fmla="*/ 19 w 20"/>
                      <a:gd name="T9" fmla="*/ 7 h 18"/>
                      <a:gd name="T10" fmla="*/ 5 w 20"/>
                      <a:gd name="T11" fmla="*/ 0 h 18"/>
                      <a:gd name="T12" fmla="*/ 1 w 20"/>
                      <a:gd name="T13" fmla="*/ 2 h 18"/>
                      <a:gd name="T14" fmla="*/ 0 w 20"/>
                      <a:gd name="T15" fmla="*/ 6 h 18"/>
                      <a:gd name="T16" fmla="*/ 3 w 20"/>
                      <a:gd name="T17" fmla="*/ 11 h 18"/>
                      <a:gd name="T18" fmla="*/ 17 w 20"/>
                      <a:gd name="T19" fmla="*/ 17 h 18"/>
                      <a:gd name="T20" fmla="*/ 18 w 20"/>
                      <a:gd name="T21" fmla="*/ 18 h 18"/>
                      <a:gd name="T22" fmla="*/ 17 w 20"/>
                      <a:gd name="T23" fmla="*/ 1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7" y="16"/>
                        </a:moveTo>
                        <a:cubicBezTo>
                          <a:pt x="17" y="15"/>
                          <a:pt x="18" y="15"/>
                          <a:pt x="18" y="14"/>
                        </a:cubicBezTo>
                        <a:cubicBezTo>
                          <a:pt x="17" y="13"/>
                          <a:pt x="16" y="11"/>
                          <a:pt x="16" y="10"/>
                        </a:cubicBezTo>
                        <a:cubicBezTo>
                          <a:pt x="17" y="8"/>
                          <a:pt x="18" y="7"/>
                          <a:pt x="20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1" y="0"/>
                          <a:pt x="1" y="2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8"/>
                          <a:pt x="1" y="10"/>
                          <a:pt x="3" y="11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7" y="17"/>
                          <a:pt x="17" y="16"/>
                          <a:pt x="17" y="16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" name="Freeform 611">
                    <a:extLst>
                      <a:ext uri="{FF2B5EF4-FFF2-40B4-BE49-F238E27FC236}">
                        <a16:creationId xmlns:a16="http://schemas.microsoft.com/office/drawing/2014/main" id="{80788F1F-4C8C-40FF-8E08-57CEA417D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59513" y="3022600"/>
                    <a:ext cx="79375" cy="42863"/>
                  </a:xfrm>
                  <a:custGeom>
                    <a:avLst/>
                    <a:gdLst>
                      <a:gd name="T0" fmla="*/ 3 w 21"/>
                      <a:gd name="T1" fmla="*/ 0 h 11"/>
                      <a:gd name="T2" fmla="*/ 0 w 21"/>
                      <a:gd name="T3" fmla="*/ 4 h 11"/>
                      <a:gd name="T4" fmla="*/ 0 w 21"/>
                      <a:gd name="T5" fmla="*/ 8 h 11"/>
                      <a:gd name="T6" fmla="*/ 3 w 21"/>
                      <a:gd name="T7" fmla="*/ 11 h 11"/>
                      <a:gd name="T8" fmla="*/ 18 w 21"/>
                      <a:gd name="T9" fmla="*/ 11 h 11"/>
                      <a:gd name="T10" fmla="*/ 21 w 21"/>
                      <a:gd name="T11" fmla="*/ 8 h 11"/>
                      <a:gd name="T12" fmla="*/ 21 w 21"/>
                      <a:gd name="T13" fmla="*/ 4 h 11"/>
                      <a:gd name="T14" fmla="*/ 18 w 21"/>
                      <a:gd name="T15" fmla="*/ 0 h 11"/>
                      <a:gd name="T16" fmla="*/ 3 w 21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1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5"/>
                          <a:pt x="0" y="7"/>
                          <a:pt x="0" y="8"/>
                        </a:cubicBezTo>
                        <a:cubicBezTo>
                          <a:pt x="0" y="10"/>
                          <a:pt x="1" y="11"/>
                          <a:pt x="3" y="11"/>
                        </a:cubicBezTo>
                        <a:cubicBezTo>
                          <a:pt x="7" y="11"/>
                          <a:pt x="15" y="11"/>
                          <a:pt x="18" y="11"/>
                        </a:cubicBezTo>
                        <a:cubicBezTo>
                          <a:pt x="21" y="11"/>
                          <a:pt x="21" y="10"/>
                          <a:pt x="21" y="8"/>
                        </a:cubicBezTo>
                        <a:cubicBezTo>
                          <a:pt x="21" y="7"/>
                          <a:pt x="21" y="5"/>
                          <a:pt x="21" y="4"/>
                        </a:cubicBezTo>
                        <a:cubicBezTo>
                          <a:pt x="21" y="2"/>
                          <a:pt x="21" y="0"/>
                          <a:pt x="18" y="0"/>
                        </a:cubicBezTo>
                        <a:cubicBezTo>
                          <a:pt x="15" y="0"/>
                          <a:pt x="7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1" name="Freeform 612">
                    <a:extLst>
                      <a:ext uri="{FF2B5EF4-FFF2-40B4-BE49-F238E27FC236}">
                        <a16:creationId xmlns:a16="http://schemas.microsoft.com/office/drawing/2014/main" id="{D3B67504-A216-4F48-A47A-7C9217F30B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313" y="3022600"/>
                    <a:ext cx="76200" cy="42863"/>
                  </a:xfrm>
                  <a:custGeom>
                    <a:avLst/>
                    <a:gdLst>
                      <a:gd name="T0" fmla="*/ 2 w 20"/>
                      <a:gd name="T1" fmla="*/ 0 h 11"/>
                      <a:gd name="T2" fmla="*/ 0 w 20"/>
                      <a:gd name="T3" fmla="*/ 4 h 11"/>
                      <a:gd name="T4" fmla="*/ 0 w 20"/>
                      <a:gd name="T5" fmla="*/ 8 h 11"/>
                      <a:gd name="T6" fmla="*/ 2 w 20"/>
                      <a:gd name="T7" fmla="*/ 11 h 11"/>
                      <a:gd name="T8" fmla="*/ 18 w 20"/>
                      <a:gd name="T9" fmla="*/ 11 h 11"/>
                      <a:gd name="T10" fmla="*/ 20 w 20"/>
                      <a:gd name="T11" fmla="*/ 8 h 11"/>
                      <a:gd name="T12" fmla="*/ 20 w 20"/>
                      <a:gd name="T13" fmla="*/ 4 h 11"/>
                      <a:gd name="T14" fmla="*/ 18 w 20"/>
                      <a:gd name="T15" fmla="*/ 0 h 11"/>
                      <a:gd name="T16" fmla="*/ 2 w 20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1">
                        <a:moveTo>
                          <a:pt x="2" y="0"/>
                        </a:moveTo>
                        <a:cubicBezTo>
                          <a:pt x="0" y="0"/>
                          <a:pt x="0" y="2"/>
                          <a:pt x="0" y="4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10"/>
                          <a:pt x="0" y="11"/>
                          <a:pt x="2" y="11"/>
                        </a:cubicBezTo>
                        <a:cubicBezTo>
                          <a:pt x="18" y="11"/>
                          <a:pt x="18" y="11"/>
                          <a:pt x="18" y="11"/>
                        </a:cubicBezTo>
                        <a:cubicBezTo>
                          <a:pt x="20" y="11"/>
                          <a:pt x="20" y="10"/>
                          <a:pt x="20" y="8"/>
                        </a:cubicBezTo>
                        <a:cubicBezTo>
                          <a:pt x="20" y="7"/>
                          <a:pt x="20" y="5"/>
                          <a:pt x="20" y="4"/>
                        </a:cubicBezTo>
                        <a:cubicBezTo>
                          <a:pt x="20" y="2"/>
                          <a:pt x="20" y="0"/>
                          <a:pt x="18" y="0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2" name="Freeform 613">
                    <a:extLst>
                      <a:ext uri="{FF2B5EF4-FFF2-40B4-BE49-F238E27FC236}">
                        <a16:creationId xmlns:a16="http://schemas.microsoft.com/office/drawing/2014/main" id="{F3293D4F-3551-42EA-B60D-05FF2CCC8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0001" y="2989263"/>
                    <a:ext cx="0" cy="57150"/>
                  </a:xfrm>
                  <a:custGeom>
                    <a:avLst/>
                    <a:gdLst>
                      <a:gd name="T0" fmla="*/ 0 h 36"/>
                      <a:gd name="T1" fmla="*/ 36 h 36"/>
                      <a:gd name="T2" fmla="*/ 0 h 3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6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3" name="Line 614">
                    <a:extLst>
                      <a:ext uri="{FF2B5EF4-FFF2-40B4-BE49-F238E27FC236}">
                        <a16:creationId xmlns:a16="http://schemas.microsoft.com/office/drawing/2014/main" id="{1822519B-B95E-4FF6-BCCC-FA0A2068C8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50001" y="2989263"/>
                    <a:ext cx="0" cy="5715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4" name="Rectangle 615">
                    <a:extLst>
                      <a:ext uri="{FF2B5EF4-FFF2-40B4-BE49-F238E27FC236}">
                        <a16:creationId xmlns:a16="http://schemas.microsoft.com/office/drawing/2014/main" id="{E0F381BB-D89F-4F78-B2FA-98137C5C27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2063" y="2989263"/>
                    <a:ext cx="14288" cy="57150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5" name="Freeform 616">
                    <a:extLst>
                      <a:ext uri="{FF2B5EF4-FFF2-40B4-BE49-F238E27FC236}">
                        <a16:creationId xmlns:a16="http://schemas.microsoft.com/office/drawing/2014/main" id="{B1B1566B-6B56-40CF-96B7-9258B15059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2989263"/>
                    <a:ext cx="14288" cy="57150"/>
                  </a:xfrm>
                  <a:custGeom>
                    <a:avLst/>
                    <a:gdLst>
                      <a:gd name="T0" fmla="*/ 0 w 9"/>
                      <a:gd name="T1" fmla="*/ 0 h 36"/>
                      <a:gd name="T2" fmla="*/ 0 w 9"/>
                      <a:gd name="T3" fmla="*/ 36 h 36"/>
                      <a:gd name="T4" fmla="*/ 9 w 9"/>
                      <a:gd name="T5" fmla="*/ 36 h 36"/>
                      <a:gd name="T6" fmla="*/ 9 w 9"/>
                      <a:gd name="T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36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9" y="36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6" name="Freeform 617">
                    <a:extLst>
                      <a:ext uri="{FF2B5EF4-FFF2-40B4-BE49-F238E27FC236}">
                        <a16:creationId xmlns:a16="http://schemas.microsoft.com/office/drawing/2014/main" id="{4CC60595-5F08-4E36-AECF-55862A695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54726" y="2954338"/>
                    <a:ext cx="317500" cy="166688"/>
                  </a:xfrm>
                  <a:custGeom>
                    <a:avLst/>
                    <a:gdLst>
                      <a:gd name="T0" fmla="*/ 81 w 84"/>
                      <a:gd name="T1" fmla="*/ 40 h 44"/>
                      <a:gd name="T2" fmla="*/ 81 w 84"/>
                      <a:gd name="T3" fmla="*/ 40 h 44"/>
                      <a:gd name="T4" fmla="*/ 82 w 84"/>
                      <a:gd name="T5" fmla="*/ 40 h 44"/>
                      <a:gd name="T6" fmla="*/ 81 w 84"/>
                      <a:gd name="T7" fmla="*/ 40 h 44"/>
                      <a:gd name="T8" fmla="*/ 81 w 84"/>
                      <a:gd name="T9" fmla="*/ 40 h 44"/>
                      <a:gd name="T10" fmla="*/ 82 w 84"/>
                      <a:gd name="T11" fmla="*/ 40 h 44"/>
                      <a:gd name="T12" fmla="*/ 82 w 84"/>
                      <a:gd name="T13" fmla="*/ 40 h 44"/>
                      <a:gd name="T14" fmla="*/ 82 w 84"/>
                      <a:gd name="T15" fmla="*/ 40 h 44"/>
                      <a:gd name="T16" fmla="*/ 82 w 84"/>
                      <a:gd name="T17" fmla="*/ 40 h 44"/>
                      <a:gd name="T18" fmla="*/ 82 w 84"/>
                      <a:gd name="T19" fmla="*/ 40 h 44"/>
                      <a:gd name="T20" fmla="*/ 82 w 84"/>
                      <a:gd name="T21" fmla="*/ 40 h 44"/>
                      <a:gd name="T22" fmla="*/ 81 w 84"/>
                      <a:gd name="T23" fmla="*/ 37 h 44"/>
                      <a:gd name="T24" fmla="*/ 82 w 84"/>
                      <a:gd name="T25" fmla="*/ 24 h 44"/>
                      <a:gd name="T26" fmla="*/ 84 w 84"/>
                      <a:gd name="T27" fmla="*/ 10 h 44"/>
                      <a:gd name="T28" fmla="*/ 83 w 84"/>
                      <a:gd name="T29" fmla="*/ 4 h 44"/>
                      <a:gd name="T30" fmla="*/ 82 w 84"/>
                      <a:gd name="T31" fmla="*/ 2 h 44"/>
                      <a:gd name="T32" fmla="*/ 80 w 84"/>
                      <a:gd name="T33" fmla="*/ 0 h 44"/>
                      <a:gd name="T34" fmla="*/ 79 w 84"/>
                      <a:gd name="T35" fmla="*/ 0 h 44"/>
                      <a:gd name="T36" fmla="*/ 75 w 84"/>
                      <a:gd name="T37" fmla="*/ 2 h 44"/>
                      <a:gd name="T38" fmla="*/ 70 w 84"/>
                      <a:gd name="T39" fmla="*/ 9 h 44"/>
                      <a:gd name="T40" fmla="*/ 63 w 84"/>
                      <a:gd name="T41" fmla="*/ 22 h 44"/>
                      <a:gd name="T42" fmla="*/ 59 w 84"/>
                      <a:gd name="T43" fmla="*/ 27 h 44"/>
                      <a:gd name="T44" fmla="*/ 58 w 84"/>
                      <a:gd name="T45" fmla="*/ 28 h 44"/>
                      <a:gd name="T46" fmla="*/ 58 w 84"/>
                      <a:gd name="T47" fmla="*/ 28 h 44"/>
                      <a:gd name="T48" fmla="*/ 58 w 84"/>
                      <a:gd name="T49" fmla="*/ 28 h 44"/>
                      <a:gd name="T50" fmla="*/ 24 w 84"/>
                      <a:gd name="T51" fmla="*/ 12 h 44"/>
                      <a:gd name="T52" fmla="*/ 9 w 84"/>
                      <a:gd name="T53" fmla="*/ 5 h 44"/>
                      <a:gd name="T54" fmla="*/ 2 w 84"/>
                      <a:gd name="T55" fmla="*/ 2 h 44"/>
                      <a:gd name="T56" fmla="*/ 0 w 84"/>
                      <a:gd name="T57" fmla="*/ 5 h 44"/>
                      <a:gd name="T58" fmla="*/ 56 w 84"/>
                      <a:gd name="T59" fmla="*/ 32 h 44"/>
                      <a:gd name="T60" fmla="*/ 58 w 84"/>
                      <a:gd name="T61" fmla="*/ 32 h 44"/>
                      <a:gd name="T62" fmla="*/ 61 w 84"/>
                      <a:gd name="T63" fmla="*/ 31 h 44"/>
                      <a:gd name="T64" fmla="*/ 66 w 84"/>
                      <a:gd name="T65" fmla="*/ 24 h 44"/>
                      <a:gd name="T66" fmla="*/ 74 w 84"/>
                      <a:gd name="T67" fmla="*/ 10 h 44"/>
                      <a:gd name="T68" fmla="*/ 77 w 84"/>
                      <a:gd name="T69" fmla="*/ 5 h 44"/>
                      <a:gd name="T70" fmla="*/ 78 w 84"/>
                      <a:gd name="T71" fmla="*/ 4 h 44"/>
                      <a:gd name="T72" fmla="*/ 79 w 84"/>
                      <a:gd name="T73" fmla="*/ 4 h 44"/>
                      <a:gd name="T74" fmla="*/ 79 w 84"/>
                      <a:gd name="T75" fmla="*/ 4 h 44"/>
                      <a:gd name="T76" fmla="*/ 79 w 84"/>
                      <a:gd name="T77" fmla="*/ 4 h 44"/>
                      <a:gd name="T78" fmla="*/ 80 w 84"/>
                      <a:gd name="T79" fmla="*/ 10 h 44"/>
                      <a:gd name="T80" fmla="*/ 79 w 84"/>
                      <a:gd name="T81" fmla="*/ 23 h 44"/>
                      <a:gd name="T82" fmla="*/ 77 w 84"/>
                      <a:gd name="T83" fmla="*/ 37 h 44"/>
                      <a:gd name="T84" fmla="*/ 78 w 84"/>
                      <a:gd name="T85" fmla="*/ 41 h 44"/>
                      <a:gd name="T86" fmla="*/ 78 w 84"/>
                      <a:gd name="T87" fmla="*/ 42 h 44"/>
                      <a:gd name="T88" fmla="*/ 80 w 84"/>
                      <a:gd name="T89" fmla="*/ 44 h 44"/>
                      <a:gd name="T90" fmla="*/ 81 w 84"/>
                      <a:gd name="T91" fmla="*/ 4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4" h="44">
                        <a:moveTo>
                          <a:pt x="81" y="40"/>
                        </a:move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1" y="39"/>
                          <a:pt x="81" y="37"/>
                        </a:cubicBezTo>
                        <a:cubicBezTo>
                          <a:pt x="81" y="34"/>
                          <a:pt x="82" y="29"/>
                          <a:pt x="82" y="24"/>
                        </a:cubicBezTo>
                        <a:cubicBezTo>
                          <a:pt x="83" y="19"/>
                          <a:pt x="84" y="14"/>
                          <a:pt x="84" y="10"/>
                        </a:cubicBezTo>
                        <a:cubicBezTo>
                          <a:pt x="84" y="8"/>
                          <a:pt x="84" y="6"/>
                          <a:pt x="83" y="4"/>
                        </a:cubicBezTo>
                        <a:cubicBezTo>
                          <a:pt x="83" y="3"/>
                          <a:pt x="83" y="3"/>
                          <a:pt x="82" y="2"/>
                        </a:cubicBezTo>
                        <a:cubicBezTo>
                          <a:pt x="82" y="1"/>
                          <a:pt x="81" y="1"/>
                          <a:pt x="80" y="0"/>
                        </a:cubicBezTo>
                        <a:cubicBezTo>
                          <a:pt x="80" y="0"/>
                          <a:pt x="79" y="0"/>
                          <a:pt x="79" y="0"/>
                        </a:cubicBezTo>
                        <a:cubicBezTo>
                          <a:pt x="77" y="0"/>
                          <a:pt x="76" y="1"/>
                          <a:pt x="75" y="2"/>
                        </a:cubicBezTo>
                        <a:cubicBezTo>
                          <a:pt x="73" y="3"/>
                          <a:pt x="71" y="6"/>
                          <a:pt x="70" y="9"/>
                        </a:cubicBezTo>
                        <a:cubicBezTo>
                          <a:pt x="67" y="13"/>
                          <a:pt x="65" y="18"/>
                          <a:pt x="63" y="22"/>
                        </a:cubicBezTo>
                        <a:cubicBezTo>
                          <a:pt x="61" y="24"/>
                          <a:pt x="60" y="26"/>
                          <a:pt x="59" y="27"/>
                        </a:cubicBezTo>
                        <a:cubicBezTo>
                          <a:pt x="59" y="28"/>
                          <a:pt x="58" y="28"/>
                          <a:pt x="58" y="28"/>
                        </a:cubicBezTo>
                        <a:cubicBezTo>
                          <a:pt x="58" y="28"/>
                          <a:pt x="58" y="28"/>
                          <a:pt x="58" y="28"/>
                        </a:cubicBezTo>
                        <a:cubicBezTo>
                          <a:pt x="58" y="28"/>
                          <a:pt x="58" y="28"/>
                          <a:pt x="58" y="28"/>
                        </a:cubicBezTo>
                        <a:cubicBezTo>
                          <a:pt x="50" y="25"/>
                          <a:pt x="36" y="18"/>
                          <a:pt x="24" y="12"/>
                        </a:cubicBezTo>
                        <a:cubicBezTo>
                          <a:pt x="18" y="9"/>
                          <a:pt x="13" y="7"/>
                          <a:pt x="9" y="5"/>
                        </a:cubicBezTo>
                        <a:cubicBezTo>
                          <a:pt x="5" y="3"/>
                          <a:pt x="2" y="2"/>
                          <a:pt x="2" y="2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40" y="25"/>
                          <a:pt x="56" y="32"/>
                        </a:cubicBezTo>
                        <a:cubicBezTo>
                          <a:pt x="56" y="32"/>
                          <a:pt x="57" y="32"/>
                          <a:pt x="58" y="32"/>
                        </a:cubicBezTo>
                        <a:cubicBezTo>
                          <a:pt x="59" y="32"/>
                          <a:pt x="60" y="32"/>
                          <a:pt x="61" y="31"/>
                        </a:cubicBezTo>
                        <a:cubicBezTo>
                          <a:pt x="63" y="29"/>
                          <a:pt x="65" y="26"/>
                          <a:pt x="66" y="24"/>
                        </a:cubicBezTo>
                        <a:cubicBezTo>
                          <a:pt x="69" y="19"/>
                          <a:pt x="71" y="14"/>
                          <a:pt x="74" y="10"/>
                        </a:cubicBezTo>
                        <a:cubicBezTo>
                          <a:pt x="75" y="8"/>
                          <a:pt x="76" y="6"/>
                          <a:pt x="77" y="5"/>
                        </a:cubicBezTo>
                        <a:cubicBezTo>
                          <a:pt x="77" y="5"/>
                          <a:pt x="78" y="4"/>
                          <a:pt x="78" y="4"/>
                        </a:cubicBezTo>
                        <a:cubicBezTo>
                          <a:pt x="79" y="4"/>
                          <a:pt x="79" y="4"/>
                          <a:pt x="79" y="4"/>
                        </a:cubicBezTo>
                        <a:cubicBezTo>
                          <a:pt x="79" y="4"/>
                          <a:pt x="79" y="4"/>
                          <a:pt x="79" y="4"/>
                        </a:cubicBezTo>
                        <a:cubicBezTo>
                          <a:pt x="79" y="4"/>
                          <a:pt x="79" y="4"/>
                          <a:pt x="79" y="4"/>
                        </a:cubicBezTo>
                        <a:cubicBezTo>
                          <a:pt x="79" y="5"/>
                          <a:pt x="80" y="7"/>
                          <a:pt x="80" y="10"/>
                        </a:cubicBezTo>
                        <a:cubicBezTo>
                          <a:pt x="80" y="13"/>
                          <a:pt x="79" y="19"/>
                          <a:pt x="79" y="23"/>
                        </a:cubicBezTo>
                        <a:cubicBezTo>
                          <a:pt x="78" y="28"/>
                          <a:pt x="77" y="33"/>
                          <a:pt x="77" y="37"/>
                        </a:cubicBezTo>
                        <a:cubicBezTo>
                          <a:pt x="77" y="38"/>
                          <a:pt x="77" y="40"/>
                          <a:pt x="78" y="41"/>
                        </a:cubicBezTo>
                        <a:cubicBezTo>
                          <a:pt x="78" y="41"/>
                          <a:pt x="78" y="42"/>
                          <a:pt x="78" y="42"/>
                        </a:cubicBezTo>
                        <a:cubicBezTo>
                          <a:pt x="79" y="43"/>
                          <a:pt x="80" y="43"/>
                          <a:pt x="80" y="44"/>
                        </a:cubicBezTo>
                        <a:lnTo>
                          <a:pt x="81" y="40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7" name="Rectangle 618">
                    <a:extLst>
                      <a:ext uri="{FF2B5EF4-FFF2-40B4-BE49-F238E27FC236}">
                        <a16:creationId xmlns:a16="http://schemas.microsoft.com/office/drawing/2014/main" id="{BA0B660D-4EFD-4B83-9018-DCC88F7ADA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6976" y="3022600"/>
                    <a:ext cx="42863" cy="42863"/>
                  </a:xfrm>
                  <a:prstGeom prst="rect">
                    <a:avLst/>
                  </a:pr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8" name="Freeform 619">
                    <a:extLst>
                      <a:ext uri="{FF2B5EF4-FFF2-40B4-BE49-F238E27FC236}">
                        <a16:creationId xmlns:a16="http://schemas.microsoft.com/office/drawing/2014/main" id="{1A8C7AF0-1A53-4401-A41B-2C467CDD79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3176" y="3087688"/>
                    <a:ext cx="79375" cy="68263"/>
                  </a:xfrm>
                  <a:custGeom>
                    <a:avLst/>
                    <a:gdLst>
                      <a:gd name="T0" fmla="*/ 6 w 21"/>
                      <a:gd name="T1" fmla="*/ 1 h 18"/>
                      <a:gd name="T2" fmla="*/ 2 w 21"/>
                      <a:gd name="T3" fmla="*/ 3 h 18"/>
                      <a:gd name="T4" fmla="*/ 1 w 21"/>
                      <a:gd name="T5" fmla="*/ 7 h 18"/>
                      <a:gd name="T6" fmla="*/ 4 w 21"/>
                      <a:gd name="T7" fmla="*/ 12 h 18"/>
                      <a:gd name="T8" fmla="*/ 16 w 21"/>
                      <a:gd name="T9" fmla="*/ 17 h 18"/>
                      <a:gd name="T10" fmla="*/ 20 w 21"/>
                      <a:gd name="T11" fmla="*/ 15 h 18"/>
                      <a:gd name="T12" fmla="*/ 21 w 21"/>
                      <a:gd name="T13" fmla="*/ 12 h 18"/>
                      <a:gd name="T14" fmla="*/ 18 w 21"/>
                      <a:gd name="T15" fmla="*/ 7 h 18"/>
                      <a:gd name="T16" fmla="*/ 6 w 21"/>
                      <a:gd name="T17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6" y="1"/>
                        </a:moveTo>
                        <a:cubicBezTo>
                          <a:pt x="4" y="0"/>
                          <a:pt x="2" y="1"/>
                          <a:pt x="2" y="3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9"/>
                          <a:pt x="2" y="11"/>
                          <a:pt x="4" y="12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ubicBezTo>
                          <a:pt x="18" y="18"/>
                          <a:pt x="20" y="17"/>
                          <a:pt x="20" y="15"/>
                        </a:cubicBezTo>
                        <a:cubicBezTo>
                          <a:pt x="21" y="12"/>
                          <a:pt x="21" y="12"/>
                          <a:pt x="21" y="12"/>
                        </a:cubicBezTo>
                        <a:cubicBezTo>
                          <a:pt x="21" y="10"/>
                          <a:pt x="20" y="7"/>
                          <a:pt x="18" y="7"/>
                        </a:cubicBez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9" name="Freeform 620">
                    <a:extLst>
                      <a:ext uri="{FF2B5EF4-FFF2-40B4-BE49-F238E27FC236}">
                        <a16:creationId xmlns:a16="http://schemas.microsoft.com/office/drawing/2014/main" id="{5EFB389F-AC27-434C-A194-44BB9C8401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59513" y="2967038"/>
                    <a:ext cx="79375" cy="44450"/>
                  </a:xfrm>
                  <a:custGeom>
                    <a:avLst/>
                    <a:gdLst>
                      <a:gd name="T0" fmla="*/ 3 w 21"/>
                      <a:gd name="T1" fmla="*/ 12 h 12"/>
                      <a:gd name="T2" fmla="*/ 0 w 21"/>
                      <a:gd name="T3" fmla="*/ 8 h 12"/>
                      <a:gd name="T4" fmla="*/ 0 w 21"/>
                      <a:gd name="T5" fmla="*/ 4 h 12"/>
                      <a:gd name="T6" fmla="*/ 3 w 21"/>
                      <a:gd name="T7" fmla="*/ 0 h 12"/>
                      <a:gd name="T8" fmla="*/ 19 w 21"/>
                      <a:gd name="T9" fmla="*/ 1 h 12"/>
                      <a:gd name="T10" fmla="*/ 21 w 21"/>
                      <a:gd name="T11" fmla="*/ 4 h 12"/>
                      <a:gd name="T12" fmla="*/ 21 w 21"/>
                      <a:gd name="T13" fmla="*/ 8 h 12"/>
                      <a:gd name="T14" fmla="*/ 18 w 21"/>
                      <a:gd name="T15" fmla="*/ 12 h 12"/>
                      <a:gd name="T16" fmla="*/ 3 w 21"/>
                      <a:gd name="T1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2">
                        <a:moveTo>
                          <a:pt x="3" y="12"/>
                        </a:moveTo>
                        <a:cubicBezTo>
                          <a:pt x="1" y="12"/>
                          <a:pt x="0" y="10"/>
                          <a:pt x="0" y="8"/>
                        </a:cubicBezTo>
                        <a:cubicBezTo>
                          <a:pt x="0" y="7"/>
                          <a:pt x="0" y="5"/>
                          <a:pt x="0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7" y="1"/>
                          <a:pt x="15" y="1"/>
                          <a:pt x="19" y="1"/>
                        </a:cubicBezTo>
                        <a:cubicBezTo>
                          <a:pt x="21" y="1"/>
                          <a:pt x="21" y="2"/>
                          <a:pt x="21" y="4"/>
                        </a:cubicBezTo>
                        <a:cubicBezTo>
                          <a:pt x="21" y="5"/>
                          <a:pt x="21" y="7"/>
                          <a:pt x="21" y="8"/>
                        </a:cubicBezTo>
                        <a:cubicBezTo>
                          <a:pt x="21" y="10"/>
                          <a:pt x="21" y="12"/>
                          <a:pt x="18" y="12"/>
                        </a:cubicBezTo>
                        <a:cubicBezTo>
                          <a:pt x="15" y="12"/>
                          <a:pt x="7" y="12"/>
                          <a:pt x="3" y="1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0" name="Freeform 621">
                    <a:extLst>
                      <a:ext uri="{FF2B5EF4-FFF2-40B4-BE49-F238E27FC236}">
                        <a16:creationId xmlns:a16="http://schemas.microsoft.com/office/drawing/2014/main" id="{04F78213-A628-4B8F-8B37-E97EBC1A4A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22963" y="3030538"/>
                    <a:ext cx="93663" cy="41275"/>
                  </a:xfrm>
                  <a:custGeom>
                    <a:avLst/>
                    <a:gdLst>
                      <a:gd name="T0" fmla="*/ 25 w 25"/>
                      <a:gd name="T1" fmla="*/ 0 h 11"/>
                      <a:gd name="T2" fmla="*/ 10 w 25"/>
                      <a:gd name="T3" fmla="*/ 0 h 11"/>
                      <a:gd name="T4" fmla="*/ 9 w 25"/>
                      <a:gd name="T5" fmla="*/ 0 h 11"/>
                      <a:gd name="T6" fmla="*/ 0 w 25"/>
                      <a:gd name="T7" fmla="*/ 4 h 11"/>
                      <a:gd name="T8" fmla="*/ 4 w 25"/>
                      <a:gd name="T9" fmla="*/ 11 h 11"/>
                      <a:gd name="T10" fmla="*/ 12 w 25"/>
                      <a:gd name="T11" fmla="*/ 7 h 11"/>
                      <a:gd name="T12" fmla="*/ 10 w 25"/>
                      <a:gd name="T13" fmla="*/ 4 h 11"/>
                      <a:gd name="T14" fmla="*/ 10 w 25"/>
                      <a:gd name="T15" fmla="*/ 8 h 11"/>
                      <a:gd name="T16" fmla="*/ 25 w 25"/>
                      <a:gd name="T17" fmla="*/ 8 h 11"/>
                      <a:gd name="T18" fmla="*/ 25 w 25"/>
                      <a:gd name="T1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1">
                        <a:moveTo>
                          <a:pt x="25" y="0"/>
                        </a:moveTo>
                        <a:cubicBezTo>
                          <a:pt x="21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8"/>
                          <a:pt x="21" y="8"/>
                          <a:pt x="25" y="8"/>
                        </a:cubicBez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1" name="Freeform 622">
                    <a:extLst>
                      <a:ext uri="{FF2B5EF4-FFF2-40B4-BE49-F238E27FC236}">
                        <a16:creationId xmlns:a16="http://schemas.microsoft.com/office/drawing/2014/main" id="{4A92CDF1-91BA-4A25-9D77-D78199027C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3098800"/>
                    <a:ext cx="71438" cy="0"/>
                  </a:xfrm>
                  <a:custGeom>
                    <a:avLst/>
                    <a:gdLst>
                      <a:gd name="T0" fmla="*/ 45 w 45"/>
                      <a:gd name="T1" fmla="*/ 0 w 45"/>
                      <a:gd name="T2" fmla="*/ 45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5">
                        <a:moveTo>
                          <a:pt x="45" y="0"/>
                        </a:moveTo>
                        <a:lnTo>
                          <a:pt x="0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2" name="Line 623">
                    <a:extLst>
                      <a:ext uri="{FF2B5EF4-FFF2-40B4-BE49-F238E27FC236}">
                        <a16:creationId xmlns:a16="http://schemas.microsoft.com/office/drawing/2014/main" id="{4ECBF7EB-38C5-477E-A3E4-7C9FF55933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9626" y="3098800"/>
                    <a:ext cx="71438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3" name="Rectangle 624">
                    <a:extLst>
                      <a:ext uri="{FF2B5EF4-FFF2-40B4-BE49-F238E27FC236}">
                        <a16:creationId xmlns:a16="http://schemas.microsoft.com/office/drawing/2014/main" id="{23BE6210-364E-49BE-96E8-77EEEF330F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89626" y="3095625"/>
                    <a:ext cx="71438" cy="3175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4" name="Freeform 625">
                    <a:extLst>
                      <a:ext uri="{FF2B5EF4-FFF2-40B4-BE49-F238E27FC236}">
                        <a16:creationId xmlns:a16="http://schemas.microsoft.com/office/drawing/2014/main" id="{96DB0958-7601-410D-B983-0FD4EB738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3095625"/>
                    <a:ext cx="71438" cy="3175"/>
                  </a:xfrm>
                  <a:custGeom>
                    <a:avLst/>
                    <a:gdLst>
                      <a:gd name="T0" fmla="*/ 45 w 45"/>
                      <a:gd name="T1" fmla="*/ 0 h 2"/>
                      <a:gd name="T2" fmla="*/ 0 w 45"/>
                      <a:gd name="T3" fmla="*/ 0 h 2"/>
                      <a:gd name="T4" fmla="*/ 0 w 45"/>
                      <a:gd name="T5" fmla="*/ 2 h 2"/>
                      <a:gd name="T6" fmla="*/ 45 w 45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2">
                        <a:moveTo>
                          <a:pt x="45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45" y="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5" name="Freeform 626">
                    <a:extLst>
                      <a:ext uri="{FF2B5EF4-FFF2-40B4-BE49-F238E27FC236}">
                        <a16:creationId xmlns:a16="http://schemas.microsoft.com/office/drawing/2014/main" id="{CC1CF0DA-0ADC-4C06-AD3C-11E650101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3087688"/>
                    <a:ext cx="77788" cy="68263"/>
                  </a:xfrm>
                  <a:custGeom>
                    <a:avLst/>
                    <a:gdLst>
                      <a:gd name="T0" fmla="*/ 15 w 21"/>
                      <a:gd name="T1" fmla="*/ 1 h 18"/>
                      <a:gd name="T2" fmla="*/ 19 w 21"/>
                      <a:gd name="T3" fmla="*/ 3 h 18"/>
                      <a:gd name="T4" fmla="*/ 20 w 21"/>
                      <a:gd name="T5" fmla="*/ 7 h 18"/>
                      <a:gd name="T6" fmla="*/ 17 w 21"/>
                      <a:gd name="T7" fmla="*/ 12 h 18"/>
                      <a:gd name="T8" fmla="*/ 5 w 21"/>
                      <a:gd name="T9" fmla="*/ 17 h 18"/>
                      <a:gd name="T10" fmla="*/ 1 w 21"/>
                      <a:gd name="T11" fmla="*/ 15 h 18"/>
                      <a:gd name="T12" fmla="*/ 0 w 21"/>
                      <a:gd name="T13" fmla="*/ 11 h 18"/>
                      <a:gd name="T14" fmla="*/ 3 w 21"/>
                      <a:gd name="T15" fmla="*/ 6 h 18"/>
                      <a:gd name="T16" fmla="*/ 15 w 21"/>
                      <a:gd name="T17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15" y="1"/>
                        </a:moveTo>
                        <a:cubicBezTo>
                          <a:pt x="17" y="0"/>
                          <a:pt x="19" y="1"/>
                          <a:pt x="19" y="3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21" y="9"/>
                          <a:pt x="19" y="11"/>
                          <a:pt x="17" y="12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3" y="18"/>
                          <a:pt x="1" y="17"/>
                          <a:pt x="1" y="1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0"/>
                          <a:pt x="1" y="7"/>
                          <a:pt x="3" y="6"/>
                        </a:cubicBez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6" name="Freeform 627">
                    <a:extLst>
                      <a:ext uri="{FF2B5EF4-FFF2-40B4-BE49-F238E27FC236}">
                        <a16:creationId xmlns:a16="http://schemas.microsoft.com/office/drawing/2014/main" id="{54C8D57E-8DF3-46FC-9506-572962CE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6601" y="3121025"/>
                    <a:ext cx="76200" cy="68263"/>
                  </a:xfrm>
                  <a:custGeom>
                    <a:avLst/>
                    <a:gdLst>
                      <a:gd name="T0" fmla="*/ 1 w 20"/>
                      <a:gd name="T1" fmla="*/ 9 h 18"/>
                      <a:gd name="T2" fmla="*/ 1 w 20"/>
                      <a:gd name="T3" fmla="*/ 10 h 18"/>
                      <a:gd name="T4" fmla="*/ 4 w 20"/>
                      <a:gd name="T5" fmla="*/ 13 h 18"/>
                      <a:gd name="T6" fmla="*/ 3 w 20"/>
                      <a:gd name="T7" fmla="*/ 18 h 18"/>
                      <a:gd name="T8" fmla="*/ 3 w 20"/>
                      <a:gd name="T9" fmla="*/ 18 h 18"/>
                      <a:gd name="T10" fmla="*/ 17 w 20"/>
                      <a:gd name="T11" fmla="*/ 11 h 18"/>
                      <a:gd name="T12" fmla="*/ 20 w 20"/>
                      <a:gd name="T13" fmla="*/ 6 h 18"/>
                      <a:gd name="T14" fmla="*/ 19 w 20"/>
                      <a:gd name="T15" fmla="*/ 2 h 18"/>
                      <a:gd name="T16" fmla="*/ 15 w 20"/>
                      <a:gd name="T17" fmla="*/ 1 h 18"/>
                      <a:gd name="T18" fmla="*/ 1 w 20"/>
                      <a:gd name="T19" fmla="*/ 7 h 18"/>
                      <a:gd name="T20" fmla="*/ 0 w 20"/>
                      <a:gd name="T21" fmla="*/ 7 h 18"/>
                      <a:gd name="T22" fmla="*/ 1 w 20"/>
                      <a:gd name="T2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" y="9"/>
                        </a:moveTo>
                        <a:cubicBezTo>
                          <a:pt x="1" y="9"/>
                          <a:pt x="1" y="10"/>
                          <a:pt x="1" y="10"/>
                        </a:cubicBezTo>
                        <a:cubicBezTo>
                          <a:pt x="3" y="10"/>
                          <a:pt x="4" y="11"/>
                          <a:pt x="4" y="13"/>
                        </a:cubicBezTo>
                        <a:cubicBezTo>
                          <a:pt x="5" y="15"/>
                          <a:pt x="4" y="17"/>
                          <a:pt x="3" y="18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17" y="11"/>
                          <a:pt x="17" y="11"/>
                          <a:pt x="17" y="11"/>
                        </a:cubicBezTo>
                        <a:cubicBezTo>
                          <a:pt x="19" y="10"/>
                          <a:pt x="20" y="8"/>
                          <a:pt x="20" y="6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9" y="1"/>
                          <a:pt x="17" y="0"/>
                          <a:pt x="15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7" name="Freeform 628">
                    <a:extLst>
                      <a:ext uri="{FF2B5EF4-FFF2-40B4-BE49-F238E27FC236}">
                        <a16:creationId xmlns:a16="http://schemas.microsoft.com/office/drawing/2014/main" id="{D87E982B-DF3F-44AF-BAB7-DDC9666E11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6926" y="3038475"/>
                    <a:ext cx="79375" cy="68263"/>
                  </a:xfrm>
                  <a:custGeom>
                    <a:avLst/>
                    <a:gdLst>
                      <a:gd name="T0" fmla="*/ 18 w 21"/>
                      <a:gd name="T1" fmla="*/ 11 h 18"/>
                      <a:gd name="T2" fmla="*/ 20 w 21"/>
                      <a:gd name="T3" fmla="*/ 6 h 18"/>
                      <a:gd name="T4" fmla="*/ 19 w 21"/>
                      <a:gd name="T5" fmla="*/ 2 h 18"/>
                      <a:gd name="T6" fmla="*/ 15 w 21"/>
                      <a:gd name="T7" fmla="*/ 1 h 18"/>
                      <a:gd name="T8" fmla="*/ 3 w 21"/>
                      <a:gd name="T9" fmla="*/ 6 h 18"/>
                      <a:gd name="T10" fmla="*/ 0 w 21"/>
                      <a:gd name="T11" fmla="*/ 11 h 18"/>
                      <a:gd name="T12" fmla="*/ 1 w 21"/>
                      <a:gd name="T13" fmla="*/ 15 h 18"/>
                      <a:gd name="T14" fmla="*/ 5 w 21"/>
                      <a:gd name="T15" fmla="*/ 17 h 18"/>
                      <a:gd name="T16" fmla="*/ 18 w 21"/>
                      <a:gd name="T1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18" y="11"/>
                        </a:moveTo>
                        <a:cubicBezTo>
                          <a:pt x="19" y="10"/>
                          <a:pt x="21" y="8"/>
                          <a:pt x="20" y="6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9" y="0"/>
                          <a:pt x="17" y="0"/>
                          <a:pt x="15" y="1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7"/>
                          <a:pt x="0" y="9"/>
                          <a:pt x="0" y="11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1" y="17"/>
                          <a:pt x="3" y="18"/>
                          <a:pt x="5" y="17"/>
                        </a:cubicBezTo>
                        <a:lnTo>
                          <a:pt x="18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8" name="Freeform 629">
                    <a:extLst>
                      <a:ext uri="{FF2B5EF4-FFF2-40B4-BE49-F238E27FC236}">
                        <a16:creationId xmlns:a16="http://schemas.microsoft.com/office/drawing/2014/main" id="{E7FCAB7E-CC03-497F-A710-11508BB55C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05488" y="3068638"/>
                    <a:ext cx="76200" cy="71438"/>
                  </a:xfrm>
                  <a:custGeom>
                    <a:avLst/>
                    <a:gdLst>
                      <a:gd name="T0" fmla="*/ 3 w 20"/>
                      <a:gd name="T1" fmla="*/ 16 h 19"/>
                      <a:gd name="T2" fmla="*/ 2 w 20"/>
                      <a:gd name="T3" fmla="*/ 15 h 19"/>
                      <a:gd name="T4" fmla="*/ 4 w 20"/>
                      <a:gd name="T5" fmla="*/ 10 h 19"/>
                      <a:gd name="T6" fmla="*/ 0 w 20"/>
                      <a:gd name="T7" fmla="*/ 8 h 19"/>
                      <a:gd name="T8" fmla="*/ 1 w 20"/>
                      <a:gd name="T9" fmla="*/ 8 h 19"/>
                      <a:gd name="T10" fmla="*/ 15 w 20"/>
                      <a:gd name="T11" fmla="*/ 1 h 19"/>
                      <a:gd name="T12" fmla="*/ 19 w 20"/>
                      <a:gd name="T13" fmla="*/ 3 h 19"/>
                      <a:gd name="T14" fmla="*/ 20 w 20"/>
                      <a:gd name="T15" fmla="*/ 7 h 19"/>
                      <a:gd name="T16" fmla="*/ 17 w 20"/>
                      <a:gd name="T17" fmla="*/ 12 h 19"/>
                      <a:gd name="T18" fmla="*/ 3 w 20"/>
                      <a:gd name="T19" fmla="*/ 18 h 19"/>
                      <a:gd name="T20" fmla="*/ 2 w 20"/>
                      <a:gd name="T21" fmla="*/ 19 h 19"/>
                      <a:gd name="T22" fmla="*/ 3 w 20"/>
                      <a:gd name="T23" fmla="*/ 1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9">
                        <a:moveTo>
                          <a:pt x="3" y="16"/>
                        </a:moveTo>
                        <a:cubicBezTo>
                          <a:pt x="3" y="16"/>
                          <a:pt x="2" y="16"/>
                          <a:pt x="2" y="15"/>
                        </a:cubicBezTo>
                        <a:cubicBezTo>
                          <a:pt x="3" y="14"/>
                          <a:pt x="4" y="12"/>
                          <a:pt x="4" y="10"/>
                        </a:cubicBezTo>
                        <a:cubicBezTo>
                          <a:pt x="3" y="9"/>
                          <a:pt x="2" y="8"/>
                          <a:pt x="0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7" y="0"/>
                          <a:pt x="19" y="1"/>
                          <a:pt x="19" y="3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20" y="9"/>
                          <a:pt x="19" y="11"/>
                          <a:pt x="17" y="12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3" y="18"/>
                          <a:pt x="3" y="17"/>
                          <a:pt x="3" y="16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9" name="Freeform 630">
                    <a:extLst>
                      <a:ext uri="{FF2B5EF4-FFF2-40B4-BE49-F238E27FC236}">
                        <a16:creationId xmlns:a16="http://schemas.microsoft.com/office/drawing/2014/main" id="{D92C0537-970A-4610-98F7-19739AF4F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2663" y="3022600"/>
                    <a:ext cx="74613" cy="42863"/>
                  </a:xfrm>
                  <a:custGeom>
                    <a:avLst/>
                    <a:gdLst>
                      <a:gd name="T0" fmla="*/ 18 w 20"/>
                      <a:gd name="T1" fmla="*/ 0 h 11"/>
                      <a:gd name="T2" fmla="*/ 20 w 20"/>
                      <a:gd name="T3" fmla="*/ 4 h 11"/>
                      <a:gd name="T4" fmla="*/ 20 w 20"/>
                      <a:gd name="T5" fmla="*/ 8 h 11"/>
                      <a:gd name="T6" fmla="*/ 18 w 20"/>
                      <a:gd name="T7" fmla="*/ 11 h 11"/>
                      <a:gd name="T8" fmla="*/ 2 w 20"/>
                      <a:gd name="T9" fmla="*/ 11 h 11"/>
                      <a:gd name="T10" fmla="*/ 0 w 20"/>
                      <a:gd name="T11" fmla="*/ 8 h 11"/>
                      <a:gd name="T12" fmla="*/ 0 w 20"/>
                      <a:gd name="T13" fmla="*/ 4 h 11"/>
                      <a:gd name="T14" fmla="*/ 2 w 20"/>
                      <a:gd name="T15" fmla="*/ 0 h 11"/>
                      <a:gd name="T16" fmla="*/ 18 w 20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1">
                        <a:moveTo>
                          <a:pt x="18" y="0"/>
                        </a:moveTo>
                        <a:cubicBezTo>
                          <a:pt x="20" y="0"/>
                          <a:pt x="20" y="2"/>
                          <a:pt x="20" y="4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0" y="10"/>
                          <a:pt x="20" y="11"/>
                          <a:pt x="18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0" y="11"/>
                          <a:pt x="0" y="10"/>
                          <a:pt x="0" y="8"/>
                        </a:cubicBezTo>
                        <a:cubicBezTo>
                          <a:pt x="0" y="7"/>
                          <a:pt x="0" y="5"/>
                          <a:pt x="0" y="4"/>
                        </a:cubicBezTo>
                        <a:cubicBezTo>
                          <a:pt x="0" y="2"/>
                          <a:pt x="0" y="0"/>
                          <a:pt x="2" y="0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0" name="Freeform 631">
                    <a:extLst>
                      <a:ext uri="{FF2B5EF4-FFF2-40B4-BE49-F238E27FC236}">
                        <a16:creationId xmlns:a16="http://schemas.microsoft.com/office/drawing/2014/main" id="{6024D895-F3FA-4DE4-8D0F-77D3C1E88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22963" y="2959100"/>
                    <a:ext cx="93663" cy="44450"/>
                  </a:xfrm>
                  <a:custGeom>
                    <a:avLst/>
                    <a:gdLst>
                      <a:gd name="T0" fmla="*/ 25 w 25"/>
                      <a:gd name="T1" fmla="*/ 4 h 12"/>
                      <a:gd name="T2" fmla="*/ 10 w 25"/>
                      <a:gd name="T3" fmla="*/ 4 h 12"/>
                      <a:gd name="T4" fmla="*/ 10 w 25"/>
                      <a:gd name="T5" fmla="*/ 8 h 12"/>
                      <a:gd name="T6" fmla="*/ 12 w 25"/>
                      <a:gd name="T7" fmla="*/ 5 h 12"/>
                      <a:gd name="T8" fmla="*/ 4 w 25"/>
                      <a:gd name="T9" fmla="*/ 0 h 12"/>
                      <a:gd name="T10" fmla="*/ 0 w 25"/>
                      <a:gd name="T11" fmla="*/ 7 h 12"/>
                      <a:gd name="T12" fmla="*/ 9 w 25"/>
                      <a:gd name="T13" fmla="*/ 12 h 12"/>
                      <a:gd name="T14" fmla="*/ 10 w 25"/>
                      <a:gd name="T15" fmla="*/ 12 h 12"/>
                      <a:gd name="T16" fmla="*/ 25 w 25"/>
                      <a:gd name="T17" fmla="*/ 12 h 12"/>
                      <a:gd name="T18" fmla="*/ 25 w 25"/>
                      <a:gd name="T1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2">
                        <a:moveTo>
                          <a:pt x="25" y="4"/>
                        </a:moveTo>
                        <a:cubicBezTo>
                          <a:pt x="21" y="4"/>
                          <a:pt x="10" y="4"/>
                          <a:pt x="10" y="4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21" y="12"/>
                          <a:pt x="25" y="12"/>
                        </a:cubicBezTo>
                        <a:lnTo>
                          <a:pt x="25" y="4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1" name="Freeform 632">
                    <a:extLst>
                      <a:ext uri="{FF2B5EF4-FFF2-40B4-BE49-F238E27FC236}">
                        <a16:creationId xmlns:a16="http://schemas.microsoft.com/office/drawing/2014/main" id="{341064E8-07F9-4BBF-9D0C-61E706E86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2936875"/>
                    <a:ext cx="71438" cy="0"/>
                  </a:xfrm>
                  <a:custGeom>
                    <a:avLst/>
                    <a:gdLst>
                      <a:gd name="T0" fmla="*/ 45 w 45"/>
                      <a:gd name="T1" fmla="*/ 0 w 45"/>
                      <a:gd name="T2" fmla="*/ 45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5">
                        <a:moveTo>
                          <a:pt x="45" y="0"/>
                        </a:moveTo>
                        <a:lnTo>
                          <a:pt x="0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2" name="Line 633">
                    <a:extLst>
                      <a:ext uri="{FF2B5EF4-FFF2-40B4-BE49-F238E27FC236}">
                        <a16:creationId xmlns:a16="http://schemas.microsoft.com/office/drawing/2014/main" id="{A40F1542-4ACB-4ACC-99DB-14DFC34968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9626" y="2936875"/>
                    <a:ext cx="71438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3" name="Rectangle 634">
                    <a:extLst>
                      <a:ext uri="{FF2B5EF4-FFF2-40B4-BE49-F238E27FC236}">
                        <a16:creationId xmlns:a16="http://schemas.microsoft.com/office/drawing/2014/main" id="{E1F77495-D1A2-4DB0-88EA-DDC19DAACE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89626" y="2936875"/>
                    <a:ext cx="71438" cy="1588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4" name="Freeform 635">
                    <a:extLst>
                      <a:ext uri="{FF2B5EF4-FFF2-40B4-BE49-F238E27FC236}">
                        <a16:creationId xmlns:a16="http://schemas.microsoft.com/office/drawing/2014/main" id="{22A1E40E-61A3-4F45-A215-C1554B797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2936875"/>
                    <a:ext cx="71438" cy="0"/>
                  </a:xfrm>
                  <a:custGeom>
                    <a:avLst/>
                    <a:gdLst>
                      <a:gd name="T0" fmla="*/ 45 w 45"/>
                      <a:gd name="T1" fmla="*/ 0 w 45"/>
                      <a:gd name="T2" fmla="*/ 0 w 45"/>
                      <a:gd name="T3" fmla="*/ 45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5">
                        <a:moveTo>
                          <a:pt x="45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5" name="Freeform 636">
                    <a:extLst>
                      <a:ext uri="{FF2B5EF4-FFF2-40B4-BE49-F238E27FC236}">
                        <a16:creationId xmlns:a16="http://schemas.microsoft.com/office/drawing/2014/main" id="{795775A6-B482-4281-8D9D-11BDFAB90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6601" y="2844800"/>
                    <a:ext cx="76200" cy="68263"/>
                  </a:xfrm>
                  <a:custGeom>
                    <a:avLst/>
                    <a:gdLst>
                      <a:gd name="T0" fmla="*/ 1 w 20"/>
                      <a:gd name="T1" fmla="*/ 9 h 18"/>
                      <a:gd name="T2" fmla="*/ 1 w 20"/>
                      <a:gd name="T3" fmla="*/ 7 h 18"/>
                      <a:gd name="T4" fmla="*/ 5 w 20"/>
                      <a:gd name="T5" fmla="*/ 5 h 18"/>
                      <a:gd name="T6" fmla="*/ 3 w 20"/>
                      <a:gd name="T7" fmla="*/ 0 h 18"/>
                      <a:gd name="T8" fmla="*/ 3 w 20"/>
                      <a:gd name="T9" fmla="*/ 0 h 18"/>
                      <a:gd name="T10" fmla="*/ 17 w 20"/>
                      <a:gd name="T11" fmla="*/ 6 h 18"/>
                      <a:gd name="T12" fmla="*/ 20 w 20"/>
                      <a:gd name="T13" fmla="*/ 11 h 18"/>
                      <a:gd name="T14" fmla="*/ 19 w 20"/>
                      <a:gd name="T15" fmla="*/ 15 h 18"/>
                      <a:gd name="T16" fmla="*/ 15 w 20"/>
                      <a:gd name="T17" fmla="*/ 17 h 18"/>
                      <a:gd name="T18" fmla="*/ 1 w 20"/>
                      <a:gd name="T19" fmla="*/ 11 h 18"/>
                      <a:gd name="T20" fmla="*/ 0 w 20"/>
                      <a:gd name="T21" fmla="*/ 10 h 18"/>
                      <a:gd name="T22" fmla="*/ 1 w 20"/>
                      <a:gd name="T2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" y="9"/>
                        </a:moveTo>
                        <a:cubicBezTo>
                          <a:pt x="1" y="8"/>
                          <a:pt x="1" y="8"/>
                          <a:pt x="1" y="7"/>
                        </a:cubicBezTo>
                        <a:cubicBezTo>
                          <a:pt x="3" y="7"/>
                          <a:pt x="4" y="6"/>
                          <a:pt x="5" y="5"/>
                        </a:cubicBezTo>
                        <a:cubicBezTo>
                          <a:pt x="5" y="3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9" y="7"/>
                          <a:pt x="20" y="9"/>
                          <a:pt x="20" y="11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7"/>
                          <a:pt x="17" y="18"/>
                          <a:pt x="15" y="17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1" y="10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6" name="Freeform 637">
                    <a:extLst>
                      <a:ext uri="{FF2B5EF4-FFF2-40B4-BE49-F238E27FC236}">
                        <a16:creationId xmlns:a16="http://schemas.microsoft.com/office/drawing/2014/main" id="{7D6E43DD-734A-4806-B341-2E8927B1A6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6926" y="2928938"/>
                    <a:ext cx="79375" cy="68263"/>
                  </a:xfrm>
                  <a:custGeom>
                    <a:avLst/>
                    <a:gdLst>
                      <a:gd name="T0" fmla="*/ 18 w 21"/>
                      <a:gd name="T1" fmla="*/ 6 h 18"/>
                      <a:gd name="T2" fmla="*/ 20 w 21"/>
                      <a:gd name="T3" fmla="*/ 11 h 18"/>
                      <a:gd name="T4" fmla="*/ 20 w 21"/>
                      <a:gd name="T5" fmla="*/ 15 h 18"/>
                      <a:gd name="T6" fmla="*/ 15 w 21"/>
                      <a:gd name="T7" fmla="*/ 17 h 18"/>
                      <a:gd name="T8" fmla="*/ 3 w 21"/>
                      <a:gd name="T9" fmla="*/ 12 h 18"/>
                      <a:gd name="T10" fmla="*/ 0 w 21"/>
                      <a:gd name="T11" fmla="*/ 7 h 18"/>
                      <a:gd name="T12" fmla="*/ 1 w 21"/>
                      <a:gd name="T13" fmla="*/ 3 h 18"/>
                      <a:gd name="T14" fmla="*/ 5 w 21"/>
                      <a:gd name="T15" fmla="*/ 1 h 18"/>
                      <a:gd name="T16" fmla="*/ 18 w 21"/>
                      <a:gd name="T17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18" y="6"/>
                        </a:moveTo>
                        <a:cubicBezTo>
                          <a:pt x="20" y="7"/>
                          <a:pt x="21" y="10"/>
                          <a:pt x="20" y="11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19" y="17"/>
                          <a:pt x="17" y="18"/>
                          <a:pt x="15" y="17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1" y="11"/>
                          <a:pt x="0" y="8"/>
                          <a:pt x="0" y="7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1"/>
                          <a:pt x="3" y="0"/>
                          <a:pt x="5" y="1"/>
                        </a:cubicBezTo>
                        <a:lnTo>
                          <a:pt x="18" y="6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7" name="Freeform 638">
                    <a:extLst>
                      <a:ext uri="{FF2B5EF4-FFF2-40B4-BE49-F238E27FC236}">
                        <a16:creationId xmlns:a16="http://schemas.microsoft.com/office/drawing/2014/main" id="{6DC769DA-3B51-4D9B-AB10-4BF369E951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05488" y="2894013"/>
                    <a:ext cx="76200" cy="68263"/>
                  </a:xfrm>
                  <a:custGeom>
                    <a:avLst/>
                    <a:gdLst>
                      <a:gd name="T0" fmla="*/ 3 w 20"/>
                      <a:gd name="T1" fmla="*/ 2 h 18"/>
                      <a:gd name="T2" fmla="*/ 2 w 20"/>
                      <a:gd name="T3" fmla="*/ 3 h 18"/>
                      <a:gd name="T4" fmla="*/ 4 w 20"/>
                      <a:gd name="T5" fmla="*/ 8 h 18"/>
                      <a:gd name="T6" fmla="*/ 0 w 20"/>
                      <a:gd name="T7" fmla="*/ 11 h 18"/>
                      <a:gd name="T8" fmla="*/ 1 w 20"/>
                      <a:gd name="T9" fmla="*/ 11 h 18"/>
                      <a:gd name="T10" fmla="*/ 15 w 20"/>
                      <a:gd name="T11" fmla="*/ 17 h 18"/>
                      <a:gd name="T12" fmla="*/ 19 w 20"/>
                      <a:gd name="T13" fmla="*/ 16 h 18"/>
                      <a:gd name="T14" fmla="*/ 20 w 20"/>
                      <a:gd name="T15" fmla="*/ 12 h 18"/>
                      <a:gd name="T16" fmla="*/ 17 w 20"/>
                      <a:gd name="T17" fmla="*/ 7 h 18"/>
                      <a:gd name="T18" fmla="*/ 4 w 20"/>
                      <a:gd name="T19" fmla="*/ 0 h 18"/>
                      <a:gd name="T20" fmla="*/ 3 w 20"/>
                      <a:gd name="T21" fmla="*/ 0 h 18"/>
                      <a:gd name="T22" fmla="*/ 3 w 20"/>
                      <a:gd name="T23" fmla="*/ 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3" y="2"/>
                        </a:move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4" y="5"/>
                          <a:pt x="4" y="6"/>
                          <a:pt x="4" y="8"/>
                        </a:cubicBezTo>
                        <a:cubicBezTo>
                          <a:pt x="4" y="10"/>
                          <a:pt x="2" y="11"/>
                          <a:pt x="0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7" y="18"/>
                          <a:pt x="19" y="17"/>
                          <a:pt x="19" y="16"/>
                        </a:cubicBezTo>
                        <a:cubicBezTo>
                          <a:pt x="20" y="12"/>
                          <a:pt x="20" y="12"/>
                          <a:pt x="20" y="12"/>
                        </a:cubicBezTo>
                        <a:cubicBezTo>
                          <a:pt x="20" y="10"/>
                          <a:pt x="19" y="7"/>
                          <a:pt x="17" y="7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8" name="Freeform 639">
                    <a:extLst>
                      <a:ext uri="{FF2B5EF4-FFF2-40B4-BE49-F238E27FC236}">
                        <a16:creationId xmlns:a16="http://schemas.microsoft.com/office/drawing/2014/main" id="{341D482F-844F-4026-8DA1-1529ECFE7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3288" y="2970213"/>
                    <a:ext cx="79375" cy="41275"/>
                  </a:xfrm>
                  <a:custGeom>
                    <a:avLst/>
                    <a:gdLst>
                      <a:gd name="T0" fmla="*/ 18 w 21"/>
                      <a:gd name="T1" fmla="*/ 11 h 11"/>
                      <a:gd name="T2" fmla="*/ 21 w 21"/>
                      <a:gd name="T3" fmla="*/ 7 h 11"/>
                      <a:gd name="T4" fmla="*/ 21 w 21"/>
                      <a:gd name="T5" fmla="*/ 3 h 11"/>
                      <a:gd name="T6" fmla="*/ 19 w 21"/>
                      <a:gd name="T7" fmla="*/ 0 h 11"/>
                      <a:gd name="T8" fmla="*/ 3 w 21"/>
                      <a:gd name="T9" fmla="*/ 0 h 11"/>
                      <a:gd name="T10" fmla="*/ 0 w 21"/>
                      <a:gd name="T11" fmla="*/ 3 h 11"/>
                      <a:gd name="T12" fmla="*/ 0 w 21"/>
                      <a:gd name="T13" fmla="*/ 7 h 11"/>
                      <a:gd name="T14" fmla="*/ 3 w 21"/>
                      <a:gd name="T15" fmla="*/ 11 h 11"/>
                      <a:gd name="T16" fmla="*/ 18 w 21"/>
                      <a:gd name="T1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1">
                        <a:moveTo>
                          <a:pt x="18" y="11"/>
                        </a:moveTo>
                        <a:cubicBezTo>
                          <a:pt x="21" y="11"/>
                          <a:pt x="21" y="9"/>
                          <a:pt x="21" y="7"/>
                        </a:cubicBezTo>
                        <a:cubicBezTo>
                          <a:pt x="21" y="6"/>
                          <a:pt x="21" y="4"/>
                          <a:pt x="21" y="3"/>
                        </a:cubicBezTo>
                        <a:cubicBezTo>
                          <a:pt x="21" y="1"/>
                          <a:pt x="21" y="0"/>
                          <a:pt x="19" y="0"/>
                        </a:cubicBezTo>
                        <a:cubicBezTo>
                          <a:pt x="15" y="0"/>
                          <a:pt x="7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0" y="6"/>
                          <a:pt x="0" y="7"/>
                        </a:cubicBezTo>
                        <a:cubicBezTo>
                          <a:pt x="0" y="9"/>
                          <a:pt x="1" y="11"/>
                          <a:pt x="3" y="11"/>
                        </a:cubicBezTo>
                        <a:cubicBezTo>
                          <a:pt x="7" y="11"/>
                          <a:pt x="15" y="11"/>
                          <a:pt x="18" y="1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9" name="Freeform 640">
                    <a:extLst>
                      <a:ext uri="{FF2B5EF4-FFF2-40B4-BE49-F238E27FC236}">
                        <a16:creationId xmlns:a16="http://schemas.microsoft.com/office/drawing/2014/main" id="{4AC52FA4-03B9-4603-8E6E-2C57A162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2663" y="2970213"/>
                    <a:ext cx="74613" cy="41275"/>
                  </a:xfrm>
                  <a:custGeom>
                    <a:avLst/>
                    <a:gdLst>
                      <a:gd name="T0" fmla="*/ 18 w 20"/>
                      <a:gd name="T1" fmla="*/ 11 h 11"/>
                      <a:gd name="T2" fmla="*/ 20 w 20"/>
                      <a:gd name="T3" fmla="*/ 7 h 11"/>
                      <a:gd name="T4" fmla="*/ 20 w 20"/>
                      <a:gd name="T5" fmla="*/ 3 h 11"/>
                      <a:gd name="T6" fmla="*/ 18 w 20"/>
                      <a:gd name="T7" fmla="*/ 0 h 11"/>
                      <a:gd name="T8" fmla="*/ 2 w 20"/>
                      <a:gd name="T9" fmla="*/ 0 h 11"/>
                      <a:gd name="T10" fmla="*/ 0 w 20"/>
                      <a:gd name="T11" fmla="*/ 3 h 11"/>
                      <a:gd name="T12" fmla="*/ 0 w 20"/>
                      <a:gd name="T13" fmla="*/ 7 h 11"/>
                      <a:gd name="T14" fmla="*/ 2 w 20"/>
                      <a:gd name="T15" fmla="*/ 11 h 11"/>
                      <a:gd name="T16" fmla="*/ 18 w 20"/>
                      <a:gd name="T1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1">
                        <a:moveTo>
                          <a:pt x="18" y="11"/>
                        </a:moveTo>
                        <a:cubicBezTo>
                          <a:pt x="20" y="11"/>
                          <a:pt x="20" y="9"/>
                          <a:pt x="20" y="7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0" y="1"/>
                          <a:pt x="20" y="0"/>
                          <a:pt x="18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1"/>
                          <a:pt x="0" y="3"/>
                        </a:cubicBezTo>
                        <a:cubicBezTo>
                          <a:pt x="0" y="4"/>
                          <a:pt x="0" y="6"/>
                          <a:pt x="0" y="7"/>
                        </a:cubicBezTo>
                        <a:cubicBezTo>
                          <a:pt x="0" y="9"/>
                          <a:pt x="0" y="11"/>
                          <a:pt x="2" y="11"/>
                        </a:cubicBezTo>
                        <a:lnTo>
                          <a:pt x="18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0" name="Freeform 641">
                    <a:extLst>
                      <a:ext uri="{FF2B5EF4-FFF2-40B4-BE49-F238E27FC236}">
                        <a16:creationId xmlns:a16="http://schemas.microsoft.com/office/drawing/2014/main" id="{D07ADD4E-30B7-44E3-9350-A6DD82E47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2176" y="2989263"/>
                    <a:ext cx="0" cy="57150"/>
                  </a:xfrm>
                  <a:custGeom>
                    <a:avLst/>
                    <a:gdLst>
                      <a:gd name="T0" fmla="*/ 36 h 36"/>
                      <a:gd name="T1" fmla="*/ 0 h 36"/>
                      <a:gd name="T2" fmla="*/ 36 h 3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6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" name="Line 642">
                    <a:extLst>
                      <a:ext uri="{FF2B5EF4-FFF2-40B4-BE49-F238E27FC236}">
                        <a16:creationId xmlns:a16="http://schemas.microsoft.com/office/drawing/2014/main" id="{5A01DC44-EB79-47A5-9EF5-3B633D444A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72176" y="2989263"/>
                    <a:ext cx="0" cy="5715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" name="Rectangle 643">
                    <a:extLst>
                      <a:ext uri="{FF2B5EF4-FFF2-40B4-BE49-F238E27FC236}">
                        <a16:creationId xmlns:a16="http://schemas.microsoft.com/office/drawing/2014/main" id="{8C7BECA1-D0CD-4426-9D08-1AEF0C4CC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64238" y="2989263"/>
                    <a:ext cx="15875" cy="57150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3" name="Freeform 644">
                    <a:extLst>
                      <a:ext uri="{FF2B5EF4-FFF2-40B4-BE49-F238E27FC236}">
                        <a16:creationId xmlns:a16="http://schemas.microsoft.com/office/drawing/2014/main" id="{F872480E-C0BE-412A-B1EE-6814E2F31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4238" y="2989263"/>
                    <a:ext cx="15875" cy="57150"/>
                  </a:xfrm>
                  <a:custGeom>
                    <a:avLst/>
                    <a:gdLst>
                      <a:gd name="T0" fmla="*/ 10 w 10"/>
                      <a:gd name="T1" fmla="*/ 36 h 36"/>
                      <a:gd name="T2" fmla="*/ 10 w 10"/>
                      <a:gd name="T3" fmla="*/ 0 h 36"/>
                      <a:gd name="T4" fmla="*/ 0 w 10"/>
                      <a:gd name="T5" fmla="*/ 0 h 36"/>
                      <a:gd name="T6" fmla="*/ 0 w 10"/>
                      <a:gd name="T7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6">
                        <a:moveTo>
                          <a:pt x="10" y="36"/>
                        </a:move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3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4" name="Freeform 645">
                    <a:extLst>
                      <a:ext uri="{FF2B5EF4-FFF2-40B4-BE49-F238E27FC236}">
                        <a16:creationId xmlns:a16="http://schemas.microsoft.com/office/drawing/2014/main" id="{75829FA1-E77F-43FA-908D-F40D3B1740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49951" y="2913063"/>
                    <a:ext cx="315913" cy="166688"/>
                  </a:xfrm>
                  <a:custGeom>
                    <a:avLst/>
                    <a:gdLst>
                      <a:gd name="T0" fmla="*/ 3 w 84"/>
                      <a:gd name="T1" fmla="*/ 4 h 44"/>
                      <a:gd name="T2" fmla="*/ 3 w 84"/>
                      <a:gd name="T3" fmla="*/ 3 h 44"/>
                      <a:gd name="T4" fmla="*/ 3 w 84"/>
                      <a:gd name="T5" fmla="*/ 4 h 44"/>
                      <a:gd name="T6" fmla="*/ 3 w 84"/>
                      <a:gd name="T7" fmla="*/ 4 h 44"/>
                      <a:gd name="T8" fmla="*/ 3 w 84"/>
                      <a:gd name="T9" fmla="*/ 3 h 44"/>
                      <a:gd name="T10" fmla="*/ 3 w 84"/>
                      <a:gd name="T11" fmla="*/ 4 h 44"/>
                      <a:gd name="T12" fmla="*/ 3 w 84"/>
                      <a:gd name="T13" fmla="*/ 4 h 44"/>
                      <a:gd name="T14" fmla="*/ 3 w 84"/>
                      <a:gd name="T15" fmla="*/ 4 h 44"/>
                      <a:gd name="T16" fmla="*/ 3 w 84"/>
                      <a:gd name="T17" fmla="*/ 4 h 44"/>
                      <a:gd name="T18" fmla="*/ 3 w 84"/>
                      <a:gd name="T19" fmla="*/ 4 h 44"/>
                      <a:gd name="T20" fmla="*/ 3 w 84"/>
                      <a:gd name="T21" fmla="*/ 4 h 44"/>
                      <a:gd name="T22" fmla="*/ 3 w 84"/>
                      <a:gd name="T23" fmla="*/ 7 h 44"/>
                      <a:gd name="T24" fmla="*/ 2 w 84"/>
                      <a:gd name="T25" fmla="*/ 20 h 44"/>
                      <a:gd name="T26" fmla="*/ 0 w 84"/>
                      <a:gd name="T27" fmla="*/ 34 h 44"/>
                      <a:gd name="T28" fmla="*/ 1 w 84"/>
                      <a:gd name="T29" fmla="*/ 40 h 44"/>
                      <a:gd name="T30" fmla="*/ 2 w 84"/>
                      <a:gd name="T31" fmla="*/ 42 h 44"/>
                      <a:gd name="T32" fmla="*/ 4 w 84"/>
                      <a:gd name="T33" fmla="*/ 44 h 44"/>
                      <a:gd name="T34" fmla="*/ 6 w 84"/>
                      <a:gd name="T35" fmla="*/ 44 h 44"/>
                      <a:gd name="T36" fmla="*/ 9 w 84"/>
                      <a:gd name="T37" fmla="*/ 42 h 44"/>
                      <a:gd name="T38" fmla="*/ 14 w 84"/>
                      <a:gd name="T39" fmla="*/ 35 h 44"/>
                      <a:gd name="T40" fmla="*/ 22 w 84"/>
                      <a:gd name="T41" fmla="*/ 22 h 44"/>
                      <a:gd name="T42" fmla="*/ 25 w 84"/>
                      <a:gd name="T43" fmla="*/ 17 h 44"/>
                      <a:gd name="T44" fmla="*/ 26 w 84"/>
                      <a:gd name="T45" fmla="*/ 16 h 44"/>
                      <a:gd name="T46" fmla="*/ 27 w 84"/>
                      <a:gd name="T47" fmla="*/ 15 h 44"/>
                      <a:gd name="T48" fmla="*/ 27 w 84"/>
                      <a:gd name="T49" fmla="*/ 15 h 44"/>
                      <a:gd name="T50" fmla="*/ 27 w 84"/>
                      <a:gd name="T51" fmla="*/ 15 h 44"/>
                      <a:gd name="T52" fmla="*/ 60 w 84"/>
                      <a:gd name="T53" fmla="*/ 31 h 44"/>
                      <a:gd name="T54" fmla="*/ 76 w 84"/>
                      <a:gd name="T55" fmla="*/ 39 h 44"/>
                      <a:gd name="T56" fmla="*/ 82 w 84"/>
                      <a:gd name="T57" fmla="*/ 42 h 44"/>
                      <a:gd name="T58" fmla="*/ 84 w 84"/>
                      <a:gd name="T59" fmla="*/ 39 h 44"/>
                      <a:gd name="T60" fmla="*/ 28 w 84"/>
                      <a:gd name="T61" fmla="*/ 12 h 44"/>
                      <a:gd name="T62" fmla="*/ 28 w 84"/>
                      <a:gd name="T63" fmla="*/ 12 h 44"/>
                      <a:gd name="T64" fmla="*/ 27 w 84"/>
                      <a:gd name="T65" fmla="*/ 11 h 44"/>
                      <a:gd name="T66" fmla="*/ 23 w 84"/>
                      <a:gd name="T67" fmla="*/ 13 h 44"/>
                      <a:gd name="T68" fmla="*/ 18 w 84"/>
                      <a:gd name="T69" fmla="*/ 20 h 44"/>
                      <a:gd name="T70" fmla="*/ 11 w 84"/>
                      <a:gd name="T71" fmla="*/ 34 h 44"/>
                      <a:gd name="T72" fmla="*/ 7 w 84"/>
                      <a:gd name="T73" fmla="*/ 38 h 44"/>
                      <a:gd name="T74" fmla="*/ 6 w 84"/>
                      <a:gd name="T75" fmla="*/ 40 h 44"/>
                      <a:gd name="T76" fmla="*/ 6 w 84"/>
                      <a:gd name="T77" fmla="*/ 40 h 44"/>
                      <a:gd name="T78" fmla="*/ 6 w 84"/>
                      <a:gd name="T79" fmla="*/ 40 h 44"/>
                      <a:gd name="T80" fmla="*/ 5 w 84"/>
                      <a:gd name="T81" fmla="*/ 40 h 44"/>
                      <a:gd name="T82" fmla="*/ 4 w 84"/>
                      <a:gd name="T83" fmla="*/ 34 h 44"/>
                      <a:gd name="T84" fmla="*/ 6 w 84"/>
                      <a:gd name="T85" fmla="*/ 20 h 44"/>
                      <a:gd name="T86" fmla="*/ 7 w 84"/>
                      <a:gd name="T87" fmla="*/ 7 h 44"/>
                      <a:gd name="T88" fmla="*/ 7 w 84"/>
                      <a:gd name="T89" fmla="*/ 3 h 44"/>
                      <a:gd name="T90" fmla="*/ 6 w 84"/>
                      <a:gd name="T91" fmla="*/ 1 h 44"/>
                      <a:gd name="T92" fmla="*/ 4 w 84"/>
                      <a:gd name="T93" fmla="*/ 0 h 44"/>
                      <a:gd name="T94" fmla="*/ 3 w 84"/>
                      <a:gd name="T95" fmla="*/ 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4" h="44">
                        <a:moveTo>
                          <a:pt x="3" y="4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5"/>
                          <a:pt x="3" y="7"/>
                        </a:cubicBezTo>
                        <a:cubicBezTo>
                          <a:pt x="3" y="10"/>
                          <a:pt x="2" y="15"/>
                          <a:pt x="2" y="20"/>
                        </a:cubicBezTo>
                        <a:cubicBezTo>
                          <a:pt x="1" y="25"/>
                          <a:pt x="0" y="30"/>
                          <a:pt x="0" y="34"/>
                        </a:cubicBezTo>
                        <a:cubicBezTo>
                          <a:pt x="0" y="36"/>
                          <a:pt x="1" y="38"/>
                          <a:pt x="1" y="40"/>
                        </a:cubicBezTo>
                        <a:cubicBezTo>
                          <a:pt x="1" y="40"/>
                          <a:pt x="2" y="41"/>
                          <a:pt x="2" y="42"/>
                        </a:cubicBezTo>
                        <a:cubicBezTo>
                          <a:pt x="3" y="43"/>
                          <a:pt x="3" y="43"/>
                          <a:pt x="4" y="44"/>
                        </a:cubicBezTo>
                        <a:cubicBezTo>
                          <a:pt x="5" y="44"/>
                          <a:pt x="5" y="44"/>
                          <a:pt x="6" y="44"/>
                        </a:cubicBezTo>
                        <a:cubicBezTo>
                          <a:pt x="7" y="44"/>
                          <a:pt x="8" y="43"/>
                          <a:pt x="9" y="42"/>
                        </a:cubicBezTo>
                        <a:cubicBezTo>
                          <a:pt x="11" y="40"/>
                          <a:pt x="13" y="38"/>
                          <a:pt x="14" y="35"/>
                        </a:cubicBezTo>
                        <a:cubicBezTo>
                          <a:pt x="17" y="31"/>
                          <a:pt x="19" y="26"/>
                          <a:pt x="22" y="22"/>
                        </a:cubicBezTo>
                        <a:cubicBezTo>
                          <a:pt x="23" y="20"/>
                          <a:pt x="24" y="18"/>
                          <a:pt x="25" y="17"/>
                        </a:cubicBezTo>
                        <a:cubicBezTo>
                          <a:pt x="25" y="16"/>
                          <a:pt x="26" y="16"/>
                          <a:pt x="26" y="16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5" y="19"/>
                          <a:pt x="49" y="26"/>
                          <a:pt x="60" y="31"/>
                        </a:cubicBezTo>
                        <a:cubicBezTo>
                          <a:pt x="66" y="34"/>
                          <a:pt x="72" y="37"/>
                          <a:pt x="76" y="39"/>
                        </a:cubicBezTo>
                        <a:cubicBezTo>
                          <a:pt x="80" y="41"/>
                          <a:pt x="82" y="42"/>
                          <a:pt x="82" y="42"/>
                        </a:cubicBezTo>
                        <a:cubicBezTo>
                          <a:pt x="84" y="39"/>
                          <a:pt x="84" y="39"/>
                          <a:pt x="84" y="39"/>
                        </a:cubicBezTo>
                        <a:cubicBezTo>
                          <a:pt x="84" y="39"/>
                          <a:pt x="45" y="19"/>
                          <a:pt x="28" y="12"/>
                        </a:cubicBezTo>
                        <a:cubicBezTo>
                          <a:pt x="28" y="12"/>
                          <a:pt x="28" y="12"/>
                          <a:pt x="28" y="12"/>
                        </a:cubicBezTo>
                        <a:cubicBezTo>
                          <a:pt x="28" y="11"/>
                          <a:pt x="27" y="11"/>
                          <a:pt x="27" y="11"/>
                        </a:cubicBezTo>
                        <a:cubicBezTo>
                          <a:pt x="25" y="11"/>
                          <a:pt x="24" y="12"/>
                          <a:pt x="23" y="13"/>
                        </a:cubicBezTo>
                        <a:cubicBezTo>
                          <a:pt x="21" y="15"/>
                          <a:pt x="19" y="17"/>
                          <a:pt x="18" y="20"/>
                        </a:cubicBezTo>
                        <a:cubicBezTo>
                          <a:pt x="15" y="24"/>
                          <a:pt x="13" y="30"/>
                          <a:pt x="11" y="34"/>
                        </a:cubicBezTo>
                        <a:cubicBezTo>
                          <a:pt x="9" y="36"/>
                          <a:pt x="8" y="37"/>
                          <a:pt x="7" y="38"/>
                        </a:cubicBezTo>
                        <a:cubicBezTo>
                          <a:pt x="7" y="39"/>
                          <a:pt x="6" y="39"/>
                          <a:pt x="6" y="40"/>
                        </a:cubicBezTo>
                        <a:cubicBezTo>
                          <a:pt x="6" y="40"/>
                          <a:pt x="6" y="40"/>
                          <a:pt x="6" y="40"/>
                        </a:cubicBezTo>
                        <a:cubicBezTo>
                          <a:pt x="6" y="40"/>
                          <a:pt x="6" y="40"/>
                          <a:pt x="6" y="40"/>
                        </a:cubicBezTo>
                        <a:cubicBezTo>
                          <a:pt x="5" y="40"/>
                          <a:pt x="5" y="40"/>
                          <a:pt x="5" y="40"/>
                        </a:cubicBezTo>
                        <a:cubicBezTo>
                          <a:pt x="5" y="39"/>
                          <a:pt x="4" y="37"/>
                          <a:pt x="4" y="34"/>
                        </a:cubicBezTo>
                        <a:cubicBezTo>
                          <a:pt x="4" y="30"/>
                          <a:pt x="5" y="25"/>
                          <a:pt x="6" y="20"/>
                        </a:cubicBezTo>
                        <a:cubicBezTo>
                          <a:pt x="6" y="15"/>
                          <a:pt x="7" y="11"/>
                          <a:pt x="7" y="7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6" y="2"/>
                          <a:pt x="6" y="2"/>
                          <a:pt x="6" y="1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5" name="Rectangle 646">
                    <a:extLst>
                      <a:ext uri="{FF2B5EF4-FFF2-40B4-BE49-F238E27FC236}">
                        <a16:creationId xmlns:a16="http://schemas.microsoft.com/office/drawing/2014/main" id="{DE1CBC94-A3A1-4AB6-968A-86AB556269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02338" y="2970213"/>
                    <a:ext cx="41275" cy="41275"/>
                  </a:xfrm>
                  <a:prstGeom prst="rect">
                    <a:avLst/>
                  </a:pr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6" name="Freeform 647">
                    <a:extLst>
                      <a:ext uri="{FF2B5EF4-FFF2-40B4-BE49-F238E27FC236}">
                        <a16:creationId xmlns:a16="http://schemas.microsoft.com/office/drawing/2014/main" id="{BB3C41AA-01A5-47F8-A7ED-CC906B640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2879725"/>
                    <a:ext cx="77788" cy="68263"/>
                  </a:xfrm>
                  <a:custGeom>
                    <a:avLst/>
                    <a:gdLst>
                      <a:gd name="T0" fmla="*/ 15 w 21"/>
                      <a:gd name="T1" fmla="*/ 17 h 18"/>
                      <a:gd name="T2" fmla="*/ 19 w 21"/>
                      <a:gd name="T3" fmla="*/ 15 h 18"/>
                      <a:gd name="T4" fmla="*/ 20 w 21"/>
                      <a:gd name="T5" fmla="*/ 11 h 18"/>
                      <a:gd name="T6" fmla="*/ 18 w 21"/>
                      <a:gd name="T7" fmla="*/ 6 h 18"/>
                      <a:gd name="T8" fmla="*/ 5 w 21"/>
                      <a:gd name="T9" fmla="*/ 0 h 18"/>
                      <a:gd name="T10" fmla="*/ 1 w 21"/>
                      <a:gd name="T11" fmla="*/ 2 h 18"/>
                      <a:gd name="T12" fmla="*/ 0 w 21"/>
                      <a:gd name="T13" fmla="*/ 6 h 18"/>
                      <a:gd name="T14" fmla="*/ 3 w 21"/>
                      <a:gd name="T15" fmla="*/ 11 h 18"/>
                      <a:gd name="T16" fmla="*/ 15 w 21"/>
                      <a:gd name="T17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15" y="17"/>
                        </a:moveTo>
                        <a:cubicBezTo>
                          <a:pt x="17" y="18"/>
                          <a:pt x="19" y="17"/>
                          <a:pt x="19" y="15"/>
                        </a:cubicBezTo>
                        <a:cubicBezTo>
                          <a:pt x="20" y="11"/>
                          <a:pt x="20" y="11"/>
                          <a:pt x="20" y="11"/>
                        </a:cubicBezTo>
                        <a:cubicBezTo>
                          <a:pt x="21" y="9"/>
                          <a:pt x="20" y="7"/>
                          <a:pt x="18" y="6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1" y="0"/>
                          <a:pt x="1" y="2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8"/>
                          <a:pt x="1" y="10"/>
                          <a:pt x="3" y="11"/>
                        </a:cubicBezTo>
                        <a:lnTo>
                          <a:pt x="15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7" name="Freeform 648">
                    <a:extLst>
                      <a:ext uri="{FF2B5EF4-FFF2-40B4-BE49-F238E27FC236}">
                        <a16:creationId xmlns:a16="http://schemas.microsoft.com/office/drawing/2014/main" id="{D0E184DE-BCC6-4823-B616-088149CCA9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3288" y="3022600"/>
                    <a:ext cx="79375" cy="42863"/>
                  </a:xfrm>
                  <a:custGeom>
                    <a:avLst/>
                    <a:gdLst>
                      <a:gd name="T0" fmla="*/ 18 w 21"/>
                      <a:gd name="T1" fmla="*/ 0 h 11"/>
                      <a:gd name="T2" fmla="*/ 21 w 21"/>
                      <a:gd name="T3" fmla="*/ 4 h 11"/>
                      <a:gd name="T4" fmla="*/ 21 w 21"/>
                      <a:gd name="T5" fmla="*/ 8 h 11"/>
                      <a:gd name="T6" fmla="*/ 18 w 21"/>
                      <a:gd name="T7" fmla="*/ 11 h 11"/>
                      <a:gd name="T8" fmla="*/ 3 w 21"/>
                      <a:gd name="T9" fmla="*/ 11 h 11"/>
                      <a:gd name="T10" fmla="*/ 0 w 21"/>
                      <a:gd name="T11" fmla="*/ 8 h 11"/>
                      <a:gd name="T12" fmla="*/ 0 w 21"/>
                      <a:gd name="T13" fmla="*/ 4 h 11"/>
                      <a:gd name="T14" fmla="*/ 3 w 21"/>
                      <a:gd name="T15" fmla="*/ 0 h 11"/>
                      <a:gd name="T16" fmla="*/ 18 w 21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1">
                        <a:moveTo>
                          <a:pt x="18" y="0"/>
                        </a:moveTo>
                        <a:cubicBezTo>
                          <a:pt x="21" y="0"/>
                          <a:pt x="21" y="2"/>
                          <a:pt x="21" y="4"/>
                        </a:cubicBezTo>
                        <a:cubicBezTo>
                          <a:pt x="21" y="5"/>
                          <a:pt x="21" y="7"/>
                          <a:pt x="21" y="8"/>
                        </a:cubicBezTo>
                        <a:cubicBezTo>
                          <a:pt x="21" y="10"/>
                          <a:pt x="20" y="11"/>
                          <a:pt x="18" y="11"/>
                        </a:cubicBezTo>
                        <a:cubicBezTo>
                          <a:pt x="14" y="11"/>
                          <a:pt x="7" y="11"/>
                          <a:pt x="3" y="11"/>
                        </a:cubicBezTo>
                        <a:cubicBezTo>
                          <a:pt x="1" y="11"/>
                          <a:pt x="0" y="10"/>
                          <a:pt x="0" y="8"/>
                        </a:cubicBezTo>
                        <a:cubicBezTo>
                          <a:pt x="0" y="7"/>
                          <a:pt x="0" y="5"/>
                          <a:pt x="0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7" y="0"/>
                          <a:pt x="15" y="0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83" name="组合 782">
                  <a:extLst>
                    <a:ext uri="{FF2B5EF4-FFF2-40B4-BE49-F238E27FC236}">
                      <a16:creationId xmlns:a16="http://schemas.microsoft.com/office/drawing/2014/main" id="{AECA4784-2D72-4055-8429-1CF2F296C454}"/>
                    </a:ext>
                  </a:extLst>
                </p:cNvPr>
                <p:cNvGrpSpPr/>
                <p:nvPr/>
              </p:nvGrpSpPr>
              <p:grpSpPr>
                <a:xfrm>
                  <a:off x="6199363" y="2497137"/>
                  <a:ext cx="747713" cy="568326"/>
                  <a:chOff x="6684963" y="2466975"/>
                  <a:chExt cx="747713" cy="568326"/>
                </a:xfrm>
              </p:grpSpPr>
              <p:sp>
                <p:nvSpPr>
                  <p:cNvPr id="784" name="Freeform 649">
                    <a:extLst>
                      <a:ext uri="{FF2B5EF4-FFF2-40B4-BE49-F238E27FC236}">
                        <a16:creationId xmlns:a16="http://schemas.microsoft.com/office/drawing/2014/main" id="{9610DA7C-EFAA-43BE-9987-C32453D11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8338" y="2682875"/>
                    <a:ext cx="82550" cy="123825"/>
                  </a:xfrm>
                  <a:custGeom>
                    <a:avLst/>
                    <a:gdLst>
                      <a:gd name="T0" fmla="*/ 12 w 22"/>
                      <a:gd name="T1" fmla="*/ 31 h 33"/>
                      <a:gd name="T2" fmla="*/ 15 w 22"/>
                      <a:gd name="T3" fmla="*/ 23 h 33"/>
                      <a:gd name="T4" fmla="*/ 21 w 22"/>
                      <a:gd name="T5" fmla="*/ 9 h 33"/>
                      <a:gd name="T6" fmla="*/ 22 w 22"/>
                      <a:gd name="T7" fmla="*/ 6 h 33"/>
                      <a:gd name="T8" fmla="*/ 20 w 22"/>
                      <a:gd name="T9" fmla="*/ 1 h 33"/>
                      <a:gd name="T10" fmla="*/ 16 w 22"/>
                      <a:gd name="T11" fmla="*/ 0 h 33"/>
                      <a:gd name="T12" fmla="*/ 9 w 22"/>
                      <a:gd name="T13" fmla="*/ 5 h 33"/>
                      <a:gd name="T14" fmla="*/ 4 w 22"/>
                      <a:gd name="T15" fmla="*/ 18 h 33"/>
                      <a:gd name="T16" fmla="*/ 0 w 22"/>
                      <a:gd name="T17" fmla="*/ 27 h 33"/>
                      <a:gd name="T18" fmla="*/ 2 w 22"/>
                      <a:gd name="T19" fmla="*/ 29 h 33"/>
                      <a:gd name="T20" fmla="*/ 4 w 22"/>
                      <a:gd name="T21" fmla="*/ 28 h 33"/>
                      <a:gd name="T22" fmla="*/ 13 w 22"/>
                      <a:gd name="T23" fmla="*/ 6 h 33"/>
                      <a:gd name="T24" fmla="*/ 16 w 22"/>
                      <a:gd name="T25" fmla="*/ 4 h 33"/>
                      <a:gd name="T26" fmla="*/ 17 w 22"/>
                      <a:gd name="T27" fmla="*/ 4 h 33"/>
                      <a:gd name="T28" fmla="*/ 18 w 22"/>
                      <a:gd name="T29" fmla="*/ 6 h 33"/>
                      <a:gd name="T30" fmla="*/ 17 w 22"/>
                      <a:gd name="T31" fmla="*/ 8 h 33"/>
                      <a:gd name="T32" fmla="*/ 8 w 22"/>
                      <a:gd name="T33" fmla="*/ 30 h 33"/>
                      <a:gd name="T34" fmla="*/ 9 w 22"/>
                      <a:gd name="T35" fmla="*/ 32 h 33"/>
                      <a:gd name="T36" fmla="*/ 12 w 22"/>
                      <a:gd name="T37" fmla="*/ 3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" h="33">
                        <a:moveTo>
                          <a:pt x="12" y="31"/>
                        </a:moveTo>
                        <a:cubicBezTo>
                          <a:pt x="12" y="31"/>
                          <a:pt x="14" y="27"/>
                          <a:pt x="15" y="23"/>
                        </a:cubicBezTo>
                        <a:cubicBezTo>
                          <a:pt x="17" y="18"/>
                          <a:pt x="20" y="13"/>
                          <a:pt x="21" y="9"/>
                        </a:cubicBezTo>
                        <a:cubicBezTo>
                          <a:pt x="21" y="8"/>
                          <a:pt x="22" y="7"/>
                          <a:pt x="22" y="6"/>
                        </a:cubicBezTo>
                        <a:cubicBezTo>
                          <a:pt x="22" y="4"/>
                          <a:pt x="21" y="2"/>
                          <a:pt x="20" y="1"/>
                        </a:cubicBezTo>
                        <a:cubicBezTo>
                          <a:pt x="19" y="0"/>
                          <a:pt x="17" y="0"/>
                          <a:pt x="16" y="0"/>
                        </a:cubicBezTo>
                        <a:cubicBezTo>
                          <a:pt x="13" y="0"/>
                          <a:pt x="11" y="1"/>
                          <a:pt x="9" y="5"/>
                        </a:cubicBezTo>
                        <a:cubicBezTo>
                          <a:pt x="8" y="8"/>
                          <a:pt x="6" y="13"/>
                          <a:pt x="4" y="18"/>
                        </a:cubicBezTo>
                        <a:cubicBezTo>
                          <a:pt x="2" y="23"/>
                          <a:pt x="0" y="27"/>
                          <a:pt x="0" y="27"/>
                        </a:cubicBezTo>
                        <a:cubicBezTo>
                          <a:pt x="0" y="28"/>
                          <a:pt x="0" y="29"/>
                          <a:pt x="2" y="29"/>
                        </a:cubicBezTo>
                        <a:cubicBezTo>
                          <a:pt x="3" y="30"/>
                          <a:pt x="4" y="29"/>
                          <a:pt x="4" y="28"/>
                        </a:cubicBezTo>
                        <a:cubicBezTo>
                          <a:pt x="4" y="28"/>
                          <a:pt x="11" y="12"/>
                          <a:pt x="13" y="6"/>
                        </a:cubicBezTo>
                        <a:cubicBezTo>
                          <a:pt x="14" y="4"/>
                          <a:pt x="15" y="4"/>
                          <a:pt x="16" y="4"/>
                        </a:cubicBezTo>
                        <a:cubicBezTo>
                          <a:pt x="16" y="4"/>
                          <a:pt x="17" y="4"/>
                          <a:pt x="17" y="4"/>
                        </a:cubicBezTo>
                        <a:cubicBezTo>
                          <a:pt x="17" y="5"/>
                          <a:pt x="18" y="5"/>
                          <a:pt x="18" y="6"/>
                        </a:cubicBezTo>
                        <a:cubicBezTo>
                          <a:pt x="18" y="6"/>
                          <a:pt x="18" y="7"/>
                          <a:pt x="17" y="8"/>
                        </a:cubicBezTo>
                        <a:cubicBezTo>
                          <a:pt x="15" y="14"/>
                          <a:pt x="8" y="30"/>
                          <a:pt x="8" y="30"/>
                        </a:cubicBezTo>
                        <a:cubicBezTo>
                          <a:pt x="8" y="31"/>
                          <a:pt x="8" y="32"/>
                          <a:pt x="9" y="32"/>
                        </a:cubicBezTo>
                        <a:cubicBezTo>
                          <a:pt x="10" y="33"/>
                          <a:pt x="12" y="32"/>
                          <a:pt x="12" y="31"/>
                        </a:cubicBezTo>
                        <a:close/>
                      </a:path>
                    </a:pathLst>
                  </a:custGeom>
                  <a:solidFill>
                    <a:srgbClr val="866A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5" name="Freeform 650">
                    <a:extLst>
                      <a:ext uri="{FF2B5EF4-FFF2-40B4-BE49-F238E27FC236}">
                        <a16:creationId xmlns:a16="http://schemas.microsoft.com/office/drawing/2014/main" id="{7242E1D0-FC38-4518-9F75-6F030D909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94551" y="2765425"/>
                    <a:ext cx="95250" cy="49213"/>
                  </a:xfrm>
                  <a:custGeom>
                    <a:avLst/>
                    <a:gdLst>
                      <a:gd name="T0" fmla="*/ 0 w 25"/>
                      <a:gd name="T1" fmla="*/ 7 h 13"/>
                      <a:gd name="T2" fmla="*/ 14 w 25"/>
                      <a:gd name="T3" fmla="*/ 13 h 13"/>
                      <a:gd name="T4" fmla="*/ 15 w 25"/>
                      <a:gd name="T5" fmla="*/ 13 h 13"/>
                      <a:gd name="T6" fmla="*/ 25 w 25"/>
                      <a:gd name="T7" fmla="*/ 12 h 13"/>
                      <a:gd name="T8" fmla="*/ 24 w 25"/>
                      <a:gd name="T9" fmla="*/ 4 h 13"/>
                      <a:gd name="T10" fmla="*/ 15 w 25"/>
                      <a:gd name="T11" fmla="*/ 5 h 13"/>
                      <a:gd name="T12" fmla="*/ 16 w 25"/>
                      <a:gd name="T13" fmla="*/ 9 h 13"/>
                      <a:gd name="T14" fmla="*/ 17 w 25"/>
                      <a:gd name="T15" fmla="*/ 5 h 13"/>
                      <a:gd name="T16" fmla="*/ 3 w 25"/>
                      <a:gd name="T17" fmla="*/ 0 h 13"/>
                      <a:gd name="T18" fmla="*/ 0 w 25"/>
                      <a:gd name="T19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3">
                        <a:moveTo>
                          <a:pt x="0" y="7"/>
                        </a:moveTo>
                        <a:cubicBezTo>
                          <a:pt x="4" y="9"/>
                          <a:pt x="14" y="13"/>
                          <a:pt x="14" y="13"/>
                        </a:cubicBezTo>
                        <a:cubicBezTo>
                          <a:pt x="15" y="13"/>
                          <a:pt x="15" y="13"/>
                          <a:pt x="15" y="13"/>
                        </a:cubicBez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7" y="1"/>
                          <a:pt x="3" y="0"/>
                        </a:cubicBez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6" name="Freeform 651">
                    <a:extLst>
                      <a:ext uri="{FF2B5EF4-FFF2-40B4-BE49-F238E27FC236}">
                        <a16:creationId xmlns:a16="http://schemas.microsoft.com/office/drawing/2014/main" id="{755CB2A6-C1D1-4F85-AACE-BC58DB117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3926" y="2751138"/>
                    <a:ext cx="68263" cy="25400"/>
                  </a:xfrm>
                  <a:custGeom>
                    <a:avLst/>
                    <a:gdLst>
                      <a:gd name="T0" fmla="*/ 0 w 43"/>
                      <a:gd name="T1" fmla="*/ 0 h 16"/>
                      <a:gd name="T2" fmla="*/ 43 w 43"/>
                      <a:gd name="T3" fmla="*/ 16 h 16"/>
                      <a:gd name="T4" fmla="*/ 0 w 43"/>
                      <a:gd name="T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16">
                        <a:moveTo>
                          <a:pt x="0" y="0"/>
                        </a:moveTo>
                        <a:lnTo>
                          <a:pt x="43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7" name="Line 653">
                    <a:extLst>
                      <a:ext uri="{FF2B5EF4-FFF2-40B4-BE49-F238E27FC236}">
                        <a16:creationId xmlns:a16="http://schemas.microsoft.com/office/drawing/2014/main" id="{663D39FD-CC43-45B7-9161-23E78B1795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3926" y="2751138"/>
                    <a:ext cx="68263" cy="2540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8" name="Freeform 654">
                    <a:extLst>
                      <a:ext uri="{FF2B5EF4-FFF2-40B4-BE49-F238E27FC236}">
                        <a16:creationId xmlns:a16="http://schemas.microsoft.com/office/drawing/2014/main" id="{591149F4-9CE3-42A8-93A7-482DD3418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1" y="2746375"/>
                    <a:ext cx="71438" cy="30163"/>
                  </a:xfrm>
                  <a:custGeom>
                    <a:avLst/>
                    <a:gdLst>
                      <a:gd name="T0" fmla="*/ 0 w 45"/>
                      <a:gd name="T1" fmla="*/ 3 h 19"/>
                      <a:gd name="T2" fmla="*/ 43 w 45"/>
                      <a:gd name="T3" fmla="*/ 19 h 19"/>
                      <a:gd name="T4" fmla="*/ 45 w 45"/>
                      <a:gd name="T5" fmla="*/ 19 h 19"/>
                      <a:gd name="T6" fmla="*/ 2 w 45"/>
                      <a:gd name="T7" fmla="*/ 0 h 19"/>
                      <a:gd name="T8" fmla="*/ 0 w 45"/>
                      <a:gd name="T9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9">
                        <a:moveTo>
                          <a:pt x="0" y="3"/>
                        </a:moveTo>
                        <a:lnTo>
                          <a:pt x="43" y="19"/>
                        </a:lnTo>
                        <a:lnTo>
                          <a:pt x="45" y="19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9" name="Freeform 655">
                    <a:extLst>
                      <a:ext uri="{FF2B5EF4-FFF2-40B4-BE49-F238E27FC236}">
                        <a16:creationId xmlns:a16="http://schemas.microsoft.com/office/drawing/2014/main" id="{D9578675-9DC8-464C-BE09-018D12231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1" y="2746375"/>
                    <a:ext cx="71438" cy="30163"/>
                  </a:xfrm>
                  <a:custGeom>
                    <a:avLst/>
                    <a:gdLst>
                      <a:gd name="T0" fmla="*/ 0 w 45"/>
                      <a:gd name="T1" fmla="*/ 3 h 19"/>
                      <a:gd name="T2" fmla="*/ 43 w 45"/>
                      <a:gd name="T3" fmla="*/ 19 h 19"/>
                      <a:gd name="T4" fmla="*/ 45 w 45"/>
                      <a:gd name="T5" fmla="*/ 19 h 19"/>
                      <a:gd name="T6" fmla="*/ 2 w 45"/>
                      <a:gd name="T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19">
                        <a:moveTo>
                          <a:pt x="0" y="3"/>
                        </a:moveTo>
                        <a:lnTo>
                          <a:pt x="43" y="19"/>
                        </a:lnTo>
                        <a:lnTo>
                          <a:pt x="45" y="19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0" name="Freeform 656">
                    <a:extLst>
                      <a:ext uri="{FF2B5EF4-FFF2-40B4-BE49-F238E27FC236}">
                        <a16:creationId xmlns:a16="http://schemas.microsoft.com/office/drawing/2014/main" id="{1024287B-94A4-44F9-93B5-086104FC12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1" y="2720975"/>
                    <a:ext cx="87313" cy="41275"/>
                  </a:xfrm>
                  <a:custGeom>
                    <a:avLst/>
                    <a:gdLst>
                      <a:gd name="T0" fmla="*/ 4 w 23"/>
                      <a:gd name="T1" fmla="*/ 11 h 11"/>
                      <a:gd name="T2" fmla="*/ 1 w 23"/>
                      <a:gd name="T3" fmla="*/ 8 h 11"/>
                      <a:gd name="T4" fmla="*/ 1 w 23"/>
                      <a:gd name="T5" fmla="*/ 4 h 11"/>
                      <a:gd name="T6" fmla="*/ 6 w 23"/>
                      <a:gd name="T7" fmla="*/ 0 h 11"/>
                      <a:gd name="T8" fmla="*/ 19 w 23"/>
                      <a:gd name="T9" fmla="*/ 0 h 11"/>
                      <a:gd name="T10" fmla="*/ 22 w 23"/>
                      <a:gd name="T11" fmla="*/ 3 h 11"/>
                      <a:gd name="T12" fmla="*/ 22 w 23"/>
                      <a:gd name="T13" fmla="*/ 7 h 11"/>
                      <a:gd name="T14" fmla="*/ 17 w 23"/>
                      <a:gd name="T15" fmla="*/ 10 h 11"/>
                      <a:gd name="T16" fmla="*/ 4 w 23"/>
                      <a:gd name="T1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1">
                        <a:moveTo>
                          <a:pt x="4" y="11"/>
                        </a:moveTo>
                        <a:cubicBezTo>
                          <a:pt x="2" y="11"/>
                          <a:pt x="0" y="10"/>
                          <a:pt x="1" y="8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2"/>
                          <a:pt x="4" y="0"/>
                          <a:pt x="6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1" y="0"/>
                          <a:pt x="23" y="1"/>
                          <a:pt x="22" y="3"/>
                        </a:cubicBezTo>
                        <a:cubicBezTo>
                          <a:pt x="22" y="7"/>
                          <a:pt x="22" y="7"/>
                          <a:pt x="22" y="7"/>
                        </a:cubicBezTo>
                        <a:cubicBezTo>
                          <a:pt x="21" y="9"/>
                          <a:pt x="19" y="10"/>
                          <a:pt x="17" y="10"/>
                        </a:cubicBez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1" name="Freeform 657">
                    <a:extLst>
                      <a:ext uri="{FF2B5EF4-FFF2-40B4-BE49-F238E27FC236}">
                        <a16:creationId xmlns:a16="http://schemas.microsoft.com/office/drawing/2014/main" id="{844BBE7D-ABEF-444E-B1B7-39D0A797A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50126" y="2716213"/>
                    <a:ext cx="82550" cy="41275"/>
                  </a:xfrm>
                  <a:custGeom>
                    <a:avLst/>
                    <a:gdLst>
                      <a:gd name="T0" fmla="*/ 20 w 22"/>
                      <a:gd name="T1" fmla="*/ 8 h 11"/>
                      <a:gd name="T2" fmla="*/ 20 w 22"/>
                      <a:gd name="T3" fmla="*/ 7 h 11"/>
                      <a:gd name="T4" fmla="*/ 18 w 22"/>
                      <a:gd name="T5" fmla="*/ 4 h 11"/>
                      <a:gd name="T6" fmla="*/ 22 w 22"/>
                      <a:gd name="T7" fmla="*/ 0 h 11"/>
                      <a:gd name="T8" fmla="*/ 21 w 22"/>
                      <a:gd name="T9" fmla="*/ 0 h 11"/>
                      <a:gd name="T10" fmla="*/ 6 w 22"/>
                      <a:gd name="T11" fmla="*/ 0 h 11"/>
                      <a:gd name="T12" fmla="*/ 1 w 22"/>
                      <a:gd name="T13" fmla="*/ 4 h 11"/>
                      <a:gd name="T14" fmla="*/ 1 w 22"/>
                      <a:gd name="T15" fmla="*/ 8 h 11"/>
                      <a:gd name="T16" fmla="*/ 4 w 22"/>
                      <a:gd name="T17" fmla="*/ 11 h 11"/>
                      <a:gd name="T18" fmla="*/ 19 w 22"/>
                      <a:gd name="T19" fmla="*/ 10 h 11"/>
                      <a:gd name="T20" fmla="*/ 20 w 22"/>
                      <a:gd name="T21" fmla="*/ 10 h 11"/>
                      <a:gd name="T22" fmla="*/ 20 w 22"/>
                      <a:gd name="T23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" h="11">
                        <a:moveTo>
                          <a:pt x="20" y="8"/>
                        </a:moveTo>
                        <a:cubicBezTo>
                          <a:pt x="20" y="8"/>
                          <a:pt x="20" y="8"/>
                          <a:pt x="20" y="7"/>
                        </a:cubicBezTo>
                        <a:cubicBezTo>
                          <a:pt x="19" y="7"/>
                          <a:pt x="18" y="5"/>
                          <a:pt x="18" y="4"/>
                        </a:cubicBezTo>
                        <a:cubicBezTo>
                          <a:pt x="19" y="2"/>
                          <a:pt x="20" y="0"/>
                          <a:pt x="22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0"/>
                          <a:pt x="2" y="2"/>
                          <a:pt x="1" y="4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10"/>
                          <a:pt x="2" y="11"/>
                          <a:pt x="4" y="11"/>
                        </a:cubicBezTo>
                        <a:cubicBezTo>
                          <a:pt x="19" y="10"/>
                          <a:pt x="19" y="10"/>
                          <a:pt x="19" y="10"/>
                        </a:cubicBez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0" y="10"/>
                          <a:pt x="20" y="9"/>
                          <a:pt x="20" y="8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2" name="Freeform 658">
                    <a:extLst>
                      <a:ext uri="{FF2B5EF4-FFF2-40B4-BE49-F238E27FC236}">
                        <a16:creationId xmlns:a16="http://schemas.microsoft.com/office/drawing/2014/main" id="{769FC1E8-8F90-415B-901A-FC05F6CC0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2813" y="2770188"/>
                    <a:ext cx="82550" cy="44450"/>
                  </a:xfrm>
                  <a:custGeom>
                    <a:avLst/>
                    <a:gdLst>
                      <a:gd name="T0" fmla="*/ 5 w 22"/>
                      <a:gd name="T1" fmla="*/ 1 h 12"/>
                      <a:gd name="T2" fmla="*/ 1 w 22"/>
                      <a:gd name="T3" fmla="*/ 4 h 12"/>
                      <a:gd name="T4" fmla="*/ 0 w 22"/>
                      <a:gd name="T5" fmla="*/ 8 h 12"/>
                      <a:gd name="T6" fmla="*/ 4 w 22"/>
                      <a:gd name="T7" fmla="*/ 11 h 12"/>
                      <a:gd name="T8" fmla="*/ 17 w 22"/>
                      <a:gd name="T9" fmla="*/ 11 h 12"/>
                      <a:gd name="T10" fmla="*/ 21 w 22"/>
                      <a:gd name="T11" fmla="*/ 7 h 12"/>
                      <a:gd name="T12" fmla="*/ 22 w 22"/>
                      <a:gd name="T13" fmla="*/ 3 h 12"/>
                      <a:gd name="T14" fmla="*/ 19 w 22"/>
                      <a:gd name="T15" fmla="*/ 0 h 12"/>
                      <a:gd name="T16" fmla="*/ 5 w 22"/>
                      <a:gd name="T17" fmla="*/ 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2">
                        <a:moveTo>
                          <a:pt x="5" y="1"/>
                        </a:moveTo>
                        <a:cubicBezTo>
                          <a:pt x="3" y="1"/>
                          <a:pt x="1" y="2"/>
                          <a:pt x="1" y="4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10"/>
                          <a:pt x="1" y="12"/>
                          <a:pt x="4" y="11"/>
                        </a:cubicBezTo>
                        <a:cubicBezTo>
                          <a:pt x="17" y="11"/>
                          <a:pt x="17" y="11"/>
                          <a:pt x="17" y="11"/>
                        </a:cubicBezTo>
                        <a:cubicBezTo>
                          <a:pt x="19" y="11"/>
                          <a:pt x="21" y="9"/>
                          <a:pt x="21" y="7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2" y="1"/>
                          <a:pt x="21" y="0"/>
                          <a:pt x="19" y="0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3" name="Freeform 659">
                    <a:extLst>
                      <a:ext uri="{FF2B5EF4-FFF2-40B4-BE49-F238E27FC236}">
                        <a16:creationId xmlns:a16="http://schemas.microsoft.com/office/drawing/2014/main" id="{81BA5E72-1BFC-49E6-AFF3-41EC574D2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42188" y="2765425"/>
                    <a:ext cx="82550" cy="46038"/>
                  </a:xfrm>
                  <a:custGeom>
                    <a:avLst/>
                    <a:gdLst>
                      <a:gd name="T0" fmla="*/ 21 w 22"/>
                      <a:gd name="T1" fmla="*/ 2 h 12"/>
                      <a:gd name="T2" fmla="*/ 21 w 22"/>
                      <a:gd name="T3" fmla="*/ 3 h 12"/>
                      <a:gd name="T4" fmla="*/ 17 w 22"/>
                      <a:gd name="T5" fmla="*/ 7 h 12"/>
                      <a:gd name="T6" fmla="*/ 20 w 22"/>
                      <a:gd name="T7" fmla="*/ 11 h 12"/>
                      <a:gd name="T8" fmla="*/ 19 w 22"/>
                      <a:gd name="T9" fmla="*/ 11 h 12"/>
                      <a:gd name="T10" fmla="*/ 4 w 22"/>
                      <a:gd name="T11" fmla="*/ 12 h 12"/>
                      <a:gd name="T12" fmla="*/ 0 w 22"/>
                      <a:gd name="T13" fmla="*/ 8 h 12"/>
                      <a:gd name="T14" fmla="*/ 1 w 22"/>
                      <a:gd name="T15" fmla="*/ 4 h 12"/>
                      <a:gd name="T16" fmla="*/ 6 w 22"/>
                      <a:gd name="T17" fmla="*/ 1 h 12"/>
                      <a:gd name="T18" fmla="*/ 21 w 22"/>
                      <a:gd name="T19" fmla="*/ 0 h 12"/>
                      <a:gd name="T20" fmla="*/ 22 w 22"/>
                      <a:gd name="T21" fmla="*/ 0 h 12"/>
                      <a:gd name="T22" fmla="*/ 21 w 22"/>
                      <a:gd name="T23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" h="12">
                        <a:moveTo>
                          <a:pt x="21" y="2"/>
                        </a:move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19" y="4"/>
                          <a:pt x="18" y="6"/>
                          <a:pt x="17" y="7"/>
                        </a:cubicBezTo>
                        <a:cubicBezTo>
                          <a:pt x="17" y="9"/>
                          <a:pt x="18" y="10"/>
                          <a:pt x="20" y="11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2" y="12"/>
                          <a:pt x="0" y="10"/>
                          <a:pt x="0" y="8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2"/>
                          <a:pt x="3" y="1"/>
                          <a:pt x="6" y="1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1"/>
                          <a:pt x="21" y="1"/>
                          <a:pt x="21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4" name="Freeform 660">
                    <a:extLst>
                      <a:ext uri="{FF2B5EF4-FFF2-40B4-BE49-F238E27FC236}">
                        <a16:creationId xmlns:a16="http://schemas.microsoft.com/office/drawing/2014/main" id="{78D8BE73-8F17-49EA-8996-289D83411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81838" y="2713038"/>
                    <a:ext cx="87313" cy="68263"/>
                  </a:xfrm>
                  <a:custGeom>
                    <a:avLst/>
                    <a:gdLst>
                      <a:gd name="T0" fmla="*/ 2 w 23"/>
                      <a:gd name="T1" fmla="*/ 11 h 18"/>
                      <a:gd name="T2" fmla="*/ 1 w 23"/>
                      <a:gd name="T3" fmla="*/ 7 h 18"/>
                      <a:gd name="T4" fmla="*/ 3 w 23"/>
                      <a:gd name="T5" fmla="*/ 3 h 18"/>
                      <a:gd name="T6" fmla="*/ 6 w 23"/>
                      <a:gd name="T7" fmla="*/ 1 h 18"/>
                      <a:gd name="T8" fmla="*/ 21 w 23"/>
                      <a:gd name="T9" fmla="*/ 7 h 18"/>
                      <a:gd name="T10" fmla="*/ 22 w 23"/>
                      <a:gd name="T11" fmla="*/ 11 h 18"/>
                      <a:gd name="T12" fmla="*/ 20 w 23"/>
                      <a:gd name="T13" fmla="*/ 15 h 18"/>
                      <a:gd name="T14" fmla="*/ 17 w 23"/>
                      <a:gd name="T15" fmla="*/ 17 h 18"/>
                      <a:gd name="T16" fmla="*/ 2 w 23"/>
                      <a:gd name="T1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8">
                        <a:moveTo>
                          <a:pt x="2" y="11"/>
                        </a:moveTo>
                        <a:cubicBezTo>
                          <a:pt x="0" y="11"/>
                          <a:pt x="1" y="9"/>
                          <a:pt x="1" y="7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2"/>
                          <a:pt x="4" y="0"/>
                          <a:pt x="6" y="1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3" y="8"/>
                          <a:pt x="22" y="9"/>
                          <a:pt x="22" y="11"/>
                        </a:cubicBezTo>
                        <a:cubicBezTo>
                          <a:pt x="21" y="12"/>
                          <a:pt x="20" y="14"/>
                          <a:pt x="20" y="15"/>
                        </a:cubicBezTo>
                        <a:cubicBezTo>
                          <a:pt x="19" y="17"/>
                          <a:pt x="19" y="18"/>
                          <a:pt x="17" y="17"/>
                        </a:cubicBezTo>
                        <a:lnTo>
                          <a:pt x="2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5" name="Freeform 661">
                    <a:extLst>
                      <a:ext uri="{FF2B5EF4-FFF2-40B4-BE49-F238E27FC236}">
                        <a16:creationId xmlns:a16="http://schemas.microsoft.com/office/drawing/2014/main" id="{BEBD65FE-E6C5-40FE-A8A1-072585141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75501" y="2814638"/>
                    <a:ext cx="90488" cy="71438"/>
                  </a:xfrm>
                  <a:custGeom>
                    <a:avLst/>
                    <a:gdLst>
                      <a:gd name="T0" fmla="*/ 0 w 24"/>
                      <a:gd name="T1" fmla="*/ 8 h 19"/>
                      <a:gd name="T2" fmla="*/ 14 w 24"/>
                      <a:gd name="T3" fmla="*/ 13 h 19"/>
                      <a:gd name="T4" fmla="*/ 15 w 24"/>
                      <a:gd name="T5" fmla="*/ 9 h 19"/>
                      <a:gd name="T6" fmla="*/ 12 w 24"/>
                      <a:gd name="T7" fmla="*/ 12 h 19"/>
                      <a:gd name="T8" fmla="*/ 18 w 24"/>
                      <a:gd name="T9" fmla="*/ 19 h 19"/>
                      <a:gd name="T10" fmla="*/ 24 w 24"/>
                      <a:gd name="T11" fmla="*/ 14 h 19"/>
                      <a:gd name="T12" fmla="*/ 18 w 24"/>
                      <a:gd name="T13" fmla="*/ 6 h 19"/>
                      <a:gd name="T14" fmla="*/ 17 w 24"/>
                      <a:gd name="T15" fmla="*/ 6 h 19"/>
                      <a:gd name="T16" fmla="*/ 3 w 24"/>
                      <a:gd name="T17" fmla="*/ 0 h 19"/>
                      <a:gd name="T18" fmla="*/ 0 w 24"/>
                      <a:gd name="T19" fmla="*/ 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19">
                        <a:moveTo>
                          <a:pt x="0" y="8"/>
                        </a:moveTo>
                        <a:cubicBezTo>
                          <a:pt x="4" y="9"/>
                          <a:pt x="14" y="13"/>
                          <a:pt x="14" y="13"/>
                        </a:cubicBezTo>
                        <a:cubicBezTo>
                          <a:pt x="15" y="9"/>
                          <a:pt x="15" y="9"/>
                          <a:pt x="15" y="9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24" y="14"/>
                          <a:pt x="24" y="14"/>
                          <a:pt x="24" y="14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7" y="6"/>
                          <a:pt x="7" y="2"/>
                          <a:pt x="3" y="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6" name="Freeform 662">
                    <a:extLst>
                      <a:ext uri="{FF2B5EF4-FFF2-40B4-BE49-F238E27FC236}">
                        <a16:creationId xmlns:a16="http://schemas.microsoft.com/office/drawing/2014/main" id="{EE72C3AA-25DB-4624-9B9E-EAD880CD9D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0426" y="2898775"/>
                    <a:ext cx="68263" cy="30163"/>
                  </a:xfrm>
                  <a:custGeom>
                    <a:avLst/>
                    <a:gdLst>
                      <a:gd name="T0" fmla="*/ 0 w 43"/>
                      <a:gd name="T1" fmla="*/ 0 h 19"/>
                      <a:gd name="T2" fmla="*/ 43 w 43"/>
                      <a:gd name="T3" fmla="*/ 19 h 19"/>
                      <a:gd name="T4" fmla="*/ 0 w 43"/>
                      <a:gd name="T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19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7" name="Line 663">
                    <a:extLst>
                      <a:ext uri="{FF2B5EF4-FFF2-40B4-BE49-F238E27FC236}">
                        <a16:creationId xmlns:a16="http://schemas.microsoft.com/office/drawing/2014/main" id="{30AE04AA-6360-4225-84CA-22F6C0B112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0426" y="2898775"/>
                    <a:ext cx="68263" cy="3016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8" name="Freeform 664">
                    <a:extLst>
                      <a:ext uri="{FF2B5EF4-FFF2-40B4-BE49-F238E27FC236}">
                        <a16:creationId xmlns:a16="http://schemas.microsoft.com/office/drawing/2014/main" id="{24C7B436-2962-4331-B176-CE5E0BA18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0426" y="2898775"/>
                    <a:ext cx="71438" cy="30163"/>
                  </a:xfrm>
                  <a:custGeom>
                    <a:avLst/>
                    <a:gdLst>
                      <a:gd name="T0" fmla="*/ 0 w 45"/>
                      <a:gd name="T1" fmla="*/ 2 h 19"/>
                      <a:gd name="T2" fmla="*/ 43 w 45"/>
                      <a:gd name="T3" fmla="*/ 19 h 19"/>
                      <a:gd name="T4" fmla="*/ 45 w 45"/>
                      <a:gd name="T5" fmla="*/ 16 h 19"/>
                      <a:gd name="T6" fmla="*/ 2 w 45"/>
                      <a:gd name="T7" fmla="*/ 0 h 19"/>
                      <a:gd name="T8" fmla="*/ 0 w 45"/>
                      <a:gd name="T9" fmla="*/ 2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9">
                        <a:moveTo>
                          <a:pt x="0" y="2"/>
                        </a:moveTo>
                        <a:lnTo>
                          <a:pt x="43" y="19"/>
                        </a:lnTo>
                        <a:lnTo>
                          <a:pt x="45" y="16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9" name="Freeform 665">
                    <a:extLst>
                      <a:ext uri="{FF2B5EF4-FFF2-40B4-BE49-F238E27FC236}">
                        <a16:creationId xmlns:a16="http://schemas.microsoft.com/office/drawing/2014/main" id="{E81CB59A-8B52-4BDB-B79A-966130F4D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0426" y="2898775"/>
                    <a:ext cx="71438" cy="30163"/>
                  </a:xfrm>
                  <a:custGeom>
                    <a:avLst/>
                    <a:gdLst>
                      <a:gd name="T0" fmla="*/ 0 w 45"/>
                      <a:gd name="T1" fmla="*/ 2 h 19"/>
                      <a:gd name="T2" fmla="*/ 43 w 45"/>
                      <a:gd name="T3" fmla="*/ 19 h 19"/>
                      <a:gd name="T4" fmla="*/ 45 w 45"/>
                      <a:gd name="T5" fmla="*/ 16 h 19"/>
                      <a:gd name="T6" fmla="*/ 2 w 45"/>
                      <a:gd name="T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19">
                        <a:moveTo>
                          <a:pt x="0" y="2"/>
                        </a:moveTo>
                        <a:lnTo>
                          <a:pt x="43" y="19"/>
                        </a:lnTo>
                        <a:lnTo>
                          <a:pt x="45" y="16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0" name="Freeform 666">
                    <a:extLst>
                      <a:ext uri="{FF2B5EF4-FFF2-40B4-BE49-F238E27FC236}">
                        <a16:creationId xmlns:a16="http://schemas.microsoft.com/office/drawing/2014/main" id="{ACB1C91D-4B05-436A-BDE0-A3CC16BF9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54876" y="2951163"/>
                    <a:ext cx="73025" cy="84138"/>
                  </a:xfrm>
                  <a:custGeom>
                    <a:avLst/>
                    <a:gdLst>
                      <a:gd name="T0" fmla="*/ 17 w 19"/>
                      <a:gd name="T1" fmla="*/ 14 h 22"/>
                      <a:gd name="T2" fmla="*/ 17 w 19"/>
                      <a:gd name="T3" fmla="*/ 16 h 22"/>
                      <a:gd name="T4" fmla="*/ 13 w 19"/>
                      <a:gd name="T5" fmla="*/ 17 h 22"/>
                      <a:gd name="T6" fmla="*/ 13 w 19"/>
                      <a:gd name="T7" fmla="*/ 22 h 22"/>
                      <a:gd name="T8" fmla="*/ 12 w 19"/>
                      <a:gd name="T9" fmla="*/ 22 h 22"/>
                      <a:gd name="T10" fmla="*/ 2 w 19"/>
                      <a:gd name="T11" fmla="*/ 11 h 22"/>
                      <a:gd name="T12" fmla="*/ 1 w 19"/>
                      <a:gd name="T13" fmla="*/ 5 h 22"/>
                      <a:gd name="T14" fmla="*/ 3 w 19"/>
                      <a:gd name="T15" fmla="*/ 2 h 22"/>
                      <a:gd name="T16" fmla="*/ 8 w 19"/>
                      <a:gd name="T17" fmla="*/ 2 h 22"/>
                      <a:gd name="T18" fmla="*/ 18 w 19"/>
                      <a:gd name="T19" fmla="*/ 13 h 22"/>
                      <a:gd name="T20" fmla="*/ 19 w 19"/>
                      <a:gd name="T21" fmla="*/ 13 h 22"/>
                      <a:gd name="T22" fmla="*/ 17 w 19"/>
                      <a:gd name="T23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2">
                        <a:moveTo>
                          <a:pt x="17" y="14"/>
                        </a:moveTo>
                        <a:cubicBezTo>
                          <a:pt x="17" y="15"/>
                          <a:pt x="17" y="15"/>
                          <a:pt x="17" y="16"/>
                        </a:cubicBezTo>
                        <a:cubicBezTo>
                          <a:pt x="15" y="15"/>
                          <a:pt x="14" y="16"/>
                          <a:pt x="13" y="17"/>
                        </a:cubicBezTo>
                        <a:cubicBezTo>
                          <a:pt x="12" y="18"/>
                          <a:pt x="12" y="20"/>
                          <a:pt x="13" y="22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0" y="9"/>
                          <a:pt x="0" y="7"/>
                          <a:pt x="1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0"/>
                          <a:pt x="6" y="0"/>
                          <a:pt x="8" y="2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8" y="13"/>
                          <a:pt x="18" y="14"/>
                          <a:pt x="17" y="14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1" name="Freeform 667">
                    <a:extLst>
                      <a:ext uri="{FF2B5EF4-FFF2-40B4-BE49-F238E27FC236}">
                        <a16:creationId xmlns:a16="http://schemas.microsoft.com/office/drawing/2014/main" id="{11E52A88-C955-405C-BF5D-AEFAC45FE9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9476" y="2849563"/>
                    <a:ext cx="71438" cy="82550"/>
                  </a:xfrm>
                  <a:custGeom>
                    <a:avLst/>
                    <a:gdLst>
                      <a:gd name="T0" fmla="*/ 2 w 19"/>
                      <a:gd name="T1" fmla="*/ 11 h 22"/>
                      <a:gd name="T2" fmla="*/ 1 w 19"/>
                      <a:gd name="T3" fmla="*/ 5 h 22"/>
                      <a:gd name="T4" fmla="*/ 3 w 19"/>
                      <a:gd name="T5" fmla="*/ 2 h 22"/>
                      <a:gd name="T6" fmla="*/ 8 w 19"/>
                      <a:gd name="T7" fmla="*/ 2 h 22"/>
                      <a:gd name="T8" fmla="*/ 17 w 19"/>
                      <a:gd name="T9" fmla="*/ 12 h 22"/>
                      <a:gd name="T10" fmla="*/ 18 w 19"/>
                      <a:gd name="T11" fmla="*/ 17 h 22"/>
                      <a:gd name="T12" fmla="*/ 16 w 19"/>
                      <a:gd name="T13" fmla="*/ 21 h 22"/>
                      <a:gd name="T14" fmla="*/ 11 w 19"/>
                      <a:gd name="T15" fmla="*/ 21 h 22"/>
                      <a:gd name="T16" fmla="*/ 2 w 19"/>
                      <a:gd name="T17" fmla="*/ 11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22">
                        <a:moveTo>
                          <a:pt x="2" y="11"/>
                        </a:moveTo>
                        <a:cubicBezTo>
                          <a:pt x="0" y="9"/>
                          <a:pt x="0" y="7"/>
                          <a:pt x="1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0"/>
                          <a:pt x="6" y="0"/>
                          <a:pt x="8" y="2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19" y="13"/>
                          <a:pt x="19" y="16"/>
                          <a:pt x="18" y="17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5" y="22"/>
                          <a:pt x="12" y="22"/>
                          <a:pt x="11" y="21"/>
                        </a:cubicBezTo>
                        <a:lnTo>
                          <a:pt x="2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2" name="Freeform 668">
                    <a:extLst>
                      <a:ext uri="{FF2B5EF4-FFF2-40B4-BE49-F238E27FC236}">
                        <a16:creationId xmlns:a16="http://schemas.microsoft.com/office/drawing/2014/main" id="{208BD581-E15C-4692-A185-196D8C5D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85038" y="2909888"/>
                    <a:ext cx="68263" cy="82550"/>
                  </a:xfrm>
                  <a:custGeom>
                    <a:avLst/>
                    <a:gdLst>
                      <a:gd name="T0" fmla="*/ 13 w 18"/>
                      <a:gd name="T1" fmla="*/ 20 h 22"/>
                      <a:gd name="T2" fmla="*/ 14 w 18"/>
                      <a:gd name="T3" fmla="*/ 19 h 22"/>
                      <a:gd name="T4" fmla="*/ 14 w 18"/>
                      <a:gd name="T5" fmla="*/ 14 h 22"/>
                      <a:gd name="T6" fmla="*/ 18 w 18"/>
                      <a:gd name="T7" fmla="*/ 13 h 22"/>
                      <a:gd name="T8" fmla="*/ 18 w 18"/>
                      <a:gd name="T9" fmla="*/ 12 h 22"/>
                      <a:gd name="T10" fmla="*/ 8 w 18"/>
                      <a:gd name="T11" fmla="*/ 1 h 22"/>
                      <a:gd name="T12" fmla="*/ 3 w 18"/>
                      <a:gd name="T13" fmla="*/ 1 h 22"/>
                      <a:gd name="T14" fmla="*/ 1 w 18"/>
                      <a:gd name="T15" fmla="*/ 5 h 22"/>
                      <a:gd name="T16" fmla="*/ 1 w 18"/>
                      <a:gd name="T17" fmla="*/ 10 h 22"/>
                      <a:gd name="T18" fmla="*/ 12 w 18"/>
                      <a:gd name="T19" fmla="*/ 21 h 22"/>
                      <a:gd name="T20" fmla="*/ 12 w 18"/>
                      <a:gd name="T21" fmla="*/ 22 h 22"/>
                      <a:gd name="T22" fmla="*/ 13 w 18"/>
                      <a:gd name="T23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8" h="22">
                        <a:moveTo>
                          <a:pt x="13" y="20"/>
                        </a:moveTo>
                        <a:cubicBezTo>
                          <a:pt x="13" y="20"/>
                          <a:pt x="14" y="19"/>
                          <a:pt x="14" y="19"/>
                        </a:cubicBezTo>
                        <a:cubicBezTo>
                          <a:pt x="13" y="17"/>
                          <a:pt x="13" y="15"/>
                          <a:pt x="14" y="14"/>
                        </a:cubicBezTo>
                        <a:cubicBezTo>
                          <a:pt x="15" y="13"/>
                          <a:pt x="17" y="12"/>
                          <a:pt x="18" y="13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6" y="0"/>
                          <a:pt x="4" y="0"/>
                          <a:pt x="3" y="1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6"/>
                          <a:pt x="0" y="9"/>
                          <a:pt x="1" y="10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12" y="21"/>
                          <a:pt x="13" y="21"/>
                          <a:pt x="13" y="2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3" name="Freeform 669">
                    <a:extLst>
                      <a:ext uri="{FF2B5EF4-FFF2-40B4-BE49-F238E27FC236}">
                        <a16:creationId xmlns:a16="http://schemas.microsoft.com/office/drawing/2014/main" id="{F5EF2B23-A65F-4A90-ADF7-6BD354A92A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34226" y="2792413"/>
                    <a:ext cx="84138" cy="68263"/>
                  </a:xfrm>
                  <a:custGeom>
                    <a:avLst/>
                    <a:gdLst>
                      <a:gd name="T0" fmla="*/ 6 w 22"/>
                      <a:gd name="T1" fmla="*/ 1 h 18"/>
                      <a:gd name="T2" fmla="*/ 2 w 22"/>
                      <a:gd name="T3" fmla="*/ 3 h 18"/>
                      <a:gd name="T4" fmla="*/ 1 w 22"/>
                      <a:gd name="T5" fmla="*/ 7 h 18"/>
                      <a:gd name="T6" fmla="*/ 1 w 22"/>
                      <a:gd name="T7" fmla="*/ 11 h 18"/>
                      <a:gd name="T8" fmla="*/ 16 w 22"/>
                      <a:gd name="T9" fmla="*/ 17 h 18"/>
                      <a:gd name="T10" fmla="*/ 19 w 22"/>
                      <a:gd name="T11" fmla="*/ 15 h 18"/>
                      <a:gd name="T12" fmla="*/ 21 w 22"/>
                      <a:gd name="T13" fmla="*/ 11 h 18"/>
                      <a:gd name="T14" fmla="*/ 20 w 22"/>
                      <a:gd name="T15" fmla="*/ 7 h 18"/>
                      <a:gd name="T16" fmla="*/ 6 w 22"/>
                      <a:gd name="T17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8">
                        <a:moveTo>
                          <a:pt x="6" y="1"/>
                        </a:moveTo>
                        <a:cubicBezTo>
                          <a:pt x="4" y="0"/>
                          <a:pt x="3" y="2"/>
                          <a:pt x="2" y="3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0" y="9"/>
                          <a:pt x="0" y="11"/>
                          <a:pt x="1" y="11"/>
                        </a:cubicBezTo>
                        <a:cubicBezTo>
                          <a:pt x="5" y="13"/>
                          <a:pt x="12" y="16"/>
                          <a:pt x="16" y="17"/>
                        </a:cubicBezTo>
                        <a:cubicBezTo>
                          <a:pt x="18" y="18"/>
                          <a:pt x="19" y="17"/>
                          <a:pt x="19" y="15"/>
                        </a:cubicBezTo>
                        <a:cubicBezTo>
                          <a:pt x="20" y="14"/>
                          <a:pt x="21" y="12"/>
                          <a:pt x="21" y="11"/>
                        </a:cubicBezTo>
                        <a:cubicBezTo>
                          <a:pt x="22" y="9"/>
                          <a:pt x="22" y="8"/>
                          <a:pt x="20" y="7"/>
                        </a:cubicBezTo>
                        <a:cubicBezTo>
                          <a:pt x="17" y="5"/>
                          <a:pt x="9" y="2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4" name="Freeform 670">
                    <a:extLst>
                      <a:ext uri="{FF2B5EF4-FFF2-40B4-BE49-F238E27FC236}">
                        <a16:creationId xmlns:a16="http://schemas.microsoft.com/office/drawing/2014/main" id="{450D6690-A585-4C28-947B-4536E178A4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62788" y="2765425"/>
                    <a:ext cx="82550" cy="65088"/>
                  </a:xfrm>
                  <a:custGeom>
                    <a:avLst/>
                    <a:gdLst>
                      <a:gd name="T0" fmla="*/ 6 w 22"/>
                      <a:gd name="T1" fmla="*/ 0 h 17"/>
                      <a:gd name="T2" fmla="*/ 2 w 22"/>
                      <a:gd name="T3" fmla="*/ 3 h 17"/>
                      <a:gd name="T4" fmla="*/ 1 w 22"/>
                      <a:gd name="T5" fmla="*/ 7 h 17"/>
                      <a:gd name="T6" fmla="*/ 2 w 22"/>
                      <a:gd name="T7" fmla="*/ 11 h 17"/>
                      <a:gd name="T8" fmla="*/ 16 w 22"/>
                      <a:gd name="T9" fmla="*/ 17 h 17"/>
                      <a:gd name="T10" fmla="*/ 20 w 22"/>
                      <a:gd name="T11" fmla="*/ 14 h 17"/>
                      <a:gd name="T12" fmla="*/ 21 w 22"/>
                      <a:gd name="T13" fmla="*/ 10 h 17"/>
                      <a:gd name="T14" fmla="*/ 20 w 22"/>
                      <a:gd name="T15" fmla="*/ 6 h 17"/>
                      <a:gd name="T16" fmla="*/ 6 w 22"/>
                      <a:gd name="T1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7">
                        <a:moveTo>
                          <a:pt x="6" y="0"/>
                        </a:moveTo>
                        <a:cubicBezTo>
                          <a:pt x="4" y="0"/>
                          <a:pt x="3" y="1"/>
                          <a:pt x="2" y="3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8"/>
                          <a:pt x="0" y="10"/>
                          <a:pt x="2" y="11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ubicBezTo>
                          <a:pt x="18" y="17"/>
                          <a:pt x="19" y="16"/>
                          <a:pt x="20" y="14"/>
                        </a:cubicBezTo>
                        <a:cubicBezTo>
                          <a:pt x="20" y="13"/>
                          <a:pt x="21" y="11"/>
                          <a:pt x="21" y="10"/>
                        </a:cubicBezTo>
                        <a:cubicBezTo>
                          <a:pt x="22" y="9"/>
                          <a:pt x="22" y="7"/>
                          <a:pt x="20" y="6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5" name="Freeform 671">
                    <a:extLst>
                      <a:ext uri="{FF2B5EF4-FFF2-40B4-BE49-F238E27FC236}">
                        <a16:creationId xmlns:a16="http://schemas.microsoft.com/office/drawing/2014/main" id="{367D4CD5-E47E-47CC-B026-E56A7E4EB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795588"/>
                    <a:ext cx="22225" cy="49213"/>
                  </a:xfrm>
                  <a:custGeom>
                    <a:avLst/>
                    <a:gdLst>
                      <a:gd name="T0" fmla="*/ 14 w 14"/>
                      <a:gd name="T1" fmla="*/ 0 h 31"/>
                      <a:gd name="T2" fmla="*/ 0 w 14"/>
                      <a:gd name="T3" fmla="*/ 31 h 31"/>
                      <a:gd name="T4" fmla="*/ 14 w 14"/>
                      <a:gd name="T5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1">
                        <a:moveTo>
                          <a:pt x="14" y="0"/>
                        </a:moveTo>
                        <a:lnTo>
                          <a:pt x="0" y="3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6" name="Line 672">
                    <a:extLst>
                      <a:ext uri="{FF2B5EF4-FFF2-40B4-BE49-F238E27FC236}">
                        <a16:creationId xmlns:a16="http://schemas.microsoft.com/office/drawing/2014/main" id="{AFC0E123-2316-45F9-9B18-F995276735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1538" y="2795588"/>
                    <a:ext cx="22225" cy="4921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7" name="Freeform 673">
                    <a:extLst>
                      <a:ext uri="{FF2B5EF4-FFF2-40B4-BE49-F238E27FC236}">
                        <a16:creationId xmlns:a16="http://schemas.microsoft.com/office/drawing/2014/main" id="{6707BCDD-3F88-42C0-B04F-F05353AB00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8363" y="2792413"/>
                    <a:ext cx="33338" cy="57150"/>
                  </a:xfrm>
                  <a:custGeom>
                    <a:avLst/>
                    <a:gdLst>
                      <a:gd name="T0" fmla="*/ 11 w 21"/>
                      <a:gd name="T1" fmla="*/ 0 h 36"/>
                      <a:gd name="T2" fmla="*/ 0 w 21"/>
                      <a:gd name="T3" fmla="*/ 33 h 36"/>
                      <a:gd name="T4" fmla="*/ 7 w 21"/>
                      <a:gd name="T5" fmla="*/ 36 h 36"/>
                      <a:gd name="T6" fmla="*/ 21 w 21"/>
                      <a:gd name="T7" fmla="*/ 5 h 36"/>
                      <a:gd name="T8" fmla="*/ 11 w 21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36">
                        <a:moveTo>
                          <a:pt x="11" y="0"/>
                        </a:moveTo>
                        <a:lnTo>
                          <a:pt x="0" y="33"/>
                        </a:lnTo>
                        <a:lnTo>
                          <a:pt x="7" y="36"/>
                        </a:lnTo>
                        <a:lnTo>
                          <a:pt x="21" y="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8" name="Freeform 674">
                    <a:extLst>
                      <a:ext uri="{FF2B5EF4-FFF2-40B4-BE49-F238E27FC236}">
                        <a16:creationId xmlns:a16="http://schemas.microsoft.com/office/drawing/2014/main" id="{4815CFC0-7921-4F19-91D5-5854ACE37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8363" y="2792413"/>
                    <a:ext cx="33338" cy="57150"/>
                  </a:xfrm>
                  <a:custGeom>
                    <a:avLst/>
                    <a:gdLst>
                      <a:gd name="T0" fmla="*/ 11 w 21"/>
                      <a:gd name="T1" fmla="*/ 0 h 36"/>
                      <a:gd name="T2" fmla="*/ 0 w 21"/>
                      <a:gd name="T3" fmla="*/ 33 h 36"/>
                      <a:gd name="T4" fmla="*/ 7 w 21"/>
                      <a:gd name="T5" fmla="*/ 36 h 36"/>
                      <a:gd name="T6" fmla="*/ 21 w 21"/>
                      <a:gd name="T7" fmla="*/ 5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36">
                        <a:moveTo>
                          <a:pt x="11" y="0"/>
                        </a:moveTo>
                        <a:lnTo>
                          <a:pt x="0" y="33"/>
                        </a:lnTo>
                        <a:lnTo>
                          <a:pt x="7" y="36"/>
                        </a:lnTo>
                        <a:lnTo>
                          <a:pt x="21" y="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9" name="Freeform 675">
                    <a:extLst>
                      <a:ext uri="{FF2B5EF4-FFF2-40B4-BE49-F238E27FC236}">
                        <a16:creationId xmlns:a16="http://schemas.microsoft.com/office/drawing/2014/main" id="{35B84B9C-1D52-481A-BB19-3479EC6B5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5476" y="2659063"/>
                    <a:ext cx="290513" cy="261938"/>
                  </a:xfrm>
                  <a:custGeom>
                    <a:avLst/>
                    <a:gdLst>
                      <a:gd name="T0" fmla="*/ 62 w 77"/>
                      <a:gd name="T1" fmla="*/ 65 h 69"/>
                      <a:gd name="T2" fmla="*/ 62 w 77"/>
                      <a:gd name="T3" fmla="*/ 66 h 69"/>
                      <a:gd name="T4" fmla="*/ 63 w 77"/>
                      <a:gd name="T5" fmla="*/ 66 h 69"/>
                      <a:gd name="T6" fmla="*/ 62 w 77"/>
                      <a:gd name="T7" fmla="*/ 65 h 69"/>
                      <a:gd name="T8" fmla="*/ 62 w 77"/>
                      <a:gd name="T9" fmla="*/ 66 h 69"/>
                      <a:gd name="T10" fmla="*/ 63 w 77"/>
                      <a:gd name="T11" fmla="*/ 66 h 69"/>
                      <a:gd name="T12" fmla="*/ 62 w 77"/>
                      <a:gd name="T13" fmla="*/ 66 h 69"/>
                      <a:gd name="T14" fmla="*/ 63 w 77"/>
                      <a:gd name="T15" fmla="*/ 66 h 69"/>
                      <a:gd name="T16" fmla="*/ 63 w 77"/>
                      <a:gd name="T17" fmla="*/ 66 h 69"/>
                      <a:gd name="T18" fmla="*/ 62 w 77"/>
                      <a:gd name="T19" fmla="*/ 66 h 69"/>
                      <a:gd name="T20" fmla="*/ 63 w 77"/>
                      <a:gd name="T21" fmla="*/ 66 h 69"/>
                      <a:gd name="T22" fmla="*/ 63 w 77"/>
                      <a:gd name="T23" fmla="*/ 65 h 69"/>
                      <a:gd name="T24" fmla="*/ 63 w 77"/>
                      <a:gd name="T25" fmla="*/ 63 h 69"/>
                      <a:gd name="T26" fmla="*/ 71 w 77"/>
                      <a:gd name="T27" fmla="*/ 48 h 69"/>
                      <a:gd name="T28" fmla="*/ 75 w 77"/>
                      <a:gd name="T29" fmla="*/ 39 h 69"/>
                      <a:gd name="T30" fmla="*/ 77 w 77"/>
                      <a:gd name="T31" fmla="*/ 32 h 69"/>
                      <a:gd name="T32" fmla="*/ 76 w 77"/>
                      <a:gd name="T33" fmla="*/ 28 h 69"/>
                      <a:gd name="T34" fmla="*/ 73 w 77"/>
                      <a:gd name="T35" fmla="*/ 27 h 69"/>
                      <a:gd name="T36" fmla="*/ 69 w 77"/>
                      <a:gd name="T37" fmla="*/ 28 h 69"/>
                      <a:gd name="T38" fmla="*/ 55 w 77"/>
                      <a:gd name="T39" fmla="*/ 39 h 69"/>
                      <a:gd name="T40" fmla="*/ 49 w 77"/>
                      <a:gd name="T41" fmla="*/ 44 h 69"/>
                      <a:gd name="T42" fmla="*/ 45 w 77"/>
                      <a:gd name="T43" fmla="*/ 46 h 69"/>
                      <a:gd name="T44" fmla="*/ 45 w 77"/>
                      <a:gd name="T45" fmla="*/ 46 h 69"/>
                      <a:gd name="T46" fmla="*/ 45 w 77"/>
                      <a:gd name="T47" fmla="*/ 46 h 69"/>
                      <a:gd name="T48" fmla="*/ 19 w 77"/>
                      <a:gd name="T49" fmla="*/ 19 h 69"/>
                      <a:gd name="T50" fmla="*/ 8 w 77"/>
                      <a:gd name="T51" fmla="*/ 6 h 69"/>
                      <a:gd name="T52" fmla="*/ 3 w 77"/>
                      <a:gd name="T53" fmla="*/ 0 h 69"/>
                      <a:gd name="T54" fmla="*/ 0 w 77"/>
                      <a:gd name="T55" fmla="*/ 3 h 69"/>
                      <a:gd name="T56" fmla="*/ 42 w 77"/>
                      <a:gd name="T57" fmla="*/ 49 h 69"/>
                      <a:gd name="T58" fmla="*/ 45 w 77"/>
                      <a:gd name="T59" fmla="*/ 50 h 69"/>
                      <a:gd name="T60" fmla="*/ 48 w 77"/>
                      <a:gd name="T61" fmla="*/ 49 h 69"/>
                      <a:gd name="T62" fmla="*/ 62 w 77"/>
                      <a:gd name="T63" fmla="*/ 38 h 69"/>
                      <a:gd name="T64" fmla="*/ 69 w 77"/>
                      <a:gd name="T65" fmla="*/ 33 h 69"/>
                      <a:gd name="T66" fmla="*/ 73 w 77"/>
                      <a:gd name="T67" fmla="*/ 31 h 69"/>
                      <a:gd name="T68" fmla="*/ 73 w 77"/>
                      <a:gd name="T69" fmla="*/ 31 h 69"/>
                      <a:gd name="T70" fmla="*/ 73 w 77"/>
                      <a:gd name="T71" fmla="*/ 31 h 69"/>
                      <a:gd name="T72" fmla="*/ 73 w 77"/>
                      <a:gd name="T73" fmla="*/ 32 h 69"/>
                      <a:gd name="T74" fmla="*/ 71 w 77"/>
                      <a:gd name="T75" fmla="*/ 39 h 69"/>
                      <a:gd name="T76" fmla="*/ 63 w 77"/>
                      <a:gd name="T77" fmla="*/ 53 h 69"/>
                      <a:gd name="T78" fmla="*/ 60 w 77"/>
                      <a:gd name="T79" fmla="*/ 60 h 69"/>
                      <a:gd name="T80" fmla="*/ 59 w 77"/>
                      <a:gd name="T81" fmla="*/ 65 h 69"/>
                      <a:gd name="T82" fmla="*/ 59 w 77"/>
                      <a:gd name="T83" fmla="*/ 67 h 69"/>
                      <a:gd name="T84" fmla="*/ 60 w 77"/>
                      <a:gd name="T85" fmla="*/ 69 h 69"/>
                      <a:gd name="T86" fmla="*/ 62 w 77"/>
                      <a:gd name="T87" fmla="*/ 65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7" h="69">
                        <a:moveTo>
                          <a:pt x="62" y="65"/>
                        </a:move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2" y="65"/>
                          <a:pt x="62" y="65"/>
                          <a:pt x="62" y="65"/>
                        </a:cubicBez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3" y="65"/>
                          <a:pt x="63" y="65"/>
                          <a:pt x="63" y="65"/>
                        </a:cubicBezTo>
                        <a:cubicBezTo>
                          <a:pt x="63" y="65"/>
                          <a:pt x="63" y="64"/>
                          <a:pt x="63" y="63"/>
                        </a:cubicBezTo>
                        <a:cubicBezTo>
                          <a:pt x="64" y="60"/>
                          <a:pt x="68" y="54"/>
                          <a:pt x="71" y="48"/>
                        </a:cubicBezTo>
                        <a:cubicBezTo>
                          <a:pt x="73" y="45"/>
                          <a:pt x="74" y="42"/>
                          <a:pt x="75" y="39"/>
                        </a:cubicBezTo>
                        <a:cubicBezTo>
                          <a:pt x="77" y="37"/>
                          <a:pt x="77" y="34"/>
                          <a:pt x="77" y="32"/>
                        </a:cubicBezTo>
                        <a:cubicBezTo>
                          <a:pt x="77" y="31"/>
                          <a:pt x="77" y="29"/>
                          <a:pt x="76" y="28"/>
                        </a:cubicBezTo>
                        <a:cubicBezTo>
                          <a:pt x="75" y="27"/>
                          <a:pt x="74" y="27"/>
                          <a:pt x="73" y="27"/>
                        </a:cubicBezTo>
                        <a:cubicBezTo>
                          <a:pt x="72" y="27"/>
                          <a:pt x="71" y="28"/>
                          <a:pt x="69" y="28"/>
                        </a:cubicBezTo>
                        <a:cubicBezTo>
                          <a:pt x="65" y="30"/>
                          <a:pt x="60" y="35"/>
                          <a:pt x="55" y="39"/>
                        </a:cubicBezTo>
                        <a:cubicBezTo>
                          <a:pt x="53" y="41"/>
                          <a:pt x="51" y="43"/>
                          <a:pt x="49" y="44"/>
                        </a:cubicBezTo>
                        <a:cubicBezTo>
                          <a:pt x="47" y="45"/>
                          <a:pt x="45" y="46"/>
                          <a:pt x="45" y="46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38" y="40"/>
                          <a:pt x="28" y="28"/>
                          <a:pt x="19" y="19"/>
                        </a:cubicBezTo>
                        <a:cubicBezTo>
                          <a:pt x="15" y="14"/>
                          <a:pt x="11" y="9"/>
                          <a:pt x="8" y="6"/>
                        </a:cubicBezTo>
                        <a:cubicBezTo>
                          <a:pt x="5" y="3"/>
                          <a:pt x="3" y="0"/>
                          <a:pt x="3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29" y="36"/>
                          <a:pt x="42" y="49"/>
                        </a:cubicBezTo>
                        <a:cubicBezTo>
                          <a:pt x="42" y="50"/>
                          <a:pt x="44" y="50"/>
                          <a:pt x="45" y="50"/>
                        </a:cubicBezTo>
                        <a:cubicBezTo>
                          <a:pt x="46" y="50"/>
                          <a:pt x="47" y="50"/>
                          <a:pt x="48" y="49"/>
                        </a:cubicBezTo>
                        <a:cubicBezTo>
                          <a:pt x="52" y="47"/>
                          <a:pt x="57" y="42"/>
                          <a:pt x="62" y="38"/>
                        </a:cubicBezTo>
                        <a:cubicBezTo>
                          <a:pt x="65" y="36"/>
                          <a:pt x="67" y="34"/>
                          <a:pt x="69" y="33"/>
                        </a:cubicBezTo>
                        <a:cubicBezTo>
                          <a:pt x="71" y="32"/>
                          <a:pt x="72" y="31"/>
                          <a:pt x="73" y="31"/>
                        </a:cubicBezTo>
                        <a:cubicBezTo>
                          <a:pt x="73" y="31"/>
                          <a:pt x="73" y="31"/>
                          <a:pt x="73" y="31"/>
                        </a:cubicBezTo>
                        <a:cubicBezTo>
                          <a:pt x="73" y="31"/>
                          <a:pt x="73" y="31"/>
                          <a:pt x="73" y="31"/>
                        </a:cubicBezTo>
                        <a:cubicBezTo>
                          <a:pt x="73" y="31"/>
                          <a:pt x="73" y="31"/>
                          <a:pt x="73" y="32"/>
                        </a:cubicBezTo>
                        <a:cubicBezTo>
                          <a:pt x="73" y="33"/>
                          <a:pt x="73" y="36"/>
                          <a:pt x="71" y="39"/>
                        </a:cubicBezTo>
                        <a:cubicBezTo>
                          <a:pt x="69" y="43"/>
                          <a:pt x="66" y="49"/>
                          <a:pt x="63" y="53"/>
                        </a:cubicBezTo>
                        <a:cubicBezTo>
                          <a:pt x="62" y="56"/>
                          <a:pt x="61" y="58"/>
                          <a:pt x="60" y="60"/>
                        </a:cubicBezTo>
                        <a:cubicBezTo>
                          <a:pt x="59" y="62"/>
                          <a:pt x="59" y="64"/>
                          <a:pt x="59" y="65"/>
                        </a:cubicBezTo>
                        <a:cubicBezTo>
                          <a:pt x="59" y="66"/>
                          <a:pt x="59" y="67"/>
                          <a:pt x="59" y="67"/>
                        </a:cubicBezTo>
                        <a:cubicBezTo>
                          <a:pt x="59" y="68"/>
                          <a:pt x="59" y="68"/>
                          <a:pt x="60" y="69"/>
                        </a:cubicBezTo>
                        <a:lnTo>
                          <a:pt x="62" y="65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0" name="Freeform 676">
                    <a:extLst>
                      <a:ext uri="{FF2B5EF4-FFF2-40B4-BE49-F238E27FC236}">
                        <a16:creationId xmlns:a16="http://schemas.microsoft.com/office/drawing/2014/main" id="{E7C134C7-03B2-4999-8235-67DD33539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50101" y="2800350"/>
                    <a:ext cx="52388" cy="52388"/>
                  </a:xfrm>
                  <a:custGeom>
                    <a:avLst/>
                    <a:gdLst>
                      <a:gd name="T0" fmla="*/ 0 w 33"/>
                      <a:gd name="T1" fmla="*/ 23 h 33"/>
                      <a:gd name="T2" fmla="*/ 9 w 33"/>
                      <a:gd name="T3" fmla="*/ 0 h 33"/>
                      <a:gd name="T4" fmla="*/ 33 w 33"/>
                      <a:gd name="T5" fmla="*/ 9 h 33"/>
                      <a:gd name="T6" fmla="*/ 24 w 33"/>
                      <a:gd name="T7" fmla="*/ 33 h 33"/>
                      <a:gd name="T8" fmla="*/ 0 w 33"/>
                      <a:gd name="T9" fmla="*/ 2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33">
                        <a:moveTo>
                          <a:pt x="0" y="23"/>
                        </a:moveTo>
                        <a:lnTo>
                          <a:pt x="9" y="0"/>
                        </a:lnTo>
                        <a:lnTo>
                          <a:pt x="33" y="9"/>
                        </a:lnTo>
                        <a:lnTo>
                          <a:pt x="24" y="3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1" name="Freeform 677">
                    <a:extLst>
                      <a:ext uri="{FF2B5EF4-FFF2-40B4-BE49-F238E27FC236}">
                        <a16:creationId xmlns:a16="http://schemas.microsoft.com/office/drawing/2014/main" id="{C5965971-9DF4-4D85-A14C-8989A2FD2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99313" y="2894013"/>
                    <a:ext cx="71438" cy="84138"/>
                  </a:xfrm>
                  <a:custGeom>
                    <a:avLst/>
                    <a:gdLst>
                      <a:gd name="T0" fmla="*/ 8 w 19"/>
                      <a:gd name="T1" fmla="*/ 1 h 22"/>
                      <a:gd name="T2" fmla="*/ 3 w 19"/>
                      <a:gd name="T3" fmla="*/ 1 h 22"/>
                      <a:gd name="T4" fmla="*/ 1 w 19"/>
                      <a:gd name="T5" fmla="*/ 5 h 22"/>
                      <a:gd name="T6" fmla="*/ 2 w 19"/>
                      <a:gd name="T7" fmla="*/ 10 h 22"/>
                      <a:gd name="T8" fmla="*/ 11 w 19"/>
                      <a:gd name="T9" fmla="*/ 20 h 22"/>
                      <a:gd name="T10" fmla="*/ 16 w 19"/>
                      <a:gd name="T11" fmla="*/ 20 h 22"/>
                      <a:gd name="T12" fmla="*/ 18 w 19"/>
                      <a:gd name="T13" fmla="*/ 17 h 22"/>
                      <a:gd name="T14" fmla="*/ 17 w 19"/>
                      <a:gd name="T15" fmla="*/ 11 h 22"/>
                      <a:gd name="T16" fmla="*/ 8 w 19"/>
                      <a:gd name="T17" fmla="*/ 1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22">
                        <a:moveTo>
                          <a:pt x="8" y="1"/>
                        </a:moveTo>
                        <a:cubicBezTo>
                          <a:pt x="7" y="0"/>
                          <a:pt x="5" y="0"/>
                          <a:pt x="3" y="1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6"/>
                          <a:pt x="0" y="9"/>
                          <a:pt x="2" y="1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3" y="22"/>
                          <a:pt x="15" y="22"/>
                          <a:pt x="16" y="20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9" y="15"/>
                          <a:pt x="19" y="13"/>
                          <a:pt x="17" y="11"/>
                        </a:cubicBezTo>
                        <a:lnTo>
                          <a:pt x="8" y="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2" name="Freeform 678">
                    <a:extLst>
                      <a:ext uri="{FF2B5EF4-FFF2-40B4-BE49-F238E27FC236}">
                        <a16:creationId xmlns:a16="http://schemas.microsoft.com/office/drawing/2014/main" id="{E0B2F366-53E7-42BD-B774-388059C14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53276" y="2743200"/>
                    <a:ext cx="87313" cy="68263"/>
                  </a:xfrm>
                  <a:custGeom>
                    <a:avLst/>
                    <a:gdLst>
                      <a:gd name="T0" fmla="*/ 2 w 23"/>
                      <a:gd name="T1" fmla="*/ 11 h 18"/>
                      <a:gd name="T2" fmla="*/ 1 w 23"/>
                      <a:gd name="T3" fmla="*/ 7 h 18"/>
                      <a:gd name="T4" fmla="*/ 3 w 23"/>
                      <a:gd name="T5" fmla="*/ 3 h 18"/>
                      <a:gd name="T6" fmla="*/ 6 w 23"/>
                      <a:gd name="T7" fmla="*/ 1 h 18"/>
                      <a:gd name="T8" fmla="*/ 21 w 23"/>
                      <a:gd name="T9" fmla="*/ 7 h 18"/>
                      <a:gd name="T10" fmla="*/ 21 w 23"/>
                      <a:gd name="T11" fmla="*/ 11 h 18"/>
                      <a:gd name="T12" fmla="*/ 20 w 23"/>
                      <a:gd name="T13" fmla="*/ 14 h 18"/>
                      <a:gd name="T14" fmla="*/ 16 w 23"/>
                      <a:gd name="T15" fmla="*/ 17 h 18"/>
                      <a:gd name="T16" fmla="*/ 2 w 23"/>
                      <a:gd name="T1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8">
                        <a:moveTo>
                          <a:pt x="2" y="11"/>
                        </a:moveTo>
                        <a:cubicBezTo>
                          <a:pt x="0" y="10"/>
                          <a:pt x="0" y="9"/>
                          <a:pt x="1" y="7"/>
                        </a:cubicBezTo>
                        <a:cubicBezTo>
                          <a:pt x="1" y="6"/>
                          <a:pt x="2" y="4"/>
                          <a:pt x="3" y="3"/>
                        </a:cubicBezTo>
                        <a:cubicBezTo>
                          <a:pt x="3" y="1"/>
                          <a:pt x="4" y="0"/>
                          <a:pt x="6" y="1"/>
                        </a:cubicBezTo>
                        <a:cubicBezTo>
                          <a:pt x="10" y="2"/>
                          <a:pt x="17" y="5"/>
                          <a:pt x="21" y="7"/>
                        </a:cubicBezTo>
                        <a:cubicBezTo>
                          <a:pt x="23" y="7"/>
                          <a:pt x="22" y="9"/>
                          <a:pt x="21" y="11"/>
                        </a:cubicBezTo>
                        <a:cubicBezTo>
                          <a:pt x="21" y="12"/>
                          <a:pt x="20" y="14"/>
                          <a:pt x="20" y="14"/>
                        </a:cubicBezTo>
                        <a:cubicBezTo>
                          <a:pt x="19" y="16"/>
                          <a:pt x="18" y="18"/>
                          <a:pt x="16" y="17"/>
                        </a:cubicBezTo>
                        <a:cubicBezTo>
                          <a:pt x="13" y="15"/>
                          <a:pt x="5" y="12"/>
                          <a:pt x="2" y="1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" name="Freeform 679">
                    <a:extLst>
                      <a:ext uri="{FF2B5EF4-FFF2-40B4-BE49-F238E27FC236}">
                        <a16:creationId xmlns:a16="http://schemas.microsoft.com/office/drawing/2014/main" id="{E7D03050-775F-4D0A-BD79-09D7275B5D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24663" y="2686050"/>
                    <a:ext cx="95250" cy="49213"/>
                  </a:xfrm>
                  <a:custGeom>
                    <a:avLst/>
                    <a:gdLst>
                      <a:gd name="T0" fmla="*/ 25 w 25"/>
                      <a:gd name="T1" fmla="*/ 6 h 13"/>
                      <a:gd name="T2" fmla="*/ 11 w 25"/>
                      <a:gd name="T3" fmla="*/ 0 h 13"/>
                      <a:gd name="T4" fmla="*/ 10 w 25"/>
                      <a:gd name="T5" fmla="*/ 0 h 13"/>
                      <a:gd name="T6" fmla="*/ 0 w 25"/>
                      <a:gd name="T7" fmla="*/ 1 h 13"/>
                      <a:gd name="T8" fmla="*/ 2 w 25"/>
                      <a:gd name="T9" fmla="*/ 9 h 13"/>
                      <a:gd name="T10" fmla="*/ 10 w 25"/>
                      <a:gd name="T11" fmla="*/ 8 h 13"/>
                      <a:gd name="T12" fmla="*/ 9 w 25"/>
                      <a:gd name="T13" fmla="*/ 4 h 13"/>
                      <a:gd name="T14" fmla="*/ 8 w 25"/>
                      <a:gd name="T15" fmla="*/ 7 h 13"/>
                      <a:gd name="T16" fmla="*/ 22 w 25"/>
                      <a:gd name="T17" fmla="*/ 13 h 13"/>
                      <a:gd name="T18" fmla="*/ 25 w 25"/>
                      <a:gd name="T19" fmla="*/ 6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3">
                        <a:moveTo>
                          <a:pt x="25" y="6"/>
                        </a:moveTo>
                        <a:cubicBezTo>
                          <a:pt x="21" y="4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8" y="7"/>
                          <a:pt x="18" y="12"/>
                          <a:pt x="22" y="13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" name="Freeform 680">
                    <a:extLst>
                      <a:ext uri="{FF2B5EF4-FFF2-40B4-BE49-F238E27FC236}">
                        <a16:creationId xmlns:a16="http://schemas.microsoft.com/office/drawing/2014/main" id="{1BC6F656-F516-4739-B0DF-78057322A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75451" y="2724150"/>
                    <a:ext cx="68263" cy="26988"/>
                  </a:xfrm>
                  <a:custGeom>
                    <a:avLst/>
                    <a:gdLst>
                      <a:gd name="T0" fmla="*/ 43 w 43"/>
                      <a:gd name="T1" fmla="*/ 17 h 17"/>
                      <a:gd name="T2" fmla="*/ 0 w 43"/>
                      <a:gd name="T3" fmla="*/ 0 h 17"/>
                      <a:gd name="T4" fmla="*/ 43 w 43"/>
                      <a:gd name="T5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17">
                        <a:moveTo>
                          <a:pt x="43" y="17"/>
                        </a:moveTo>
                        <a:lnTo>
                          <a:pt x="0" y="0"/>
                        </a:lnTo>
                        <a:lnTo>
                          <a:pt x="4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" name="Line 681">
                    <a:extLst>
                      <a:ext uri="{FF2B5EF4-FFF2-40B4-BE49-F238E27FC236}">
                        <a16:creationId xmlns:a16="http://schemas.microsoft.com/office/drawing/2014/main" id="{51B237A6-9C32-4EE6-AB5A-E8A8F68ED9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75451" y="2724150"/>
                    <a:ext cx="68263" cy="269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" name="Freeform 682">
                    <a:extLst>
                      <a:ext uri="{FF2B5EF4-FFF2-40B4-BE49-F238E27FC236}">
                        <a16:creationId xmlns:a16="http://schemas.microsoft.com/office/drawing/2014/main" id="{E0B18F0E-ED6B-42C2-8B7E-89D88786B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75451" y="2720975"/>
                    <a:ext cx="68263" cy="30163"/>
                  </a:xfrm>
                  <a:custGeom>
                    <a:avLst/>
                    <a:gdLst>
                      <a:gd name="T0" fmla="*/ 43 w 43"/>
                      <a:gd name="T1" fmla="*/ 19 h 19"/>
                      <a:gd name="T2" fmla="*/ 0 w 43"/>
                      <a:gd name="T3" fmla="*/ 0 h 19"/>
                      <a:gd name="T4" fmla="*/ 0 w 43"/>
                      <a:gd name="T5" fmla="*/ 2 h 19"/>
                      <a:gd name="T6" fmla="*/ 43 w 43"/>
                      <a:gd name="T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19">
                        <a:moveTo>
                          <a:pt x="43" y="19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43" y="19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7" name="Freeform 683">
                    <a:extLst>
                      <a:ext uri="{FF2B5EF4-FFF2-40B4-BE49-F238E27FC236}">
                        <a16:creationId xmlns:a16="http://schemas.microsoft.com/office/drawing/2014/main" id="{DD302F65-F270-49EF-9FBF-AB5843D756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75451" y="2720975"/>
                    <a:ext cx="68263" cy="30163"/>
                  </a:xfrm>
                  <a:custGeom>
                    <a:avLst/>
                    <a:gdLst>
                      <a:gd name="T0" fmla="*/ 43 w 43"/>
                      <a:gd name="T1" fmla="*/ 19 h 19"/>
                      <a:gd name="T2" fmla="*/ 0 w 43"/>
                      <a:gd name="T3" fmla="*/ 0 h 19"/>
                      <a:gd name="T4" fmla="*/ 0 w 43"/>
                      <a:gd name="T5" fmla="*/ 2 h 19"/>
                      <a:gd name="T6" fmla="*/ 43 w 43"/>
                      <a:gd name="T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19">
                        <a:moveTo>
                          <a:pt x="43" y="19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43" y="1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8" name="Freeform 684">
                    <a:extLst>
                      <a:ext uri="{FF2B5EF4-FFF2-40B4-BE49-F238E27FC236}">
                        <a16:creationId xmlns:a16="http://schemas.microsoft.com/office/drawing/2014/main" id="{9E254ED8-B44F-4F95-90DE-F89E6EEFD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61163" y="2738438"/>
                    <a:ext cx="82550" cy="42863"/>
                  </a:xfrm>
                  <a:custGeom>
                    <a:avLst/>
                    <a:gdLst>
                      <a:gd name="T0" fmla="*/ 18 w 22"/>
                      <a:gd name="T1" fmla="*/ 0 h 11"/>
                      <a:gd name="T2" fmla="*/ 22 w 22"/>
                      <a:gd name="T3" fmla="*/ 3 h 11"/>
                      <a:gd name="T4" fmla="*/ 21 w 22"/>
                      <a:gd name="T5" fmla="*/ 7 h 11"/>
                      <a:gd name="T6" fmla="*/ 17 w 22"/>
                      <a:gd name="T7" fmla="*/ 11 h 11"/>
                      <a:gd name="T8" fmla="*/ 3 w 22"/>
                      <a:gd name="T9" fmla="*/ 11 h 11"/>
                      <a:gd name="T10" fmla="*/ 0 w 22"/>
                      <a:gd name="T11" fmla="*/ 8 h 11"/>
                      <a:gd name="T12" fmla="*/ 1 w 22"/>
                      <a:gd name="T13" fmla="*/ 4 h 11"/>
                      <a:gd name="T14" fmla="*/ 5 w 22"/>
                      <a:gd name="T15" fmla="*/ 0 h 11"/>
                      <a:gd name="T16" fmla="*/ 18 w 22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1">
                        <a:moveTo>
                          <a:pt x="18" y="0"/>
                        </a:moveTo>
                        <a:cubicBezTo>
                          <a:pt x="21" y="0"/>
                          <a:pt x="22" y="1"/>
                          <a:pt x="22" y="3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1" y="9"/>
                          <a:pt x="19" y="10"/>
                          <a:pt x="17" y="11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1" y="11"/>
                          <a:pt x="0" y="10"/>
                          <a:pt x="0" y="8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2"/>
                          <a:pt x="3" y="0"/>
                          <a:pt x="5" y="0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9" name="Freeform 685">
                    <a:extLst>
                      <a:ext uri="{FF2B5EF4-FFF2-40B4-BE49-F238E27FC236}">
                        <a16:creationId xmlns:a16="http://schemas.microsoft.com/office/drawing/2014/main" id="{4A377D78-55C8-4FA4-B331-CDCE6A2C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4963" y="2743200"/>
                    <a:ext cx="79375" cy="41275"/>
                  </a:xfrm>
                  <a:custGeom>
                    <a:avLst/>
                    <a:gdLst>
                      <a:gd name="T0" fmla="*/ 2 w 21"/>
                      <a:gd name="T1" fmla="*/ 2 h 11"/>
                      <a:gd name="T2" fmla="*/ 1 w 21"/>
                      <a:gd name="T3" fmla="*/ 4 h 11"/>
                      <a:gd name="T4" fmla="*/ 3 w 21"/>
                      <a:gd name="T5" fmla="*/ 7 h 11"/>
                      <a:gd name="T6" fmla="*/ 0 w 21"/>
                      <a:gd name="T7" fmla="*/ 11 h 11"/>
                      <a:gd name="T8" fmla="*/ 0 w 21"/>
                      <a:gd name="T9" fmla="*/ 11 h 11"/>
                      <a:gd name="T10" fmla="*/ 15 w 21"/>
                      <a:gd name="T11" fmla="*/ 10 h 11"/>
                      <a:gd name="T12" fmla="*/ 20 w 21"/>
                      <a:gd name="T13" fmla="*/ 7 h 11"/>
                      <a:gd name="T14" fmla="*/ 21 w 21"/>
                      <a:gd name="T15" fmla="*/ 3 h 11"/>
                      <a:gd name="T16" fmla="*/ 17 w 21"/>
                      <a:gd name="T17" fmla="*/ 0 h 11"/>
                      <a:gd name="T18" fmla="*/ 2 w 21"/>
                      <a:gd name="T19" fmla="*/ 0 h 11"/>
                      <a:gd name="T20" fmla="*/ 1 w 21"/>
                      <a:gd name="T21" fmla="*/ 0 h 11"/>
                      <a:gd name="T22" fmla="*/ 2 w 21"/>
                      <a:gd name="T23" fmla="*/ 2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11">
                        <a:moveTo>
                          <a:pt x="2" y="2"/>
                        </a:move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2" y="4"/>
                          <a:pt x="3" y="5"/>
                          <a:pt x="3" y="7"/>
                        </a:cubicBezTo>
                        <a:cubicBezTo>
                          <a:pt x="3" y="9"/>
                          <a:pt x="1" y="10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8" y="10"/>
                          <a:pt x="20" y="9"/>
                          <a:pt x="20" y="7"/>
                        </a:cubicBez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21" y="1"/>
                          <a:pt x="19" y="0"/>
                          <a:pt x="17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0" name="Freeform 686">
                    <a:extLst>
                      <a:ext uri="{FF2B5EF4-FFF2-40B4-BE49-F238E27FC236}">
                        <a16:creationId xmlns:a16="http://schemas.microsoft.com/office/drawing/2014/main" id="{69BDB262-66DD-4279-B572-DF343E871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69101" y="2686050"/>
                    <a:ext cx="82550" cy="46038"/>
                  </a:xfrm>
                  <a:custGeom>
                    <a:avLst/>
                    <a:gdLst>
                      <a:gd name="T0" fmla="*/ 17 w 22"/>
                      <a:gd name="T1" fmla="*/ 11 h 12"/>
                      <a:gd name="T2" fmla="*/ 21 w 22"/>
                      <a:gd name="T3" fmla="*/ 7 h 12"/>
                      <a:gd name="T4" fmla="*/ 22 w 22"/>
                      <a:gd name="T5" fmla="*/ 3 h 12"/>
                      <a:gd name="T6" fmla="*/ 19 w 22"/>
                      <a:gd name="T7" fmla="*/ 0 h 12"/>
                      <a:gd name="T8" fmla="*/ 5 w 22"/>
                      <a:gd name="T9" fmla="*/ 1 h 12"/>
                      <a:gd name="T10" fmla="*/ 1 w 22"/>
                      <a:gd name="T11" fmla="*/ 4 h 12"/>
                      <a:gd name="T12" fmla="*/ 0 w 22"/>
                      <a:gd name="T13" fmla="*/ 8 h 12"/>
                      <a:gd name="T14" fmla="*/ 4 w 22"/>
                      <a:gd name="T15" fmla="*/ 12 h 12"/>
                      <a:gd name="T16" fmla="*/ 17 w 22"/>
                      <a:gd name="T17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2">
                        <a:moveTo>
                          <a:pt x="17" y="11"/>
                        </a:moveTo>
                        <a:cubicBezTo>
                          <a:pt x="19" y="11"/>
                          <a:pt x="21" y="9"/>
                          <a:pt x="21" y="7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2" y="2"/>
                          <a:pt x="21" y="0"/>
                          <a:pt x="19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1"/>
                          <a:pt x="1" y="3"/>
                          <a:pt x="1" y="4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10"/>
                          <a:pt x="1" y="12"/>
                          <a:pt x="4" y="12"/>
                        </a:cubicBezTo>
                        <a:lnTo>
                          <a:pt x="17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1" name="Freeform 687">
                    <a:extLst>
                      <a:ext uri="{FF2B5EF4-FFF2-40B4-BE49-F238E27FC236}">
                        <a16:creationId xmlns:a16="http://schemas.microsoft.com/office/drawing/2014/main" id="{BD852151-02E9-430C-B474-6F9541D935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92901" y="2689225"/>
                    <a:ext cx="79375" cy="46038"/>
                  </a:xfrm>
                  <a:custGeom>
                    <a:avLst/>
                    <a:gdLst>
                      <a:gd name="T0" fmla="*/ 1 w 21"/>
                      <a:gd name="T1" fmla="*/ 10 h 12"/>
                      <a:gd name="T2" fmla="*/ 1 w 21"/>
                      <a:gd name="T3" fmla="*/ 8 h 12"/>
                      <a:gd name="T4" fmla="*/ 4 w 21"/>
                      <a:gd name="T5" fmla="*/ 5 h 12"/>
                      <a:gd name="T6" fmla="*/ 2 w 21"/>
                      <a:gd name="T7" fmla="*/ 1 h 12"/>
                      <a:gd name="T8" fmla="*/ 2 w 21"/>
                      <a:gd name="T9" fmla="*/ 1 h 12"/>
                      <a:gd name="T10" fmla="*/ 18 w 21"/>
                      <a:gd name="T11" fmla="*/ 0 h 12"/>
                      <a:gd name="T12" fmla="*/ 21 w 21"/>
                      <a:gd name="T13" fmla="*/ 3 h 12"/>
                      <a:gd name="T14" fmla="*/ 20 w 21"/>
                      <a:gd name="T15" fmla="*/ 7 h 12"/>
                      <a:gd name="T16" fmla="*/ 16 w 21"/>
                      <a:gd name="T17" fmla="*/ 11 h 12"/>
                      <a:gd name="T18" fmla="*/ 1 w 21"/>
                      <a:gd name="T19" fmla="*/ 12 h 12"/>
                      <a:gd name="T20" fmla="*/ 0 w 21"/>
                      <a:gd name="T21" fmla="*/ 12 h 12"/>
                      <a:gd name="T22" fmla="*/ 1 w 21"/>
                      <a:gd name="T23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12">
                        <a:moveTo>
                          <a:pt x="1" y="10"/>
                        </a:moveTo>
                        <a:cubicBezTo>
                          <a:pt x="1" y="9"/>
                          <a:pt x="1" y="9"/>
                          <a:pt x="1" y="8"/>
                        </a:cubicBezTo>
                        <a:cubicBezTo>
                          <a:pt x="2" y="8"/>
                          <a:pt x="4" y="6"/>
                          <a:pt x="4" y="5"/>
                        </a:cubicBezTo>
                        <a:cubicBezTo>
                          <a:pt x="4" y="3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0" y="0"/>
                          <a:pt x="21" y="2"/>
                          <a:pt x="21" y="3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20" y="9"/>
                          <a:pt x="18" y="11"/>
                          <a:pt x="16" y="11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1"/>
                          <a:pt x="1" y="10"/>
                          <a:pt x="1" y="1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2" name="Freeform 688">
                    <a:extLst>
                      <a:ext uri="{FF2B5EF4-FFF2-40B4-BE49-F238E27FC236}">
                        <a16:creationId xmlns:a16="http://schemas.microsoft.com/office/drawing/2014/main" id="{62B560B0-DADD-4315-B36A-7D0FCB24A5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50076" y="2720975"/>
                    <a:ext cx="82550" cy="63500"/>
                  </a:xfrm>
                  <a:custGeom>
                    <a:avLst/>
                    <a:gdLst>
                      <a:gd name="T0" fmla="*/ 20 w 22"/>
                      <a:gd name="T1" fmla="*/ 6 h 17"/>
                      <a:gd name="T2" fmla="*/ 21 w 22"/>
                      <a:gd name="T3" fmla="*/ 10 h 17"/>
                      <a:gd name="T4" fmla="*/ 19 w 22"/>
                      <a:gd name="T5" fmla="*/ 14 h 17"/>
                      <a:gd name="T6" fmla="*/ 16 w 22"/>
                      <a:gd name="T7" fmla="*/ 17 h 17"/>
                      <a:gd name="T8" fmla="*/ 1 w 22"/>
                      <a:gd name="T9" fmla="*/ 11 h 17"/>
                      <a:gd name="T10" fmla="*/ 1 w 22"/>
                      <a:gd name="T11" fmla="*/ 7 h 17"/>
                      <a:gd name="T12" fmla="*/ 2 w 22"/>
                      <a:gd name="T13" fmla="*/ 3 h 17"/>
                      <a:gd name="T14" fmla="*/ 6 w 22"/>
                      <a:gd name="T15" fmla="*/ 0 h 17"/>
                      <a:gd name="T16" fmla="*/ 20 w 22"/>
                      <a:gd name="T17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7">
                        <a:moveTo>
                          <a:pt x="20" y="6"/>
                        </a:moveTo>
                        <a:cubicBezTo>
                          <a:pt x="22" y="7"/>
                          <a:pt x="22" y="9"/>
                          <a:pt x="21" y="10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19" y="16"/>
                          <a:pt x="18" y="17"/>
                          <a:pt x="16" y="17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0"/>
                          <a:pt x="0" y="8"/>
                          <a:pt x="1" y="7"/>
                        </a:cubicBezTo>
                        <a:cubicBezTo>
                          <a:pt x="1" y="6"/>
                          <a:pt x="2" y="4"/>
                          <a:pt x="2" y="3"/>
                        </a:cubicBezTo>
                        <a:cubicBezTo>
                          <a:pt x="3" y="1"/>
                          <a:pt x="4" y="0"/>
                          <a:pt x="6" y="0"/>
                        </a:cubicBez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3" name="Freeform 689">
                    <a:extLst>
                      <a:ext uri="{FF2B5EF4-FFF2-40B4-BE49-F238E27FC236}">
                        <a16:creationId xmlns:a16="http://schemas.microsoft.com/office/drawing/2014/main" id="{7F3CD248-041B-4018-B25A-6B6493FF2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8476" y="2614613"/>
                    <a:ext cx="90488" cy="71438"/>
                  </a:xfrm>
                  <a:custGeom>
                    <a:avLst/>
                    <a:gdLst>
                      <a:gd name="T0" fmla="*/ 24 w 24"/>
                      <a:gd name="T1" fmla="*/ 11 h 19"/>
                      <a:gd name="T2" fmla="*/ 10 w 24"/>
                      <a:gd name="T3" fmla="*/ 6 h 19"/>
                      <a:gd name="T4" fmla="*/ 9 w 24"/>
                      <a:gd name="T5" fmla="*/ 9 h 19"/>
                      <a:gd name="T6" fmla="*/ 12 w 24"/>
                      <a:gd name="T7" fmla="*/ 7 h 19"/>
                      <a:gd name="T8" fmla="*/ 7 w 24"/>
                      <a:gd name="T9" fmla="*/ 0 h 19"/>
                      <a:gd name="T10" fmla="*/ 0 w 24"/>
                      <a:gd name="T11" fmla="*/ 5 h 19"/>
                      <a:gd name="T12" fmla="*/ 6 w 24"/>
                      <a:gd name="T13" fmla="*/ 13 h 19"/>
                      <a:gd name="T14" fmla="*/ 7 w 24"/>
                      <a:gd name="T15" fmla="*/ 13 h 19"/>
                      <a:gd name="T16" fmla="*/ 21 w 24"/>
                      <a:gd name="T17" fmla="*/ 19 h 19"/>
                      <a:gd name="T18" fmla="*/ 24 w 24"/>
                      <a:gd name="T19" fmla="*/ 1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19">
                        <a:moveTo>
                          <a:pt x="24" y="11"/>
                        </a:moveTo>
                        <a:cubicBezTo>
                          <a:pt x="21" y="10"/>
                          <a:pt x="10" y="6"/>
                          <a:pt x="10" y="6"/>
                        </a:cubicBezTo>
                        <a:cubicBezTo>
                          <a:pt x="9" y="9"/>
                          <a:pt x="9" y="9"/>
                          <a:pt x="9" y="9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3"/>
                          <a:pt x="18" y="17"/>
                          <a:pt x="21" y="19"/>
                        </a:cubicBezTo>
                        <a:lnTo>
                          <a:pt x="24" y="11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4" name="Freeform 690">
                    <a:extLst>
                      <a:ext uri="{FF2B5EF4-FFF2-40B4-BE49-F238E27FC236}">
                        <a16:creationId xmlns:a16="http://schemas.microsoft.com/office/drawing/2014/main" id="{D5E49749-6D9B-4F68-9D59-D54FC9CC5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6" y="2571750"/>
                    <a:ext cx="68263" cy="26988"/>
                  </a:xfrm>
                  <a:custGeom>
                    <a:avLst/>
                    <a:gdLst>
                      <a:gd name="T0" fmla="*/ 43 w 43"/>
                      <a:gd name="T1" fmla="*/ 17 h 17"/>
                      <a:gd name="T2" fmla="*/ 0 w 43"/>
                      <a:gd name="T3" fmla="*/ 0 h 17"/>
                      <a:gd name="T4" fmla="*/ 43 w 43"/>
                      <a:gd name="T5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17">
                        <a:moveTo>
                          <a:pt x="43" y="17"/>
                        </a:moveTo>
                        <a:lnTo>
                          <a:pt x="0" y="0"/>
                        </a:lnTo>
                        <a:lnTo>
                          <a:pt x="4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5" name="Line 691">
                    <a:extLst>
                      <a:ext uri="{FF2B5EF4-FFF2-40B4-BE49-F238E27FC236}">
                        <a16:creationId xmlns:a16="http://schemas.microsoft.com/office/drawing/2014/main" id="{6BC359F1-59F1-4B53-B8F5-6A0B92AC76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835776" y="2571750"/>
                    <a:ext cx="68263" cy="269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6" name="Freeform 692">
                    <a:extLst>
                      <a:ext uri="{FF2B5EF4-FFF2-40B4-BE49-F238E27FC236}">
                        <a16:creationId xmlns:a16="http://schemas.microsoft.com/office/drawing/2014/main" id="{162857F5-F810-4C52-BE6B-3FA4F307E5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6" y="2571750"/>
                    <a:ext cx="68263" cy="31750"/>
                  </a:xfrm>
                  <a:custGeom>
                    <a:avLst/>
                    <a:gdLst>
                      <a:gd name="T0" fmla="*/ 43 w 43"/>
                      <a:gd name="T1" fmla="*/ 17 h 20"/>
                      <a:gd name="T2" fmla="*/ 0 w 43"/>
                      <a:gd name="T3" fmla="*/ 0 h 20"/>
                      <a:gd name="T4" fmla="*/ 0 w 43"/>
                      <a:gd name="T5" fmla="*/ 0 h 20"/>
                      <a:gd name="T6" fmla="*/ 43 w 43"/>
                      <a:gd name="T7" fmla="*/ 20 h 20"/>
                      <a:gd name="T8" fmla="*/ 43 w 43"/>
                      <a:gd name="T9" fmla="*/ 1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20">
                        <a:moveTo>
                          <a:pt x="43" y="17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3" y="20"/>
                        </a:lnTo>
                        <a:lnTo>
                          <a:pt x="43" y="17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7" name="Freeform 693">
                    <a:extLst>
                      <a:ext uri="{FF2B5EF4-FFF2-40B4-BE49-F238E27FC236}">
                        <a16:creationId xmlns:a16="http://schemas.microsoft.com/office/drawing/2014/main" id="{D38B75DD-0DE1-4946-BBB0-6F866FB61E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6" y="2571750"/>
                    <a:ext cx="68263" cy="31750"/>
                  </a:xfrm>
                  <a:custGeom>
                    <a:avLst/>
                    <a:gdLst>
                      <a:gd name="T0" fmla="*/ 43 w 43"/>
                      <a:gd name="T1" fmla="*/ 17 h 20"/>
                      <a:gd name="T2" fmla="*/ 0 w 43"/>
                      <a:gd name="T3" fmla="*/ 0 h 20"/>
                      <a:gd name="T4" fmla="*/ 0 w 43"/>
                      <a:gd name="T5" fmla="*/ 0 h 20"/>
                      <a:gd name="T6" fmla="*/ 43 w 43"/>
                      <a:gd name="T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20">
                        <a:moveTo>
                          <a:pt x="43" y="17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3" y="2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8" name="Freeform 694">
                    <a:extLst>
                      <a:ext uri="{FF2B5EF4-FFF2-40B4-BE49-F238E27FC236}">
                        <a16:creationId xmlns:a16="http://schemas.microsoft.com/office/drawing/2014/main" id="{80AAECC0-6A0B-42F7-B289-D5BFE030AF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6563" y="2466975"/>
                    <a:ext cx="73025" cy="82550"/>
                  </a:xfrm>
                  <a:custGeom>
                    <a:avLst/>
                    <a:gdLst>
                      <a:gd name="T0" fmla="*/ 2 w 19"/>
                      <a:gd name="T1" fmla="*/ 7 h 22"/>
                      <a:gd name="T2" fmla="*/ 3 w 19"/>
                      <a:gd name="T3" fmla="*/ 6 h 22"/>
                      <a:gd name="T4" fmla="*/ 6 w 19"/>
                      <a:gd name="T5" fmla="*/ 5 h 22"/>
                      <a:gd name="T6" fmla="*/ 7 w 19"/>
                      <a:gd name="T7" fmla="*/ 0 h 22"/>
                      <a:gd name="T8" fmla="*/ 7 w 19"/>
                      <a:gd name="T9" fmla="*/ 0 h 22"/>
                      <a:gd name="T10" fmla="*/ 18 w 19"/>
                      <a:gd name="T11" fmla="*/ 11 h 22"/>
                      <a:gd name="T12" fmla="*/ 18 w 19"/>
                      <a:gd name="T13" fmla="*/ 17 h 22"/>
                      <a:gd name="T14" fmla="*/ 16 w 19"/>
                      <a:gd name="T15" fmla="*/ 20 h 22"/>
                      <a:gd name="T16" fmla="*/ 12 w 19"/>
                      <a:gd name="T17" fmla="*/ 20 h 22"/>
                      <a:gd name="T18" fmla="*/ 1 w 19"/>
                      <a:gd name="T19" fmla="*/ 9 h 22"/>
                      <a:gd name="T20" fmla="*/ 0 w 19"/>
                      <a:gd name="T21" fmla="*/ 8 h 22"/>
                      <a:gd name="T22" fmla="*/ 2 w 19"/>
                      <a:gd name="T23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2">
                        <a:moveTo>
                          <a:pt x="2" y="7"/>
                        </a:moveTo>
                        <a:cubicBezTo>
                          <a:pt x="2" y="7"/>
                          <a:pt x="2" y="6"/>
                          <a:pt x="3" y="6"/>
                        </a:cubicBezTo>
                        <a:cubicBezTo>
                          <a:pt x="4" y="7"/>
                          <a:pt x="6" y="6"/>
                          <a:pt x="6" y="5"/>
                        </a:cubicBezTo>
                        <a:cubicBezTo>
                          <a:pt x="7" y="3"/>
                          <a:pt x="7" y="1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8" y="11"/>
                          <a:pt x="18" y="11"/>
                          <a:pt x="18" y="11"/>
                        </a:cubicBezTo>
                        <a:cubicBezTo>
                          <a:pt x="19" y="13"/>
                          <a:pt x="19" y="15"/>
                          <a:pt x="18" y="17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5" y="22"/>
                          <a:pt x="13" y="22"/>
                          <a:pt x="12" y="20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8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9" name="Freeform 695">
                    <a:extLst>
                      <a:ext uri="{FF2B5EF4-FFF2-40B4-BE49-F238E27FC236}">
                        <a16:creationId xmlns:a16="http://schemas.microsoft.com/office/drawing/2014/main" id="{627DC289-CC00-4ACE-B83B-DB3A232C78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13551" y="2565400"/>
                    <a:ext cx="71438" cy="82550"/>
                  </a:xfrm>
                  <a:custGeom>
                    <a:avLst/>
                    <a:gdLst>
                      <a:gd name="T0" fmla="*/ 18 w 19"/>
                      <a:gd name="T1" fmla="*/ 12 h 22"/>
                      <a:gd name="T2" fmla="*/ 18 w 19"/>
                      <a:gd name="T3" fmla="*/ 17 h 22"/>
                      <a:gd name="T4" fmla="*/ 16 w 19"/>
                      <a:gd name="T5" fmla="*/ 21 h 22"/>
                      <a:gd name="T6" fmla="*/ 11 w 19"/>
                      <a:gd name="T7" fmla="*/ 21 h 22"/>
                      <a:gd name="T8" fmla="*/ 2 w 19"/>
                      <a:gd name="T9" fmla="*/ 11 h 22"/>
                      <a:gd name="T10" fmla="*/ 1 w 19"/>
                      <a:gd name="T11" fmla="*/ 5 h 22"/>
                      <a:gd name="T12" fmla="*/ 4 w 19"/>
                      <a:gd name="T13" fmla="*/ 2 h 22"/>
                      <a:gd name="T14" fmla="*/ 8 w 19"/>
                      <a:gd name="T15" fmla="*/ 2 h 22"/>
                      <a:gd name="T16" fmla="*/ 18 w 19"/>
                      <a:gd name="T17" fmla="*/ 1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22">
                        <a:moveTo>
                          <a:pt x="18" y="12"/>
                        </a:moveTo>
                        <a:cubicBezTo>
                          <a:pt x="19" y="13"/>
                          <a:pt x="19" y="16"/>
                          <a:pt x="18" y="17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5" y="22"/>
                          <a:pt x="13" y="22"/>
                          <a:pt x="11" y="2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1" y="9"/>
                          <a:pt x="0" y="7"/>
                          <a:pt x="1" y="5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0"/>
                          <a:pt x="7" y="0"/>
                          <a:pt x="8" y="2"/>
                        </a:cubicBezTo>
                        <a:lnTo>
                          <a:pt x="18" y="12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0" name="Freeform 696">
                    <a:extLst>
                      <a:ext uri="{FF2B5EF4-FFF2-40B4-BE49-F238E27FC236}">
                        <a16:creationId xmlns:a16="http://schemas.microsoft.com/office/drawing/2014/main" id="{BD9305D2-E100-4581-AD65-AC263D075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61163" y="2508250"/>
                    <a:ext cx="71438" cy="82550"/>
                  </a:xfrm>
                  <a:custGeom>
                    <a:avLst/>
                    <a:gdLst>
                      <a:gd name="T0" fmla="*/ 5 w 19"/>
                      <a:gd name="T1" fmla="*/ 2 h 22"/>
                      <a:gd name="T2" fmla="*/ 4 w 19"/>
                      <a:gd name="T3" fmla="*/ 3 h 22"/>
                      <a:gd name="T4" fmla="*/ 4 w 19"/>
                      <a:gd name="T5" fmla="*/ 8 h 22"/>
                      <a:gd name="T6" fmla="*/ 0 w 19"/>
                      <a:gd name="T7" fmla="*/ 9 h 22"/>
                      <a:gd name="T8" fmla="*/ 0 w 19"/>
                      <a:gd name="T9" fmla="*/ 9 h 22"/>
                      <a:gd name="T10" fmla="*/ 11 w 19"/>
                      <a:gd name="T11" fmla="*/ 20 h 22"/>
                      <a:gd name="T12" fmla="*/ 15 w 19"/>
                      <a:gd name="T13" fmla="*/ 20 h 22"/>
                      <a:gd name="T14" fmla="*/ 18 w 19"/>
                      <a:gd name="T15" fmla="*/ 17 h 22"/>
                      <a:gd name="T16" fmla="*/ 17 w 19"/>
                      <a:gd name="T17" fmla="*/ 11 h 22"/>
                      <a:gd name="T18" fmla="*/ 7 w 19"/>
                      <a:gd name="T19" fmla="*/ 0 h 22"/>
                      <a:gd name="T20" fmla="*/ 6 w 19"/>
                      <a:gd name="T21" fmla="*/ 0 h 22"/>
                      <a:gd name="T22" fmla="*/ 5 w 19"/>
                      <a:gd name="T23" fmla="*/ 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4" y="3"/>
                        </a:cubicBezTo>
                        <a:cubicBezTo>
                          <a:pt x="5" y="4"/>
                          <a:pt x="5" y="6"/>
                          <a:pt x="4" y="8"/>
                        </a:cubicBezTo>
                        <a:cubicBezTo>
                          <a:pt x="3" y="9"/>
                          <a:pt x="1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2" y="22"/>
                          <a:pt x="14" y="22"/>
                          <a:pt x="15" y="20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9" y="15"/>
                          <a:pt x="18" y="13"/>
                          <a:pt x="17" y="1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1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1" name="Freeform 697">
                    <a:extLst>
                      <a:ext uri="{FF2B5EF4-FFF2-40B4-BE49-F238E27FC236}">
                        <a16:creationId xmlns:a16="http://schemas.microsoft.com/office/drawing/2014/main" id="{F5627E85-2DEC-4792-8ACD-50B1DB754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96101" y="2640013"/>
                    <a:ext cx="87313" cy="65088"/>
                  </a:xfrm>
                  <a:custGeom>
                    <a:avLst/>
                    <a:gdLst>
                      <a:gd name="T0" fmla="*/ 17 w 23"/>
                      <a:gd name="T1" fmla="*/ 17 h 17"/>
                      <a:gd name="T2" fmla="*/ 20 w 23"/>
                      <a:gd name="T3" fmla="*/ 14 h 17"/>
                      <a:gd name="T4" fmla="*/ 22 w 23"/>
                      <a:gd name="T5" fmla="*/ 10 h 17"/>
                      <a:gd name="T6" fmla="*/ 21 w 23"/>
                      <a:gd name="T7" fmla="*/ 6 h 17"/>
                      <a:gd name="T8" fmla="*/ 6 w 23"/>
                      <a:gd name="T9" fmla="*/ 0 h 17"/>
                      <a:gd name="T10" fmla="*/ 3 w 23"/>
                      <a:gd name="T11" fmla="*/ 3 h 17"/>
                      <a:gd name="T12" fmla="*/ 1 w 23"/>
                      <a:gd name="T13" fmla="*/ 7 h 17"/>
                      <a:gd name="T14" fmla="*/ 2 w 23"/>
                      <a:gd name="T15" fmla="*/ 11 h 17"/>
                      <a:gd name="T16" fmla="*/ 17 w 23"/>
                      <a:gd name="T17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7">
                        <a:moveTo>
                          <a:pt x="17" y="17"/>
                        </a:moveTo>
                        <a:cubicBezTo>
                          <a:pt x="19" y="17"/>
                          <a:pt x="19" y="16"/>
                          <a:pt x="20" y="14"/>
                        </a:cubicBezTo>
                        <a:cubicBezTo>
                          <a:pt x="21" y="13"/>
                          <a:pt x="21" y="11"/>
                          <a:pt x="22" y="10"/>
                        </a:cubicBezTo>
                        <a:cubicBezTo>
                          <a:pt x="22" y="9"/>
                          <a:pt x="23" y="7"/>
                          <a:pt x="21" y="6"/>
                        </a:cubicBezTo>
                        <a:cubicBezTo>
                          <a:pt x="17" y="5"/>
                          <a:pt x="10" y="2"/>
                          <a:pt x="6" y="0"/>
                        </a:cubicBezTo>
                        <a:cubicBezTo>
                          <a:pt x="4" y="0"/>
                          <a:pt x="4" y="1"/>
                          <a:pt x="3" y="3"/>
                        </a:cubicBezTo>
                        <a:cubicBezTo>
                          <a:pt x="2" y="4"/>
                          <a:pt x="2" y="6"/>
                          <a:pt x="1" y="7"/>
                        </a:cubicBezTo>
                        <a:cubicBezTo>
                          <a:pt x="1" y="8"/>
                          <a:pt x="0" y="10"/>
                          <a:pt x="2" y="11"/>
                        </a:cubicBezTo>
                        <a:cubicBezTo>
                          <a:pt x="6" y="12"/>
                          <a:pt x="13" y="15"/>
                          <a:pt x="17" y="17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2" name="Freeform 698">
                    <a:extLst>
                      <a:ext uri="{FF2B5EF4-FFF2-40B4-BE49-F238E27FC236}">
                        <a16:creationId xmlns:a16="http://schemas.microsoft.com/office/drawing/2014/main" id="{EE7855FA-B24E-410A-B2BA-764C0FCF09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69126" y="2667000"/>
                    <a:ext cx="85725" cy="68263"/>
                  </a:xfrm>
                  <a:custGeom>
                    <a:avLst/>
                    <a:gdLst>
                      <a:gd name="T0" fmla="*/ 16 w 23"/>
                      <a:gd name="T1" fmla="*/ 17 h 18"/>
                      <a:gd name="T2" fmla="*/ 20 w 23"/>
                      <a:gd name="T3" fmla="*/ 15 h 18"/>
                      <a:gd name="T4" fmla="*/ 21 w 23"/>
                      <a:gd name="T5" fmla="*/ 11 h 18"/>
                      <a:gd name="T6" fmla="*/ 21 w 23"/>
                      <a:gd name="T7" fmla="*/ 7 h 18"/>
                      <a:gd name="T8" fmla="*/ 6 w 23"/>
                      <a:gd name="T9" fmla="*/ 1 h 18"/>
                      <a:gd name="T10" fmla="*/ 3 w 23"/>
                      <a:gd name="T11" fmla="*/ 3 h 18"/>
                      <a:gd name="T12" fmla="*/ 1 w 23"/>
                      <a:gd name="T13" fmla="*/ 7 h 18"/>
                      <a:gd name="T14" fmla="*/ 2 w 23"/>
                      <a:gd name="T15" fmla="*/ 11 h 18"/>
                      <a:gd name="T16" fmla="*/ 16 w 23"/>
                      <a:gd name="T17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8">
                        <a:moveTo>
                          <a:pt x="16" y="17"/>
                        </a:moveTo>
                        <a:cubicBezTo>
                          <a:pt x="18" y="18"/>
                          <a:pt x="19" y="17"/>
                          <a:pt x="20" y="15"/>
                        </a:cubicBezTo>
                        <a:cubicBezTo>
                          <a:pt x="21" y="11"/>
                          <a:pt x="21" y="11"/>
                          <a:pt x="21" y="11"/>
                        </a:cubicBezTo>
                        <a:cubicBezTo>
                          <a:pt x="22" y="9"/>
                          <a:pt x="23" y="8"/>
                          <a:pt x="21" y="7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4" y="0"/>
                          <a:pt x="3" y="2"/>
                          <a:pt x="3" y="3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0" y="9"/>
                          <a:pt x="0" y="11"/>
                          <a:pt x="2" y="11"/>
                        </a:cubicBezTo>
                        <a:lnTo>
                          <a:pt x="16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3" name="Freeform 699">
                    <a:extLst>
                      <a:ext uri="{FF2B5EF4-FFF2-40B4-BE49-F238E27FC236}">
                        <a16:creationId xmlns:a16="http://schemas.microsoft.com/office/drawing/2014/main" id="{090C624D-4FD4-4045-B589-048A49729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0701" y="2652713"/>
                    <a:ext cx="22225" cy="52388"/>
                  </a:xfrm>
                  <a:custGeom>
                    <a:avLst/>
                    <a:gdLst>
                      <a:gd name="T0" fmla="*/ 0 w 14"/>
                      <a:gd name="T1" fmla="*/ 33 h 33"/>
                      <a:gd name="T2" fmla="*/ 14 w 14"/>
                      <a:gd name="T3" fmla="*/ 0 h 33"/>
                      <a:gd name="T4" fmla="*/ 0 w 14"/>
                      <a:gd name="T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3">
                        <a:moveTo>
                          <a:pt x="0" y="33"/>
                        </a:moveTo>
                        <a:lnTo>
                          <a:pt x="1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4" name="Line 700">
                    <a:extLst>
                      <a:ext uri="{FF2B5EF4-FFF2-40B4-BE49-F238E27FC236}">
                        <a16:creationId xmlns:a16="http://schemas.microsoft.com/office/drawing/2014/main" id="{FECFDFA1-3253-4E81-9C75-C17F626522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70701" y="2652713"/>
                    <a:ext cx="22225" cy="523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5" name="Freeform 701">
                    <a:extLst>
                      <a:ext uri="{FF2B5EF4-FFF2-40B4-BE49-F238E27FC236}">
                        <a16:creationId xmlns:a16="http://schemas.microsoft.com/office/drawing/2014/main" id="{C15BC1F9-3F02-4D4F-9245-6A981DCF70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65938" y="2652713"/>
                    <a:ext cx="34925" cy="55563"/>
                  </a:xfrm>
                  <a:custGeom>
                    <a:avLst/>
                    <a:gdLst>
                      <a:gd name="T0" fmla="*/ 8 w 22"/>
                      <a:gd name="T1" fmla="*/ 35 h 35"/>
                      <a:gd name="T2" fmla="*/ 22 w 22"/>
                      <a:gd name="T3" fmla="*/ 2 h 35"/>
                      <a:gd name="T4" fmla="*/ 12 w 22"/>
                      <a:gd name="T5" fmla="*/ 0 h 35"/>
                      <a:gd name="T6" fmla="*/ 0 w 22"/>
                      <a:gd name="T7" fmla="*/ 31 h 35"/>
                      <a:gd name="T8" fmla="*/ 8 w 22"/>
                      <a:gd name="T9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35">
                        <a:moveTo>
                          <a:pt x="8" y="35"/>
                        </a:moveTo>
                        <a:lnTo>
                          <a:pt x="22" y="2"/>
                        </a:lnTo>
                        <a:lnTo>
                          <a:pt x="12" y="0"/>
                        </a:lnTo>
                        <a:lnTo>
                          <a:pt x="0" y="31"/>
                        </a:lnTo>
                        <a:lnTo>
                          <a:pt x="8" y="35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6" name="Freeform 702">
                    <a:extLst>
                      <a:ext uri="{FF2B5EF4-FFF2-40B4-BE49-F238E27FC236}">
                        <a16:creationId xmlns:a16="http://schemas.microsoft.com/office/drawing/2014/main" id="{087C16AC-0A31-4D01-BA18-B70B041E0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65938" y="2652713"/>
                    <a:ext cx="34925" cy="55563"/>
                  </a:xfrm>
                  <a:custGeom>
                    <a:avLst/>
                    <a:gdLst>
                      <a:gd name="T0" fmla="*/ 8 w 22"/>
                      <a:gd name="T1" fmla="*/ 35 h 35"/>
                      <a:gd name="T2" fmla="*/ 22 w 22"/>
                      <a:gd name="T3" fmla="*/ 2 h 35"/>
                      <a:gd name="T4" fmla="*/ 12 w 22"/>
                      <a:gd name="T5" fmla="*/ 0 h 35"/>
                      <a:gd name="T6" fmla="*/ 0 w 22"/>
                      <a:gd name="T7" fmla="*/ 31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" h="35">
                        <a:moveTo>
                          <a:pt x="8" y="35"/>
                        </a:moveTo>
                        <a:lnTo>
                          <a:pt x="22" y="2"/>
                        </a:lnTo>
                        <a:lnTo>
                          <a:pt x="12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7" name="Freeform 703">
                    <a:extLst>
                      <a:ext uri="{FF2B5EF4-FFF2-40B4-BE49-F238E27FC236}">
                        <a16:creationId xmlns:a16="http://schemas.microsoft.com/office/drawing/2014/main" id="{937EF88E-7000-4B9F-A0BB-BAF8B98FB1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8476" y="2579688"/>
                    <a:ext cx="290513" cy="257175"/>
                  </a:xfrm>
                  <a:custGeom>
                    <a:avLst/>
                    <a:gdLst>
                      <a:gd name="T0" fmla="*/ 15 w 77"/>
                      <a:gd name="T1" fmla="*/ 3 h 68"/>
                      <a:gd name="T2" fmla="*/ 15 w 77"/>
                      <a:gd name="T3" fmla="*/ 3 h 68"/>
                      <a:gd name="T4" fmla="*/ 15 w 77"/>
                      <a:gd name="T5" fmla="*/ 3 h 68"/>
                      <a:gd name="T6" fmla="*/ 15 w 77"/>
                      <a:gd name="T7" fmla="*/ 3 h 68"/>
                      <a:gd name="T8" fmla="*/ 15 w 77"/>
                      <a:gd name="T9" fmla="*/ 3 h 68"/>
                      <a:gd name="T10" fmla="*/ 15 w 77"/>
                      <a:gd name="T11" fmla="*/ 3 h 68"/>
                      <a:gd name="T12" fmla="*/ 15 w 77"/>
                      <a:gd name="T13" fmla="*/ 3 h 68"/>
                      <a:gd name="T14" fmla="*/ 15 w 77"/>
                      <a:gd name="T15" fmla="*/ 3 h 68"/>
                      <a:gd name="T16" fmla="*/ 15 w 77"/>
                      <a:gd name="T17" fmla="*/ 3 h 68"/>
                      <a:gd name="T18" fmla="*/ 15 w 77"/>
                      <a:gd name="T19" fmla="*/ 3 h 68"/>
                      <a:gd name="T20" fmla="*/ 15 w 77"/>
                      <a:gd name="T21" fmla="*/ 3 h 68"/>
                      <a:gd name="T22" fmla="*/ 15 w 77"/>
                      <a:gd name="T23" fmla="*/ 3 h 68"/>
                      <a:gd name="T24" fmla="*/ 14 w 77"/>
                      <a:gd name="T25" fmla="*/ 5 h 68"/>
                      <a:gd name="T26" fmla="*/ 6 w 77"/>
                      <a:gd name="T27" fmla="*/ 21 h 68"/>
                      <a:gd name="T28" fmla="*/ 2 w 77"/>
                      <a:gd name="T29" fmla="*/ 29 h 68"/>
                      <a:gd name="T30" fmla="*/ 0 w 77"/>
                      <a:gd name="T31" fmla="*/ 37 h 68"/>
                      <a:gd name="T32" fmla="*/ 1 w 77"/>
                      <a:gd name="T33" fmla="*/ 40 h 68"/>
                      <a:gd name="T34" fmla="*/ 4 w 77"/>
                      <a:gd name="T35" fmla="*/ 42 h 68"/>
                      <a:gd name="T36" fmla="*/ 8 w 77"/>
                      <a:gd name="T37" fmla="*/ 41 h 68"/>
                      <a:gd name="T38" fmla="*/ 22 w 77"/>
                      <a:gd name="T39" fmla="*/ 30 h 68"/>
                      <a:gd name="T40" fmla="*/ 28 w 77"/>
                      <a:gd name="T41" fmla="*/ 25 h 68"/>
                      <a:gd name="T42" fmla="*/ 33 w 77"/>
                      <a:gd name="T43" fmla="*/ 23 h 68"/>
                      <a:gd name="T44" fmla="*/ 33 w 77"/>
                      <a:gd name="T45" fmla="*/ 23 h 68"/>
                      <a:gd name="T46" fmla="*/ 33 w 77"/>
                      <a:gd name="T47" fmla="*/ 23 h 68"/>
                      <a:gd name="T48" fmla="*/ 58 w 77"/>
                      <a:gd name="T49" fmla="*/ 50 h 68"/>
                      <a:gd name="T50" fmla="*/ 69 w 77"/>
                      <a:gd name="T51" fmla="*/ 63 h 68"/>
                      <a:gd name="T52" fmla="*/ 74 w 77"/>
                      <a:gd name="T53" fmla="*/ 68 h 68"/>
                      <a:gd name="T54" fmla="*/ 77 w 77"/>
                      <a:gd name="T55" fmla="*/ 66 h 68"/>
                      <a:gd name="T56" fmla="*/ 36 w 77"/>
                      <a:gd name="T57" fmla="*/ 20 h 68"/>
                      <a:gd name="T58" fmla="*/ 33 w 77"/>
                      <a:gd name="T59" fmla="*/ 19 h 68"/>
                      <a:gd name="T60" fmla="*/ 29 w 77"/>
                      <a:gd name="T61" fmla="*/ 20 h 68"/>
                      <a:gd name="T62" fmla="*/ 15 w 77"/>
                      <a:gd name="T63" fmla="*/ 30 h 68"/>
                      <a:gd name="T64" fmla="*/ 8 w 77"/>
                      <a:gd name="T65" fmla="*/ 36 h 68"/>
                      <a:gd name="T66" fmla="*/ 4 w 77"/>
                      <a:gd name="T67" fmla="*/ 38 h 68"/>
                      <a:gd name="T68" fmla="*/ 4 w 77"/>
                      <a:gd name="T69" fmla="*/ 38 h 68"/>
                      <a:gd name="T70" fmla="*/ 4 w 77"/>
                      <a:gd name="T71" fmla="*/ 38 h 68"/>
                      <a:gd name="T72" fmla="*/ 4 w 77"/>
                      <a:gd name="T73" fmla="*/ 37 h 68"/>
                      <a:gd name="T74" fmla="*/ 6 w 77"/>
                      <a:gd name="T75" fmla="*/ 30 h 68"/>
                      <a:gd name="T76" fmla="*/ 14 w 77"/>
                      <a:gd name="T77" fmla="*/ 15 h 68"/>
                      <a:gd name="T78" fmla="*/ 17 w 77"/>
                      <a:gd name="T79" fmla="*/ 9 h 68"/>
                      <a:gd name="T80" fmla="*/ 19 w 77"/>
                      <a:gd name="T81" fmla="*/ 3 h 68"/>
                      <a:gd name="T82" fmla="*/ 18 w 77"/>
                      <a:gd name="T83" fmla="*/ 2 h 68"/>
                      <a:gd name="T84" fmla="*/ 17 w 77"/>
                      <a:gd name="T85" fmla="*/ 0 h 68"/>
                      <a:gd name="T86" fmla="*/ 15 w 77"/>
                      <a:gd name="T87" fmla="*/ 3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7" h="68">
                        <a:moveTo>
                          <a:pt x="15" y="3"/>
                        </a:move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4"/>
                          <a:pt x="15" y="4"/>
                          <a:pt x="14" y="5"/>
                        </a:cubicBezTo>
                        <a:cubicBezTo>
                          <a:pt x="13" y="9"/>
                          <a:pt x="9" y="15"/>
                          <a:pt x="6" y="21"/>
                        </a:cubicBezTo>
                        <a:cubicBezTo>
                          <a:pt x="5" y="24"/>
                          <a:pt x="3" y="27"/>
                          <a:pt x="2" y="29"/>
                        </a:cubicBezTo>
                        <a:cubicBezTo>
                          <a:pt x="1" y="32"/>
                          <a:pt x="0" y="34"/>
                          <a:pt x="0" y="37"/>
                        </a:cubicBezTo>
                        <a:cubicBezTo>
                          <a:pt x="0" y="38"/>
                          <a:pt x="0" y="39"/>
                          <a:pt x="1" y="40"/>
                        </a:cubicBezTo>
                        <a:cubicBezTo>
                          <a:pt x="2" y="41"/>
                          <a:pt x="3" y="42"/>
                          <a:pt x="4" y="42"/>
                        </a:cubicBezTo>
                        <a:cubicBezTo>
                          <a:pt x="6" y="42"/>
                          <a:pt x="7" y="41"/>
                          <a:pt x="8" y="41"/>
                        </a:cubicBezTo>
                        <a:cubicBezTo>
                          <a:pt x="12" y="39"/>
                          <a:pt x="17" y="34"/>
                          <a:pt x="22" y="30"/>
                        </a:cubicBezTo>
                        <a:cubicBezTo>
                          <a:pt x="24" y="28"/>
                          <a:pt x="26" y="26"/>
                          <a:pt x="28" y="25"/>
                        </a:cubicBezTo>
                        <a:cubicBezTo>
                          <a:pt x="30" y="23"/>
                          <a:pt x="32" y="23"/>
                          <a:pt x="33" y="23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39" y="29"/>
                          <a:pt x="49" y="40"/>
                          <a:pt x="58" y="50"/>
                        </a:cubicBezTo>
                        <a:cubicBezTo>
                          <a:pt x="62" y="55"/>
                          <a:pt x="67" y="60"/>
                          <a:pt x="69" y="63"/>
                        </a:cubicBezTo>
                        <a:cubicBezTo>
                          <a:pt x="72" y="66"/>
                          <a:pt x="74" y="68"/>
                          <a:pt x="74" y="68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ubicBezTo>
                          <a:pt x="77" y="66"/>
                          <a:pt x="48" y="33"/>
                          <a:pt x="36" y="20"/>
                        </a:cubicBezTo>
                        <a:cubicBezTo>
                          <a:pt x="35" y="19"/>
                          <a:pt x="34" y="19"/>
                          <a:pt x="33" y="19"/>
                        </a:cubicBezTo>
                        <a:cubicBezTo>
                          <a:pt x="31" y="19"/>
                          <a:pt x="30" y="19"/>
                          <a:pt x="29" y="20"/>
                        </a:cubicBezTo>
                        <a:cubicBezTo>
                          <a:pt x="25" y="22"/>
                          <a:pt x="20" y="26"/>
                          <a:pt x="15" y="30"/>
                        </a:cubicBezTo>
                        <a:cubicBezTo>
                          <a:pt x="13" y="32"/>
                          <a:pt x="10" y="34"/>
                          <a:pt x="8" y="36"/>
                        </a:cubicBezTo>
                        <a:cubicBezTo>
                          <a:pt x="7" y="37"/>
                          <a:pt x="5" y="38"/>
                          <a:pt x="4" y="38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4" y="38"/>
                          <a:pt x="4" y="37"/>
                          <a:pt x="4" y="37"/>
                        </a:cubicBezTo>
                        <a:cubicBezTo>
                          <a:pt x="4" y="35"/>
                          <a:pt x="5" y="33"/>
                          <a:pt x="6" y="30"/>
                        </a:cubicBezTo>
                        <a:cubicBezTo>
                          <a:pt x="8" y="25"/>
                          <a:pt x="11" y="20"/>
                          <a:pt x="14" y="15"/>
                        </a:cubicBezTo>
                        <a:cubicBezTo>
                          <a:pt x="15" y="13"/>
                          <a:pt x="16" y="11"/>
                          <a:pt x="17" y="9"/>
                        </a:cubicBezTo>
                        <a:cubicBezTo>
                          <a:pt x="18" y="7"/>
                          <a:pt x="19" y="5"/>
                          <a:pt x="19" y="3"/>
                        </a:cubicBezTo>
                        <a:cubicBezTo>
                          <a:pt x="19" y="3"/>
                          <a:pt x="19" y="2"/>
                          <a:pt x="18" y="2"/>
                        </a:cubicBezTo>
                        <a:cubicBezTo>
                          <a:pt x="18" y="1"/>
                          <a:pt x="18" y="1"/>
                          <a:pt x="17" y="0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8" name="Freeform 704">
                    <a:extLst>
                      <a:ext uri="{FF2B5EF4-FFF2-40B4-BE49-F238E27FC236}">
                        <a16:creationId xmlns:a16="http://schemas.microsoft.com/office/drawing/2014/main" id="{FC8226C7-F31E-4AEA-8FBF-A1DF656DE1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1976" y="2644775"/>
                    <a:ext cx="57150" cy="57150"/>
                  </a:xfrm>
                  <a:custGeom>
                    <a:avLst/>
                    <a:gdLst>
                      <a:gd name="T0" fmla="*/ 36 w 36"/>
                      <a:gd name="T1" fmla="*/ 9 h 36"/>
                      <a:gd name="T2" fmla="*/ 24 w 36"/>
                      <a:gd name="T3" fmla="*/ 36 h 36"/>
                      <a:gd name="T4" fmla="*/ 0 w 36"/>
                      <a:gd name="T5" fmla="*/ 26 h 36"/>
                      <a:gd name="T6" fmla="*/ 9 w 36"/>
                      <a:gd name="T7" fmla="*/ 0 h 36"/>
                      <a:gd name="T8" fmla="*/ 36 w 36"/>
                      <a:gd name="T9" fmla="*/ 9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6">
                        <a:moveTo>
                          <a:pt x="36" y="9"/>
                        </a:moveTo>
                        <a:lnTo>
                          <a:pt x="24" y="36"/>
                        </a:lnTo>
                        <a:lnTo>
                          <a:pt x="0" y="26"/>
                        </a:lnTo>
                        <a:lnTo>
                          <a:pt x="9" y="0"/>
                        </a:lnTo>
                        <a:lnTo>
                          <a:pt x="36" y="9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9" name="Freeform 705">
                    <a:extLst>
                      <a:ext uri="{FF2B5EF4-FFF2-40B4-BE49-F238E27FC236}">
                        <a16:creationId xmlns:a16="http://schemas.microsoft.com/office/drawing/2014/main" id="{D089E2B5-6C2A-4838-B4F4-D85DD5184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3713" y="2522538"/>
                    <a:ext cx="71438" cy="84138"/>
                  </a:xfrm>
                  <a:custGeom>
                    <a:avLst/>
                    <a:gdLst>
                      <a:gd name="T0" fmla="*/ 11 w 19"/>
                      <a:gd name="T1" fmla="*/ 20 h 22"/>
                      <a:gd name="T2" fmla="*/ 16 w 19"/>
                      <a:gd name="T3" fmla="*/ 20 h 22"/>
                      <a:gd name="T4" fmla="*/ 18 w 19"/>
                      <a:gd name="T5" fmla="*/ 17 h 22"/>
                      <a:gd name="T6" fmla="*/ 17 w 19"/>
                      <a:gd name="T7" fmla="*/ 11 h 22"/>
                      <a:gd name="T8" fmla="*/ 8 w 19"/>
                      <a:gd name="T9" fmla="*/ 2 h 22"/>
                      <a:gd name="T10" fmla="*/ 3 w 19"/>
                      <a:gd name="T11" fmla="*/ 2 h 22"/>
                      <a:gd name="T12" fmla="*/ 1 w 19"/>
                      <a:gd name="T13" fmla="*/ 5 h 22"/>
                      <a:gd name="T14" fmla="*/ 2 w 19"/>
                      <a:gd name="T15" fmla="*/ 11 h 22"/>
                      <a:gd name="T16" fmla="*/ 11 w 19"/>
                      <a:gd name="T17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22">
                        <a:moveTo>
                          <a:pt x="11" y="20"/>
                        </a:moveTo>
                        <a:cubicBezTo>
                          <a:pt x="13" y="22"/>
                          <a:pt x="15" y="22"/>
                          <a:pt x="16" y="20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9" y="15"/>
                          <a:pt x="19" y="13"/>
                          <a:pt x="17" y="11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7" y="0"/>
                          <a:pt x="4" y="0"/>
                          <a:pt x="3" y="2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7"/>
                          <a:pt x="0" y="9"/>
                          <a:pt x="2" y="11"/>
                        </a:cubicBezTo>
                        <a:lnTo>
                          <a:pt x="11" y="2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0" name="Freeform 706">
                    <a:extLst>
                      <a:ext uri="{FF2B5EF4-FFF2-40B4-BE49-F238E27FC236}">
                        <a16:creationId xmlns:a16="http://schemas.microsoft.com/office/drawing/2014/main" id="{0C80A220-FF6C-45E4-B18C-8341FD37C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8638" y="2689225"/>
                    <a:ext cx="82550" cy="68263"/>
                  </a:xfrm>
                  <a:custGeom>
                    <a:avLst/>
                    <a:gdLst>
                      <a:gd name="T0" fmla="*/ 20 w 22"/>
                      <a:gd name="T1" fmla="*/ 7 h 18"/>
                      <a:gd name="T2" fmla="*/ 21 w 22"/>
                      <a:gd name="T3" fmla="*/ 11 h 18"/>
                      <a:gd name="T4" fmla="*/ 20 w 22"/>
                      <a:gd name="T5" fmla="*/ 15 h 18"/>
                      <a:gd name="T6" fmla="*/ 16 w 22"/>
                      <a:gd name="T7" fmla="*/ 17 h 18"/>
                      <a:gd name="T8" fmla="*/ 2 w 22"/>
                      <a:gd name="T9" fmla="*/ 11 h 18"/>
                      <a:gd name="T10" fmla="*/ 1 w 22"/>
                      <a:gd name="T11" fmla="*/ 7 h 18"/>
                      <a:gd name="T12" fmla="*/ 2 w 22"/>
                      <a:gd name="T13" fmla="*/ 3 h 18"/>
                      <a:gd name="T14" fmla="*/ 6 w 22"/>
                      <a:gd name="T15" fmla="*/ 1 h 18"/>
                      <a:gd name="T16" fmla="*/ 20 w 22"/>
                      <a:gd name="T17" fmla="*/ 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8">
                        <a:moveTo>
                          <a:pt x="20" y="7"/>
                        </a:moveTo>
                        <a:cubicBezTo>
                          <a:pt x="22" y="7"/>
                          <a:pt x="22" y="9"/>
                          <a:pt x="21" y="11"/>
                        </a:cubicBezTo>
                        <a:cubicBezTo>
                          <a:pt x="21" y="12"/>
                          <a:pt x="20" y="14"/>
                          <a:pt x="20" y="15"/>
                        </a:cubicBezTo>
                        <a:cubicBezTo>
                          <a:pt x="19" y="16"/>
                          <a:pt x="18" y="18"/>
                          <a:pt x="16" y="17"/>
                        </a:cubicBezTo>
                        <a:cubicBezTo>
                          <a:pt x="13" y="16"/>
                          <a:pt x="5" y="13"/>
                          <a:pt x="2" y="11"/>
                        </a:cubicBezTo>
                        <a:cubicBezTo>
                          <a:pt x="0" y="10"/>
                          <a:pt x="0" y="9"/>
                          <a:pt x="1" y="7"/>
                        </a:cubicBezTo>
                        <a:cubicBezTo>
                          <a:pt x="1" y="6"/>
                          <a:pt x="2" y="4"/>
                          <a:pt x="2" y="3"/>
                        </a:cubicBezTo>
                        <a:cubicBezTo>
                          <a:pt x="3" y="1"/>
                          <a:pt x="4" y="0"/>
                          <a:pt x="6" y="1"/>
                        </a:cubicBezTo>
                        <a:cubicBezTo>
                          <a:pt x="10" y="2"/>
                          <a:pt x="17" y="5"/>
                          <a:pt x="20" y="7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702" name="矩形 701">
                <a:extLst>
                  <a:ext uri="{FF2B5EF4-FFF2-40B4-BE49-F238E27FC236}">
                    <a16:creationId xmlns:a16="http://schemas.microsoft.com/office/drawing/2014/main" id="{FAAF0FD4-8CC1-4510-88CD-3A18F90AF463}"/>
                  </a:ext>
                </a:extLst>
              </p:cNvPr>
              <p:cNvSpPr/>
              <p:nvPr/>
            </p:nvSpPr>
            <p:spPr>
              <a:xfrm>
                <a:off x="3876756" y="1609106"/>
                <a:ext cx="3177741" cy="31291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EB44E20-096C-4D63-B9F9-1D184B2C0880}"/>
                </a:ext>
              </a:extLst>
            </p:cNvPr>
            <p:cNvSpPr/>
            <p:nvPr/>
          </p:nvSpPr>
          <p:spPr>
            <a:xfrm>
              <a:off x="4243343" y="1880133"/>
              <a:ext cx="3109094" cy="7962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Polymeric IgA binds to the mucus layer overlying the gut epithelium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3DDCF85-0739-4E81-AC83-B17286440297}"/>
              </a:ext>
            </a:extLst>
          </p:cNvPr>
          <p:cNvGrpSpPr/>
          <p:nvPr/>
        </p:nvGrpSpPr>
        <p:grpSpPr>
          <a:xfrm>
            <a:off x="7497324" y="1880133"/>
            <a:ext cx="3120077" cy="3838835"/>
            <a:chOff x="7497324" y="1880133"/>
            <a:chExt cx="3120077" cy="383883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1CB79AC-4388-4A35-8F58-D92D18DAA719}"/>
                </a:ext>
              </a:extLst>
            </p:cNvPr>
            <p:cNvGrpSpPr/>
            <p:nvPr/>
          </p:nvGrpSpPr>
          <p:grpSpPr>
            <a:xfrm>
              <a:off x="7497324" y="2678398"/>
              <a:ext cx="3120077" cy="3040570"/>
              <a:chOff x="7635978" y="1609106"/>
              <a:chExt cx="3188966" cy="3129149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B3E56466-3CDE-4247-8301-7FF2F1714E2A}"/>
                  </a:ext>
                </a:extLst>
              </p:cNvPr>
              <p:cNvGrpSpPr/>
              <p:nvPr/>
            </p:nvGrpSpPr>
            <p:grpSpPr>
              <a:xfrm>
                <a:off x="8501122" y="2350293"/>
                <a:ext cx="369887" cy="344488"/>
                <a:chOff x="6819547" y="1541876"/>
                <a:chExt cx="369887" cy="344488"/>
              </a:xfrm>
            </p:grpSpPr>
            <p:sp>
              <p:nvSpPr>
                <p:cNvPr id="275" name="Freeform 965">
                  <a:extLst>
                    <a:ext uri="{FF2B5EF4-FFF2-40B4-BE49-F238E27FC236}">
                      <a16:creationId xmlns:a16="http://schemas.microsoft.com/office/drawing/2014/main" id="{4069CA5A-B6AD-4576-99AD-5BF365EDC4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19547" y="1549814"/>
                  <a:ext cx="361950" cy="336550"/>
                </a:xfrm>
                <a:custGeom>
                  <a:avLst/>
                  <a:gdLst>
                    <a:gd name="T0" fmla="*/ 73 w 96"/>
                    <a:gd name="T1" fmla="*/ 42 h 89"/>
                    <a:gd name="T2" fmla="*/ 82 w 96"/>
                    <a:gd name="T3" fmla="*/ 27 h 89"/>
                    <a:gd name="T4" fmla="*/ 69 w 96"/>
                    <a:gd name="T5" fmla="*/ 31 h 89"/>
                    <a:gd name="T6" fmla="*/ 77 w 96"/>
                    <a:gd name="T7" fmla="*/ 12 h 89"/>
                    <a:gd name="T8" fmla="*/ 54 w 96"/>
                    <a:gd name="T9" fmla="*/ 23 h 89"/>
                    <a:gd name="T10" fmla="*/ 51 w 96"/>
                    <a:gd name="T11" fmla="*/ 18 h 89"/>
                    <a:gd name="T12" fmla="*/ 45 w 96"/>
                    <a:gd name="T13" fmla="*/ 18 h 89"/>
                    <a:gd name="T14" fmla="*/ 45 w 96"/>
                    <a:gd name="T15" fmla="*/ 23 h 89"/>
                    <a:gd name="T16" fmla="*/ 42 w 96"/>
                    <a:gd name="T17" fmla="*/ 24 h 89"/>
                    <a:gd name="T18" fmla="*/ 38 w 96"/>
                    <a:gd name="T19" fmla="*/ 22 h 89"/>
                    <a:gd name="T20" fmla="*/ 28 w 96"/>
                    <a:gd name="T21" fmla="*/ 6 h 89"/>
                    <a:gd name="T22" fmla="*/ 30 w 96"/>
                    <a:gd name="T23" fmla="*/ 21 h 89"/>
                    <a:gd name="T24" fmla="*/ 32 w 96"/>
                    <a:gd name="T25" fmla="*/ 30 h 89"/>
                    <a:gd name="T26" fmla="*/ 28 w 96"/>
                    <a:gd name="T27" fmla="*/ 30 h 89"/>
                    <a:gd name="T28" fmla="*/ 24 w 96"/>
                    <a:gd name="T29" fmla="*/ 29 h 89"/>
                    <a:gd name="T30" fmla="*/ 19 w 96"/>
                    <a:gd name="T31" fmla="*/ 32 h 89"/>
                    <a:gd name="T32" fmla="*/ 24 w 96"/>
                    <a:gd name="T33" fmla="*/ 36 h 89"/>
                    <a:gd name="T34" fmla="*/ 26 w 96"/>
                    <a:gd name="T35" fmla="*/ 40 h 89"/>
                    <a:gd name="T36" fmla="*/ 26 w 96"/>
                    <a:gd name="T37" fmla="*/ 42 h 89"/>
                    <a:gd name="T38" fmla="*/ 20 w 96"/>
                    <a:gd name="T39" fmla="*/ 48 h 89"/>
                    <a:gd name="T40" fmla="*/ 26 w 96"/>
                    <a:gd name="T41" fmla="*/ 53 h 89"/>
                    <a:gd name="T42" fmla="*/ 8 w 96"/>
                    <a:gd name="T43" fmla="*/ 73 h 89"/>
                    <a:gd name="T44" fmla="*/ 23 w 96"/>
                    <a:gd name="T45" fmla="*/ 67 h 89"/>
                    <a:gd name="T46" fmla="*/ 31 w 96"/>
                    <a:gd name="T47" fmla="*/ 77 h 89"/>
                    <a:gd name="T48" fmla="*/ 43 w 96"/>
                    <a:gd name="T49" fmla="*/ 69 h 89"/>
                    <a:gd name="T50" fmla="*/ 47 w 96"/>
                    <a:gd name="T51" fmla="*/ 86 h 89"/>
                    <a:gd name="T52" fmla="*/ 53 w 96"/>
                    <a:gd name="T53" fmla="*/ 73 h 89"/>
                    <a:gd name="T54" fmla="*/ 68 w 96"/>
                    <a:gd name="T55" fmla="*/ 70 h 89"/>
                    <a:gd name="T56" fmla="*/ 65 w 96"/>
                    <a:gd name="T57" fmla="*/ 64 h 89"/>
                    <a:gd name="T58" fmla="*/ 71 w 96"/>
                    <a:gd name="T59" fmla="*/ 52 h 89"/>
                    <a:gd name="T60" fmla="*/ 96 w 96"/>
                    <a:gd name="T61" fmla="*/ 47 h 89"/>
                    <a:gd name="T62" fmla="*/ 63 w 96"/>
                    <a:gd name="T63" fmla="*/ 64 h 89"/>
                    <a:gd name="T64" fmla="*/ 51 w 96"/>
                    <a:gd name="T65" fmla="*/ 56 h 89"/>
                    <a:gd name="T66" fmla="*/ 66 w 96"/>
                    <a:gd name="T67" fmla="*/ 5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6" h="89">
                      <a:moveTo>
                        <a:pt x="96" y="46"/>
                      </a:moveTo>
                      <a:cubicBezTo>
                        <a:pt x="89" y="43"/>
                        <a:pt x="80" y="45"/>
                        <a:pt x="73" y="42"/>
                      </a:cubicBezTo>
                      <a:cubicBezTo>
                        <a:pt x="72" y="42"/>
                        <a:pt x="71" y="41"/>
                        <a:pt x="70" y="41"/>
                      </a:cubicBezTo>
                      <a:cubicBezTo>
                        <a:pt x="74" y="36"/>
                        <a:pt x="84" y="33"/>
                        <a:pt x="82" y="27"/>
                      </a:cubicBezTo>
                      <a:cubicBezTo>
                        <a:pt x="80" y="24"/>
                        <a:pt x="75" y="29"/>
                        <a:pt x="71" y="31"/>
                      </a:cubicBezTo>
                      <a:cubicBezTo>
                        <a:pt x="71" y="31"/>
                        <a:pt x="70" y="31"/>
                        <a:pt x="69" y="31"/>
                      </a:cubicBezTo>
                      <a:cubicBezTo>
                        <a:pt x="68" y="31"/>
                        <a:pt x="67" y="31"/>
                        <a:pt x="67" y="31"/>
                      </a:cubicBezTo>
                      <a:cubicBezTo>
                        <a:pt x="60" y="23"/>
                        <a:pt x="75" y="19"/>
                        <a:pt x="77" y="12"/>
                      </a:cubicBezTo>
                      <a:cubicBezTo>
                        <a:pt x="77" y="12"/>
                        <a:pt x="75" y="10"/>
                        <a:pt x="74" y="10"/>
                      </a:cubicBezTo>
                      <a:cubicBezTo>
                        <a:pt x="67" y="13"/>
                        <a:pt x="63" y="23"/>
                        <a:pt x="54" y="23"/>
                      </a:cubicBezTo>
                      <a:cubicBezTo>
                        <a:pt x="53" y="22"/>
                        <a:pt x="53" y="21"/>
                        <a:pt x="52" y="20"/>
                      </a:cubicBezTo>
                      <a:cubicBezTo>
                        <a:pt x="52" y="20"/>
                        <a:pt x="51" y="19"/>
                        <a:pt x="51" y="18"/>
                      </a:cubicBezTo>
                      <a:cubicBezTo>
                        <a:pt x="47" y="13"/>
                        <a:pt x="51" y="0"/>
                        <a:pt x="44" y="1"/>
                      </a:cubicBezTo>
                      <a:cubicBezTo>
                        <a:pt x="38" y="1"/>
                        <a:pt x="43" y="13"/>
                        <a:pt x="45" y="18"/>
                      </a:cubicBezTo>
                      <a:cubicBezTo>
                        <a:pt x="45" y="19"/>
                        <a:pt x="46" y="20"/>
                        <a:pt x="46" y="20"/>
                      </a:cubicBezTo>
                      <a:cubicBezTo>
                        <a:pt x="46" y="21"/>
                        <a:pt x="45" y="22"/>
                        <a:pt x="45" y="23"/>
                      </a:cubicBezTo>
                      <a:cubicBezTo>
                        <a:pt x="45" y="23"/>
                        <a:pt x="44" y="24"/>
                        <a:pt x="44" y="24"/>
                      </a:cubicBezTo>
                      <a:cubicBezTo>
                        <a:pt x="43" y="24"/>
                        <a:pt x="43" y="24"/>
                        <a:pt x="42" y="24"/>
                      </a:cubicBezTo>
                      <a:cubicBezTo>
                        <a:pt x="41" y="24"/>
                        <a:pt x="41" y="24"/>
                        <a:pt x="40" y="23"/>
                      </a:cubicBezTo>
                      <a:cubicBezTo>
                        <a:pt x="39" y="23"/>
                        <a:pt x="39" y="22"/>
                        <a:pt x="38" y="22"/>
                      </a:cubicBezTo>
                      <a:cubicBezTo>
                        <a:pt x="38" y="21"/>
                        <a:pt x="37" y="20"/>
                        <a:pt x="36" y="20"/>
                      </a:cubicBezTo>
                      <a:cubicBezTo>
                        <a:pt x="33" y="16"/>
                        <a:pt x="34" y="8"/>
                        <a:pt x="28" y="6"/>
                      </a:cubicBezTo>
                      <a:cubicBezTo>
                        <a:pt x="27" y="6"/>
                        <a:pt x="25" y="6"/>
                        <a:pt x="25" y="8"/>
                      </a:cubicBezTo>
                      <a:cubicBezTo>
                        <a:pt x="24" y="13"/>
                        <a:pt x="28" y="17"/>
                        <a:pt x="30" y="21"/>
                      </a:cubicBezTo>
                      <a:cubicBezTo>
                        <a:pt x="30" y="22"/>
                        <a:pt x="31" y="22"/>
                        <a:pt x="31" y="23"/>
                      </a:cubicBezTo>
                      <a:cubicBezTo>
                        <a:pt x="33" y="26"/>
                        <a:pt x="34" y="29"/>
                        <a:pt x="32" y="30"/>
                      </a:cubicBezTo>
                      <a:cubicBezTo>
                        <a:pt x="31" y="30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30"/>
                      </a:cubicBezTo>
                      <a:cubicBezTo>
                        <a:pt x="27" y="30"/>
                        <a:pt x="27" y="30"/>
                        <a:pt x="26" y="30"/>
                      </a:cubicBezTo>
                      <a:cubicBezTo>
                        <a:pt x="25" y="29"/>
                        <a:pt x="25" y="29"/>
                        <a:pt x="24" y="29"/>
                      </a:cubicBezTo>
                      <a:cubicBezTo>
                        <a:pt x="18" y="26"/>
                        <a:pt x="11" y="13"/>
                        <a:pt x="6" y="17"/>
                      </a:cubicBezTo>
                      <a:cubicBezTo>
                        <a:pt x="0" y="22"/>
                        <a:pt x="14" y="29"/>
                        <a:pt x="19" y="32"/>
                      </a:cubicBezTo>
                      <a:cubicBezTo>
                        <a:pt x="20" y="33"/>
                        <a:pt x="21" y="33"/>
                        <a:pt x="22" y="34"/>
                      </a:cubicBezTo>
                      <a:cubicBezTo>
                        <a:pt x="23" y="34"/>
                        <a:pt x="23" y="35"/>
                        <a:pt x="24" y="36"/>
                      </a:cubicBezTo>
                      <a:cubicBezTo>
                        <a:pt x="24" y="36"/>
                        <a:pt x="25" y="37"/>
                        <a:pt x="25" y="38"/>
                      </a:cubicBezTo>
                      <a:cubicBezTo>
                        <a:pt x="26" y="38"/>
                        <a:pt x="26" y="39"/>
                        <a:pt x="26" y="40"/>
                      </a:cubicBezTo>
                      <a:cubicBezTo>
                        <a:pt x="27" y="40"/>
                        <a:pt x="27" y="41"/>
                        <a:pt x="27" y="41"/>
                      </a:cubicBezTo>
                      <a:cubicBezTo>
                        <a:pt x="27" y="41"/>
                        <a:pt x="26" y="41"/>
                        <a:pt x="26" y="42"/>
                      </a:cubicBezTo>
                      <a:cubicBezTo>
                        <a:pt x="19" y="43"/>
                        <a:pt x="12" y="34"/>
                        <a:pt x="9" y="39"/>
                      </a:cubicBezTo>
                      <a:cubicBezTo>
                        <a:pt x="6" y="44"/>
                        <a:pt x="14" y="45"/>
                        <a:pt x="20" y="48"/>
                      </a:cubicBezTo>
                      <a:cubicBezTo>
                        <a:pt x="21" y="49"/>
                        <a:pt x="22" y="49"/>
                        <a:pt x="23" y="50"/>
                      </a:cubicBezTo>
                      <a:cubicBezTo>
                        <a:pt x="24" y="51"/>
                        <a:pt x="26" y="52"/>
                        <a:pt x="26" y="53"/>
                      </a:cubicBezTo>
                      <a:cubicBezTo>
                        <a:pt x="23" y="61"/>
                        <a:pt x="14" y="64"/>
                        <a:pt x="8" y="71"/>
                      </a:cubicBezTo>
                      <a:cubicBezTo>
                        <a:pt x="7" y="71"/>
                        <a:pt x="7" y="73"/>
                        <a:pt x="8" y="73"/>
                      </a:cubicBezTo>
                      <a:cubicBezTo>
                        <a:pt x="12" y="73"/>
                        <a:pt x="16" y="70"/>
                        <a:pt x="20" y="68"/>
                      </a:cubicBezTo>
                      <a:cubicBezTo>
                        <a:pt x="21" y="67"/>
                        <a:pt x="22" y="67"/>
                        <a:pt x="23" y="67"/>
                      </a:cubicBezTo>
                      <a:cubicBezTo>
                        <a:pt x="26" y="65"/>
                        <a:pt x="30" y="62"/>
                        <a:pt x="32" y="64"/>
                      </a:cubicBezTo>
                      <a:cubicBezTo>
                        <a:pt x="35" y="66"/>
                        <a:pt x="27" y="74"/>
                        <a:pt x="31" y="77"/>
                      </a:cubicBezTo>
                      <a:cubicBezTo>
                        <a:pt x="35" y="80"/>
                        <a:pt x="37" y="71"/>
                        <a:pt x="41" y="69"/>
                      </a:cubicBezTo>
                      <a:cubicBezTo>
                        <a:pt x="41" y="69"/>
                        <a:pt x="42" y="69"/>
                        <a:pt x="43" y="69"/>
                      </a:cubicBezTo>
                      <a:cubicBezTo>
                        <a:pt x="45" y="69"/>
                        <a:pt x="45" y="71"/>
                        <a:pt x="45" y="73"/>
                      </a:cubicBezTo>
                      <a:cubicBezTo>
                        <a:pt x="45" y="77"/>
                        <a:pt x="42" y="89"/>
                        <a:pt x="47" y="86"/>
                      </a:cubicBezTo>
                      <a:cubicBezTo>
                        <a:pt x="49" y="85"/>
                        <a:pt x="50" y="79"/>
                        <a:pt x="52" y="75"/>
                      </a:cubicBezTo>
                      <a:cubicBezTo>
                        <a:pt x="52" y="74"/>
                        <a:pt x="52" y="73"/>
                        <a:pt x="53" y="73"/>
                      </a:cubicBezTo>
                      <a:cubicBezTo>
                        <a:pt x="58" y="66"/>
                        <a:pt x="67" y="81"/>
                        <a:pt x="71" y="80"/>
                      </a:cubicBezTo>
                      <a:cubicBezTo>
                        <a:pt x="77" y="78"/>
                        <a:pt x="72" y="74"/>
                        <a:pt x="68" y="70"/>
                      </a:cubicBezTo>
                      <a:cubicBezTo>
                        <a:pt x="68" y="70"/>
                        <a:pt x="67" y="69"/>
                        <a:pt x="67" y="69"/>
                      </a:cubicBezTo>
                      <a:cubicBezTo>
                        <a:pt x="65" y="67"/>
                        <a:pt x="64" y="64"/>
                        <a:pt x="65" y="64"/>
                      </a:cubicBezTo>
                      <a:cubicBezTo>
                        <a:pt x="72" y="59"/>
                        <a:pt x="81" y="71"/>
                        <a:pt x="84" y="67"/>
                      </a:cubicBezTo>
                      <a:cubicBezTo>
                        <a:pt x="89" y="61"/>
                        <a:pt x="76" y="58"/>
                        <a:pt x="71" y="52"/>
                      </a:cubicBezTo>
                      <a:cubicBezTo>
                        <a:pt x="71" y="52"/>
                        <a:pt x="72" y="51"/>
                        <a:pt x="72" y="51"/>
                      </a:cubicBezTo>
                      <a:cubicBezTo>
                        <a:pt x="80" y="48"/>
                        <a:pt x="91" y="53"/>
                        <a:pt x="96" y="47"/>
                      </a:cubicBezTo>
                      <a:cubicBezTo>
                        <a:pt x="96" y="47"/>
                        <a:pt x="96" y="46"/>
                        <a:pt x="96" y="46"/>
                      </a:cubicBezTo>
                      <a:close/>
                      <a:moveTo>
                        <a:pt x="63" y="64"/>
                      </a:moveTo>
                      <a:cubicBezTo>
                        <a:pt x="60" y="66"/>
                        <a:pt x="57" y="67"/>
                        <a:pt x="52" y="67"/>
                      </a:cubicBezTo>
                      <a:cubicBezTo>
                        <a:pt x="47" y="66"/>
                        <a:pt x="47" y="59"/>
                        <a:pt x="51" y="56"/>
                      </a:cubicBezTo>
                      <a:cubicBezTo>
                        <a:pt x="55" y="52"/>
                        <a:pt x="61" y="51"/>
                        <a:pt x="66" y="54"/>
                      </a:cubicBezTo>
                      <a:cubicBezTo>
                        <a:pt x="67" y="55"/>
                        <a:pt x="66" y="55"/>
                        <a:pt x="66" y="54"/>
                      </a:cubicBezTo>
                      <a:cubicBezTo>
                        <a:pt x="68" y="58"/>
                        <a:pt x="66" y="61"/>
                        <a:pt x="63" y="64"/>
                      </a:cubicBezTo>
                      <a:close/>
                    </a:path>
                  </a:pathLst>
                </a:custGeom>
                <a:solidFill>
                  <a:srgbClr val="9974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" name="Freeform 966">
                  <a:extLst>
                    <a:ext uri="{FF2B5EF4-FFF2-40B4-BE49-F238E27FC236}">
                      <a16:creationId xmlns:a16="http://schemas.microsoft.com/office/drawing/2014/main" id="{4C209DA5-CA71-413B-A452-20FD2EEEA0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827484" y="1541876"/>
                  <a:ext cx="361950" cy="344488"/>
                </a:xfrm>
                <a:custGeom>
                  <a:avLst/>
                  <a:gdLst>
                    <a:gd name="T0" fmla="*/ 80 w 96"/>
                    <a:gd name="T1" fmla="*/ 27 h 91"/>
                    <a:gd name="T2" fmla="*/ 71 w 96"/>
                    <a:gd name="T3" fmla="*/ 21 h 91"/>
                    <a:gd name="T4" fmla="*/ 52 w 96"/>
                    <a:gd name="T5" fmla="*/ 23 h 91"/>
                    <a:gd name="T6" fmla="*/ 47 w 96"/>
                    <a:gd name="T7" fmla="*/ 2 h 91"/>
                    <a:gd name="T8" fmla="*/ 41 w 96"/>
                    <a:gd name="T9" fmla="*/ 24 h 91"/>
                    <a:gd name="T10" fmla="*/ 36 w 96"/>
                    <a:gd name="T11" fmla="*/ 20 h 91"/>
                    <a:gd name="T12" fmla="*/ 21 w 96"/>
                    <a:gd name="T13" fmla="*/ 11 h 91"/>
                    <a:gd name="T14" fmla="*/ 29 w 96"/>
                    <a:gd name="T15" fmla="*/ 30 h 91"/>
                    <a:gd name="T16" fmla="*/ 25 w 96"/>
                    <a:gd name="T17" fmla="*/ 30 h 91"/>
                    <a:gd name="T18" fmla="*/ 19 w 96"/>
                    <a:gd name="T19" fmla="*/ 37 h 91"/>
                    <a:gd name="T20" fmla="*/ 23 w 96"/>
                    <a:gd name="T21" fmla="*/ 43 h 91"/>
                    <a:gd name="T22" fmla="*/ 23 w 96"/>
                    <a:gd name="T23" fmla="*/ 42 h 91"/>
                    <a:gd name="T24" fmla="*/ 22 w 96"/>
                    <a:gd name="T25" fmla="*/ 42 h 91"/>
                    <a:gd name="T26" fmla="*/ 20 w 96"/>
                    <a:gd name="T27" fmla="*/ 53 h 91"/>
                    <a:gd name="T28" fmla="*/ 23 w 96"/>
                    <a:gd name="T29" fmla="*/ 55 h 91"/>
                    <a:gd name="T30" fmla="*/ 6 w 96"/>
                    <a:gd name="T31" fmla="*/ 77 h 91"/>
                    <a:gd name="T32" fmla="*/ 29 w 96"/>
                    <a:gd name="T33" fmla="*/ 67 h 91"/>
                    <a:gd name="T34" fmla="*/ 41 w 96"/>
                    <a:gd name="T35" fmla="*/ 71 h 91"/>
                    <a:gd name="T36" fmla="*/ 46 w 96"/>
                    <a:gd name="T37" fmla="*/ 90 h 91"/>
                    <a:gd name="T38" fmla="*/ 69 w 96"/>
                    <a:gd name="T39" fmla="*/ 84 h 91"/>
                    <a:gd name="T40" fmla="*/ 64 w 96"/>
                    <a:gd name="T41" fmla="*/ 66 h 91"/>
                    <a:gd name="T42" fmla="*/ 63 w 96"/>
                    <a:gd name="T43" fmla="*/ 66 h 91"/>
                    <a:gd name="T44" fmla="*/ 82 w 96"/>
                    <a:gd name="T45" fmla="*/ 69 h 91"/>
                    <a:gd name="T46" fmla="*/ 71 w 96"/>
                    <a:gd name="T47" fmla="*/ 54 h 91"/>
                    <a:gd name="T48" fmla="*/ 71 w 96"/>
                    <a:gd name="T49" fmla="*/ 55 h 91"/>
                    <a:gd name="T50" fmla="*/ 93 w 96"/>
                    <a:gd name="T51" fmla="*/ 49 h 91"/>
                    <a:gd name="T52" fmla="*/ 92 w 96"/>
                    <a:gd name="T53" fmla="*/ 49 h 91"/>
                    <a:gd name="T54" fmla="*/ 68 w 96"/>
                    <a:gd name="T55" fmla="*/ 55 h 91"/>
                    <a:gd name="T56" fmla="*/ 80 w 96"/>
                    <a:gd name="T57" fmla="*/ 68 h 91"/>
                    <a:gd name="T58" fmla="*/ 80 w 96"/>
                    <a:gd name="T59" fmla="*/ 68 h 91"/>
                    <a:gd name="T60" fmla="*/ 63 w 96"/>
                    <a:gd name="T61" fmla="*/ 72 h 91"/>
                    <a:gd name="T62" fmla="*/ 70 w 96"/>
                    <a:gd name="T63" fmla="*/ 79 h 91"/>
                    <a:gd name="T64" fmla="*/ 68 w 96"/>
                    <a:gd name="T65" fmla="*/ 80 h 91"/>
                    <a:gd name="T66" fmla="*/ 44 w 96"/>
                    <a:gd name="T67" fmla="*/ 86 h 91"/>
                    <a:gd name="T68" fmla="*/ 44 w 96"/>
                    <a:gd name="T69" fmla="*/ 87 h 91"/>
                    <a:gd name="T70" fmla="*/ 38 w 96"/>
                    <a:gd name="T71" fmla="*/ 69 h 91"/>
                    <a:gd name="T72" fmla="*/ 30 w 96"/>
                    <a:gd name="T73" fmla="*/ 77 h 91"/>
                    <a:gd name="T74" fmla="*/ 20 w 96"/>
                    <a:gd name="T75" fmla="*/ 67 h 91"/>
                    <a:gd name="T76" fmla="*/ 7 w 96"/>
                    <a:gd name="T77" fmla="*/ 74 h 91"/>
                    <a:gd name="T78" fmla="*/ 17 w 96"/>
                    <a:gd name="T79" fmla="*/ 66 h 91"/>
                    <a:gd name="T80" fmla="*/ 9 w 96"/>
                    <a:gd name="T81" fmla="*/ 44 h 91"/>
                    <a:gd name="T82" fmla="*/ 27 w 96"/>
                    <a:gd name="T83" fmla="*/ 43 h 91"/>
                    <a:gd name="T84" fmla="*/ 21 w 96"/>
                    <a:gd name="T85" fmla="*/ 34 h 91"/>
                    <a:gd name="T86" fmla="*/ 26 w 96"/>
                    <a:gd name="T87" fmla="*/ 34 h 91"/>
                    <a:gd name="T88" fmla="*/ 30 w 96"/>
                    <a:gd name="T89" fmla="*/ 22 h 91"/>
                    <a:gd name="T90" fmla="*/ 33 w 96"/>
                    <a:gd name="T91" fmla="*/ 23 h 91"/>
                    <a:gd name="T92" fmla="*/ 45 w 96"/>
                    <a:gd name="T93" fmla="*/ 26 h 91"/>
                    <a:gd name="T94" fmla="*/ 43 w 96"/>
                    <a:gd name="T95" fmla="*/ 4 h 91"/>
                    <a:gd name="T96" fmla="*/ 51 w 96"/>
                    <a:gd name="T97" fmla="*/ 27 h 91"/>
                    <a:gd name="T98" fmla="*/ 73 w 96"/>
                    <a:gd name="T99" fmla="*/ 14 h 91"/>
                    <a:gd name="T100" fmla="*/ 73 w 96"/>
                    <a:gd name="T101" fmla="*/ 13 h 91"/>
                    <a:gd name="T102" fmla="*/ 70 w 96"/>
                    <a:gd name="T103" fmla="*/ 35 h 91"/>
                    <a:gd name="T104" fmla="*/ 72 w 96"/>
                    <a:gd name="T105" fmla="*/ 37 h 91"/>
                    <a:gd name="T106" fmla="*/ 50 w 96"/>
                    <a:gd name="T107" fmla="*/ 69 h 91"/>
                    <a:gd name="T108" fmla="*/ 64 w 96"/>
                    <a:gd name="T109" fmla="*/ 57 h 91"/>
                    <a:gd name="T110" fmla="*/ 63 w 96"/>
                    <a:gd name="T111" fmla="*/ 58 h 91"/>
                    <a:gd name="T112" fmla="*/ 64 w 96"/>
                    <a:gd name="T113" fmla="*/ 55 h 91"/>
                    <a:gd name="T114" fmla="*/ 63 w 96"/>
                    <a:gd name="T115" fmla="*/ 59 h 91"/>
                    <a:gd name="T116" fmla="*/ 66 w 96"/>
                    <a:gd name="T117" fmla="*/ 58 h 91"/>
                    <a:gd name="T118" fmla="*/ 50 w 96"/>
                    <a:gd name="T119" fmla="*/ 7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6" h="91">
                      <a:moveTo>
                        <a:pt x="94" y="48"/>
                      </a:moveTo>
                      <a:cubicBezTo>
                        <a:pt x="94" y="46"/>
                        <a:pt x="94" y="46"/>
                        <a:pt x="94" y="46"/>
                      </a:cubicBezTo>
                      <a:cubicBezTo>
                        <a:pt x="90" y="44"/>
                        <a:pt x="86" y="44"/>
                        <a:pt x="82" y="44"/>
                      </a:cubicBezTo>
                      <a:cubicBezTo>
                        <a:pt x="79" y="44"/>
                        <a:pt x="75" y="44"/>
                        <a:pt x="72" y="42"/>
                      </a:cubicBezTo>
                      <a:cubicBezTo>
                        <a:pt x="71" y="42"/>
                        <a:pt x="70" y="42"/>
                        <a:pt x="69" y="41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70" y="44"/>
                        <a:pt x="70" y="44"/>
                        <a:pt x="70" y="44"/>
                      </a:cubicBezTo>
                      <a:cubicBezTo>
                        <a:pt x="71" y="42"/>
                        <a:pt x="74" y="41"/>
                        <a:pt x="77" y="39"/>
                      </a:cubicBezTo>
                      <a:cubicBezTo>
                        <a:pt x="78" y="38"/>
                        <a:pt x="79" y="37"/>
                        <a:pt x="80" y="35"/>
                      </a:cubicBezTo>
                      <a:cubicBezTo>
                        <a:pt x="81" y="34"/>
                        <a:pt x="82" y="33"/>
                        <a:pt x="82" y="31"/>
                      </a:cubicBezTo>
                      <a:cubicBezTo>
                        <a:pt x="82" y="30"/>
                        <a:pt x="82" y="29"/>
                        <a:pt x="82" y="28"/>
                      </a:cubicBezTo>
                      <a:cubicBezTo>
                        <a:pt x="81" y="28"/>
                        <a:pt x="81" y="27"/>
                        <a:pt x="80" y="27"/>
                      </a:cubicBezTo>
                      <a:cubicBezTo>
                        <a:pt x="79" y="26"/>
                        <a:pt x="78" y="26"/>
                        <a:pt x="78" y="26"/>
                      </a:cubicBezTo>
                      <a:cubicBezTo>
                        <a:pt x="76" y="26"/>
                        <a:pt x="74" y="27"/>
                        <a:pt x="72" y="28"/>
                      </a:cubicBezTo>
                      <a:cubicBezTo>
                        <a:pt x="71" y="29"/>
                        <a:pt x="69" y="30"/>
                        <a:pt x="68" y="31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68" y="31"/>
                        <a:pt x="68" y="31"/>
                        <a:pt x="68" y="31"/>
                      </a:cubicBezTo>
                      <a:cubicBezTo>
                        <a:pt x="68" y="31"/>
                        <a:pt x="68" y="31"/>
                        <a:pt x="67" y="31"/>
                      </a:cubicBezTo>
                      <a:cubicBezTo>
                        <a:pt x="66" y="31"/>
                        <a:pt x="66" y="31"/>
                        <a:pt x="65" y="31"/>
                      </a:cubicBezTo>
                      <a:cubicBezTo>
                        <a:pt x="65" y="33"/>
                        <a:pt x="65" y="33"/>
                        <a:pt x="65" y="33"/>
                      </a:cubicBezTo>
                      <a:cubicBezTo>
                        <a:pt x="66" y="32"/>
                        <a:pt x="66" y="32"/>
                        <a:pt x="66" y="32"/>
                      </a:cubicBezTo>
                      <a:cubicBezTo>
                        <a:pt x="65" y="30"/>
                        <a:pt x="65" y="29"/>
                        <a:pt x="65" y="29"/>
                      </a:cubicBezTo>
                      <a:cubicBezTo>
                        <a:pt x="65" y="28"/>
                        <a:pt x="65" y="27"/>
                        <a:pt x="66" y="26"/>
                      </a:cubicBezTo>
                      <a:cubicBezTo>
                        <a:pt x="67" y="25"/>
                        <a:pt x="69" y="23"/>
                        <a:pt x="71" y="21"/>
                      </a:cubicBezTo>
                      <a:cubicBezTo>
                        <a:pt x="74" y="19"/>
                        <a:pt x="76" y="17"/>
                        <a:pt x="76" y="15"/>
                      </a:cubicBezTo>
                      <a:cubicBezTo>
                        <a:pt x="75" y="14"/>
                        <a:pt x="75" y="14"/>
                        <a:pt x="75" y="14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5"/>
                        <a:pt x="77" y="14"/>
                        <a:pt x="77" y="14"/>
                      </a:cubicBezTo>
                      <a:cubicBezTo>
                        <a:pt x="77" y="13"/>
                        <a:pt x="76" y="13"/>
                        <a:pt x="76" y="12"/>
                      </a:cubicBezTo>
                      <a:cubicBezTo>
                        <a:pt x="76" y="12"/>
                        <a:pt x="75" y="11"/>
                        <a:pt x="75" y="11"/>
                      </a:cubicBezTo>
                      <a:cubicBezTo>
                        <a:pt x="74" y="10"/>
                        <a:pt x="73" y="10"/>
                        <a:pt x="72" y="10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67" y="12"/>
                        <a:pt x="64" y="15"/>
                        <a:pt x="61" y="18"/>
                      </a:cubicBezTo>
                      <a:cubicBezTo>
                        <a:pt x="60" y="19"/>
                        <a:pt x="58" y="20"/>
                        <a:pt x="57" y="21"/>
                      </a:cubicBezTo>
                      <a:cubicBezTo>
                        <a:pt x="55" y="22"/>
                        <a:pt x="54" y="23"/>
                        <a:pt x="52" y="23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3"/>
                        <a:pt x="52" y="22"/>
                        <a:pt x="52" y="22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2" y="21"/>
                        <a:pt x="51" y="20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0" y="18"/>
                        <a:pt x="50" y="17"/>
                        <a:pt x="49" y="15"/>
                      </a:cubicBezTo>
                      <a:cubicBezTo>
                        <a:pt x="49" y="13"/>
                        <a:pt x="49" y="9"/>
                        <a:pt x="49" y="6"/>
                      </a:cubicBezTo>
                      <a:cubicBezTo>
                        <a:pt x="48" y="5"/>
                        <a:pt x="48" y="4"/>
                        <a:pt x="47" y="2"/>
                      </a:cubicBezTo>
                      <a:cubicBezTo>
                        <a:pt x="46" y="1"/>
                        <a:pt x="45" y="0"/>
                        <a:pt x="43" y="0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1" y="1"/>
                        <a:pt x="39" y="1"/>
                        <a:pt x="38" y="3"/>
                      </a:cubicBezTo>
                      <a:cubicBezTo>
                        <a:pt x="37" y="4"/>
                        <a:pt x="37" y="5"/>
                        <a:pt x="37" y="7"/>
                      </a:cubicBezTo>
                      <a:cubicBezTo>
                        <a:pt x="37" y="9"/>
                        <a:pt x="38" y="12"/>
                        <a:pt x="39" y="14"/>
                      </a:cubicBezTo>
                      <a:cubicBezTo>
                        <a:pt x="39" y="17"/>
                        <a:pt x="40" y="19"/>
                        <a:pt x="41" y="21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2" y="22"/>
                        <a:pt x="42" y="23"/>
                        <a:pt x="42" y="23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2" y="23"/>
                        <a:pt x="42" y="23"/>
                        <a:pt x="41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39" y="24"/>
                        <a:pt x="39" y="24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3"/>
                        <a:pt x="38" y="23"/>
                        <a:pt x="38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7" y="22"/>
                        <a:pt x="36" y="21"/>
                        <a:pt x="36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5" y="19"/>
                        <a:pt x="34" y="16"/>
                        <a:pt x="33" y="13"/>
                      </a:cubicBezTo>
                      <a:cubicBezTo>
                        <a:pt x="32" y="12"/>
                        <a:pt x="32" y="11"/>
                        <a:pt x="31" y="9"/>
                      </a:cubicBezTo>
                      <a:cubicBezTo>
                        <a:pt x="30" y="8"/>
                        <a:pt x="29" y="7"/>
                        <a:pt x="27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5" y="6"/>
                        <a:pt x="24" y="6"/>
                        <a:pt x="23" y="6"/>
                      </a:cubicBezTo>
                      <a:cubicBezTo>
                        <a:pt x="22" y="7"/>
                        <a:pt x="21" y="7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10"/>
                        <a:pt x="21" y="10"/>
                        <a:pt x="21" y="11"/>
                      </a:cubicBezTo>
                      <a:cubicBezTo>
                        <a:pt x="21" y="13"/>
                        <a:pt x="21" y="16"/>
                        <a:pt x="23" y="18"/>
                      </a:cubicBezTo>
                      <a:cubicBezTo>
                        <a:pt x="24" y="20"/>
                        <a:pt x="25" y="22"/>
                        <a:pt x="26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7" y="25"/>
                        <a:pt x="27" y="25"/>
                        <a:pt x="27" y="26"/>
                      </a:cubicBezTo>
                      <a:cubicBezTo>
                        <a:pt x="28" y="27"/>
                        <a:pt x="28" y="28"/>
                        <a:pt x="29" y="29"/>
                      </a:cubicBezTo>
                      <a:cubicBezTo>
                        <a:pt x="29" y="29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8" y="30"/>
                        <a:pt x="28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6" y="30"/>
                        <a:pt x="25" y="30"/>
                        <a:pt x="25" y="30"/>
                      </a:cubicBezTo>
                      <a:cubicBezTo>
                        <a:pt x="24" y="30"/>
                        <a:pt x="23" y="29"/>
                        <a:pt x="23" y="29"/>
                      </a:cubicBezTo>
                      <a:cubicBezTo>
                        <a:pt x="22" y="29"/>
                        <a:pt x="21" y="28"/>
                        <a:pt x="19" y="27"/>
                      </a:cubicBezTo>
                      <a:cubicBezTo>
                        <a:pt x="17" y="25"/>
                        <a:pt x="15" y="22"/>
                        <a:pt x="13" y="20"/>
                      </a:cubicBezTo>
                      <a:cubicBezTo>
                        <a:pt x="12" y="19"/>
                        <a:pt x="11" y="18"/>
                        <a:pt x="10" y="18"/>
                      </a:cubicBezTo>
                      <a:cubicBezTo>
                        <a:pt x="9" y="17"/>
                        <a:pt x="8" y="16"/>
                        <a:pt x="6" y="16"/>
                      </a:cubicBezTo>
                      <a:cubicBezTo>
                        <a:pt x="5" y="16"/>
                        <a:pt x="4" y="17"/>
                        <a:pt x="3" y="18"/>
                      </a:cubicBezTo>
                      <a:cubicBezTo>
                        <a:pt x="1" y="19"/>
                        <a:pt x="0" y="21"/>
                        <a:pt x="0" y="22"/>
                      </a:cubicBezTo>
                      <a:cubicBezTo>
                        <a:pt x="1" y="24"/>
                        <a:pt x="1" y="26"/>
                        <a:pt x="3" y="27"/>
                      </a:cubicBezTo>
                      <a:cubicBezTo>
                        <a:pt x="4" y="29"/>
                        <a:pt x="7" y="31"/>
                        <a:pt x="10" y="32"/>
                      </a:cubicBezTo>
                      <a:cubicBezTo>
                        <a:pt x="12" y="34"/>
                        <a:pt x="15" y="35"/>
                        <a:pt x="17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6"/>
                        <a:pt x="18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8"/>
                        <a:pt x="20" y="38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1" y="40"/>
                        <a:pt x="21" y="40"/>
                        <a:pt x="22" y="41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41"/>
                        <a:pt x="22" y="42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2" y="42"/>
                      </a:cubicBezTo>
                      <a:cubicBezTo>
                        <a:pt x="21" y="42"/>
                        <a:pt x="18" y="41"/>
                        <a:pt x="16" y="40"/>
                      </a:cubicBezTo>
                      <a:cubicBezTo>
                        <a:pt x="14" y="39"/>
                        <a:pt x="12" y="38"/>
                        <a:pt x="10" y="38"/>
                      </a:cubicBezTo>
                      <a:cubicBezTo>
                        <a:pt x="8" y="38"/>
                        <a:pt x="6" y="38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1"/>
                        <a:pt x="4" y="42"/>
                        <a:pt x="4" y="43"/>
                      </a:cubicBezTo>
                      <a:cubicBezTo>
                        <a:pt x="4" y="45"/>
                        <a:pt x="5" y="46"/>
                        <a:pt x="6" y="47"/>
                      </a:cubicBezTo>
                      <a:cubicBezTo>
                        <a:pt x="7" y="48"/>
                        <a:pt x="9" y="49"/>
                        <a:pt x="11" y="50"/>
                      </a:cubicBezTo>
                      <a:cubicBezTo>
                        <a:pt x="13" y="50"/>
                        <a:pt x="15" y="51"/>
                        <a:pt x="17" y="52"/>
                      </a:cubicBezTo>
                      <a:cubicBezTo>
                        <a:pt x="18" y="53"/>
                        <a:pt x="19" y="53"/>
                        <a:pt x="20" y="53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4"/>
                        <a:pt x="21" y="54"/>
                        <a:pt x="21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1" y="58"/>
                        <a:pt x="18" y="60"/>
                        <a:pt x="15" y="63"/>
                      </a:cubicBezTo>
                      <a:cubicBezTo>
                        <a:pt x="12" y="65"/>
                        <a:pt x="8" y="68"/>
                        <a:pt x="4" y="71"/>
                      </a:cubicBezTo>
                      <a:cubicBezTo>
                        <a:pt x="4" y="72"/>
                        <a:pt x="4" y="72"/>
                        <a:pt x="3" y="73"/>
                      </a:cubicBezTo>
                      <a:cubicBezTo>
                        <a:pt x="3" y="73"/>
                        <a:pt x="3" y="74"/>
                        <a:pt x="3" y="74"/>
                      </a:cubicBezTo>
                      <a:cubicBezTo>
                        <a:pt x="3" y="75"/>
                        <a:pt x="3" y="75"/>
                        <a:pt x="4" y="76"/>
                      </a:cubicBezTo>
                      <a:cubicBezTo>
                        <a:pt x="4" y="77"/>
                        <a:pt x="5" y="77"/>
                        <a:pt x="6" y="77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11" y="77"/>
                        <a:pt x="15" y="74"/>
                        <a:pt x="19" y="72"/>
                      </a:cubicBezTo>
                      <a:cubicBezTo>
                        <a:pt x="20" y="71"/>
                        <a:pt x="21" y="71"/>
                        <a:pt x="22" y="70"/>
                      </a:cubicBezTo>
                      <a:cubicBezTo>
                        <a:pt x="22" y="70"/>
                        <a:pt x="22" y="70"/>
                        <a:pt x="22" y="70"/>
                      </a:cubicBezTo>
                      <a:cubicBezTo>
                        <a:pt x="23" y="70"/>
                        <a:pt x="24" y="69"/>
                        <a:pt x="26" y="68"/>
                      </a:cubicBezTo>
                      <a:cubicBezTo>
                        <a:pt x="27" y="67"/>
                        <a:pt x="28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8"/>
                        <a:pt x="28" y="70"/>
                        <a:pt x="28" y="71"/>
                      </a:cubicBezTo>
                      <a:cubicBezTo>
                        <a:pt x="27" y="73"/>
                        <a:pt x="26" y="75"/>
                        <a:pt x="26" y="77"/>
                      </a:cubicBezTo>
                      <a:cubicBezTo>
                        <a:pt x="26" y="78"/>
                        <a:pt x="27" y="80"/>
                        <a:pt x="28" y="81"/>
                      </a:cubicBezTo>
                      <a:cubicBezTo>
                        <a:pt x="28" y="81"/>
                        <a:pt x="29" y="81"/>
                        <a:pt x="30" y="81"/>
                      </a:cubicBezTo>
                      <a:cubicBezTo>
                        <a:pt x="31" y="81"/>
                        <a:pt x="32" y="81"/>
                        <a:pt x="32" y="81"/>
                      </a:cubicBezTo>
                      <a:cubicBezTo>
                        <a:pt x="33" y="80"/>
                        <a:pt x="34" y="80"/>
                        <a:pt x="35" y="79"/>
                      </a:cubicBezTo>
                      <a:cubicBezTo>
                        <a:pt x="36" y="78"/>
                        <a:pt x="37" y="76"/>
                        <a:pt x="37" y="75"/>
                      </a:cubicBezTo>
                      <a:cubicBezTo>
                        <a:pt x="38" y="74"/>
                        <a:pt x="39" y="73"/>
                        <a:pt x="39" y="73"/>
                      </a:cubicBezTo>
                      <a:cubicBezTo>
                        <a:pt x="39" y="73"/>
                        <a:pt x="39" y="73"/>
                        <a:pt x="39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1" y="71"/>
                        <a:pt x="41" y="71"/>
                        <a:pt x="41" y="71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1" y="73"/>
                        <a:pt x="41" y="73"/>
                        <a:pt x="41" y="73"/>
                      </a:cubicBezTo>
                      <a:cubicBezTo>
                        <a:pt x="41" y="73"/>
                        <a:pt x="41" y="73"/>
                        <a:pt x="41" y="73"/>
                      </a:cubicBezTo>
                      <a:cubicBezTo>
                        <a:pt x="41" y="74"/>
                        <a:pt x="41" y="74"/>
                        <a:pt x="41" y="75"/>
                      </a:cubicBezTo>
                      <a:cubicBezTo>
                        <a:pt x="41" y="76"/>
                        <a:pt x="41" y="78"/>
                        <a:pt x="40" y="79"/>
                      </a:cubicBezTo>
                      <a:cubicBezTo>
                        <a:pt x="40" y="81"/>
                        <a:pt x="40" y="83"/>
                        <a:pt x="40" y="85"/>
                      </a:cubicBezTo>
                      <a:cubicBezTo>
                        <a:pt x="40" y="86"/>
                        <a:pt x="40" y="87"/>
                        <a:pt x="40" y="88"/>
                      </a:cubicBezTo>
                      <a:cubicBezTo>
                        <a:pt x="41" y="89"/>
                        <a:pt x="41" y="90"/>
                        <a:pt x="42" y="90"/>
                      </a:cubicBezTo>
                      <a:cubicBezTo>
                        <a:pt x="42" y="90"/>
                        <a:pt x="43" y="91"/>
                        <a:pt x="44" y="91"/>
                      </a:cubicBezTo>
                      <a:cubicBezTo>
                        <a:pt x="44" y="91"/>
                        <a:pt x="45" y="90"/>
                        <a:pt x="46" y="90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7" y="89"/>
                        <a:pt x="48" y="88"/>
                        <a:pt x="48" y="88"/>
                      </a:cubicBezTo>
                      <a:cubicBezTo>
                        <a:pt x="49" y="86"/>
                        <a:pt x="49" y="84"/>
                        <a:pt x="50" y="83"/>
                      </a:cubicBezTo>
                      <a:cubicBezTo>
                        <a:pt x="50" y="81"/>
                        <a:pt x="51" y="79"/>
                        <a:pt x="51" y="78"/>
                      </a:cubicBezTo>
                      <a:cubicBezTo>
                        <a:pt x="52" y="77"/>
                        <a:pt x="52" y="76"/>
                        <a:pt x="52" y="76"/>
                      </a:cubicBezTo>
                      <a:cubicBezTo>
                        <a:pt x="51" y="75"/>
                        <a:pt x="51" y="75"/>
                        <a:pt x="51" y="75"/>
                      </a:cubicBezTo>
                      <a:cubicBezTo>
                        <a:pt x="52" y="76"/>
                        <a:pt x="52" y="76"/>
                        <a:pt x="52" y="76"/>
                      </a:cubicBezTo>
                      <a:cubicBezTo>
                        <a:pt x="53" y="75"/>
                        <a:pt x="53" y="75"/>
                        <a:pt x="54" y="75"/>
                      </a:cubicBezTo>
                      <a:cubicBezTo>
                        <a:pt x="55" y="75"/>
                        <a:pt x="56" y="75"/>
                        <a:pt x="57" y="76"/>
                      </a:cubicBezTo>
                      <a:cubicBezTo>
                        <a:pt x="58" y="77"/>
                        <a:pt x="60" y="79"/>
                        <a:pt x="62" y="81"/>
                      </a:cubicBezTo>
                      <a:cubicBezTo>
                        <a:pt x="63" y="81"/>
                        <a:pt x="64" y="82"/>
                        <a:pt x="65" y="83"/>
                      </a:cubicBezTo>
                      <a:cubicBezTo>
                        <a:pt x="66" y="83"/>
                        <a:pt x="67" y="84"/>
                        <a:pt x="68" y="84"/>
                      </a:cubicBez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71" y="83"/>
                        <a:pt x="71" y="83"/>
                        <a:pt x="72" y="82"/>
                      </a:cubicBezTo>
                      <a:cubicBezTo>
                        <a:pt x="73" y="81"/>
                        <a:pt x="74" y="80"/>
                        <a:pt x="74" y="79"/>
                      </a:cubicBezTo>
                      <a:cubicBezTo>
                        <a:pt x="73" y="77"/>
                        <a:pt x="72" y="76"/>
                        <a:pt x="71" y="75"/>
                      </a:cubicBezTo>
                      <a:cubicBezTo>
                        <a:pt x="70" y="73"/>
                        <a:pt x="69" y="72"/>
                        <a:pt x="67" y="71"/>
                      </a:cubicBezTo>
                      <a:cubicBezTo>
                        <a:pt x="67" y="70"/>
                        <a:pt x="67" y="70"/>
                        <a:pt x="66" y="69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6" y="69"/>
                        <a:pt x="65" y="68"/>
                        <a:pt x="65" y="67"/>
                      </a:cubicBezTo>
                      <a:cubicBezTo>
                        <a:pt x="65" y="67"/>
                        <a:pt x="65" y="67"/>
                        <a:pt x="65" y="67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5" y="67"/>
                        <a:pt x="66" y="66"/>
                        <a:pt x="67" y="66"/>
                      </a:cubicBezTo>
                      <a:cubicBezTo>
                        <a:pt x="68" y="66"/>
                        <a:pt x="71" y="67"/>
                        <a:pt x="73" y="69"/>
                      </a:cubicBezTo>
                      <a:cubicBezTo>
                        <a:pt x="74" y="69"/>
                        <a:pt x="75" y="70"/>
                        <a:pt x="77" y="71"/>
                      </a:cubicBezTo>
                      <a:cubicBezTo>
                        <a:pt x="78" y="71"/>
                        <a:pt x="79" y="72"/>
                        <a:pt x="80" y="72"/>
                      </a:cubicBezTo>
                      <a:cubicBezTo>
                        <a:pt x="81" y="72"/>
                        <a:pt x="82" y="71"/>
                        <a:pt x="83" y="70"/>
                      </a:cubicBezTo>
                      <a:cubicBezTo>
                        <a:pt x="82" y="69"/>
                        <a:pt x="82" y="69"/>
                        <a:pt x="82" y="69"/>
                      </a:cubicBezTo>
                      <a:cubicBezTo>
                        <a:pt x="83" y="70"/>
                        <a:pt x="83" y="70"/>
                        <a:pt x="83" y="70"/>
                      </a:cubicBezTo>
                      <a:cubicBezTo>
                        <a:pt x="84" y="69"/>
                        <a:pt x="85" y="68"/>
                        <a:pt x="85" y="66"/>
                      </a:cubicBezTo>
                      <a:cubicBezTo>
                        <a:pt x="85" y="64"/>
                        <a:pt x="84" y="63"/>
                        <a:pt x="83" y="62"/>
                      </a:cubicBezTo>
                      <a:cubicBezTo>
                        <a:pt x="81" y="60"/>
                        <a:pt x="79" y="59"/>
                        <a:pt x="76" y="57"/>
                      </a:cubicBezTo>
                      <a:cubicBezTo>
                        <a:pt x="74" y="56"/>
                        <a:pt x="72" y="54"/>
                        <a:pt x="71" y="53"/>
                      </a:cubicBez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1" y="52"/>
                        <a:pt x="71" y="52"/>
                        <a:pt x="71" y="52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71" y="53"/>
                        <a:pt x="71" y="53"/>
                        <a:pt x="71" y="52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55"/>
                        <a:pt x="71" y="54"/>
                        <a:pt x="71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3" y="54"/>
                        <a:pt x="75" y="54"/>
                        <a:pt x="77" y="54"/>
                      </a:cubicBezTo>
                      <a:cubicBezTo>
                        <a:pt x="79" y="54"/>
                        <a:pt x="82" y="54"/>
                        <a:pt x="85" y="54"/>
                      </a:cubicBezTo>
                      <a:cubicBezTo>
                        <a:pt x="87" y="54"/>
                        <a:pt x="89" y="54"/>
                        <a:pt x="91" y="54"/>
                      </a:cubicBezTo>
                      <a:cubicBezTo>
                        <a:pt x="92" y="53"/>
                        <a:pt x="94" y="52"/>
                        <a:pt x="96" y="50"/>
                      </a:cubicBezTo>
                      <a:cubicBezTo>
                        <a:pt x="96" y="50"/>
                        <a:pt x="96" y="49"/>
                        <a:pt x="96" y="49"/>
                      </a:cubicBezTo>
                      <a:cubicBezTo>
                        <a:pt x="96" y="48"/>
                        <a:pt x="96" y="47"/>
                        <a:pt x="96" y="47"/>
                      </a:cubicBezTo>
                      <a:cubicBezTo>
                        <a:pt x="95" y="47"/>
                        <a:pt x="95" y="46"/>
                        <a:pt x="94" y="46"/>
                      </a:cubicBezTo>
                      <a:cubicBezTo>
                        <a:pt x="94" y="48"/>
                        <a:pt x="94" y="48"/>
                        <a:pt x="94" y="48"/>
                      </a:cubicBezTo>
                      <a:cubicBezTo>
                        <a:pt x="93" y="50"/>
                        <a:pt x="93" y="50"/>
                        <a:pt x="93" y="50"/>
                      </a:cubicBezTo>
                      <a:cubicBezTo>
                        <a:pt x="93" y="49"/>
                        <a:pt x="93" y="49"/>
                        <a:pt x="93" y="49"/>
                      </a:cubicBezTo>
                      <a:cubicBezTo>
                        <a:pt x="93" y="50"/>
                        <a:pt x="93" y="50"/>
                        <a:pt x="93" y="50"/>
                      </a:cubicBezTo>
                      <a:cubicBezTo>
                        <a:pt x="93" y="50"/>
                        <a:pt x="93" y="50"/>
                        <a:pt x="93" y="50"/>
                      </a:cubicBezTo>
                      <a:cubicBezTo>
                        <a:pt x="93" y="49"/>
                        <a:pt x="93" y="49"/>
                        <a:pt x="93" y="49"/>
                      </a:cubicBezTo>
                      <a:cubicBezTo>
                        <a:pt x="93" y="50"/>
                        <a:pt x="93" y="50"/>
                        <a:pt x="93" y="50"/>
                      </a:cubicBezTo>
                      <a:cubicBezTo>
                        <a:pt x="94" y="49"/>
                        <a:pt x="94" y="49"/>
                        <a:pt x="94" y="49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2" y="49"/>
                        <a:pt x="93" y="50"/>
                        <a:pt x="93" y="50"/>
                      </a:cubicBezTo>
                      <a:cubicBezTo>
                        <a:pt x="94" y="49"/>
                        <a:pt x="94" y="49"/>
                        <a:pt x="94" y="49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4" y="49"/>
                        <a:pt x="94" y="49"/>
                        <a:pt x="94" y="49"/>
                      </a:cubicBezTo>
                      <a:cubicBezTo>
                        <a:pt x="93" y="48"/>
                        <a:pt x="93" y="48"/>
                        <a:pt x="93" y="48"/>
                      </a:cubicBezTo>
                      <a:cubicBezTo>
                        <a:pt x="92" y="48"/>
                        <a:pt x="92" y="48"/>
                        <a:pt x="92" y="49"/>
                      </a:cubicBezTo>
                      <a:cubicBezTo>
                        <a:pt x="94" y="49"/>
                        <a:pt x="94" y="49"/>
                        <a:pt x="94" y="49"/>
                      </a:cubicBezTo>
                      <a:cubicBezTo>
                        <a:pt x="93" y="48"/>
                        <a:pt x="93" y="48"/>
                        <a:pt x="93" y="48"/>
                      </a:cubicBezTo>
                      <a:cubicBezTo>
                        <a:pt x="92" y="49"/>
                        <a:pt x="91" y="49"/>
                        <a:pt x="89" y="50"/>
                      </a:cubicBezTo>
                      <a:cubicBezTo>
                        <a:pt x="88" y="50"/>
                        <a:pt x="87" y="50"/>
                        <a:pt x="85" y="50"/>
                      </a:cubicBezTo>
                      <a:cubicBezTo>
                        <a:pt x="83" y="50"/>
                        <a:pt x="80" y="50"/>
                        <a:pt x="77" y="50"/>
                      </a:cubicBezTo>
                      <a:cubicBezTo>
                        <a:pt x="75" y="50"/>
                        <a:pt x="72" y="50"/>
                        <a:pt x="70" y="51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0" y="51"/>
                        <a:pt x="70" y="51"/>
                        <a:pt x="70" y="51"/>
                      </a:cubicBezTo>
                      <a:cubicBezTo>
                        <a:pt x="69" y="51"/>
                        <a:pt x="69" y="51"/>
                        <a:pt x="69" y="52"/>
                      </a:cubicBezTo>
                      <a:cubicBezTo>
                        <a:pt x="68" y="52"/>
                        <a:pt x="68" y="52"/>
                        <a:pt x="68" y="52"/>
                      </a:cubicBezTo>
                      <a:cubicBezTo>
                        <a:pt x="68" y="52"/>
                        <a:pt x="67" y="53"/>
                        <a:pt x="67" y="54"/>
                      </a:cubicBezTo>
                      <a:cubicBezTo>
                        <a:pt x="67" y="54"/>
                        <a:pt x="68" y="55"/>
                        <a:pt x="68" y="55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68" y="55"/>
                        <a:pt x="68" y="55"/>
                        <a:pt x="68" y="55"/>
                      </a:cubicBezTo>
                      <a:cubicBezTo>
                        <a:pt x="70" y="58"/>
                        <a:pt x="74" y="60"/>
                        <a:pt x="76" y="62"/>
                      </a:cubicBezTo>
                      <a:cubicBezTo>
                        <a:pt x="78" y="63"/>
                        <a:pt x="79" y="64"/>
                        <a:pt x="80" y="65"/>
                      </a:cubicBezTo>
                      <a:cubicBezTo>
                        <a:pt x="81" y="65"/>
                        <a:pt x="81" y="66"/>
                        <a:pt x="81" y="66"/>
                      </a:cubicBezTo>
                      <a:cubicBezTo>
                        <a:pt x="81" y="67"/>
                        <a:pt x="81" y="67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68"/>
                        <a:pt x="79" y="68"/>
                        <a:pt x="78" y="67"/>
                      </a:cubicBezTo>
                      <a:cubicBezTo>
                        <a:pt x="77" y="66"/>
                        <a:pt x="75" y="65"/>
                        <a:pt x="73" y="64"/>
                      </a:cubicBezTo>
                      <a:cubicBezTo>
                        <a:pt x="71" y="63"/>
                        <a:pt x="69" y="62"/>
                        <a:pt x="67" y="62"/>
                      </a:cubicBezTo>
                      <a:cubicBezTo>
                        <a:pt x="65" y="62"/>
                        <a:pt x="63" y="63"/>
                        <a:pt x="62" y="64"/>
                      </a:cubicBez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2" y="64"/>
                        <a:pt x="62" y="64"/>
                        <a:pt x="62" y="64"/>
                      </a:cubicBezTo>
                      <a:cubicBezTo>
                        <a:pt x="61" y="64"/>
                        <a:pt x="61" y="64"/>
                        <a:pt x="61" y="65"/>
                      </a:cubicBezTo>
                      <a:cubicBezTo>
                        <a:pt x="61" y="65"/>
                        <a:pt x="60" y="66"/>
                        <a:pt x="60" y="66"/>
                      </a:cubicBezTo>
                      <a:cubicBezTo>
                        <a:pt x="61" y="68"/>
                        <a:pt x="61" y="68"/>
                        <a:pt x="62" y="69"/>
                      </a:cubicBezTo>
                      <a:cubicBezTo>
                        <a:pt x="62" y="70"/>
                        <a:pt x="63" y="71"/>
                        <a:pt x="63" y="72"/>
                      </a:cubicBezTo>
                      <a:cubicBezTo>
                        <a:pt x="65" y="71"/>
                        <a:pt x="65" y="71"/>
                        <a:pt x="65" y="71"/>
                      </a:cubicBezTo>
                      <a:cubicBezTo>
                        <a:pt x="63" y="72"/>
                        <a:pt x="63" y="72"/>
                        <a:pt x="63" y="72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5"/>
                        <a:pt x="67" y="76"/>
                        <a:pt x="68" y="77"/>
                      </a:cubicBezTo>
                      <a:cubicBezTo>
                        <a:pt x="69" y="78"/>
                        <a:pt x="69" y="78"/>
                        <a:pt x="69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69" y="79"/>
                        <a:pt x="69" y="79"/>
                        <a:pt x="69" y="79"/>
                      </a:cubicBezTo>
                      <a:cubicBezTo>
                        <a:pt x="69" y="80"/>
                        <a:pt x="69" y="80"/>
                        <a:pt x="68" y="80"/>
                      </a:cubicBezTo>
                      <a:cubicBezTo>
                        <a:pt x="69" y="82"/>
                        <a:pt x="69" y="82"/>
                        <a:pt x="69" y="82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8" y="80"/>
                        <a:pt x="67" y="79"/>
                        <a:pt x="66" y="78"/>
                      </a:cubicBezTo>
                      <a:cubicBezTo>
                        <a:pt x="64" y="77"/>
                        <a:pt x="63" y="75"/>
                        <a:pt x="61" y="74"/>
                      </a:cubicBezTo>
                      <a:cubicBezTo>
                        <a:pt x="59" y="72"/>
                        <a:pt x="57" y="71"/>
                        <a:pt x="54" y="71"/>
                      </a:cubicBezTo>
                      <a:cubicBezTo>
                        <a:pt x="52" y="71"/>
                        <a:pt x="50" y="72"/>
                        <a:pt x="49" y="73"/>
                      </a:cubicBezTo>
                      <a:cubicBezTo>
                        <a:pt x="49" y="74"/>
                        <a:pt x="49" y="74"/>
                        <a:pt x="49" y="74"/>
                      </a:cubicBezTo>
                      <a:cubicBezTo>
                        <a:pt x="49" y="74"/>
                        <a:pt x="49" y="74"/>
                        <a:pt x="49" y="74"/>
                      </a:cubicBezTo>
                      <a:cubicBezTo>
                        <a:pt x="48" y="75"/>
                        <a:pt x="48" y="75"/>
                        <a:pt x="48" y="76"/>
                      </a:cubicBezTo>
                      <a:cubicBezTo>
                        <a:pt x="47" y="79"/>
                        <a:pt x="46" y="81"/>
                        <a:pt x="46" y="83"/>
                      </a:cubicBezTo>
                      <a:cubicBezTo>
                        <a:pt x="45" y="84"/>
                        <a:pt x="45" y="85"/>
                        <a:pt x="45" y="86"/>
                      </a:cubicBezTo>
                      <a:cubicBezTo>
                        <a:pt x="44" y="86"/>
                        <a:pt x="44" y="86"/>
                        <a:pt x="44" y="87"/>
                      </a:cubicBezTo>
                      <a:cubicBezTo>
                        <a:pt x="45" y="88"/>
                        <a:pt x="45" y="88"/>
                        <a:pt x="45" y="88"/>
                      </a:cubicBezTo>
                      <a:cubicBezTo>
                        <a:pt x="44" y="86"/>
                        <a:pt x="44" y="86"/>
                        <a:pt x="44" y="86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44" y="87"/>
                        <a:pt x="44" y="86"/>
                        <a:pt x="44" y="85"/>
                      </a:cubicBezTo>
                      <a:cubicBezTo>
                        <a:pt x="44" y="84"/>
                        <a:pt x="44" y="82"/>
                        <a:pt x="44" y="80"/>
                      </a:cubicBezTo>
                      <a:cubicBezTo>
                        <a:pt x="45" y="78"/>
                        <a:pt x="45" y="76"/>
                        <a:pt x="45" y="75"/>
                      </a:cubicBezTo>
                      <a:cubicBezTo>
                        <a:pt x="45" y="74"/>
                        <a:pt x="45" y="73"/>
                        <a:pt x="45" y="72"/>
                      </a:cubicBezTo>
                      <a:cubicBezTo>
                        <a:pt x="44" y="71"/>
                        <a:pt x="44" y="70"/>
                        <a:pt x="43" y="70"/>
                      </a:cubicBezTo>
                      <a:cubicBezTo>
                        <a:pt x="43" y="69"/>
                        <a:pt x="42" y="69"/>
                        <a:pt x="41" y="69"/>
                      </a:cubicBezTo>
                      <a:cubicBezTo>
                        <a:pt x="41" y="69"/>
                        <a:pt x="41" y="69"/>
                        <a:pt x="41" y="69"/>
                      </a:cubicBezTo>
                      <a:cubicBezTo>
                        <a:pt x="41" y="69"/>
                        <a:pt x="41" y="69"/>
                        <a:pt x="41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39" y="69"/>
                        <a:pt x="38" y="69"/>
                        <a:pt x="38" y="69"/>
                      </a:cubicBezTo>
                      <a:cubicBezTo>
                        <a:pt x="38" y="69"/>
                        <a:pt x="38" y="69"/>
                        <a:pt x="38" y="69"/>
                      </a:cubicBezTo>
                      <a:cubicBezTo>
                        <a:pt x="37" y="70"/>
                        <a:pt x="36" y="71"/>
                        <a:pt x="35" y="72"/>
                      </a:cubicBezTo>
                      <a:cubicBezTo>
                        <a:pt x="34" y="73"/>
                        <a:pt x="33" y="75"/>
                        <a:pt x="32" y="76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6"/>
                        <a:pt x="31" y="74"/>
                        <a:pt x="31" y="73"/>
                      </a:cubicBezTo>
                      <a:cubicBezTo>
                        <a:pt x="32" y="71"/>
                        <a:pt x="33" y="69"/>
                        <a:pt x="33" y="67"/>
                      </a:cubicBezTo>
                      <a:cubicBezTo>
                        <a:pt x="33" y="66"/>
                        <a:pt x="33" y="65"/>
                        <a:pt x="32" y="64"/>
                      </a:cubicBezTo>
                      <a:cubicBezTo>
                        <a:pt x="31" y="63"/>
                        <a:pt x="30" y="63"/>
                        <a:pt x="29" y="63"/>
                      </a:cubicBezTo>
                      <a:cubicBezTo>
                        <a:pt x="27" y="63"/>
                        <a:pt x="25" y="64"/>
                        <a:pt x="24" y="64"/>
                      </a:cubicBezTo>
                      <a:cubicBezTo>
                        <a:pt x="22" y="65"/>
                        <a:pt x="21" y="66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19" y="67"/>
                        <a:pt x="18" y="68"/>
                        <a:pt x="17" y="68"/>
                      </a:cubicBezTo>
                      <a:cubicBezTo>
                        <a:pt x="13" y="71"/>
                        <a:pt x="10" y="73"/>
                        <a:pt x="6" y="73"/>
                      </a:cubicBez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6" y="73"/>
                        <a:pt x="6" y="73"/>
                        <a:pt x="6" y="73"/>
                      </a:cubicBezTo>
                      <a:cubicBezTo>
                        <a:pt x="6" y="73"/>
                        <a:pt x="6" y="73"/>
                        <a:pt x="6" y="73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6" y="73"/>
                        <a:pt x="6" y="73"/>
                        <a:pt x="6" y="73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7" y="73"/>
                        <a:pt x="7" y="73"/>
                        <a:pt x="7" y="73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3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10" y="71"/>
                        <a:pt x="14" y="69"/>
                        <a:pt x="17" y="66"/>
                      </a:cubicBezTo>
                      <a:cubicBezTo>
                        <a:pt x="21" y="63"/>
                        <a:pt x="24" y="60"/>
                        <a:pt x="26" y="56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6" y="55"/>
                        <a:pt x="26" y="55"/>
                      </a:cubicBezTo>
                      <a:cubicBezTo>
                        <a:pt x="26" y="54"/>
                        <a:pt x="25" y="53"/>
                        <a:pt x="25" y="53"/>
                      </a:cubicBezTo>
                      <a:cubicBezTo>
                        <a:pt x="25" y="52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1" y="49"/>
                        <a:pt x="20" y="49"/>
                        <a:pt x="19" y="49"/>
                      </a:cubicBezTo>
                      <a:cubicBezTo>
                        <a:pt x="16" y="47"/>
                        <a:pt x="13" y="46"/>
                        <a:pt x="11" y="45"/>
                      </a:cubicBezTo>
                      <a:cubicBezTo>
                        <a:pt x="10" y="45"/>
                        <a:pt x="9" y="44"/>
                        <a:pt x="9" y="44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8" y="42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9" y="42"/>
                        <a:pt x="9" y="42"/>
                        <a:pt x="10" y="42"/>
                      </a:cubicBezTo>
                      <a:cubicBezTo>
                        <a:pt x="10" y="42"/>
                        <a:pt x="12" y="42"/>
                        <a:pt x="15" y="44"/>
                      </a:cubicBezTo>
                      <a:cubicBezTo>
                        <a:pt x="17" y="45"/>
                        <a:pt x="19" y="46"/>
                        <a:pt x="22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5" y="45"/>
                        <a:pt x="25" y="45"/>
                        <a:pt x="26" y="45"/>
                      </a:cubicBezTo>
                      <a:cubicBezTo>
                        <a:pt x="26" y="45"/>
                        <a:pt x="27" y="44"/>
                        <a:pt x="27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7" y="42"/>
                        <a:pt x="26" y="41"/>
                        <a:pt x="26" y="41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6" y="40"/>
                        <a:pt x="25" y="39"/>
                        <a:pt x="25" y="38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4" y="38"/>
                        <a:pt x="24" y="37"/>
                        <a:pt x="23" y="36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6"/>
                        <a:pt x="22" y="35"/>
                        <a:pt x="21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0" y="34"/>
                        <a:pt x="19" y="33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6" y="31"/>
                        <a:pt x="12" y="29"/>
                        <a:pt x="9" y="27"/>
                      </a:cubicBezTo>
                      <a:cubicBezTo>
                        <a:pt x="8" y="26"/>
                        <a:pt x="6" y="25"/>
                        <a:pt x="6" y="24"/>
                      </a:cubicBezTo>
                      <a:cubicBezTo>
                        <a:pt x="5" y="23"/>
                        <a:pt x="4" y="22"/>
                        <a:pt x="4" y="22"/>
                      </a:cubicBezTo>
                      <a:cubicBezTo>
                        <a:pt x="5" y="22"/>
                        <a:pt x="5" y="22"/>
                        <a:pt x="5" y="21"/>
                      </a:cubicBezTo>
                      <a:cubicBezTo>
                        <a:pt x="6" y="21"/>
                        <a:pt x="6" y="20"/>
                        <a:pt x="6" y="20"/>
                      </a:cubicBezTo>
                      <a:cubicBezTo>
                        <a:pt x="7" y="20"/>
                        <a:pt x="8" y="21"/>
                        <a:pt x="9" y="22"/>
                      </a:cubicBezTo>
                      <a:cubicBezTo>
                        <a:pt x="11" y="23"/>
                        <a:pt x="12" y="25"/>
                        <a:pt x="14" y="27"/>
                      </a:cubicBezTo>
                      <a:cubicBezTo>
                        <a:pt x="16" y="29"/>
                        <a:pt x="19" y="32"/>
                        <a:pt x="21" y="33"/>
                      </a:cubicBezTo>
                      <a:cubicBezTo>
                        <a:pt x="22" y="33"/>
                        <a:pt x="23" y="33"/>
                        <a:pt x="23" y="34"/>
                      </a:cubicBezTo>
                      <a:cubicBezTo>
                        <a:pt x="24" y="34"/>
                        <a:pt x="25" y="34"/>
                        <a:pt x="26" y="34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34"/>
                        <a:pt x="27" y="34"/>
                        <a:pt x="27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9" y="34"/>
                        <a:pt x="30" y="34"/>
                        <a:pt x="31" y="33"/>
                      </a:cubicBezTo>
                      <a:cubicBezTo>
                        <a:pt x="32" y="33"/>
                        <a:pt x="32" y="33"/>
                        <a:pt x="33" y="32"/>
                      </a:cubicBezTo>
                      <a:cubicBezTo>
                        <a:pt x="33" y="31"/>
                        <a:pt x="33" y="31"/>
                        <a:pt x="33" y="30"/>
                      </a:cubicBezTo>
                      <a:cubicBezTo>
                        <a:pt x="33" y="29"/>
                        <a:pt x="33" y="28"/>
                        <a:pt x="32" y="27"/>
                      </a:cubicBezTo>
                      <a:cubicBezTo>
                        <a:pt x="32" y="26"/>
                        <a:pt x="31" y="25"/>
                        <a:pt x="31" y="24"/>
                      </a:cubicBezTo>
                      <a:cubicBezTo>
                        <a:pt x="30" y="23"/>
                        <a:pt x="30" y="23"/>
                        <a:pt x="29" y="22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28" y="20"/>
                        <a:pt x="27" y="18"/>
                        <a:pt x="26" y="16"/>
                      </a:cubicBezTo>
                      <a:cubicBezTo>
                        <a:pt x="25" y="14"/>
                        <a:pt x="25" y="13"/>
                        <a:pt x="25" y="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5" y="10"/>
                        <a:pt x="26" y="10"/>
                        <a:pt x="26" y="1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6" y="10"/>
                        <a:pt x="27" y="11"/>
                        <a:pt x="28" y="12"/>
                      </a:cubicBezTo>
                      <a:cubicBezTo>
                        <a:pt x="29" y="13"/>
                        <a:pt x="29" y="15"/>
                        <a:pt x="30" y="17"/>
                      </a:cubicBezTo>
                      <a:cubicBezTo>
                        <a:pt x="30" y="19"/>
                        <a:pt x="31" y="21"/>
                        <a:pt x="33" y="23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3" y="24"/>
                        <a:pt x="34" y="24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6"/>
                        <a:pt x="36" y="26"/>
                        <a:pt x="37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8" y="28"/>
                        <a:pt x="39" y="28"/>
                        <a:pt x="40" y="28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41" y="28"/>
                        <a:pt x="42" y="28"/>
                        <a:pt x="43" y="28"/>
                      </a:cubicBezTo>
                      <a:cubicBezTo>
                        <a:pt x="43" y="27"/>
                        <a:pt x="44" y="27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25"/>
                        <a:pt x="46" y="24"/>
                        <a:pt x="46" y="23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4" y="18"/>
                        <a:pt x="43" y="16"/>
                        <a:pt x="43" y="13"/>
                      </a:cubicBezTo>
                      <a:cubicBezTo>
                        <a:pt x="42" y="11"/>
                        <a:pt x="41" y="9"/>
                        <a:pt x="41" y="7"/>
                      </a:cubicBezTo>
                      <a:cubicBezTo>
                        <a:pt x="41" y="6"/>
                        <a:pt x="41" y="5"/>
                        <a:pt x="42" y="5"/>
                      </a:cubicBezTo>
                      <a:cubicBezTo>
                        <a:pt x="42" y="5"/>
                        <a:pt x="42" y="5"/>
                        <a:pt x="43" y="5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3" y="5"/>
                        <a:pt x="43" y="5"/>
                        <a:pt x="44" y="5"/>
                      </a:cubicBezTo>
                      <a:cubicBezTo>
                        <a:pt x="44" y="5"/>
                        <a:pt x="44" y="5"/>
                        <a:pt x="45" y="7"/>
                      </a:cubicBezTo>
                      <a:cubicBezTo>
                        <a:pt x="45" y="8"/>
                        <a:pt x="45" y="11"/>
                        <a:pt x="45" y="14"/>
                      </a:cubicBezTo>
                      <a:cubicBezTo>
                        <a:pt x="45" y="17"/>
                        <a:pt x="46" y="19"/>
                        <a:pt x="47" y="22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8" y="22"/>
                        <a:pt x="48" y="23"/>
                        <a:pt x="49" y="24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48" y="23"/>
                        <a:pt x="48" y="23"/>
                        <a:pt x="48" y="23"/>
                      </a:cubicBezTo>
                      <a:cubicBezTo>
                        <a:pt x="49" y="24"/>
                        <a:pt x="49" y="25"/>
                        <a:pt x="50" y="26"/>
                      </a:cubicBezTo>
                      <a:cubicBezTo>
                        <a:pt x="51" y="26"/>
                        <a:pt x="51" y="26"/>
                        <a:pt x="51" y="26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4" y="27"/>
                        <a:pt x="57" y="26"/>
                        <a:pt x="59" y="25"/>
                      </a:cubicBezTo>
                      <a:cubicBezTo>
                        <a:pt x="62" y="23"/>
                        <a:pt x="64" y="21"/>
                        <a:pt x="66" y="19"/>
                      </a:cubicBezTo>
                      <a:cubicBezTo>
                        <a:pt x="68" y="16"/>
                        <a:pt x="71" y="15"/>
                        <a:pt x="73" y="14"/>
                      </a:cubicBezTo>
                      <a:cubicBezTo>
                        <a:pt x="72" y="12"/>
                        <a:pt x="72" y="12"/>
                        <a:pt x="72" y="12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2" y="14"/>
                        <a:pt x="72" y="15"/>
                        <a:pt x="71" y="16"/>
                      </a:cubicBezTo>
                      <a:cubicBezTo>
                        <a:pt x="69" y="18"/>
                        <a:pt x="67" y="20"/>
                        <a:pt x="65" y="22"/>
                      </a:cubicBezTo>
                      <a:cubicBezTo>
                        <a:pt x="64" y="22"/>
                        <a:pt x="63" y="23"/>
                        <a:pt x="62" y="25"/>
                      </a:cubicBezTo>
                      <a:cubicBezTo>
                        <a:pt x="61" y="26"/>
                        <a:pt x="61" y="27"/>
                        <a:pt x="61" y="29"/>
                      </a:cubicBezTo>
                      <a:cubicBezTo>
                        <a:pt x="61" y="31"/>
                        <a:pt x="62" y="32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5" y="35"/>
                        <a:pt x="66" y="35"/>
                        <a:pt x="67" y="35"/>
                      </a:cubicBezTo>
                      <a:cubicBezTo>
                        <a:pt x="68" y="35"/>
                        <a:pt x="69" y="35"/>
                        <a:pt x="70" y="35"/>
                      </a:cubicBezTo>
                      <a:cubicBezTo>
                        <a:pt x="70" y="35"/>
                        <a:pt x="70" y="35"/>
                        <a:pt x="70" y="35"/>
                      </a:cubicBezTo>
                      <a:cubicBezTo>
                        <a:pt x="70" y="35"/>
                        <a:pt x="70" y="35"/>
                        <a:pt x="70" y="35"/>
                      </a:cubicBezTo>
                      <a:cubicBezTo>
                        <a:pt x="72" y="34"/>
                        <a:pt x="73" y="32"/>
                        <a:pt x="75" y="31"/>
                      </a:cubicBezTo>
                      <a:cubicBezTo>
                        <a:pt x="76" y="31"/>
                        <a:pt x="77" y="30"/>
                        <a:pt x="78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8" y="31"/>
                        <a:pt x="78" y="32"/>
                        <a:pt x="77" y="33"/>
                      </a:cubicBezTo>
                      <a:cubicBezTo>
                        <a:pt x="76" y="34"/>
                        <a:pt x="74" y="35"/>
                        <a:pt x="72" y="37"/>
                      </a:cubicBezTo>
                      <a:cubicBezTo>
                        <a:pt x="70" y="38"/>
                        <a:pt x="68" y="40"/>
                        <a:pt x="67" y="42"/>
                      </a:cubicBezTo>
                      <a:cubicBezTo>
                        <a:pt x="65" y="44"/>
                        <a:pt x="65" y="44"/>
                        <a:pt x="65" y="44"/>
                      </a:cubicBezTo>
                      <a:cubicBezTo>
                        <a:pt x="67" y="45"/>
                        <a:pt x="67" y="45"/>
                        <a:pt x="67" y="45"/>
                      </a:cubicBezTo>
                      <a:cubicBezTo>
                        <a:pt x="68" y="45"/>
                        <a:pt x="69" y="46"/>
                        <a:pt x="70" y="46"/>
                      </a:cubicBezTo>
                      <a:cubicBezTo>
                        <a:pt x="74" y="48"/>
                        <a:pt x="78" y="48"/>
                        <a:pt x="82" y="48"/>
                      </a:cubicBezTo>
                      <a:cubicBezTo>
                        <a:pt x="86" y="48"/>
                        <a:pt x="90" y="48"/>
                        <a:pt x="93" y="50"/>
                      </a:cubicBezTo>
                      <a:lnTo>
                        <a:pt x="94" y="48"/>
                      </a:lnTo>
                      <a:close/>
                      <a:moveTo>
                        <a:pt x="61" y="66"/>
                      </a:move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57" y="66"/>
                        <a:pt x="55" y="67"/>
                        <a:pt x="52" y="67"/>
                      </a:cubicBezTo>
                      <a:cubicBezTo>
                        <a:pt x="51" y="67"/>
                        <a:pt x="51" y="67"/>
                        <a:pt x="50" y="67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7"/>
                        <a:pt x="50" y="67"/>
                        <a:pt x="50" y="67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8" y="65"/>
                        <a:pt x="48" y="65"/>
                        <a:pt x="48" y="64"/>
                      </a:cubicBezTo>
                      <a:cubicBezTo>
                        <a:pt x="48" y="63"/>
                        <a:pt x="49" y="61"/>
                        <a:pt x="50" y="60"/>
                      </a:cubicBezTo>
                      <a:cubicBezTo>
                        <a:pt x="49" y="58"/>
                        <a:pt x="49" y="58"/>
                        <a:pt x="49" y="58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3" y="58"/>
                        <a:pt x="56" y="56"/>
                        <a:pt x="58" y="56"/>
                      </a:cubicBezTo>
                      <a:cubicBezTo>
                        <a:pt x="60" y="56"/>
                        <a:pt x="61" y="57"/>
                        <a:pt x="63" y="58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4" y="57"/>
                        <a:pt x="64" y="57"/>
                        <a:pt x="64" y="57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4" y="57"/>
                        <a:pt x="64" y="57"/>
                        <a:pt x="64" y="57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4" y="57"/>
                        <a:pt x="64" y="57"/>
                        <a:pt x="64" y="57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4" y="57"/>
                        <a:pt x="64" y="57"/>
                        <a:pt x="64" y="57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7"/>
                        <a:pt x="63" y="57"/>
                        <a:pt x="63" y="58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4" y="55"/>
                        <a:pt x="63" y="55"/>
                        <a:pt x="63" y="56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5" y="55"/>
                        <a:pt x="65" y="55"/>
                        <a:pt x="65" y="55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5" y="55"/>
                        <a:pt x="65" y="55"/>
                        <a:pt x="65" y="55"/>
                      </a:cubicBezTo>
                      <a:cubicBezTo>
                        <a:pt x="65" y="56"/>
                        <a:pt x="65" y="56"/>
                        <a:pt x="65" y="56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5" y="55"/>
                        <a:pt x="65" y="55"/>
                        <a:pt x="65" y="55"/>
                      </a:cubicBezTo>
                      <a:cubicBezTo>
                        <a:pt x="65" y="56"/>
                        <a:pt x="65" y="56"/>
                        <a:pt x="65" y="56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3" y="58"/>
                        <a:pt x="63" y="58"/>
                        <a:pt x="63" y="59"/>
                      </a:cubicBezTo>
                      <a:cubicBezTo>
                        <a:pt x="63" y="61"/>
                        <a:pt x="62" y="63"/>
                        <a:pt x="60" y="64"/>
                      </a:cubicBezTo>
                      <a:cubicBezTo>
                        <a:pt x="61" y="66"/>
                        <a:pt x="61" y="66"/>
                        <a:pt x="61" y="66"/>
                      </a:cubicBez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61" y="66"/>
                        <a:pt x="61" y="66"/>
                        <a:pt x="61" y="66"/>
                      </a:cubicBezTo>
                      <a:cubicBezTo>
                        <a:pt x="62" y="67"/>
                        <a:pt x="62" y="67"/>
                        <a:pt x="62" y="67"/>
                      </a:cubicBezTo>
                      <a:cubicBezTo>
                        <a:pt x="65" y="65"/>
                        <a:pt x="67" y="62"/>
                        <a:pt x="67" y="59"/>
                      </a:cubicBezTo>
                      <a:cubicBezTo>
                        <a:pt x="67" y="58"/>
                        <a:pt x="67" y="57"/>
                        <a:pt x="66" y="56"/>
                      </a:cubicBezTo>
                      <a:cubicBezTo>
                        <a:pt x="64" y="56"/>
                        <a:pt x="64" y="56"/>
                        <a:pt x="64" y="56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8"/>
                        <a:pt x="64" y="59"/>
                        <a:pt x="65" y="59"/>
                      </a:cubicBezTo>
                      <a:cubicBezTo>
                        <a:pt x="65" y="59"/>
                        <a:pt x="65" y="59"/>
                        <a:pt x="66" y="58"/>
                      </a:cubicBezTo>
                      <a:cubicBezTo>
                        <a:pt x="66" y="58"/>
                        <a:pt x="66" y="58"/>
                        <a:pt x="66" y="58"/>
                      </a:cubicBezTo>
                      <a:cubicBezTo>
                        <a:pt x="67" y="57"/>
                        <a:pt x="67" y="57"/>
                        <a:pt x="67" y="57"/>
                      </a:cubicBezTo>
                      <a:cubicBezTo>
                        <a:pt x="67" y="56"/>
                        <a:pt x="66" y="56"/>
                        <a:pt x="66" y="55"/>
                      </a:cubicBezTo>
                      <a:cubicBezTo>
                        <a:pt x="66" y="55"/>
                        <a:pt x="65" y="55"/>
                        <a:pt x="65" y="54"/>
                      </a:cubicBezTo>
                      <a:cubicBezTo>
                        <a:pt x="64" y="56"/>
                        <a:pt x="64" y="56"/>
                        <a:pt x="64" y="56"/>
                      </a:cubicBezTo>
                      <a:cubicBezTo>
                        <a:pt x="65" y="55"/>
                        <a:pt x="65" y="55"/>
                        <a:pt x="65" y="55"/>
                      </a:cubicBezTo>
                      <a:cubicBezTo>
                        <a:pt x="63" y="53"/>
                        <a:pt x="61" y="52"/>
                        <a:pt x="58" y="52"/>
                      </a:cubicBezTo>
                      <a:cubicBezTo>
                        <a:pt x="54" y="52"/>
                        <a:pt x="51" y="54"/>
                        <a:pt x="48" y="56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7"/>
                        <a:pt x="48" y="57"/>
                        <a:pt x="48" y="57"/>
                      </a:cubicBezTo>
                      <a:cubicBezTo>
                        <a:pt x="45" y="59"/>
                        <a:pt x="44" y="61"/>
                        <a:pt x="44" y="64"/>
                      </a:cubicBezTo>
                      <a:cubicBezTo>
                        <a:pt x="44" y="66"/>
                        <a:pt x="44" y="67"/>
                        <a:pt x="45" y="68"/>
                      </a:cubicBezTo>
                      <a:cubicBezTo>
                        <a:pt x="46" y="70"/>
                        <a:pt x="48" y="70"/>
                        <a:pt x="50" y="71"/>
                      </a:cubicBezTo>
                      <a:cubicBezTo>
                        <a:pt x="50" y="71"/>
                        <a:pt x="50" y="71"/>
                        <a:pt x="50" y="71"/>
                      </a:cubicBezTo>
                      <a:cubicBezTo>
                        <a:pt x="50" y="71"/>
                        <a:pt x="50" y="71"/>
                        <a:pt x="50" y="71"/>
                      </a:cubicBezTo>
                      <a:cubicBezTo>
                        <a:pt x="50" y="71"/>
                        <a:pt x="51" y="71"/>
                        <a:pt x="52" y="71"/>
                      </a:cubicBezTo>
                      <a:cubicBezTo>
                        <a:pt x="56" y="71"/>
                        <a:pt x="59" y="69"/>
                        <a:pt x="62" y="67"/>
                      </a:cubicBezTo>
                      <a:cubicBezTo>
                        <a:pt x="62" y="67"/>
                        <a:pt x="62" y="67"/>
                        <a:pt x="62" y="67"/>
                      </a:cubicBezTo>
                      <a:cubicBezTo>
                        <a:pt x="62" y="67"/>
                        <a:pt x="62" y="67"/>
                        <a:pt x="62" y="67"/>
                      </a:cubicBezTo>
                      <a:lnTo>
                        <a:pt x="61" y="66"/>
                      </a:lnTo>
                      <a:close/>
                    </a:path>
                  </a:pathLst>
                </a:custGeom>
                <a:solidFill>
                  <a:srgbClr val="714B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7" name="Freeform 967">
                  <a:extLst>
                    <a:ext uri="{FF2B5EF4-FFF2-40B4-BE49-F238E27FC236}">
                      <a16:creationId xmlns:a16="http://schemas.microsoft.com/office/drawing/2014/main" id="{D2F8D344-E3D6-4D79-A8A6-251347659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1309" y="1662526"/>
                  <a:ext cx="90488" cy="76200"/>
                </a:xfrm>
                <a:custGeom>
                  <a:avLst/>
                  <a:gdLst>
                    <a:gd name="T0" fmla="*/ 24 w 24"/>
                    <a:gd name="T1" fmla="*/ 8 h 20"/>
                    <a:gd name="T2" fmla="*/ 0 w 24"/>
                    <a:gd name="T3" fmla="*/ 8 h 20"/>
                    <a:gd name="T4" fmla="*/ 4 w 24"/>
                    <a:gd name="T5" fmla="*/ 0 h 20"/>
                    <a:gd name="T6" fmla="*/ 20 w 24"/>
                    <a:gd name="T7" fmla="*/ 0 h 20"/>
                    <a:gd name="T8" fmla="*/ 24 w 24"/>
                    <a:gd name="T9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0">
                      <a:moveTo>
                        <a:pt x="24" y="8"/>
                      </a:moveTo>
                      <a:cubicBezTo>
                        <a:pt x="16" y="16"/>
                        <a:pt x="4" y="20"/>
                        <a:pt x="0" y="8"/>
                      </a:cubicBezTo>
                      <a:cubicBezTo>
                        <a:pt x="0" y="4"/>
                        <a:pt x="4" y="0"/>
                        <a:pt x="4" y="0"/>
                      </a:cubicBezTo>
                      <a:cubicBezTo>
                        <a:pt x="8" y="0"/>
                        <a:pt x="16" y="0"/>
                        <a:pt x="20" y="0"/>
                      </a:cubicBezTo>
                      <a:cubicBezTo>
                        <a:pt x="20" y="0"/>
                        <a:pt x="24" y="4"/>
                        <a:pt x="24" y="8"/>
                      </a:cubicBezTo>
                      <a:close/>
                    </a:path>
                  </a:pathLst>
                </a:custGeom>
                <a:solidFill>
                  <a:srgbClr val="6C4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4606433B-B81E-4C6E-824D-C0DC29650589}"/>
                  </a:ext>
                </a:extLst>
              </p:cNvPr>
              <p:cNvGrpSpPr/>
              <p:nvPr/>
            </p:nvGrpSpPr>
            <p:grpSpPr>
              <a:xfrm>
                <a:off x="7635978" y="2497137"/>
                <a:ext cx="3178176" cy="1700213"/>
                <a:chOff x="3865563" y="2497137"/>
                <a:chExt cx="3178176" cy="1700213"/>
              </a:xfrm>
            </p:grpSpPr>
            <p:sp>
              <p:nvSpPr>
                <p:cNvPr id="23" name="Rectangle 452">
                  <a:extLst>
                    <a:ext uri="{FF2B5EF4-FFF2-40B4-BE49-F238E27FC236}">
                      <a16:creationId xmlns:a16="http://schemas.microsoft.com/office/drawing/2014/main" id="{64B71A8F-493D-47CE-8B44-06B22E101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8738" y="2678113"/>
                  <a:ext cx="3173059" cy="893763"/>
                </a:xfrm>
                <a:prstGeom prst="rect">
                  <a:avLst/>
                </a:prstGeom>
                <a:solidFill>
                  <a:srgbClr val="E7F5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Freeform 454">
                  <a:extLst>
                    <a:ext uri="{FF2B5EF4-FFF2-40B4-BE49-F238E27FC236}">
                      <a16:creationId xmlns:a16="http://schemas.microsoft.com/office/drawing/2014/main" id="{9B3D7785-6737-4379-91C7-C698459ED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8738" y="3375025"/>
                  <a:ext cx="630238" cy="819150"/>
                </a:xfrm>
                <a:custGeom>
                  <a:avLst/>
                  <a:gdLst>
                    <a:gd name="T0" fmla="*/ 167 w 167"/>
                    <a:gd name="T1" fmla="*/ 44 h 216"/>
                    <a:gd name="T2" fmla="*/ 164 w 167"/>
                    <a:gd name="T3" fmla="*/ 5 h 216"/>
                    <a:gd name="T4" fmla="*/ 158 w 167"/>
                    <a:gd name="T5" fmla="*/ 0 h 216"/>
                    <a:gd name="T6" fmla="*/ 153 w 167"/>
                    <a:gd name="T7" fmla="*/ 5 h 216"/>
                    <a:gd name="T8" fmla="*/ 155 w 167"/>
                    <a:gd name="T9" fmla="*/ 43 h 216"/>
                    <a:gd name="T10" fmla="*/ 144 w 167"/>
                    <a:gd name="T11" fmla="*/ 43 h 216"/>
                    <a:gd name="T12" fmla="*/ 145 w 167"/>
                    <a:gd name="T13" fmla="*/ 5 h 216"/>
                    <a:gd name="T14" fmla="*/ 140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2 w 167"/>
                    <a:gd name="T21" fmla="*/ 43 h 216"/>
                    <a:gd name="T22" fmla="*/ 119 w 167"/>
                    <a:gd name="T23" fmla="*/ 5 h 216"/>
                    <a:gd name="T24" fmla="*/ 114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0 w 167"/>
                    <a:gd name="T31" fmla="*/ 43 h 216"/>
                    <a:gd name="T32" fmla="*/ 101 w 167"/>
                    <a:gd name="T33" fmla="*/ 5 h 216"/>
                    <a:gd name="T34" fmla="*/ 96 w 167"/>
                    <a:gd name="T35" fmla="*/ 0 h 216"/>
                    <a:gd name="T36" fmla="*/ 90 w 167"/>
                    <a:gd name="T37" fmla="*/ 5 h 216"/>
                    <a:gd name="T38" fmla="*/ 89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5 w 167"/>
                    <a:gd name="T45" fmla="*/ 0 h 216"/>
                    <a:gd name="T46" fmla="*/ 69 w 167"/>
                    <a:gd name="T47" fmla="*/ 5 h 216"/>
                    <a:gd name="T48" fmla="*/ 67 w 167"/>
                    <a:gd name="T49" fmla="*/ 43 h 216"/>
                    <a:gd name="T50" fmla="*/ 56 w 167"/>
                    <a:gd name="T51" fmla="*/ 43 h 216"/>
                    <a:gd name="T52" fmla="*/ 53 w 167"/>
                    <a:gd name="T53" fmla="*/ 5 h 216"/>
                    <a:gd name="T54" fmla="*/ 47 w 167"/>
                    <a:gd name="T55" fmla="*/ 0 h 216"/>
                    <a:gd name="T56" fmla="*/ 42 w 167"/>
                    <a:gd name="T57" fmla="*/ 5 h 216"/>
                    <a:gd name="T58" fmla="*/ 44 w 167"/>
                    <a:gd name="T59" fmla="*/ 43 h 216"/>
                    <a:gd name="T60" fmla="*/ 34 w 167"/>
                    <a:gd name="T61" fmla="*/ 43 h 216"/>
                    <a:gd name="T62" fmla="*/ 32 w 167"/>
                    <a:gd name="T63" fmla="*/ 5 h 216"/>
                    <a:gd name="T64" fmla="*/ 26 w 167"/>
                    <a:gd name="T65" fmla="*/ 0 h 216"/>
                    <a:gd name="T66" fmla="*/ 20 w 167"/>
                    <a:gd name="T67" fmla="*/ 5 h 216"/>
                    <a:gd name="T68" fmla="*/ 22 w 167"/>
                    <a:gd name="T69" fmla="*/ 43 h 216"/>
                    <a:gd name="T70" fmla="*/ 12 w 167"/>
                    <a:gd name="T71" fmla="*/ 43 h 216"/>
                    <a:gd name="T72" fmla="*/ 15 w 167"/>
                    <a:gd name="T73" fmla="*/ 5 h 216"/>
                    <a:gd name="T74" fmla="*/ 9 w 167"/>
                    <a:gd name="T75" fmla="*/ 0 h 216"/>
                    <a:gd name="T76" fmla="*/ 3 w 167"/>
                    <a:gd name="T77" fmla="*/ 5 h 216"/>
                    <a:gd name="T78" fmla="*/ 0 w 167"/>
                    <a:gd name="T79" fmla="*/ 43 h 216"/>
                    <a:gd name="T80" fmla="*/ 0 w 167"/>
                    <a:gd name="T81" fmla="*/ 187 h 216"/>
                    <a:gd name="T82" fmla="*/ 22 w 167"/>
                    <a:gd name="T83" fmla="*/ 216 h 216"/>
                    <a:gd name="T84" fmla="*/ 145 w 167"/>
                    <a:gd name="T85" fmla="*/ 216 h 216"/>
                    <a:gd name="T86" fmla="*/ 167 w 167"/>
                    <a:gd name="T87" fmla="*/ 187 h 216"/>
                    <a:gd name="T88" fmla="*/ 167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7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1" y="0"/>
                        <a:pt x="158" y="0"/>
                      </a:cubicBezTo>
                      <a:cubicBezTo>
                        <a:pt x="155" y="0"/>
                        <a:pt x="153" y="3"/>
                        <a:pt x="153" y="5"/>
                      </a:cubicBezTo>
                      <a:cubicBezTo>
                        <a:pt x="153" y="5"/>
                        <a:pt x="155" y="40"/>
                        <a:pt x="155" y="43"/>
                      </a:cubicBezTo>
                      <a:cubicBezTo>
                        <a:pt x="155" y="47"/>
                        <a:pt x="144" y="47"/>
                        <a:pt x="144" y="43"/>
                      </a:cubicBezTo>
                      <a:cubicBezTo>
                        <a:pt x="144" y="41"/>
                        <a:pt x="145" y="5"/>
                        <a:pt x="145" y="5"/>
                      </a:cubicBezTo>
                      <a:cubicBezTo>
                        <a:pt x="145" y="3"/>
                        <a:pt x="143" y="0"/>
                        <a:pt x="140" y="0"/>
                      </a:cubicBezTo>
                      <a:cubicBezTo>
                        <a:pt x="136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2" y="47"/>
                        <a:pt x="122" y="43"/>
                      </a:cubicBezTo>
                      <a:cubicBezTo>
                        <a:pt x="122" y="39"/>
                        <a:pt x="119" y="5"/>
                        <a:pt x="119" y="5"/>
                      </a:cubicBezTo>
                      <a:cubicBezTo>
                        <a:pt x="119" y="3"/>
                        <a:pt x="117" y="0"/>
                        <a:pt x="114" y="0"/>
                      </a:cubicBezTo>
                      <a:cubicBezTo>
                        <a:pt x="110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0" y="47"/>
                        <a:pt x="100" y="43"/>
                      </a:cubicBezTo>
                      <a:cubicBezTo>
                        <a:pt x="100" y="39"/>
                        <a:pt x="101" y="5"/>
                        <a:pt x="101" y="5"/>
                      </a:cubicBezTo>
                      <a:cubicBezTo>
                        <a:pt x="101" y="3"/>
                        <a:pt x="99" y="0"/>
                        <a:pt x="96" y="0"/>
                      </a:cubicBezTo>
                      <a:cubicBezTo>
                        <a:pt x="93" y="0"/>
                        <a:pt x="90" y="3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8" y="0"/>
                        <a:pt x="75" y="0"/>
                      </a:cubicBezTo>
                      <a:cubicBezTo>
                        <a:pt x="72" y="0"/>
                        <a:pt x="69" y="3"/>
                        <a:pt x="69" y="5"/>
                      </a:cubicBezTo>
                      <a:cubicBezTo>
                        <a:pt x="69" y="5"/>
                        <a:pt x="67" y="39"/>
                        <a:pt x="67" y="43"/>
                      </a:cubicBezTo>
                      <a:cubicBezTo>
                        <a:pt x="67" y="47"/>
                        <a:pt x="56" y="47"/>
                        <a:pt x="56" y="43"/>
                      </a:cubicBezTo>
                      <a:cubicBezTo>
                        <a:pt x="56" y="39"/>
                        <a:pt x="53" y="5"/>
                        <a:pt x="53" y="5"/>
                      </a:cubicBezTo>
                      <a:cubicBezTo>
                        <a:pt x="53" y="3"/>
                        <a:pt x="51" y="0"/>
                        <a:pt x="47" y="0"/>
                      </a:cubicBezTo>
                      <a:cubicBezTo>
                        <a:pt x="44" y="0"/>
                        <a:pt x="42" y="3"/>
                        <a:pt x="42" y="5"/>
                      </a:cubicBezTo>
                      <a:cubicBezTo>
                        <a:pt x="42" y="5"/>
                        <a:pt x="44" y="39"/>
                        <a:pt x="44" y="43"/>
                      </a:cubicBezTo>
                      <a:cubicBezTo>
                        <a:pt x="44" y="47"/>
                        <a:pt x="34" y="47"/>
                        <a:pt x="34" y="43"/>
                      </a:cubicBezTo>
                      <a:cubicBezTo>
                        <a:pt x="34" y="39"/>
                        <a:pt x="32" y="5"/>
                        <a:pt x="32" y="5"/>
                      </a:cubicBezTo>
                      <a:cubicBezTo>
                        <a:pt x="32" y="3"/>
                        <a:pt x="29" y="0"/>
                        <a:pt x="26" y="0"/>
                      </a:cubicBezTo>
                      <a:cubicBezTo>
                        <a:pt x="23" y="0"/>
                        <a:pt x="20" y="3"/>
                        <a:pt x="20" y="5"/>
                      </a:cubicBezTo>
                      <a:cubicBezTo>
                        <a:pt x="20" y="5"/>
                        <a:pt x="22" y="39"/>
                        <a:pt x="22" y="43"/>
                      </a:cubicBezTo>
                      <a:cubicBezTo>
                        <a:pt x="22" y="47"/>
                        <a:pt x="12" y="47"/>
                        <a:pt x="12" y="43"/>
                      </a:cubicBezTo>
                      <a:cubicBezTo>
                        <a:pt x="12" y="39"/>
                        <a:pt x="15" y="5"/>
                        <a:pt x="15" y="5"/>
                      </a:cubicBezTo>
                      <a:cubicBezTo>
                        <a:pt x="15" y="3"/>
                        <a:pt x="12" y="0"/>
                        <a:pt x="9" y="0"/>
                      </a:cubicBezTo>
                      <a:cubicBezTo>
                        <a:pt x="6" y="0"/>
                        <a:pt x="3" y="3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10" y="216"/>
                        <a:pt x="22" y="216"/>
                      </a:cubicBezTo>
                      <a:cubicBezTo>
                        <a:pt x="145" y="216"/>
                        <a:pt x="145" y="216"/>
                        <a:pt x="145" y="216"/>
                      </a:cubicBezTo>
                      <a:cubicBezTo>
                        <a:pt x="157" y="216"/>
                        <a:pt x="167" y="203"/>
                        <a:pt x="167" y="187"/>
                      </a:cubicBezTo>
                      <a:lnTo>
                        <a:pt x="167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455">
                  <a:extLst>
                    <a:ext uri="{FF2B5EF4-FFF2-40B4-BE49-F238E27FC236}">
                      <a16:creationId xmlns:a16="http://schemas.microsoft.com/office/drawing/2014/main" id="{1F49ACC4-4A96-4385-9D39-8D35A6130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563" y="3375025"/>
                  <a:ext cx="633413" cy="822325"/>
                </a:xfrm>
                <a:custGeom>
                  <a:avLst/>
                  <a:gdLst>
                    <a:gd name="T0" fmla="*/ 165 w 168"/>
                    <a:gd name="T1" fmla="*/ 5 h 217"/>
                    <a:gd name="T2" fmla="*/ 153 w 168"/>
                    <a:gd name="T3" fmla="*/ 5 h 217"/>
                    <a:gd name="T4" fmla="*/ 156 w 168"/>
                    <a:gd name="T5" fmla="*/ 43 h 217"/>
                    <a:gd name="T6" fmla="*/ 146 w 168"/>
                    <a:gd name="T7" fmla="*/ 43 h 217"/>
                    <a:gd name="T8" fmla="*/ 147 w 168"/>
                    <a:gd name="T9" fmla="*/ 5 h 217"/>
                    <a:gd name="T10" fmla="*/ 135 w 168"/>
                    <a:gd name="T11" fmla="*/ 5 h 217"/>
                    <a:gd name="T12" fmla="*/ 125 w 168"/>
                    <a:gd name="T13" fmla="*/ 45 h 217"/>
                    <a:gd name="T14" fmla="*/ 121 w 168"/>
                    <a:gd name="T15" fmla="*/ 5 h 217"/>
                    <a:gd name="T16" fmla="*/ 108 w 168"/>
                    <a:gd name="T17" fmla="*/ 5 h 217"/>
                    <a:gd name="T18" fmla="*/ 107 w 168"/>
                    <a:gd name="T19" fmla="*/ 46 h 217"/>
                    <a:gd name="T20" fmla="*/ 103 w 168"/>
                    <a:gd name="T21" fmla="*/ 5 h 217"/>
                    <a:gd name="T22" fmla="*/ 91 w 168"/>
                    <a:gd name="T23" fmla="*/ 5 h 217"/>
                    <a:gd name="T24" fmla="*/ 88 w 168"/>
                    <a:gd name="T25" fmla="*/ 45 h 217"/>
                    <a:gd name="T26" fmla="*/ 81 w 168"/>
                    <a:gd name="T27" fmla="*/ 23 h 217"/>
                    <a:gd name="T28" fmla="*/ 76 w 168"/>
                    <a:gd name="T29" fmla="*/ 0 h 217"/>
                    <a:gd name="T30" fmla="*/ 67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4 w 168"/>
                    <a:gd name="T37" fmla="*/ 23 h 217"/>
                    <a:gd name="T38" fmla="*/ 37 w 168"/>
                    <a:gd name="T39" fmla="*/ 45 h 217"/>
                    <a:gd name="T40" fmla="*/ 33 w 168"/>
                    <a:gd name="T41" fmla="*/ 5 h 217"/>
                    <a:gd name="T42" fmla="*/ 21 w 168"/>
                    <a:gd name="T43" fmla="*/ 5 h 217"/>
                    <a:gd name="T44" fmla="*/ 18 w 168"/>
                    <a:gd name="T45" fmla="*/ 46 h 217"/>
                    <a:gd name="T46" fmla="*/ 16 w 168"/>
                    <a:gd name="T47" fmla="*/ 5 h 217"/>
                    <a:gd name="T48" fmla="*/ 4 w 168"/>
                    <a:gd name="T49" fmla="*/ 5 h 217"/>
                    <a:gd name="T50" fmla="*/ 0 w 168"/>
                    <a:gd name="T51" fmla="*/ 187 h 217"/>
                    <a:gd name="T52" fmla="*/ 162 w 168"/>
                    <a:gd name="T53" fmla="*/ 208 h 217"/>
                    <a:gd name="T54" fmla="*/ 168 w 168"/>
                    <a:gd name="T55" fmla="*/ 44 h 217"/>
                    <a:gd name="T56" fmla="*/ 146 w 168"/>
                    <a:gd name="T57" fmla="*/ 216 h 217"/>
                    <a:gd name="T58" fmla="*/ 2 w 168"/>
                    <a:gd name="T59" fmla="*/ 43 h 217"/>
                    <a:gd name="T60" fmla="*/ 10 w 168"/>
                    <a:gd name="T61" fmla="*/ 1 h 217"/>
                    <a:gd name="T62" fmla="*/ 15 w 168"/>
                    <a:gd name="T63" fmla="*/ 5 h 217"/>
                    <a:gd name="T64" fmla="*/ 22 w 168"/>
                    <a:gd name="T65" fmla="*/ 46 h 217"/>
                    <a:gd name="T66" fmla="*/ 22 w 168"/>
                    <a:gd name="T67" fmla="*/ 5 h 217"/>
                    <a:gd name="T68" fmla="*/ 32 w 168"/>
                    <a:gd name="T69" fmla="*/ 5 h 217"/>
                    <a:gd name="T70" fmla="*/ 34 w 168"/>
                    <a:gd name="T71" fmla="*/ 43 h 217"/>
                    <a:gd name="T72" fmla="*/ 46 w 168"/>
                    <a:gd name="T73" fmla="*/ 43 h 217"/>
                    <a:gd name="T74" fmla="*/ 48 w 168"/>
                    <a:gd name="T75" fmla="*/ 1 h 217"/>
                    <a:gd name="T76" fmla="*/ 54 w 168"/>
                    <a:gd name="T77" fmla="*/ 5 h 217"/>
                    <a:gd name="T78" fmla="*/ 62 w 168"/>
                    <a:gd name="T79" fmla="*/ 47 h 217"/>
                    <a:gd name="T80" fmla="*/ 71 w 168"/>
                    <a:gd name="T81" fmla="*/ 5 h 217"/>
                    <a:gd name="T82" fmla="*/ 76 w 168"/>
                    <a:gd name="T83" fmla="*/ 1 h 217"/>
                    <a:gd name="T84" fmla="*/ 82 w 168"/>
                    <a:gd name="T85" fmla="*/ 5 h 217"/>
                    <a:gd name="T86" fmla="*/ 88 w 168"/>
                    <a:gd name="T87" fmla="*/ 46 h 217"/>
                    <a:gd name="T88" fmla="*/ 91 w 168"/>
                    <a:gd name="T89" fmla="*/ 5 h 217"/>
                    <a:gd name="T90" fmla="*/ 101 w 168"/>
                    <a:gd name="T91" fmla="*/ 2 h 217"/>
                    <a:gd name="T92" fmla="*/ 101 w 168"/>
                    <a:gd name="T93" fmla="*/ 43 h 217"/>
                    <a:gd name="T94" fmla="*/ 112 w 168"/>
                    <a:gd name="T95" fmla="*/ 43 h 217"/>
                    <a:gd name="T96" fmla="*/ 111 w 168"/>
                    <a:gd name="T97" fmla="*/ 2 h 217"/>
                    <a:gd name="T98" fmla="*/ 120 w 168"/>
                    <a:gd name="T99" fmla="*/ 5 h 217"/>
                    <a:gd name="T100" fmla="*/ 125 w 168"/>
                    <a:gd name="T101" fmla="*/ 46 h 217"/>
                    <a:gd name="T102" fmla="*/ 135 w 168"/>
                    <a:gd name="T103" fmla="*/ 23 h 217"/>
                    <a:gd name="T104" fmla="*/ 137 w 168"/>
                    <a:gd name="T105" fmla="*/ 2 h 217"/>
                    <a:gd name="T106" fmla="*/ 146 w 168"/>
                    <a:gd name="T107" fmla="*/ 5 h 217"/>
                    <a:gd name="T108" fmla="*/ 151 w 168"/>
                    <a:gd name="T109" fmla="*/ 47 h 217"/>
                    <a:gd name="T110" fmla="*/ 154 w 168"/>
                    <a:gd name="T111" fmla="*/ 5 h 217"/>
                    <a:gd name="T112" fmla="*/ 159 w 168"/>
                    <a:gd name="T113" fmla="*/ 1 h 217"/>
                    <a:gd name="T114" fmla="*/ 168 w 168"/>
                    <a:gd name="T115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8" h="217">
                      <a:moveTo>
                        <a:pt x="168" y="44"/>
                      </a:move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3" y="0"/>
                        <a:pt x="159" y="0"/>
                      </a:cubicBezTo>
                      <a:cubicBezTo>
                        <a:pt x="156" y="0"/>
                        <a:pt x="153" y="2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4" y="14"/>
                        <a:pt x="154" y="23"/>
                      </a:cubicBezTo>
                      <a:cubicBezTo>
                        <a:pt x="155" y="32"/>
                        <a:pt x="156" y="41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44"/>
                        <a:pt x="155" y="45"/>
                        <a:pt x="154" y="45"/>
                      </a:cubicBezTo>
                      <a:cubicBezTo>
                        <a:pt x="153" y="46"/>
                        <a:pt x="152" y="46"/>
                        <a:pt x="151" y="46"/>
                      </a:cubicBezTo>
                      <a:cubicBezTo>
                        <a:pt x="149" y="46"/>
                        <a:pt x="148" y="46"/>
                        <a:pt x="147" y="45"/>
                      </a:cubicBezTo>
                      <a:cubicBezTo>
                        <a:pt x="146" y="45"/>
                        <a:pt x="146" y="44"/>
                        <a:pt x="146" y="43"/>
                      </a:cubicBezTo>
                      <a:cubicBezTo>
                        <a:pt x="146" y="42"/>
                        <a:pt x="146" y="32"/>
                        <a:pt x="146" y="23"/>
                      </a:cubicBezTo>
                      <a:cubicBezTo>
                        <a:pt x="147" y="14"/>
                        <a:pt x="147" y="5"/>
                        <a:pt x="147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7" y="2"/>
                        <a:pt x="144" y="0"/>
                        <a:pt x="141" y="0"/>
                      </a:cubicBezTo>
                      <a:cubicBezTo>
                        <a:pt x="137" y="0"/>
                        <a:pt x="135" y="2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4" y="39"/>
                        <a:pt x="134" y="43"/>
                      </a:cubicBezTo>
                      <a:cubicBezTo>
                        <a:pt x="134" y="44"/>
                        <a:pt x="133" y="45"/>
                        <a:pt x="132" y="45"/>
                      </a:cubicBezTo>
                      <a:cubicBezTo>
                        <a:pt x="131" y="46"/>
                        <a:pt x="130" y="46"/>
                        <a:pt x="129" y="46"/>
                      </a:cubicBezTo>
                      <a:cubicBezTo>
                        <a:pt x="127" y="46"/>
                        <a:pt x="126" y="46"/>
                        <a:pt x="125" y="45"/>
                      </a:cubicBezTo>
                      <a:cubicBezTo>
                        <a:pt x="124" y="45"/>
                        <a:pt x="124" y="44"/>
                        <a:pt x="124" y="43"/>
                      </a:cubicBezTo>
                      <a:cubicBezTo>
                        <a:pt x="124" y="39"/>
                        <a:pt x="121" y="5"/>
                        <a:pt x="121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2"/>
                        <a:pt x="118" y="0"/>
                        <a:pt x="115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9" y="14"/>
                        <a:pt x="110" y="23"/>
                      </a:cubicBezTo>
                      <a:cubicBezTo>
                        <a:pt x="111" y="32"/>
                        <a:pt x="111" y="41"/>
                        <a:pt x="111" y="43"/>
                      </a:cubicBezTo>
                      <a:cubicBezTo>
                        <a:pt x="111" y="44"/>
                        <a:pt x="111" y="45"/>
                        <a:pt x="110" y="45"/>
                      </a:cubicBezTo>
                      <a:cubicBezTo>
                        <a:pt x="109" y="46"/>
                        <a:pt x="108" y="46"/>
                        <a:pt x="107" y="46"/>
                      </a:cubicBezTo>
                      <a:cubicBezTo>
                        <a:pt x="105" y="46"/>
                        <a:pt x="104" y="46"/>
                        <a:pt x="103" y="45"/>
                      </a:cubicBezTo>
                      <a:cubicBezTo>
                        <a:pt x="102" y="45"/>
                        <a:pt x="102" y="44"/>
                        <a:pt x="102" y="43"/>
                      </a:cubicBezTo>
                      <a:cubicBezTo>
                        <a:pt x="102" y="41"/>
                        <a:pt x="102" y="32"/>
                        <a:pt x="102" y="23"/>
                      </a:cubicBezTo>
                      <a:cubicBezTo>
                        <a:pt x="103" y="14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2"/>
                        <a:pt x="100" y="0"/>
                        <a:pt x="97" y="0"/>
                      </a:cubicBezTo>
                      <a:cubicBezTo>
                        <a:pt x="93" y="0"/>
                        <a:pt x="91" y="2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89" y="39"/>
                        <a:pt x="89" y="43"/>
                      </a:cubicBezTo>
                      <a:cubicBezTo>
                        <a:pt x="89" y="44"/>
                        <a:pt x="89" y="45"/>
                        <a:pt x="88" y="45"/>
                      </a:cubicBezTo>
                      <a:cubicBezTo>
                        <a:pt x="87" y="46"/>
                        <a:pt x="86" y="46"/>
                        <a:pt x="84" y="46"/>
                      </a:cubicBezTo>
                      <a:cubicBezTo>
                        <a:pt x="83" y="46"/>
                        <a:pt x="82" y="46"/>
                        <a:pt x="81" y="45"/>
                      </a:cubicBezTo>
                      <a:cubicBezTo>
                        <a:pt x="80" y="45"/>
                        <a:pt x="79" y="44"/>
                        <a:pt x="79" y="43"/>
                      </a:cubicBezTo>
                      <a:cubicBezTo>
                        <a:pt x="79" y="41"/>
                        <a:pt x="80" y="32"/>
                        <a:pt x="81" y="23"/>
                      </a:cubicBezTo>
                      <a:cubicBezTo>
                        <a:pt x="82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80" y="0"/>
                        <a:pt x="76" y="0"/>
                      </a:cubicBezTo>
                      <a:cubicBezTo>
                        <a:pt x="73" y="0"/>
                        <a:pt x="70" y="2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4"/>
                        <a:pt x="67" y="45"/>
                        <a:pt x="66" y="45"/>
                      </a:cubicBezTo>
                      <a:cubicBezTo>
                        <a:pt x="65" y="46"/>
                        <a:pt x="64" y="46"/>
                        <a:pt x="62" y="46"/>
                      </a:cubicBezTo>
                      <a:cubicBezTo>
                        <a:pt x="61" y="46"/>
                        <a:pt x="60" y="46"/>
                        <a:pt x="59" y="45"/>
                      </a:cubicBezTo>
                      <a:cubicBezTo>
                        <a:pt x="58" y="45"/>
                        <a:pt x="57" y="44"/>
                        <a:pt x="57" y="43"/>
                      </a:cubicBezTo>
                      <a:cubicBezTo>
                        <a:pt x="57" y="39"/>
                        <a:pt x="55" y="5"/>
                        <a:pt x="55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5" y="2"/>
                        <a:pt x="52" y="0"/>
                        <a:pt x="48" y="0"/>
                      </a:cubicBezTo>
                      <a:cubicBezTo>
                        <a:pt x="45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3" y="14"/>
                        <a:pt x="44" y="23"/>
                      </a:cubicBezTo>
                      <a:cubicBezTo>
                        <a:pt x="44" y="32"/>
                        <a:pt x="45" y="41"/>
                        <a:pt x="45" y="43"/>
                      </a:cubicBezTo>
                      <a:cubicBezTo>
                        <a:pt x="45" y="44"/>
                        <a:pt x="45" y="45"/>
                        <a:pt x="44" y="45"/>
                      </a:cubicBezTo>
                      <a:cubicBezTo>
                        <a:pt x="43" y="46"/>
                        <a:pt x="41" y="46"/>
                        <a:pt x="40" y="46"/>
                      </a:cubicBezTo>
                      <a:cubicBezTo>
                        <a:pt x="39" y="46"/>
                        <a:pt x="38" y="46"/>
                        <a:pt x="37" y="45"/>
                      </a:cubicBezTo>
                      <a:cubicBezTo>
                        <a:pt x="36" y="45"/>
                        <a:pt x="35" y="44"/>
                        <a:pt x="35" y="43"/>
                      </a:cubicBezTo>
                      <a:cubicBezTo>
                        <a:pt x="35" y="39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2"/>
                        <a:pt x="30" y="0"/>
                        <a:pt x="27" y="0"/>
                      </a:cubicBezTo>
                      <a:cubicBezTo>
                        <a:pt x="24" y="0"/>
                        <a:pt x="21" y="2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14"/>
                        <a:pt x="22" y="23"/>
                      </a:cubicBezTo>
                      <a:cubicBezTo>
                        <a:pt x="22" y="32"/>
                        <a:pt x="23" y="41"/>
                        <a:pt x="23" y="43"/>
                      </a:cubicBezTo>
                      <a:cubicBezTo>
                        <a:pt x="23" y="44"/>
                        <a:pt x="22" y="45"/>
                        <a:pt x="22" y="45"/>
                      </a:cubicBezTo>
                      <a:cubicBezTo>
                        <a:pt x="21" y="46"/>
                        <a:pt x="19" y="46"/>
                        <a:pt x="18" y="46"/>
                      </a:cubicBezTo>
                      <a:cubicBezTo>
                        <a:pt x="17" y="46"/>
                        <a:pt x="15" y="46"/>
                        <a:pt x="15" y="45"/>
                      </a:cubicBezTo>
                      <a:cubicBezTo>
                        <a:pt x="14" y="45"/>
                        <a:pt x="13" y="44"/>
                        <a:pt x="13" y="43"/>
                      </a:cubicBezTo>
                      <a:cubicBezTo>
                        <a:pt x="13" y="41"/>
                        <a:pt x="14" y="32"/>
                        <a:pt x="15" y="23"/>
                      </a:cubicBezTo>
                      <a:cubicBezTo>
                        <a:pt x="15" y="1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2"/>
                        <a:pt x="13" y="0"/>
                        <a:pt x="10" y="0"/>
                      </a:cubicBezTo>
                      <a:cubicBezTo>
                        <a:pt x="7" y="0"/>
                        <a:pt x="4" y="2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3" y="203"/>
                        <a:pt x="7" y="208"/>
                      </a:cubicBezTo>
                      <a:cubicBezTo>
                        <a:pt x="11" y="213"/>
                        <a:pt x="16" y="217"/>
                        <a:pt x="23" y="217"/>
                      </a:cubicBezTo>
                      <a:cubicBezTo>
                        <a:pt x="146" y="217"/>
                        <a:pt x="146" y="217"/>
                        <a:pt x="146" y="217"/>
                      </a:cubicBezTo>
                      <a:cubicBezTo>
                        <a:pt x="152" y="217"/>
                        <a:pt x="158" y="213"/>
                        <a:pt x="162" y="208"/>
                      </a:cubicBezTo>
                      <a:cubicBezTo>
                        <a:pt x="166" y="203"/>
                        <a:pt x="168" y="196"/>
                        <a:pt x="168" y="187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8" y="187"/>
                        <a:pt x="168" y="187"/>
                        <a:pt x="168" y="187"/>
                      </a:cubicBezTo>
                      <a:cubicBezTo>
                        <a:pt x="168" y="195"/>
                        <a:pt x="165" y="203"/>
                        <a:pt x="161" y="208"/>
                      </a:cubicBezTo>
                      <a:cubicBezTo>
                        <a:pt x="157" y="213"/>
                        <a:pt x="152" y="216"/>
                        <a:pt x="146" y="216"/>
                      </a:cubicBezTo>
                      <a:cubicBezTo>
                        <a:pt x="23" y="216"/>
                        <a:pt x="23" y="216"/>
                        <a:pt x="23" y="216"/>
                      </a:cubicBezTo>
                      <a:cubicBezTo>
                        <a:pt x="17" y="216"/>
                        <a:pt x="11" y="213"/>
                        <a:pt x="8" y="208"/>
                      </a:cubicBezTo>
                      <a:cubicBezTo>
                        <a:pt x="4" y="203"/>
                        <a:pt x="1" y="195"/>
                        <a:pt x="1" y="187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3"/>
                        <a:pt x="6" y="2"/>
                      </a:cubicBezTo>
                      <a:cubicBezTo>
                        <a:pt x="7" y="1"/>
                        <a:pt x="9" y="1"/>
                        <a:pt x="10" y="1"/>
                      </a:cubicBezTo>
                      <a:cubicBezTo>
                        <a:pt x="12" y="1"/>
                        <a:pt x="13" y="1"/>
                        <a:pt x="14" y="2"/>
                      </a:cubicBezTo>
                      <a:cubicBezTo>
                        <a:pt x="15" y="3"/>
                        <a:pt x="15" y="4"/>
                        <a:pt x="15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3" y="45"/>
                        <a:pt x="14" y="46"/>
                      </a:cubicBezTo>
                      <a:cubicBezTo>
                        <a:pt x="15" y="46"/>
                        <a:pt x="17" y="47"/>
                        <a:pt x="18" y="47"/>
                      </a:cubicBezTo>
                      <a:cubicBezTo>
                        <a:pt x="19" y="47"/>
                        <a:pt x="21" y="46"/>
                        <a:pt x="22" y="46"/>
                      </a:cubicBezTo>
                      <a:cubicBezTo>
                        <a:pt x="23" y="45"/>
                        <a:pt x="24" y="44"/>
                        <a:pt x="24" y="43"/>
                      </a:cubicBezTo>
                      <a:cubicBezTo>
                        <a:pt x="24" y="39"/>
                        <a:pt x="22" y="5"/>
                        <a:pt x="22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4"/>
                        <a:pt x="22" y="3"/>
                        <a:pt x="23" y="2"/>
                      </a:cubicBezTo>
                      <a:cubicBezTo>
                        <a:pt x="24" y="1"/>
                        <a:pt x="25" y="1"/>
                        <a:pt x="27" y="1"/>
                      </a:cubicBezTo>
                      <a:cubicBezTo>
                        <a:pt x="28" y="1"/>
                        <a:pt x="30" y="1"/>
                        <a:pt x="31" y="2"/>
                      </a:cubicBezTo>
                      <a:cubicBezTo>
                        <a:pt x="32" y="3"/>
                        <a:pt x="32" y="4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3" y="14"/>
                        <a:pt x="33" y="23"/>
                      </a:cubicBezTo>
                      <a:cubicBezTo>
                        <a:pt x="34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9" y="47"/>
                        <a:pt x="40" y="47"/>
                      </a:cubicBezTo>
                      <a:cubicBezTo>
                        <a:pt x="42" y="47"/>
                        <a:pt x="43" y="46"/>
                        <a:pt x="44" y="46"/>
                      </a:cubicBezTo>
                      <a:cubicBezTo>
                        <a:pt x="45" y="45"/>
                        <a:pt x="46" y="44"/>
                        <a:pt x="46" y="43"/>
                      </a:cubicBezTo>
                      <a:cubicBezTo>
                        <a:pt x="46" y="39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3"/>
                        <a:pt x="45" y="1"/>
                        <a:pt x="48" y="1"/>
                      </a:cubicBezTo>
                      <a:cubicBezTo>
                        <a:pt x="50" y="1"/>
                        <a:pt x="51" y="1"/>
                        <a:pt x="52" y="2"/>
                      </a:cubicBezTo>
                      <a:cubicBezTo>
                        <a:pt x="53" y="3"/>
                        <a:pt x="54" y="4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14"/>
                        <a:pt x="55" y="23"/>
                      </a:cubicBezTo>
                      <a:cubicBezTo>
                        <a:pt x="56" y="32"/>
                        <a:pt x="57" y="41"/>
                        <a:pt x="57" y="43"/>
                      </a:cubicBezTo>
                      <a:cubicBezTo>
                        <a:pt x="57" y="44"/>
                        <a:pt x="57" y="45"/>
                        <a:pt x="58" y="46"/>
                      </a:cubicBezTo>
                      <a:cubicBezTo>
                        <a:pt x="60" y="46"/>
                        <a:pt x="61" y="47"/>
                        <a:pt x="62" y="47"/>
                      </a:cubicBezTo>
                      <a:cubicBezTo>
                        <a:pt x="64" y="47"/>
                        <a:pt x="65" y="46"/>
                        <a:pt x="66" y="46"/>
                      </a:cubicBezTo>
                      <a:cubicBezTo>
                        <a:pt x="67" y="45"/>
                        <a:pt x="68" y="44"/>
                        <a:pt x="68" y="43"/>
                      </a:cubicBezTo>
                      <a:cubicBezTo>
                        <a:pt x="68" y="41"/>
                        <a:pt x="69" y="32"/>
                        <a:pt x="69" y="23"/>
                      </a:cubicBezTo>
                      <a:cubicBezTo>
                        <a:pt x="70" y="14"/>
                        <a:pt x="71" y="5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4"/>
                        <a:pt x="71" y="3"/>
                        <a:pt x="72" y="2"/>
                      </a:cubicBezTo>
                      <a:cubicBezTo>
                        <a:pt x="73" y="1"/>
                        <a:pt x="75" y="1"/>
                        <a:pt x="76" y="1"/>
                      </a:cubicBezTo>
                      <a:cubicBezTo>
                        <a:pt x="78" y="1"/>
                        <a:pt x="79" y="1"/>
                        <a:pt x="80" y="2"/>
                      </a:cubicBezTo>
                      <a:cubicBezTo>
                        <a:pt x="81" y="3"/>
                        <a:pt x="82" y="4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79" y="39"/>
                        <a:pt x="79" y="43"/>
                      </a:cubicBezTo>
                      <a:cubicBezTo>
                        <a:pt x="79" y="44"/>
                        <a:pt x="79" y="45"/>
                        <a:pt x="81" y="46"/>
                      </a:cubicBezTo>
                      <a:cubicBezTo>
                        <a:pt x="82" y="46"/>
                        <a:pt x="83" y="47"/>
                        <a:pt x="84" y="47"/>
                      </a:cubicBezTo>
                      <a:cubicBezTo>
                        <a:pt x="86" y="47"/>
                        <a:pt x="87" y="46"/>
                        <a:pt x="88" y="46"/>
                      </a:cubicBezTo>
                      <a:cubicBezTo>
                        <a:pt x="89" y="45"/>
                        <a:pt x="90" y="44"/>
                        <a:pt x="90" y="43"/>
                      </a:cubicBezTo>
                      <a:cubicBezTo>
                        <a:pt x="90" y="41"/>
                        <a:pt x="90" y="32"/>
                        <a:pt x="91" y="23"/>
                      </a:cubicBezTo>
                      <a:cubicBezTo>
                        <a:pt x="91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4"/>
                        <a:pt x="92" y="3"/>
                        <a:pt x="93" y="2"/>
                      </a:cubicBezTo>
                      <a:cubicBezTo>
                        <a:pt x="94" y="1"/>
                        <a:pt x="95" y="1"/>
                        <a:pt x="97" y="1"/>
                      </a:cubicBezTo>
                      <a:cubicBezTo>
                        <a:pt x="98" y="1"/>
                        <a:pt x="100" y="1"/>
                        <a:pt x="101" y="2"/>
                      </a:cubicBezTo>
                      <a:cubicBezTo>
                        <a:pt x="101" y="3"/>
                        <a:pt x="102" y="4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1" y="39"/>
                        <a:pt x="101" y="43"/>
                      </a:cubicBezTo>
                      <a:cubicBezTo>
                        <a:pt x="101" y="44"/>
                        <a:pt x="102" y="45"/>
                        <a:pt x="103" y="46"/>
                      </a:cubicBezTo>
                      <a:cubicBezTo>
                        <a:pt x="104" y="46"/>
                        <a:pt x="105" y="47"/>
                        <a:pt x="107" y="47"/>
                      </a:cubicBezTo>
                      <a:cubicBezTo>
                        <a:pt x="108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10" y="3"/>
                        <a:pt x="111" y="2"/>
                      </a:cubicBezTo>
                      <a:cubicBezTo>
                        <a:pt x="112" y="1"/>
                        <a:pt x="113" y="1"/>
                        <a:pt x="115" y="1"/>
                      </a:cubicBezTo>
                      <a:cubicBezTo>
                        <a:pt x="116" y="1"/>
                        <a:pt x="117" y="1"/>
                        <a:pt x="118" y="2"/>
                      </a:cubicBezTo>
                      <a:cubicBezTo>
                        <a:pt x="119" y="3"/>
                        <a:pt x="120" y="4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1" y="14"/>
                        <a:pt x="121" y="23"/>
                      </a:cubicBezTo>
                      <a:cubicBezTo>
                        <a:pt x="122" y="32"/>
                        <a:pt x="123" y="41"/>
                        <a:pt x="123" y="43"/>
                      </a:cubicBezTo>
                      <a:cubicBezTo>
                        <a:pt x="123" y="44"/>
                        <a:pt x="124" y="45"/>
                        <a:pt x="125" y="46"/>
                      </a:cubicBezTo>
                      <a:cubicBezTo>
                        <a:pt x="126" y="46"/>
                        <a:pt x="127" y="47"/>
                        <a:pt x="129" y="47"/>
                      </a:cubicBezTo>
                      <a:cubicBezTo>
                        <a:pt x="130" y="47"/>
                        <a:pt x="131" y="46"/>
                        <a:pt x="133" y="46"/>
                      </a:cubicBezTo>
                      <a:cubicBezTo>
                        <a:pt x="134" y="45"/>
                        <a:pt x="134" y="44"/>
                        <a:pt x="134" y="43"/>
                      </a:cubicBezTo>
                      <a:cubicBezTo>
                        <a:pt x="134" y="41"/>
                        <a:pt x="135" y="32"/>
                        <a:pt x="135" y="23"/>
                      </a:cubicBezTo>
                      <a:cubicBezTo>
                        <a:pt x="135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4"/>
                        <a:pt x="136" y="3"/>
                        <a:pt x="137" y="2"/>
                      </a:cubicBezTo>
                      <a:cubicBezTo>
                        <a:pt x="138" y="1"/>
                        <a:pt x="139" y="1"/>
                        <a:pt x="141" y="1"/>
                      </a:cubicBezTo>
                      <a:cubicBezTo>
                        <a:pt x="142" y="1"/>
                        <a:pt x="143" y="1"/>
                        <a:pt x="144" y="2"/>
                      </a:cubicBezTo>
                      <a:cubicBezTo>
                        <a:pt x="145" y="3"/>
                        <a:pt x="146" y="4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5" y="41"/>
                        <a:pt x="145" y="43"/>
                      </a:cubicBezTo>
                      <a:cubicBezTo>
                        <a:pt x="145" y="44"/>
                        <a:pt x="146" y="45"/>
                        <a:pt x="147" y="46"/>
                      </a:cubicBezTo>
                      <a:cubicBezTo>
                        <a:pt x="148" y="46"/>
                        <a:pt x="149" y="47"/>
                        <a:pt x="151" y="47"/>
                      </a:cubicBezTo>
                      <a:cubicBezTo>
                        <a:pt x="152" y="47"/>
                        <a:pt x="154" y="46"/>
                        <a:pt x="155" y="46"/>
                      </a:cubicBezTo>
                      <a:cubicBezTo>
                        <a:pt x="156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4" y="5"/>
                        <a:pt x="154" y="5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54" y="4"/>
                        <a:pt x="155" y="3"/>
                        <a:pt x="156" y="2"/>
                      </a:cubicBezTo>
                      <a:cubicBezTo>
                        <a:pt x="156" y="1"/>
                        <a:pt x="158" y="1"/>
                        <a:pt x="159" y="1"/>
                      </a:cubicBezTo>
                      <a:cubicBezTo>
                        <a:pt x="162" y="1"/>
                        <a:pt x="165" y="3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lnTo>
                        <a:pt x="168" y="44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Oval 456">
                  <a:extLst>
                    <a:ext uri="{FF2B5EF4-FFF2-40B4-BE49-F238E27FC236}">
                      <a16:creationId xmlns:a16="http://schemas.microsoft.com/office/drawing/2014/main" id="{DB1DD3DB-06D1-4851-BD83-3168AFBA0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2413" y="3883025"/>
                  <a:ext cx="241300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457">
                  <a:extLst>
                    <a:ext uri="{FF2B5EF4-FFF2-40B4-BE49-F238E27FC236}">
                      <a16:creationId xmlns:a16="http://schemas.microsoft.com/office/drawing/2014/main" id="{E5B0FE18-C896-4752-B63E-90B4E8ADC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2413" y="3883025"/>
                  <a:ext cx="244475" cy="242888"/>
                </a:xfrm>
                <a:custGeom>
                  <a:avLst/>
                  <a:gdLst>
                    <a:gd name="T0" fmla="*/ 0 w 65"/>
                    <a:gd name="T1" fmla="*/ 32 h 64"/>
                    <a:gd name="T2" fmla="*/ 0 w 65"/>
                    <a:gd name="T3" fmla="*/ 32 h 64"/>
                    <a:gd name="T4" fmla="*/ 10 w 65"/>
                    <a:gd name="T5" fmla="*/ 55 h 64"/>
                    <a:gd name="T6" fmla="*/ 32 w 65"/>
                    <a:gd name="T7" fmla="*/ 64 h 64"/>
                    <a:gd name="T8" fmla="*/ 55 w 65"/>
                    <a:gd name="T9" fmla="*/ 55 h 64"/>
                    <a:gd name="T10" fmla="*/ 65 w 65"/>
                    <a:gd name="T11" fmla="*/ 32 h 64"/>
                    <a:gd name="T12" fmla="*/ 55 w 65"/>
                    <a:gd name="T13" fmla="*/ 9 h 64"/>
                    <a:gd name="T14" fmla="*/ 32 w 65"/>
                    <a:gd name="T15" fmla="*/ 0 h 64"/>
                    <a:gd name="T16" fmla="*/ 10 w 65"/>
                    <a:gd name="T17" fmla="*/ 9 h 64"/>
                    <a:gd name="T18" fmla="*/ 0 w 65"/>
                    <a:gd name="T19" fmla="*/ 32 h 64"/>
                    <a:gd name="T20" fmla="*/ 0 w 65"/>
                    <a:gd name="T21" fmla="*/ 32 h 64"/>
                    <a:gd name="T22" fmla="*/ 1 w 65"/>
                    <a:gd name="T23" fmla="*/ 32 h 64"/>
                    <a:gd name="T24" fmla="*/ 10 w 65"/>
                    <a:gd name="T25" fmla="*/ 10 h 64"/>
                    <a:gd name="T26" fmla="*/ 32 w 65"/>
                    <a:gd name="T27" fmla="*/ 1 h 64"/>
                    <a:gd name="T28" fmla="*/ 55 w 65"/>
                    <a:gd name="T29" fmla="*/ 10 h 64"/>
                    <a:gd name="T30" fmla="*/ 64 w 65"/>
                    <a:gd name="T31" fmla="*/ 32 h 64"/>
                    <a:gd name="T32" fmla="*/ 55 w 65"/>
                    <a:gd name="T33" fmla="*/ 54 h 64"/>
                    <a:gd name="T34" fmla="*/ 32 w 65"/>
                    <a:gd name="T35" fmla="*/ 63 h 64"/>
                    <a:gd name="T36" fmla="*/ 10 w 65"/>
                    <a:gd name="T37" fmla="*/ 54 h 64"/>
                    <a:gd name="T38" fmla="*/ 1 w 65"/>
                    <a:gd name="T39" fmla="*/ 32 h 64"/>
                    <a:gd name="T40" fmla="*/ 0 w 65"/>
                    <a:gd name="T41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64">
                      <a:moveTo>
                        <a:pt x="0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4" y="49"/>
                        <a:pt x="10" y="55"/>
                      </a:cubicBezTo>
                      <a:cubicBezTo>
                        <a:pt x="15" y="60"/>
                        <a:pt x="23" y="64"/>
                        <a:pt x="32" y="64"/>
                      </a:cubicBezTo>
                      <a:cubicBezTo>
                        <a:pt x="41" y="64"/>
                        <a:pt x="49" y="60"/>
                        <a:pt x="55" y="55"/>
                      </a:cubicBezTo>
                      <a:cubicBezTo>
                        <a:pt x="61" y="49"/>
                        <a:pt x="65" y="41"/>
                        <a:pt x="65" y="32"/>
                      </a:cubicBezTo>
                      <a:cubicBezTo>
                        <a:pt x="65" y="23"/>
                        <a:pt x="61" y="15"/>
                        <a:pt x="55" y="9"/>
                      </a:cubicBezTo>
                      <a:cubicBezTo>
                        <a:pt x="49" y="4"/>
                        <a:pt x="41" y="0"/>
                        <a:pt x="32" y="0"/>
                      </a:cubicBezTo>
                      <a:cubicBezTo>
                        <a:pt x="23" y="0"/>
                        <a:pt x="15" y="4"/>
                        <a:pt x="10" y="9"/>
                      </a:cubicBezTo>
                      <a:cubicBezTo>
                        <a:pt x="4" y="15"/>
                        <a:pt x="0" y="23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4" y="16"/>
                        <a:pt x="10" y="10"/>
                      </a:cubicBezTo>
                      <a:cubicBezTo>
                        <a:pt x="16" y="4"/>
                        <a:pt x="24" y="1"/>
                        <a:pt x="32" y="1"/>
                      </a:cubicBezTo>
                      <a:cubicBezTo>
                        <a:pt x="41" y="1"/>
                        <a:pt x="49" y="4"/>
                        <a:pt x="55" y="10"/>
                      </a:cubicBezTo>
                      <a:cubicBezTo>
                        <a:pt x="60" y="16"/>
                        <a:pt x="64" y="23"/>
                        <a:pt x="64" y="32"/>
                      </a:cubicBezTo>
                      <a:cubicBezTo>
                        <a:pt x="64" y="41"/>
                        <a:pt x="60" y="48"/>
                        <a:pt x="55" y="54"/>
                      </a:cubicBezTo>
                      <a:cubicBezTo>
                        <a:pt x="49" y="60"/>
                        <a:pt x="41" y="63"/>
                        <a:pt x="32" y="63"/>
                      </a:cubicBezTo>
                      <a:cubicBezTo>
                        <a:pt x="24" y="63"/>
                        <a:pt x="16" y="60"/>
                        <a:pt x="10" y="54"/>
                      </a:cubicBezTo>
                      <a:cubicBezTo>
                        <a:pt x="4" y="48"/>
                        <a:pt x="1" y="41"/>
                        <a:pt x="1" y="32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458">
                  <a:extLst>
                    <a:ext uri="{FF2B5EF4-FFF2-40B4-BE49-F238E27FC236}">
                      <a16:creationId xmlns:a16="http://schemas.microsoft.com/office/drawing/2014/main" id="{B19AF866-5B71-4998-B929-D136FF7EC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3738" y="3375025"/>
                  <a:ext cx="630238" cy="819150"/>
                </a:xfrm>
                <a:custGeom>
                  <a:avLst/>
                  <a:gdLst>
                    <a:gd name="T0" fmla="*/ 167 w 167"/>
                    <a:gd name="T1" fmla="*/ 44 h 216"/>
                    <a:gd name="T2" fmla="*/ 164 w 167"/>
                    <a:gd name="T3" fmla="*/ 5 h 216"/>
                    <a:gd name="T4" fmla="*/ 159 w 167"/>
                    <a:gd name="T5" fmla="*/ 0 h 216"/>
                    <a:gd name="T6" fmla="*/ 153 w 167"/>
                    <a:gd name="T7" fmla="*/ 5 h 216"/>
                    <a:gd name="T8" fmla="*/ 156 w 167"/>
                    <a:gd name="T9" fmla="*/ 43 h 216"/>
                    <a:gd name="T10" fmla="*/ 145 w 167"/>
                    <a:gd name="T11" fmla="*/ 43 h 216"/>
                    <a:gd name="T12" fmla="*/ 146 w 167"/>
                    <a:gd name="T13" fmla="*/ 5 h 216"/>
                    <a:gd name="T14" fmla="*/ 140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3 w 167"/>
                    <a:gd name="T21" fmla="*/ 43 h 216"/>
                    <a:gd name="T22" fmla="*/ 120 w 167"/>
                    <a:gd name="T23" fmla="*/ 5 h 216"/>
                    <a:gd name="T24" fmla="*/ 114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1 w 167"/>
                    <a:gd name="T31" fmla="*/ 43 h 216"/>
                    <a:gd name="T32" fmla="*/ 102 w 167"/>
                    <a:gd name="T33" fmla="*/ 5 h 216"/>
                    <a:gd name="T34" fmla="*/ 96 w 167"/>
                    <a:gd name="T35" fmla="*/ 0 h 216"/>
                    <a:gd name="T36" fmla="*/ 90 w 167"/>
                    <a:gd name="T37" fmla="*/ 5 h 216"/>
                    <a:gd name="T38" fmla="*/ 89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6 w 167"/>
                    <a:gd name="T45" fmla="*/ 0 h 216"/>
                    <a:gd name="T46" fmla="*/ 70 w 167"/>
                    <a:gd name="T47" fmla="*/ 5 h 216"/>
                    <a:gd name="T48" fmla="*/ 67 w 167"/>
                    <a:gd name="T49" fmla="*/ 43 h 216"/>
                    <a:gd name="T50" fmla="*/ 56 w 167"/>
                    <a:gd name="T51" fmla="*/ 43 h 216"/>
                    <a:gd name="T52" fmla="*/ 54 w 167"/>
                    <a:gd name="T53" fmla="*/ 5 h 216"/>
                    <a:gd name="T54" fmla="*/ 48 w 167"/>
                    <a:gd name="T55" fmla="*/ 0 h 216"/>
                    <a:gd name="T56" fmla="*/ 42 w 167"/>
                    <a:gd name="T57" fmla="*/ 5 h 216"/>
                    <a:gd name="T58" fmla="*/ 45 w 167"/>
                    <a:gd name="T59" fmla="*/ 43 h 216"/>
                    <a:gd name="T60" fmla="*/ 34 w 167"/>
                    <a:gd name="T61" fmla="*/ 43 h 216"/>
                    <a:gd name="T62" fmla="*/ 32 w 167"/>
                    <a:gd name="T63" fmla="*/ 5 h 216"/>
                    <a:gd name="T64" fmla="*/ 26 w 167"/>
                    <a:gd name="T65" fmla="*/ 0 h 216"/>
                    <a:gd name="T66" fmla="*/ 21 w 167"/>
                    <a:gd name="T67" fmla="*/ 5 h 216"/>
                    <a:gd name="T68" fmla="*/ 23 w 167"/>
                    <a:gd name="T69" fmla="*/ 43 h 216"/>
                    <a:gd name="T70" fmla="*/ 12 w 167"/>
                    <a:gd name="T71" fmla="*/ 43 h 216"/>
                    <a:gd name="T72" fmla="*/ 15 w 167"/>
                    <a:gd name="T73" fmla="*/ 5 h 216"/>
                    <a:gd name="T74" fmla="*/ 9 w 167"/>
                    <a:gd name="T75" fmla="*/ 0 h 216"/>
                    <a:gd name="T76" fmla="*/ 4 w 167"/>
                    <a:gd name="T77" fmla="*/ 5 h 216"/>
                    <a:gd name="T78" fmla="*/ 1 w 167"/>
                    <a:gd name="T79" fmla="*/ 43 h 216"/>
                    <a:gd name="T80" fmla="*/ 0 w 167"/>
                    <a:gd name="T81" fmla="*/ 187 h 216"/>
                    <a:gd name="T82" fmla="*/ 22 w 167"/>
                    <a:gd name="T83" fmla="*/ 216 h 216"/>
                    <a:gd name="T84" fmla="*/ 146 w 167"/>
                    <a:gd name="T85" fmla="*/ 216 h 216"/>
                    <a:gd name="T86" fmla="*/ 167 w 167"/>
                    <a:gd name="T87" fmla="*/ 187 h 216"/>
                    <a:gd name="T88" fmla="*/ 167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7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2" y="0"/>
                        <a:pt x="159" y="0"/>
                      </a:cubicBezTo>
                      <a:cubicBezTo>
                        <a:pt x="156" y="0"/>
                        <a:pt x="153" y="3"/>
                        <a:pt x="153" y="5"/>
                      </a:cubicBezTo>
                      <a:cubicBezTo>
                        <a:pt x="153" y="5"/>
                        <a:pt x="156" y="40"/>
                        <a:pt x="156" y="43"/>
                      </a:cubicBezTo>
                      <a:cubicBezTo>
                        <a:pt x="156" y="47"/>
                        <a:pt x="145" y="47"/>
                        <a:pt x="145" y="43"/>
                      </a:cubicBezTo>
                      <a:cubicBezTo>
                        <a:pt x="145" y="41"/>
                        <a:pt x="146" y="5"/>
                        <a:pt x="146" y="5"/>
                      </a:cubicBezTo>
                      <a:cubicBezTo>
                        <a:pt x="146" y="3"/>
                        <a:pt x="143" y="0"/>
                        <a:pt x="140" y="0"/>
                      </a:cubicBezTo>
                      <a:cubicBezTo>
                        <a:pt x="137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3" y="47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3"/>
                        <a:pt x="117" y="0"/>
                        <a:pt x="114" y="0"/>
                      </a:cubicBezTo>
                      <a:cubicBezTo>
                        <a:pt x="111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1" y="47"/>
                        <a:pt x="101" y="43"/>
                      </a:cubicBezTo>
                      <a:cubicBezTo>
                        <a:pt x="101" y="39"/>
                        <a:pt x="102" y="5"/>
                        <a:pt x="102" y="5"/>
                      </a:cubicBezTo>
                      <a:cubicBezTo>
                        <a:pt x="102" y="3"/>
                        <a:pt x="99" y="0"/>
                        <a:pt x="96" y="0"/>
                      </a:cubicBezTo>
                      <a:cubicBezTo>
                        <a:pt x="93" y="0"/>
                        <a:pt x="90" y="3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9" y="0"/>
                        <a:pt x="76" y="0"/>
                      </a:cubicBezTo>
                      <a:cubicBezTo>
                        <a:pt x="72" y="0"/>
                        <a:pt x="70" y="3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7"/>
                        <a:pt x="56" y="47"/>
                        <a:pt x="56" y="43"/>
                      </a:cubicBezTo>
                      <a:cubicBezTo>
                        <a:pt x="56" y="39"/>
                        <a:pt x="54" y="5"/>
                        <a:pt x="54" y="5"/>
                      </a:cubicBezTo>
                      <a:cubicBezTo>
                        <a:pt x="54" y="3"/>
                        <a:pt x="51" y="0"/>
                        <a:pt x="48" y="0"/>
                      </a:cubicBezTo>
                      <a:cubicBezTo>
                        <a:pt x="45" y="0"/>
                        <a:pt x="42" y="3"/>
                        <a:pt x="42" y="5"/>
                      </a:cubicBezTo>
                      <a:cubicBezTo>
                        <a:pt x="42" y="5"/>
                        <a:pt x="45" y="39"/>
                        <a:pt x="45" y="43"/>
                      </a:cubicBezTo>
                      <a:cubicBezTo>
                        <a:pt x="45" y="47"/>
                        <a:pt x="34" y="47"/>
                        <a:pt x="34" y="43"/>
                      </a:cubicBezTo>
                      <a:cubicBezTo>
                        <a:pt x="34" y="39"/>
                        <a:pt x="32" y="5"/>
                        <a:pt x="32" y="5"/>
                      </a:cubicBezTo>
                      <a:cubicBezTo>
                        <a:pt x="32" y="3"/>
                        <a:pt x="29" y="0"/>
                        <a:pt x="26" y="0"/>
                      </a:cubicBezTo>
                      <a:cubicBezTo>
                        <a:pt x="23" y="0"/>
                        <a:pt x="21" y="3"/>
                        <a:pt x="21" y="5"/>
                      </a:cubicBezTo>
                      <a:cubicBezTo>
                        <a:pt x="21" y="5"/>
                        <a:pt x="23" y="39"/>
                        <a:pt x="23" y="43"/>
                      </a:cubicBezTo>
                      <a:cubicBezTo>
                        <a:pt x="23" y="47"/>
                        <a:pt x="12" y="47"/>
                        <a:pt x="12" y="43"/>
                      </a:cubicBezTo>
                      <a:cubicBezTo>
                        <a:pt x="12" y="39"/>
                        <a:pt x="15" y="5"/>
                        <a:pt x="15" y="5"/>
                      </a:cubicBezTo>
                      <a:cubicBezTo>
                        <a:pt x="15" y="3"/>
                        <a:pt x="13" y="0"/>
                        <a:pt x="9" y="0"/>
                      </a:cubicBezTo>
                      <a:cubicBezTo>
                        <a:pt x="6" y="0"/>
                        <a:pt x="4" y="3"/>
                        <a:pt x="4" y="5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10" y="216"/>
                        <a:pt x="22" y="216"/>
                      </a:cubicBezTo>
                      <a:cubicBezTo>
                        <a:pt x="146" y="216"/>
                        <a:pt x="146" y="216"/>
                        <a:pt x="146" y="216"/>
                      </a:cubicBezTo>
                      <a:cubicBezTo>
                        <a:pt x="158" y="216"/>
                        <a:pt x="167" y="203"/>
                        <a:pt x="167" y="187"/>
                      </a:cubicBezTo>
                      <a:lnTo>
                        <a:pt x="167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Freeform 459">
                  <a:extLst>
                    <a:ext uri="{FF2B5EF4-FFF2-40B4-BE49-F238E27FC236}">
                      <a16:creationId xmlns:a16="http://schemas.microsoft.com/office/drawing/2014/main" id="{5F87C0E0-2A46-4D03-9F6E-3930D79C4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3738" y="3375025"/>
                  <a:ext cx="633413" cy="822325"/>
                </a:xfrm>
                <a:custGeom>
                  <a:avLst/>
                  <a:gdLst>
                    <a:gd name="T0" fmla="*/ 164 w 168"/>
                    <a:gd name="T1" fmla="*/ 5 h 217"/>
                    <a:gd name="T2" fmla="*/ 153 w 168"/>
                    <a:gd name="T3" fmla="*/ 5 h 217"/>
                    <a:gd name="T4" fmla="*/ 155 w 168"/>
                    <a:gd name="T5" fmla="*/ 43 h 217"/>
                    <a:gd name="T6" fmla="*/ 145 w 168"/>
                    <a:gd name="T7" fmla="*/ 43 h 217"/>
                    <a:gd name="T8" fmla="*/ 146 w 168"/>
                    <a:gd name="T9" fmla="*/ 5 h 217"/>
                    <a:gd name="T10" fmla="*/ 134 w 168"/>
                    <a:gd name="T11" fmla="*/ 5 h 217"/>
                    <a:gd name="T12" fmla="*/ 125 w 168"/>
                    <a:gd name="T13" fmla="*/ 45 h 217"/>
                    <a:gd name="T14" fmla="*/ 120 w 168"/>
                    <a:gd name="T15" fmla="*/ 5 h 217"/>
                    <a:gd name="T16" fmla="*/ 108 w 168"/>
                    <a:gd name="T17" fmla="*/ 5 h 217"/>
                    <a:gd name="T18" fmla="*/ 106 w 168"/>
                    <a:gd name="T19" fmla="*/ 46 h 217"/>
                    <a:gd name="T20" fmla="*/ 102 w 168"/>
                    <a:gd name="T21" fmla="*/ 5 h 217"/>
                    <a:gd name="T22" fmla="*/ 90 w 168"/>
                    <a:gd name="T23" fmla="*/ 5 h 217"/>
                    <a:gd name="T24" fmla="*/ 87 w 168"/>
                    <a:gd name="T25" fmla="*/ 45 h 217"/>
                    <a:gd name="T26" fmla="*/ 80 w 168"/>
                    <a:gd name="T27" fmla="*/ 23 h 217"/>
                    <a:gd name="T28" fmla="*/ 76 w 168"/>
                    <a:gd name="T29" fmla="*/ 0 h 217"/>
                    <a:gd name="T30" fmla="*/ 67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3 w 168"/>
                    <a:gd name="T37" fmla="*/ 23 h 217"/>
                    <a:gd name="T38" fmla="*/ 36 w 168"/>
                    <a:gd name="T39" fmla="*/ 45 h 217"/>
                    <a:gd name="T40" fmla="*/ 32 w 168"/>
                    <a:gd name="T41" fmla="*/ 5 h 217"/>
                    <a:gd name="T42" fmla="*/ 20 w 168"/>
                    <a:gd name="T43" fmla="*/ 5 h 217"/>
                    <a:gd name="T44" fmla="*/ 17 w 168"/>
                    <a:gd name="T45" fmla="*/ 46 h 217"/>
                    <a:gd name="T46" fmla="*/ 16 w 168"/>
                    <a:gd name="T47" fmla="*/ 5 h 217"/>
                    <a:gd name="T48" fmla="*/ 3 w 168"/>
                    <a:gd name="T49" fmla="*/ 5 h 217"/>
                    <a:gd name="T50" fmla="*/ 0 w 168"/>
                    <a:gd name="T51" fmla="*/ 187 h 217"/>
                    <a:gd name="T52" fmla="*/ 161 w 168"/>
                    <a:gd name="T53" fmla="*/ 208 h 217"/>
                    <a:gd name="T54" fmla="*/ 167 w 168"/>
                    <a:gd name="T55" fmla="*/ 44 h 217"/>
                    <a:gd name="T56" fmla="*/ 146 w 168"/>
                    <a:gd name="T57" fmla="*/ 216 h 217"/>
                    <a:gd name="T58" fmla="*/ 1 w 168"/>
                    <a:gd name="T59" fmla="*/ 43 h 217"/>
                    <a:gd name="T60" fmla="*/ 9 w 168"/>
                    <a:gd name="T61" fmla="*/ 1 h 217"/>
                    <a:gd name="T62" fmla="*/ 15 w 168"/>
                    <a:gd name="T63" fmla="*/ 5 h 217"/>
                    <a:gd name="T64" fmla="*/ 21 w 168"/>
                    <a:gd name="T65" fmla="*/ 46 h 217"/>
                    <a:gd name="T66" fmla="*/ 21 w 168"/>
                    <a:gd name="T67" fmla="*/ 5 h 217"/>
                    <a:gd name="T68" fmla="*/ 32 w 168"/>
                    <a:gd name="T69" fmla="*/ 5 h 217"/>
                    <a:gd name="T70" fmla="*/ 36 w 168"/>
                    <a:gd name="T71" fmla="*/ 46 h 217"/>
                    <a:gd name="T72" fmla="*/ 43 w 168"/>
                    <a:gd name="T73" fmla="*/ 5 h 217"/>
                    <a:gd name="T74" fmla="*/ 48 w 168"/>
                    <a:gd name="T75" fmla="*/ 1 h 217"/>
                    <a:gd name="T76" fmla="*/ 53 w 168"/>
                    <a:gd name="T77" fmla="*/ 5 h 217"/>
                    <a:gd name="T78" fmla="*/ 62 w 168"/>
                    <a:gd name="T79" fmla="*/ 47 h 217"/>
                    <a:gd name="T80" fmla="*/ 70 w 168"/>
                    <a:gd name="T81" fmla="*/ 5 h 217"/>
                    <a:gd name="T82" fmla="*/ 76 w 168"/>
                    <a:gd name="T83" fmla="*/ 1 h 217"/>
                    <a:gd name="T84" fmla="*/ 81 w 168"/>
                    <a:gd name="T85" fmla="*/ 5 h 217"/>
                    <a:gd name="T86" fmla="*/ 88 w 168"/>
                    <a:gd name="T87" fmla="*/ 46 h 217"/>
                    <a:gd name="T88" fmla="*/ 91 w 168"/>
                    <a:gd name="T89" fmla="*/ 5 h 217"/>
                    <a:gd name="T90" fmla="*/ 101 w 168"/>
                    <a:gd name="T91" fmla="*/ 5 h 217"/>
                    <a:gd name="T92" fmla="*/ 102 w 168"/>
                    <a:gd name="T93" fmla="*/ 46 h 217"/>
                    <a:gd name="T94" fmla="*/ 109 w 168"/>
                    <a:gd name="T95" fmla="*/ 5 h 217"/>
                    <a:gd name="T96" fmla="*/ 114 w 168"/>
                    <a:gd name="T97" fmla="*/ 1 h 217"/>
                    <a:gd name="T98" fmla="*/ 119 w 168"/>
                    <a:gd name="T99" fmla="*/ 5 h 217"/>
                    <a:gd name="T100" fmla="*/ 128 w 168"/>
                    <a:gd name="T101" fmla="*/ 47 h 217"/>
                    <a:gd name="T102" fmla="*/ 135 w 168"/>
                    <a:gd name="T103" fmla="*/ 5 h 217"/>
                    <a:gd name="T104" fmla="*/ 144 w 168"/>
                    <a:gd name="T105" fmla="*/ 2 h 217"/>
                    <a:gd name="T106" fmla="*/ 144 w 168"/>
                    <a:gd name="T107" fmla="*/ 43 h 217"/>
                    <a:gd name="T108" fmla="*/ 156 w 168"/>
                    <a:gd name="T109" fmla="*/ 43 h 217"/>
                    <a:gd name="T110" fmla="*/ 153 w 168"/>
                    <a:gd name="T111" fmla="*/ 5 h 217"/>
                    <a:gd name="T112" fmla="*/ 164 w 168"/>
                    <a:gd name="T113" fmla="*/ 5 h 217"/>
                    <a:gd name="T114" fmla="*/ 167 w 168"/>
                    <a:gd name="T115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8" h="217">
                      <a:moveTo>
                        <a:pt x="167" y="44"/>
                      </a:move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2" y="0"/>
                        <a:pt x="159" y="0"/>
                      </a:cubicBezTo>
                      <a:cubicBezTo>
                        <a:pt x="155" y="0"/>
                        <a:pt x="153" y="2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14"/>
                        <a:pt x="154" y="23"/>
                      </a:cubicBezTo>
                      <a:cubicBezTo>
                        <a:pt x="154" y="32"/>
                        <a:pt x="155" y="41"/>
                        <a:pt x="155" y="43"/>
                      </a:cubicBezTo>
                      <a:cubicBezTo>
                        <a:pt x="155" y="43"/>
                        <a:pt x="155" y="43"/>
                        <a:pt x="155" y="43"/>
                      </a:cubicBezTo>
                      <a:cubicBezTo>
                        <a:pt x="155" y="44"/>
                        <a:pt x="155" y="45"/>
                        <a:pt x="154" y="45"/>
                      </a:cubicBezTo>
                      <a:cubicBezTo>
                        <a:pt x="153" y="46"/>
                        <a:pt x="151" y="46"/>
                        <a:pt x="150" y="46"/>
                      </a:cubicBezTo>
                      <a:cubicBezTo>
                        <a:pt x="149" y="46"/>
                        <a:pt x="148" y="46"/>
                        <a:pt x="147" y="45"/>
                      </a:cubicBezTo>
                      <a:cubicBezTo>
                        <a:pt x="146" y="45"/>
                        <a:pt x="145" y="44"/>
                        <a:pt x="145" y="43"/>
                      </a:cubicBezTo>
                      <a:cubicBezTo>
                        <a:pt x="145" y="42"/>
                        <a:pt x="145" y="32"/>
                        <a:pt x="146" y="23"/>
                      </a:cubicBezTo>
                      <a:cubicBezTo>
                        <a:pt x="146" y="14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2"/>
                        <a:pt x="143" y="0"/>
                        <a:pt x="140" y="0"/>
                      </a:cubicBezTo>
                      <a:cubicBezTo>
                        <a:pt x="137" y="0"/>
                        <a:pt x="134" y="2"/>
                        <a:pt x="134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4"/>
                        <a:pt x="132" y="45"/>
                        <a:pt x="132" y="45"/>
                      </a:cubicBezTo>
                      <a:cubicBezTo>
                        <a:pt x="131" y="46"/>
                        <a:pt x="129" y="46"/>
                        <a:pt x="128" y="46"/>
                      </a:cubicBezTo>
                      <a:cubicBezTo>
                        <a:pt x="127" y="46"/>
                        <a:pt x="126" y="46"/>
                        <a:pt x="125" y="45"/>
                      </a:cubicBezTo>
                      <a:cubicBezTo>
                        <a:pt x="124" y="45"/>
                        <a:pt x="123" y="44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2"/>
                        <a:pt x="117" y="0"/>
                        <a:pt x="114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9" y="14"/>
                        <a:pt x="109" y="23"/>
                      </a:cubicBezTo>
                      <a:cubicBezTo>
                        <a:pt x="110" y="32"/>
                        <a:pt x="111" y="41"/>
                        <a:pt x="111" y="43"/>
                      </a:cubicBezTo>
                      <a:cubicBezTo>
                        <a:pt x="111" y="44"/>
                        <a:pt x="110" y="45"/>
                        <a:pt x="109" y="45"/>
                      </a:cubicBezTo>
                      <a:cubicBezTo>
                        <a:pt x="109" y="46"/>
                        <a:pt x="107" y="46"/>
                        <a:pt x="106" y="46"/>
                      </a:cubicBezTo>
                      <a:cubicBezTo>
                        <a:pt x="105" y="46"/>
                        <a:pt x="103" y="46"/>
                        <a:pt x="102" y="45"/>
                      </a:cubicBezTo>
                      <a:cubicBezTo>
                        <a:pt x="102" y="45"/>
                        <a:pt x="101" y="44"/>
                        <a:pt x="101" y="43"/>
                      </a:cubicBezTo>
                      <a:cubicBezTo>
                        <a:pt x="101" y="41"/>
                        <a:pt x="101" y="32"/>
                        <a:pt x="102" y="23"/>
                      </a:cubicBezTo>
                      <a:cubicBezTo>
                        <a:pt x="102" y="14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2"/>
                        <a:pt x="99" y="0"/>
                        <a:pt x="96" y="0"/>
                      </a:cubicBezTo>
                      <a:cubicBezTo>
                        <a:pt x="93" y="0"/>
                        <a:pt x="90" y="2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4"/>
                        <a:pt x="88" y="45"/>
                        <a:pt x="87" y="45"/>
                      </a:cubicBezTo>
                      <a:cubicBezTo>
                        <a:pt x="86" y="46"/>
                        <a:pt x="85" y="46"/>
                        <a:pt x="84" y="46"/>
                      </a:cubicBezTo>
                      <a:cubicBezTo>
                        <a:pt x="83" y="46"/>
                        <a:pt x="81" y="46"/>
                        <a:pt x="80" y="45"/>
                      </a:cubicBezTo>
                      <a:cubicBezTo>
                        <a:pt x="79" y="45"/>
                        <a:pt x="79" y="44"/>
                        <a:pt x="79" y="43"/>
                      </a:cubicBezTo>
                      <a:cubicBezTo>
                        <a:pt x="79" y="41"/>
                        <a:pt x="80" y="32"/>
                        <a:pt x="80" y="23"/>
                      </a:cubicBezTo>
                      <a:cubicBezTo>
                        <a:pt x="81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79" y="0"/>
                        <a:pt x="76" y="0"/>
                      </a:cubicBezTo>
                      <a:cubicBezTo>
                        <a:pt x="72" y="0"/>
                        <a:pt x="69" y="2"/>
                        <a:pt x="69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5"/>
                        <a:pt x="67" y="39"/>
                        <a:pt x="67" y="43"/>
                      </a:cubicBezTo>
                      <a:cubicBezTo>
                        <a:pt x="67" y="44"/>
                        <a:pt x="66" y="45"/>
                        <a:pt x="65" y="45"/>
                      </a:cubicBezTo>
                      <a:cubicBezTo>
                        <a:pt x="64" y="46"/>
                        <a:pt x="63" y="46"/>
                        <a:pt x="62" y="46"/>
                      </a:cubicBezTo>
                      <a:cubicBezTo>
                        <a:pt x="60" y="46"/>
                        <a:pt x="59" y="46"/>
                        <a:pt x="58" y="45"/>
                      </a:cubicBezTo>
                      <a:cubicBezTo>
                        <a:pt x="57" y="45"/>
                        <a:pt x="57" y="44"/>
                        <a:pt x="57" y="43"/>
                      </a:cubicBezTo>
                      <a:cubicBezTo>
                        <a:pt x="57" y="39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1" y="0"/>
                        <a:pt x="48" y="0"/>
                      </a:cubicBezTo>
                      <a:cubicBezTo>
                        <a:pt x="45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14"/>
                        <a:pt x="43" y="23"/>
                      </a:cubicBezTo>
                      <a:cubicBezTo>
                        <a:pt x="44" y="32"/>
                        <a:pt x="45" y="41"/>
                        <a:pt x="45" y="43"/>
                      </a:cubicBezTo>
                      <a:cubicBezTo>
                        <a:pt x="45" y="44"/>
                        <a:pt x="44" y="45"/>
                        <a:pt x="43" y="45"/>
                      </a:cubicBezTo>
                      <a:cubicBezTo>
                        <a:pt x="42" y="46"/>
                        <a:pt x="41" y="46"/>
                        <a:pt x="40" y="46"/>
                      </a:cubicBezTo>
                      <a:cubicBezTo>
                        <a:pt x="38" y="46"/>
                        <a:pt x="37" y="46"/>
                        <a:pt x="36" y="45"/>
                      </a:cubicBezTo>
                      <a:cubicBezTo>
                        <a:pt x="35" y="45"/>
                        <a:pt x="35" y="44"/>
                        <a:pt x="35" y="43"/>
                      </a:cubicBezTo>
                      <a:cubicBezTo>
                        <a:pt x="35" y="39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2"/>
                        <a:pt x="30" y="0"/>
                        <a:pt x="26" y="0"/>
                      </a:cubicBezTo>
                      <a:cubicBezTo>
                        <a:pt x="23" y="0"/>
                        <a:pt x="20" y="2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1" y="14"/>
                        <a:pt x="21" y="23"/>
                      </a:cubicBezTo>
                      <a:cubicBezTo>
                        <a:pt x="22" y="32"/>
                        <a:pt x="22" y="41"/>
                        <a:pt x="22" y="43"/>
                      </a:cubicBezTo>
                      <a:cubicBezTo>
                        <a:pt x="22" y="44"/>
                        <a:pt x="22" y="45"/>
                        <a:pt x="21" y="45"/>
                      </a:cubicBezTo>
                      <a:cubicBezTo>
                        <a:pt x="20" y="46"/>
                        <a:pt x="19" y="46"/>
                        <a:pt x="17" y="46"/>
                      </a:cubicBezTo>
                      <a:cubicBezTo>
                        <a:pt x="16" y="46"/>
                        <a:pt x="15" y="46"/>
                        <a:pt x="14" y="45"/>
                      </a:cubicBezTo>
                      <a:cubicBezTo>
                        <a:pt x="13" y="45"/>
                        <a:pt x="13" y="44"/>
                        <a:pt x="13" y="43"/>
                      </a:cubicBezTo>
                      <a:cubicBezTo>
                        <a:pt x="13" y="41"/>
                        <a:pt x="13" y="32"/>
                        <a:pt x="14" y="23"/>
                      </a:cubicBezTo>
                      <a:cubicBezTo>
                        <a:pt x="15" y="1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2"/>
                        <a:pt x="13" y="0"/>
                        <a:pt x="9" y="0"/>
                      </a:cubicBezTo>
                      <a:cubicBezTo>
                        <a:pt x="6" y="0"/>
                        <a:pt x="3" y="2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2" y="203"/>
                        <a:pt x="6" y="208"/>
                      </a:cubicBezTo>
                      <a:cubicBezTo>
                        <a:pt x="10" y="213"/>
                        <a:pt x="16" y="217"/>
                        <a:pt x="22" y="217"/>
                      </a:cubicBezTo>
                      <a:cubicBezTo>
                        <a:pt x="146" y="217"/>
                        <a:pt x="146" y="217"/>
                        <a:pt x="146" y="217"/>
                      </a:cubicBezTo>
                      <a:cubicBezTo>
                        <a:pt x="152" y="217"/>
                        <a:pt x="157" y="213"/>
                        <a:pt x="161" y="208"/>
                      </a:cubicBezTo>
                      <a:cubicBezTo>
                        <a:pt x="165" y="203"/>
                        <a:pt x="168" y="196"/>
                        <a:pt x="168" y="187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187"/>
                        <a:pt x="167" y="187"/>
                        <a:pt x="167" y="187"/>
                      </a:cubicBezTo>
                      <a:cubicBezTo>
                        <a:pt x="167" y="195"/>
                        <a:pt x="165" y="203"/>
                        <a:pt x="161" y="208"/>
                      </a:cubicBezTo>
                      <a:cubicBezTo>
                        <a:pt x="157" y="213"/>
                        <a:pt x="151" y="216"/>
                        <a:pt x="146" y="216"/>
                      </a:cubicBezTo>
                      <a:cubicBezTo>
                        <a:pt x="22" y="216"/>
                        <a:pt x="22" y="216"/>
                        <a:pt x="22" y="216"/>
                      </a:cubicBezTo>
                      <a:cubicBezTo>
                        <a:pt x="16" y="216"/>
                        <a:pt x="11" y="213"/>
                        <a:pt x="7" y="208"/>
                      </a:cubicBezTo>
                      <a:cubicBezTo>
                        <a:pt x="3" y="203"/>
                        <a:pt x="1" y="195"/>
                        <a:pt x="1" y="187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1" y="1"/>
                        <a:pt x="12" y="1"/>
                        <a:pt x="13" y="2"/>
                      </a:cubicBezTo>
                      <a:cubicBezTo>
                        <a:pt x="14" y="3"/>
                        <a:pt x="15" y="4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3" y="45"/>
                        <a:pt x="14" y="46"/>
                      </a:cubicBezTo>
                      <a:cubicBezTo>
                        <a:pt x="15" y="46"/>
                        <a:pt x="16" y="47"/>
                        <a:pt x="17" y="47"/>
                      </a:cubicBezTo>
                      <a:cubicBezTo>
                        <a:pt x="19" y="47"/>
                        <a:pt x="20" y="46"/>
                        <a:pt x="21" y="46"/>
                      </a:cubicBezTo>
                      <a:cubicBezTo>
                        <a:pt x="22" y="45"/>
                        <a:pt x="23" y="44"/>
                        <a:pt x="23" y="43"/>
                      </a:cubicBezTo>
                      <a:cubicBezTo>
                        <a:pt x="23" y="39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2" y="3"/>
                        <a:pt x="22" y="2"/>
                      </a:cubicBezTo>
                      <a:cubicBezTo>
                        <a:pt x="23" y="1"/>
                        <a:pt x="25" y="1"/>
                        <a:pt x="26" y="1"/>
                      </a:cubicBezTo>
                      <a:cubicBezTo>
                        <a:pt x="29" y="1"/>
                        <a:pt x="32" y="3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14"/>
                        <a:pt x="33" y="23"/>
                      </a:cubicBezTo>
                      <a:cubicBezTo>
                        <a:pt x="33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8" y="47"/>
                        <a:pt x="40" y="47"/>
                      </a:cubicBezTo>
                      <a:cubicBezTo>
                        <a:pt x="41" y="47"/>
                        <a:pt x="42" y="46"/>
                        <a:pt x="43" y="46"/>
                      </a:cubicBezTo>
                      <a:cubicBezTo>
                        <a:pt x="45" y="45"/>
                        <a:pt x="45" y="44"/>
                        <a:pt x="45" y="43"/>
                      </a:cubicBezTo>
                      <a:cubicBezTo>
                        <a:pt x="45" y="39"/>
                        <a:pt x="43" y="5"/>
                        <a:pt x="43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4"/>
                        <a:pt x="43" y="3"/>
                        <a:pt x="44" y="2"/>
                      </a:cubicBezTo>
                      <a:cubicBezTo>
                        <a:pt x="45" y="1"/>
                        <a:pt x="46" y="1"/>
                        <a:pt x="48" y="1"/>
                      </a:cubicBezTo>
                      <a:cubicBezTo>
                        <a:pt x="49" y="1"/>
                        <a:pt x="51" y="1"/>
                        <a:pt x="52" y="2"/>
                      </a:cubicBezTo>
                      <a:cubicBezTo>
                        <a:pt x="53" y="3"/>
                        <a:pt x="53" y="4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14"/>
                        <a:pt x="55" y="23"/>
                      </a:cubicBezTo>
                      <a:cubicBezTo>
                        <a:pt x="55" y="32"/>
                        <a:pt x="56" y="41"/>
                        <a:pt x="56" y="43"/>
                      </a:cubicBezTo>
                      <a:cubicBezTo>
                        <a:pt x="56" y="44"/>
                        <a:pt x="57" y="45"/>
                        <a:pt x="58" y="46"/>
                      </a:cubicBezTo>
                      <a:cubicBezTo>
                        <a:pt x="59" y="46"/>
                        <a:pt x="60" y="47"/>
                        <a:pt x="62" y="47"/>
                      </a:cubicBezTo>
                      <a:cubicBezTo>
                        <a:pt x="63" y="47"/>
                        <a:pt x="64" y="46"/>
                        <a:pt x="66" y="46"/>
                      </a:cubicBezTo>
                      <a:cubicBezTo>
                        <a:pt x="67" y="45"/>
                        <a:pt x="67" y="44"/>
                        <a:pt x="67" y="43"/>
                      </a:cubicBezTo>
                      <a:cubicBezTo>
                        <a:pt x="67" y="41"/>
                        <a:pt x="68" y="32"/>
                        <a:pt x="69" y="23"/>
                      </a:cubicBezTo>
                      <a:cubicBezTo>
                        <a:pt x="70" y="14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4"/>
                        <a:pt x="71" y="3"/>
                        <a:pt x="72" y="2"/>
                      </a:cubicBezTo>
                      <a:cubicBezTo>
                        <a:pt x="73" y="1"/>
                        <a:pt x="74" y="1"/>
                        <a:pt x="76" y="1"/>
                      </a:cubicBezTo>
                      <a:cubicBezTo>
                        <a:pt x="77" y="1"/>
                        <a:pt x="78" y="1"/>
                        <a:pt x="79" y="2"/>
                      </a:cubicBezTo>
                      <a:cubicBezTo>
                        <a:pt x="80" y="3"/>
                        <a:pt x="81" y="4"/>
                        <a:pt x="81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78" y="39"/>
                        <a:pt x="78" y="43"/>
                      </a:cubicBezTo>
                      <a:cubicBezTo>
                        <a:pt x="78" y="44"/>
                        <a:pt x="79" y="45"/>
                        <a:pt x="80" y="46"/>
                      </a:cubicBezTo>
                      <a:cubicBezTo>
                        <a:pt x="81" y="46"/>
                        <a:pt x="82" y="47"/>
                        <a:pt x="84" y="47"/>
                      </a:cubicBezTo>
                      <a:cubicBezTo>
                        <a:pt x="85" y="47"/>
                        <a:pt x="87" y="46"/>
                        <a:pt x="88" y="46"/>
                      </a:cubicBezTo>
                      <a:cubicBezTo>
                        <a:pt x="89" y="45"/>
                        <a:pt x="90" y="44"/>
                        <a:pt x="90" y="43"/>
                      </a:cubicBezTo>
                      <a:cubicBezTo>
                        <a:pt x="90" y="41"/>
                        <a:pt x="90" y="32"/>
                        <a:pt x="90" y="23"/>
                      </a:cubicBezTo>
                      <a:cubicBezTo>
                        <a:pt x="90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93" y="1"/>
                        <a:pt x="96" y="1"/>
                      </a:cubicBezTo>
                      <a:cubicBezTo>
                        <a:pt x="98" y="1"/>
                        <a:pt x="99" y="1"/>
                        <a:pt x="100" y="2"/>
                      </a:cubicBezTo>
                      <a:cubicBezTo>
                        <a:pt x="101" y="3"/>
                        <a:pt x="101" y="4"/>
                        <a:pt x="101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1" y="5"/>
                        <a:pt x="100" y="39"/>
                        <a:pt x="100" y="43"/>
                      </a:cubicBezTo>
                      <a:cubicBezTo>
                        <a:pt x="100" y="44"/>
                        <a:pt x="101" y="45"/>
                        <a:pt x="102" y="46"/>
                      </a:cubicBezTo>
                      <a:cubicBezTo>
                        <a:pt x="103" y="46"/>
                        <a:pt x="105" y="47"/>
                        <a:pt x="106" y="47"/>
                      </a:cubicBezTo>
                      <a:cubicBezTo>
                        <a:pt x="107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09" y="3"/>
                        <a:pt x="110" y="2"/>
                      </a:cubicBezTo>
                      <a:cubicBezTo>
                        <a:pt x="111" y="1"/>
                        <a:pt x="113" y="1"/>
                        <a:pt x="114" y="1"/>
                      </a:cubicBezTo>
                      <a:cubicBezTo>
                        <a:pt x="116" y="1"/>
                        <a:pt x="117" y="1"/>
                        <a:pt x="118" y="2"/>
                      </a:cubicBezTo>
                      <a:cubicBezTo>
                        <a:pt x="119" y="3"/>
                        <a:pt x="119" y="4"/>
                        <a:pt x="119" y="5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9" y="5"/>
                        <a:pt x="120" y="14"/>
                        <a:pt x="121" y="23"/>
                      </a:cubicBezTo>
                      <a:cubicBezTo>
                        <a:pt x="122" y="32"/>
                        <a:pt x="122" y="41"/>
                        <a:pt x="122" y="43"/>
                      </a:cubicBezTo>
                      <a:cubicBezTo>
                        <a:pt x="122" y="44"/>
                        <a:pt x="123" y="45"/>
                        <a:pt x="124" y="46"/>
                      </a:cubicBezTo>
                      <a:cubicBezTo>
                        <a:pt x="125" y="46"/>
                        <a:pt x="127" y="47"/>
                        <a:pt x="128" y="47"/>
                      </a:cubicBezTo>
                      <a:cubicBezTo>
                        <a:pt x="129" y="47"/>
                        <a:pt x="131" y="46"/>
                        <a:pt x="132" y="46"/>
                      </a:cubicBezTo>
                      <a:cubicBezTo>
                        <a:pt x="133" y="45"/>
                        <a:pt x="134" y="44"/>
                        <a:pt x="134" y="43"/>
                      </a:cubicBezTo>
                      <a:cubicBezTo>
                        <a:pt x="134" y="41"/>
                        <a:pt x="134" y="32"/>
                        <a:pt x="134" y="23"/>
                      </a:cubicBezTo>
                      <a:cubicBezTo>
                        <a:pt x="134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3"/>
                        <a:pt x="137" y="1"/>
                        <a:pt x="140" y="1"/>
                      </a:cubicBezTo>
                      <a:cubicBezTo>
                        <a:pt x="142" y="1"/>
                        <a:pt x="143" y="1"/>
                        <a:pt x="144" y="2"/>
                      </a:cubicBezTo>
                      <a:cubicBezTo>
                        <a:pt x="145" y="3"/>
                        <a:pt x="145" y="4"/>
                        <a:pt x="145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5" y="5"/>
                        <a:pt x="145" y="5"/>
                        <a:pt x="145" y="5"/>
                      </a:cubicBezTo>
                      <a:cubicBezTo>
                        <a:pt x="145" y="5"/>
                        <a:pt x="144" y="41"/>
                        <a:pt x="144" y="43"/>
                      </a:cubicBezTo>
                      <a:cubicBezTo>
                        <a:pt x="144" y="44"/>
                        <a:pt x="145" y="45"/>
                        <a:pt x="146" y="46"/>
                      </a:cubicBezTo>
                      <a:cubicBezTo>
                        <a:pt x="147" y="46"/>
                        <a:pt x="149" y="47"/>
                        <a:pt x="150" y="47"/>
                      </a:cubicBezTo>
                      <a:cubicBezTo>
                        <a:pt x="152" y="47"/>
                        <a:pt x="153" y="46"/>
                        <a:pt x="154" y="46"/>
                      </a:cubicBezTo>
                      <a:cubicBezTo>
                        <a:pt x="155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4"/>
                        <a:pt x="154" y="3"/>
                        <a:pt x="155" y="2"/>
                      </a:cubicBezTo>
                      <a:cubicBezTo>
                        <a:pt x="156" y="1"/>
                        <a:pt x="157" y="1"/>
                        <a:pt x="159" y="1"/>
                      </a:cubicBezTo>
                      <a:cubicBezTo>
                        <a:pt x="160" y="1"/>
                        <a:pt x="162" y="1"/>
                        <a:pt x="163" y="2"/>
                      </a:cubicBezTo>
                      <a:cubicBezTo>
                        <a:pt x="163" y="3"/>
                        <a:pt x="164" y="4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Oval 460">
                  <a:extLst>
                    <a:ext uri="{FF2B5EF4-FFF2-40B4-BE49-F238E27FC236}">
                      <a16:creationId xmlns:a16="http://schemas.microsoft.com/office/drawing/2014/main" id="{D23C63F3-D853-4932-88DB-B6C7788A9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0588" y="3883025"/>
                  <a:ext cx="241300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Freeform 461">
                  <a:extLst>
                    <a:ext uri="{FF2B5EF4-FFF2-40B4-BE49-F238E27FC236}">
                      <a16:creationId xmlns:a16="http://schemas.microsoft.com/office/drawing/2014/main" id="{67FF15D4-BBD9-4DEC-B057-32F38BD08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6" y="3883025"/>
                  <a:ext cx="246063" cy="242888"/>
                </a:xfrm>
                <a:custGeom>
                  <a:avLst/>
                  <a:gdLst>
                    <a:gd name="T0" fmla="*/ 1 w 65"/>
                    <a:gd name="T1" fmla="*/ 32 h 64"/>
                    <a:gd name="T2" fmla="*/ 0 w 65"/>
                    <a:gd name="T3" fmla="*/ 32 h 64"/>
                    <a:gd name="T4" fmla="*/ 10 w 65"/>
                    <a:gd name="T5" fmla="*/ 55 h 64"/>
                    <a:gd name="T6" fmla="*/ 33 w 65"/>
                    <a:gd name="T7" fmla="*/ 64 h 64"/>
                    <a:gd name="T8" fmla="*/ 56 w 65"/>
                    <a:gd name="T9" fmla="*/ 55 h 64"/>
                    <a:gd name="T10" fmla="*/ 65 w 65"/>
                    <a:gd name="T11" fmla="*/ 32 h 64"/>
                    <a:gd name="T12" fmla="*/ 56 w 65"/>
                    <a:gd name="T13" fmla="*/ 9 h 64"/>
                    <a:gd name="T14" fmla="*/ 33 w 65"/>
                    <a:gd name="T15" fmla="*/ 0 h 64"/>
                    <a:gd name="T16" fmla="*/ 10 w 65"/>
                    <a:gd name="T17" fmla="*/ 9 h 64"/>
                    <a:gd name="T18" fmla="*/ 0 w 65"/>
                    <a:gd name="T19" fmla="*/ 32 h 64"/>
                    <a:gd name="T20" fmla="*/ 1 w 65"/>
                    <a:gd name="T21" fmla="*/ 32 h 64"/>
                    <a:gd name="T22" fmla="*/ 1 w 65"/>
                    <a:gd name="T23" fmla="*/ 32 h 64"/>
                    <a:gd name="T24" fmla="*/ 11 w 65"/>
                    <a:gd name="T25" fmla="*/ 10 h 64"/>
                    <a:gd name="T26" fmla="*/ 33 w 65"/>
                    <a:gd name="T27" fmla="*/ 1 h 64"/>
                    <a:gd name="T28" fmla="*/ 55 w 65"/>
                    <a:gd name="T29" fmla="*/ 10 h 64"/>
                    <a:gd name="T30" fmla="*/ 64 w 65"/>
                    <a:gd name="T31" fmla="*/ 32 h 64"/>
                    <a:gd name="T32" fmla="*/ 55 w 65"/>
                    <a:gd name="T33" fmla="*/ 54 h 64"/>
                    <a:gd name="T34" fmla="*/ 33 w 65"/>
                    <a:gd name="T35" fmla="*/ 63 h 64"/>
                    <a:gd name="T36" fmla="*/ 11 w 65"/>
                    <a:gd name="T37" fmla="*/ 54 h 64"/>
                    <a:gd name="T38" fmla="*/ 1 w 65"/>
                    <a:gd name="T39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5" h="64">
                      <a:moveTo>
                        <a:pt x="1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4" y="49"/>
                        <a:pt x="10" y="55"/>
                      </a:cubicBezTo>
                      <a:cubicBezTo>
                        <a:pt x="16" y="60"/>
                        <a:pt x="24" y="64"/>
                        <a:pt x="33" y="64"/>
                      </a:cubicBezTo>
                      <a:cubicBezTo>
                        <a:pt x="42" y="64"/>
                        <a:pt x="50" y="60"/>
                        <a:pt x="56" y="55"/>
                      </a:cubicBezTo>
                      <a:cubicBezTo>
                        <a:pt x="62" y="49"/>
                        <a:pt x="65" y="41"/>
                        <a:pt x="65" y="32"/>
                      </a:cubicBezTo>
                      <a:cubicBezTo>
                        <a:pt x="65" y="23"/>
                        <a:pt x="62" y="15"/>
                        <a:pt x="56" y="9"/>
                      </a:cubicBezTo>
                      <a:cubicBezTo>
                        <a:pt x="50" y="4"/>
                        <a:pt x="42" y="0"/>
                        <a:pt x="33" y="0"/>
                      </a:cubicBezTo>
                      <a:cubicBezTo>
                        <a:pt x="24" y="0"/>
                        <a:pt x="16" y="4"/>
                        <a:pt x="10" y="9"/>
                      </a:cubicBezTo>
                      <a:cubicBezTo>
                        <a:pt x="4" y="15"/>
                        <a:pt x="0" y="23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5" y="16"/>
                        <a:pt x="11" y="10"/>
                      </a:cubicBezTo>
                      <a:cubicBezTo>
                        <a:pt x="16" y="4"/>
                        <a:pt x="24" y="1"/>
                        <a:pt x="33" y="1"/>
                      </a:cubicBezTo>
                      <a:cubicBezTo>
                        <a:pt x="42" y="1"/>
                        <a:pt x="49" y="4"/>
                        <a:pt x="55" y="10"/>
                      </a:cubicBezTo>
                      <a:cubicBezTo>
                        <a:pt x="61" y="16"/>
                        <a:pt x="64" y="23"/>
                        <a:pt x="64" y="32"/>
                      </a:cubicBezTo>
                      <a:cubicBezTo>
                        <a:pt x="64" y="41"/>
                        <a:pt x="61" y="48"/>
                        <a:pt x="55" y="54"/>
                      </a:cubicBezTo>
                      <a:cubicBezTo>
                        <a:pt x="49" y="60"/>
                        <a:pt x="42" y="63"/>
                        <a:pt x="33" y="63"/>
                      </a:cubicBezTo>
                      <a:cubicBezTo>
                        <a:pt x="24" y="63"/>
                        <a:pt x="16" y="60"/>
                        <a:pt x="11" y="54"/>
                      </a:cubicBezTo>
                      <a:cubicBezTo>
                        <a:pt x="5" y="48"/>
                        <a:pt x="1" y="41"/>
                        <a:pt x="1" y="32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" name="Freeform 462">
                  <a:extLst>
                    <a:ext uri="{FF2B5EF4-FFF2-40B4-BE49-F238E27FC236}">
                      <a16:creationId xmlns:a16="http://schemas.microsoft.com/office/drawing/2014/main" id="{04236480-FCEA-4EE8-B5D1-2E3D57B11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1913" y="3375025"/>
                  <a:ext cx="630238" cy="819150"/>
                </a:xfrm>
                <a:custGeom>
                  <a:avLst/>
                  <a:gdLst>
                    <a:gd name="T0" fmla="*/ 167 w 167"/>
                    <a:gd name="T1" fmla="*/ 44 h 216"/>
                    <a:gd name="T2" fmla="*/ 164 w 167"/>
                    <a:gd name="T3" fmla="*/ 5 h 216"/>
                    <a:gd name="T4" fmla="*/ 158 w 167"/>
                    <a:gd name="T5" fmla="*/ 0 h 216"/>
                    <a:gd name="T6" fmla="*/ 152 w 167"/>
                    <a:gd name="T7" fmla="*/ 5 h 216"/>
                    <a:gd name="T8" fmla="*/ 155 w 167"/>
                    <a:gd name="T9" fmla="*/ 43 h 216"/>
                    <a:gd name="T10" fmla="*/ 144 w 167"/>
                    <a:gd name="T11" fmla="*/ 43 h 216"/>
                    <a:gd name="T12" fmla="*/ 145 w 167"/>
                    <a:gd name="T13" fmla="*/ 5 h 216"/>
                    <a:gd name="T14" fmla="*/ 139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2 w 167"/>
                    <a:gd name="T21" fmla="*/ 43 h 216"/>
                    <a:gd name="T22" fmla="*/ 119 w 167"/>
                    <a:gd name="T23" fmla="*/ 5 h 216"/>
                    <a:gd name="T24" fmla="*/ 113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0 w 167"/>
                    <a:gd name="T31" fmla="*/ 43 h 216"/>
                    <a:gd name="T32" fmla="*/ 101 w 167"/>
                    <a:gd name="T33" fmla="*/ 5 h 216"/>
                    <a:gd name="T34" fmla="*/ 96 w 167"/>
                    <a:gd name="T35" fmla="*/ 0 h 216"/>
                    <a:gd name="T36" fmla="*/ 90 w 167"/>
                    <a:gd name="T37" fmla="*/ 5 h 216"/>
                    <a:gd name="T38" fmla="*/ 89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5 w 167"/>
                    <a:gd name="T45" fmla="*/ 0 h 216"/>
                    <a:gd name="T46" fmla="*/ 69 w 167"/>
                    <a:gd name="T47" fmla="*/ 5 h 216"/>
                    <a:gd name="T48" fmla="*/ 66 w 167"/>
                    <a:gd name="T49" fmla="*/ 43 h 216"/>
                    <a:gd name="T50" fmla="*/ 56 w 167"/>
                    <a:gd name="T51" fmla="*/ 43 h 216"/>
                    <a:gd name="T52" fmla="*/ 53 w 167"/>
                    <a:gd name="T53" fmla="*/ 5 h 216"/>
                    <a:gd name="T54" fmla="*/ 47 w 167"/>
                    <a:gd name="T55" fmla="*/ 0 h 216"/>
                    <a:gd name="T56" fmla="*/ 42 w 167"/>
                    <a:gd name="T57" fmla="*/ 5 h 216"/>
                    <a:gd name="T58" fmla="*/ 44 w 167"/>
                    <a:gd name="T59" fmla="*/ 43 h 216"/>
                    <a:gd name="T60" fmla="*/ 34 w 167"/>
                    <a:gd name="T61" fmla="*/ 43 h 216"/>
                    <a:gd name="T62" fmla="*/ 31 w 167"/>
                    <a:gd name="T63" fmla="*/ 5 h 216"/>
                    <a:gd name="T64" fmla="*/ 26 w 167"/>
                    <a:gd name="T65" fmla="*/ 0 h 216"/>
                    <a:gd name="T66" fmla="*/ 20 w 167"/>
                    <a:gd name="T67" fmla="*/ 5 h 216"/>
                    <a:gd name="T68" fmla="*/ 22 w 167"/>
                    <a:gd name="T69" fmla="*/ 43 h 216"/>
                    <a:gd name="T70" fmla="*/ 12 w 167"/>
                    <a:gd name="T71" fmla="*/ 43 h 216"/>
                    <a:gd name="T72" fmla="*/ 15 w 167"/>
                    <a:gd name="T73" fmla="*/ 5 h 216"/>
                    <a:gd name="T74" fmla="*/ 9 w 167"/>
                    <a:gd name="T75" fmla="*/ 0 h 216"/>
                    <a:gd name="T76" fmla="*/ 3 w 167"/>
                    <a:gd name="T77" fmla="*/ 5 h 216"/>
                    <a:gd name="T78" fmla="*/ 0 w 167"/>
                    <a:gd name="T79" fmla="*/ 43 h 216"/>
                    <a:gd name="T80" fmla="*/ 0 w 167"/>
                    <a:gd name="T81" fmla="*/ 187 h 216"/>
                    <a:gd name="T82" fmla="*/ 21 w 167"/>
                    <a:gd name="T83" fmla="*/ 216 h 216"/>
                    <a:gd name="T84" fmla="*/ 145 w 167"/>
                    <a:gd name="T85" fmla="*/ 216 h 216"/>
                    <a:gd name="T86" fmla="*/ 167 w 167"/>
                    <a:gd name="T87" fmla="*/ 187 h 216"/>
                    <a:gd name="T88" fmla="*/ 167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7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1" y="0"/>
                        <a:pt x="158" y="0"/>
                      </a:cubicBezTo>
                      <a:cubicBezTo>
                        <a:pt x="155" y="0"/>
                        <a:pt x="152" y="3"/>
                        <a:pt x="152" y="5"/>
                      </a:cubicBezTo>
                      <a:cubicBezTo>
                        <a:pt x="152" y="5"/>
                        <a:pt x="155" y="40"/>
                        <a:pt x="155" y="43"/>
                      </a:cubicBezTo>
                      <a:cubicBezTo>
                        <a:pt x="155" y="47"/>
                        <a:pt x="144" y="47"/>
                        <a:pt x="144" y="43"/>
                      </a:cubicBezTo>
                      <a:cubicBezTo>
                        <a:pt x="144" y="41"/>
                        <a:pt x="145" y="5"/>
                        <a:pt x="145" y="5"/>
                      </a:cubicBezTo>
                      <a:cubicBezTo>
                        <a:pt x="145" y="3"/>
                        <a:pt x="143" y="0"/>
                        <a:pt x="139" y="0"/>
                      </a:cubicBezTo>
                      <a:cubicBezTo>
                        <a:pt x="136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2" y="47"/>
                        <a:pt x="122" y="43"/>
                      </a:cubicBezTo>
                      <a:cubicBezTo>
                        <a:pt x="122" y="39"/>
                        <a:pt x="119" y="5"/>
                        <a:pt x="119" y="5"/>
                      </a:cubicBezTo>
                      <a:cubicBezTo>
                        <a:pt x="119" y="3"/>
                        <a:pt x="117" y="0"/>
                        <a:pt x="113" y="0"/>
                      </a:cubicBezTo>
                      <a:cubicBezTo>
                        <a:pt x="110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0" y="47"/>
                        <a:pt x="100" y="43"/>
                      </a:cubicBezTo>
                      <a:cubicBezTo>
                        <a:pt x="100" y="39"/>
                        <a:pt x="101" y="5"/>
                        <a:pt x="101" y="5"/>
                      </a:cubicBezTo>
                      <a:cubicBezTo>
                        <a:pt x="101" y="3"/>
                        <a:pt x="99" y="0"/>
                        <a:pt x="96" y="0"/>
                      </a:cubicBezTo>
                      <a:cubicBezTo>
                        <a:pt x="92" y="0"/>
                        <a:pt x="90" y="3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8" y="0"/>
                        <a:pt x="75" y="0"/>
                      </a:cubicBezTo>
                      <a:cubicBezTo>
                        <a:pt x="72" y="0"/>
                        <a:pt x="69" y="3"/>
                        <a:pt x="69" y="5"/>
                      </a:cubicBezTo>
                      <a:cubicBezTo>
                        <a:pt x="69" y="5"/>
                        <a:pt x="66" y="39"/>
                        <a:pt x="66" y="43"/>
                      </a:cubicBezTo>
                      <a:cubicBezTo>
                        <a:pt x="66" y="47"/>
                        <a:pt x="56" y="47"/>
                        <a:pt x="56" y="43"/>
                      </a:cubicBezTo>
                      <a:cubicBezTo>
                        <a:pt x="56" y="39"/>
                        <a:pt x="53" y="5"/>
                        <a:pt x="53" y="5"/>
                      </a:cubicBezTo>
                      <a:cubicBezTo>
                        <a:pt x="53" y="3"/>
                        <a:pt x="50" y="0"/>
                        <a:pt x="47" y="0"/>
                      </a:cubicBezTo>
                      <a:cubicBezTo>
                        <a:pt x="44" y="0"/>
                        <a:pt x="42" y="3"/>
                        <a:pt x="42" y="5"/>
                      </a:cubicBezTo>
                      <a:cubicBezTo>
                        <a:pt x="42" y="5"/>
                        <a:pt x="44" y="39"/>
                        <a:pt x="44" y="43"/>
                      </a:cubicBezTo>
                      <a:cubicBezTo>
                        <a:pt x="44" y="47"/>
                        <a:pt x="34" y="47"/>
                        <a:pt x="34" y="43"/>
                      </a:cubicBezTo>
                      <a:cubicBezTo>
                        <a:pt x="34" y="39"/>
                        <a:pt x="31" y="5"/>
                        <a:pt x="31" y="5"/>
                      </a:cubicBezTo>
                      <a:cubicBezTo>
                        <a:pt x="31" y="3"/>
                        <a:pt x="29" y="0"/>
                        <a:pt x="26" y="0"/>
                      </a:cubicBezTo>
                      <a:cubicBezTo>
                        <a:pt x="23" y="0"/>
                        <a:pt x="20" y="3"/>
                        <a:pt x="20" y="5"/>
                      </a:cubicBezTo>
                      <a:cubicBezTo>
                        <a:pt x="20" y="5"/>
                        <a:pt x="22" y="39"/>
                        <a:pt x="22" y="43"/>
                      </a:cubicBezTo>
                      <a:cubicBezTo>
                        <a:pt x="22" y="47"/>
                        <a:pt x="12" y="47"/>
                        <a:pt x="12" y="43"/>
                      </a:cubicBezTo>
                      <a:cubicBezTo>
                        <a:pt x="12" y="39"/>
                        <a:pt x="15" y="5"/>
                        <a:pt x="15" y="5"/>
                      </a:cubicBezTo>
                      <a:cubicBezTo>
                        <a:pt x="15" y="3"/>
                        <a:pt x="12" y="0"/>
                        <a:pt x="9" y="0"/>
                      </a:cubicBezTo>
                      <a:cubicBezTo>
                        <a:pt x="6" y="0"/>
                        <a:pt x="3" y="3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9" y="216"/>
                        <a:pt x="21" y="216"/>
                      </a:cubicBezTo>
                      <a:cubicBezTo>
                        <a:pt x="145" y="216"/>
                        <a:pt x="145" y="216"/>
                        <a:pt x="145" y="216"/>
                      </a:cubicBezTo>
                      <a:cubicBezTo>
                        <a:pt x="157" y="216"/>
                        <a:pt x="167" y="203"/>
                        <a:pt x="167" y="187"/>
                      </a:cubicBezTo>
                      <a:lnTo>
                        <a:pt x="167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Freeform 463">
                  <a:extLst>
                    <a:ext uri="{FF2B5EF4-FFF2-40B4-BE49-F238E27FC236}">
                      <a16:creationId xmlns:a16="http://schemas.microsoft.com/office/drawing/2014/main" id="{7EDFB38B-3F7B-4E65-998E-C23DCF98C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7151" y="3375025"/>
                  <a:ext cx="635000" cy="822325"/>
                </a:xfrm>
                <a:custGeom>
                  <a:avLst/>
                  <a:gdLst>
                    <a:gd name="T0" fmla="*/ 165 w 168"/>
                    <a:gd name="T1" fmla="*/ 5 h 217"/>
                    <a:gd name="T2" fmla="*/ 153 w 168"/>
                    <a:gd name="T3" fmla="*/ 5 h 217"/>
                    <a:gd name="T4" fmla="*/ 156 w 168"/>
                    <a:gd name="T5" fmla="*/ 43 h 217"/>
                    <a:gd name="T6" fmla="*/ 146 w 168"/>
                    <a:gd name="T7" fmla="*/ 43 h 217"/>
                    <a:gd name="T8" fmla="*/ 147 w 168"/>
                    <a:gd name="T9" fmla="*/ 5 h 217"/>
                    <a:gd name="T10" fmla="*/ 134 w 168"/>
                    <a:gd name="T11" fmla="*/ 5 h 217"/>
                    <a:gd name="T12" fmla="*/ 125 w 168"/>
                    <a:gd name="T13" fmla="*/ 45 h 217"/>
                    <a:gd name="T14" fmla="*/ 121 w 168"/>
                    <a:gd name="T15" fmla="*/ 5 h 217"/>
                    <a:gd name="T16" fmla="*/ 108 w 168"/>
                    <a:gd name="T17" fmla="*/ 5 h 217"/>
                    <a:gd name="T18" fmla="*/ 106 w 168"/>
                    <a:gd name="T19" fmla="*/ 46 h 217"/>
                    <a:gd name="T20" fmla="*/ 103 w 168"/>
                    <a:gd name="T21" fmla="*/ 5 h 217"/>
                    <a:gd name="T22" fmla="*/ 90 w 168"/>
                    <a:gd name="T23" fmla="*/ 5 h 217"/>
                    <a:gd name="T24" fmla="*/ 88 w 168"/>
                    <a:gd name="T25" fmla="*/ 45 h 217"/>
                    <a:gd name="T26" fmla="*/ 81 w 168"/>
                    <a:gd name="T27" fmla="*/ 23 h 217"/>
                    <a:gd name="T28" fmla="*/ 76 w 168"/>
                    <a:gd name="T29" fmla="*/ 0 h 217"/>
                    <a:gd name="T30" fmla="*/ 67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4 w 168"/>
                    <a:gd name="T37" fmla="*/ 23 h 217"/>
                    <a:gd name="T38" fmla="*/ 37 w 168"/>
                    <a:gd name="T39" fmla="*/ 45 h 217"/>
                    <a:gd name="T40" fmla="*/ 33 w 168"/>
                    <a:gd name="T41" fmla="*/ 5 h 217"/>
                    <a:gd name="T42" fmla="*/ 21 w 168"/>
                    <a:gd name="T43" fmla="*/ 5 h 217"/>
                    <a:gd name="T44" fmla="*/ 18 w 168"/>
                    <a:gd name="T45" fmla="*/ 46 h 217"/>
                    <a:gd name="T46" fmla="*/ 16 w 168"/>
                    <a:gd name="T47" fmla="*/ 5 h 217"/>
                    <a:gd name="T48" fmla="*/ 4 w 168"/>
                    <a:gd name="T49" fmla="*/ 5 h 217"/>
                    <a:gd name="T50" fmla="*/ 0 w 168"/>
                    <a:gd name="T51" fmla="*/ 187 h 217"/>
                    <a:gd name="T52" fmla="*/ 162 w 168"/>
                    <a:gd name="T53" fmla="*/ 208 h 217"/>
                    <a:gd name="T54" fmla="*/ 168 w 168"/>
                    <a:gd name="T55" fmla="*/ 44 h 217"/>
                    <a:gd name="T56" fmla="*/ 146 w 168"/>
                    <a:gd name="T57" fmla="*/ 216 h 217"/>
                    <a:gd name="T58" fmla="*/ 1 w 168"/>
                    <a:gd name="T59" fmla="*/ 43 h 217"/>
                    <a:gd name="T60" fmla="*/ 10 w 168"/>
                    <a:gd name="T61" fmla="*/ 1 h 217"/>
                    <a:gd name="T62" fmla="*/ 15 w 168"/>
                    <a:gd name="T63" fmla="*/ 5 h 217"/>
                    <a:gd name="T64" fmla="*/ 22 w 168"/>
                    <a:gd name="T65" fmla="*/ 46 h 217"/>
                    <a:gd name="T66" fmla="*/ 21 w 168"/>
                    <a:gd name="T67" fmla="*/ 5 h 217"/>
                    <a:gd name="T68" fmla="*/ 32 w 168"/>
                    <a:gd name="T69" fmla="*/ 5 h 217"/>
                    <a:gd name="T70" fmla="*/ 34 w 168"/>
                    <a:gd name="T71" fmla="*/ 43 h 217"/>
                    <a:gd name="T72" fmla="*/ 46 w 168"/>
                    <a:gd name="T73" fmla="*/ 43 h 217"/>
                    <a:gd name="T74" fmla="*/ 44 w 168"/>
                    <a:gd name="T75" fmla="*/ 2 h 217"/>
                    <a:gd name="T76" fmla="*/ 54 w 168"/>
                    <a:gd name="T77" fmla="*/ 5 h 217"/>
                    <a:gd name="T78" fmla="*/ 58 w 168"/>
                    <a:gd name="T79" fmla="*/ 46 h 217"/>
                    <a:gd name="T80" fmla="*/ 69 w 168"/>
                    <a:gd name="T81" fmla="*/ 23 h 217"/>
                    <a:gd name="T82" fmla="*/ 72 w 168"/>
                    <a:gd name="T83" fmla="*/ 2 h 217"/>
                    <a:gd name="T84" fmla="*/ 82 w 168"/>
                    <a:gd name="T85" fmla="*/ 5 h 217"/>
                    <a:gd name="T86" fmla="*/ 84 w 168"/>
                    <a:gd name="T87" fmla="*/ 47 h 217"/>
                    <a:gd name="T88" fmla="*/ 91 w 168"/>
                    <a:gd name="T89" fmla="*/ 5 h 217"/>
                    <a:gd name="T90" fmla="*/ 97 w 168"/>
                    <a:gd name="T91" fmla="*/ 1 h 217"/>
                    <a:gd name="T92" fmla="*/ 102 w 168"/>
                    <a:gd name="T93" fmla="*/ 5 h 217"/>
                    <a:gd name="T94" fmla="*/ 110 w 168"/>
                    <a:gd name="T95" fmla="*/ 46 h 217"/>
                    <a:gd name="T96" fmla="*/ 109 w 168"/>
                    <a:gd name="T97" fmla="*/ 5 h 217"/>
                    <a:gd name="T98" fmla="*/ 120 w 168"/>
                    <a:gd name="T99" fmla="*/ 5 h 217"/>
                    <a:gd name="T100" fmla="*/ 123 w 168"/>
                    <a:gd name="T101" fmla="*/ 43 h 217"/>
                    <a:gd name="T102" fmla="*/ 134 w 168"/>
                    <a:gd name="T103" fmla="*/ 43 h 217"/>
                    <a:gd name="T104" fmla="*/ 135 w 168"/>
                    <a:gd name="T105" fmla="*/ 5 h 217"/>
                    <a:gd name="T106" fmla="*/ 146 w 168"/>
                    <a:gd name="T107" fmla="*/ 5 h 217"/>
                    <a:gd name="T108" fmla="*/ 147 w 168"/>
                    <a:gd name="T109" fmla="*/ 46 h 217"/>
                    <a:gd name="T110" fmla="*/ 156 w 168"/>
                    <a:gd name="T111" fmla="*/ 43 h 217"/>
                    <a:gd name="T112" fmla="*/ 155 w 168"/>
                    <a:gd name="T113" fmla="*/ 2 h 217"/>
                    <a:gd name="T114" fmla="*/ 164 w 168"/>
                    <a:gd name="T115" fmla="*/ 5 h 217"/>
                    <a:gd name="T116" fmla="*/ 168 w 168"/>
                    <a:gd name="T117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8" h="217">
                      <a:moveTo>
                        <a:pt x="168" y="44"/>
                      </a:move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2" y="0"/>
                        <a:pt x="159" y="0"/>
                      </a:cubicBezTo>
                      <a:cubicBezTo>
                        <a:pt x="156" y="0"/>
                        <a:pt x="153" y="2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4" y="14"/>
                        <a:pt x="154" y="23"/>
                      </a:cubicBezTo>
                      <a:cubicBezTo>
                        <a:pt x="155" y="32"/>
                        <a:pt x="156" y="41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44"/>
                        <a:pt x="155" y="45"/>
                        <a:pt x="154" y="45"/>
                      </a:cubicBezTo>
                      <a:cubicBezTo>
                        <a:pt x="153" y="46"/>
                        <a:pt x="152" y="46"/>
                        <a:pt x="151" y="46"/>
                      </a:cubicBezTo>
                      <a:cubicBezTo>
                        <a:pt x="149" y="46"/>
                        <a:pt x="148" y="46"/>
                        <a:pt x="147" y="45"/>
                      </a:cubicBezTo>
                      <a:cubicBezTo>
                        <a:pt x="146" y="45"/>
                        <a:pt x="146" y="44"/>
                        <a:pt x="146" y="43"/>
                      </a:cubicBezTo>
                      <a:cubicBezTo>
                        <a:pt x="146" y="42"/>
                        <a:pt x="146" y="32"/>
                        <a:pt x="146" y="23"/>
                      </a:cubicBezTo>
                      <a:cubicBezTo>
                        <a:pt x="146" y="14"/>
                        <a:pt x="147" y="5"/>
                        <a:pt x="147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7" y="2"/>
                        <a:pt x="144" y="0"/>
                        <a:pt x="140" y="0"/>
                      </a:cubicBezTo>
                      <a:cubicBezTo>
                        <a:pt x="137" y="0"/>
                        <a:pt x="134" y="2"/>
                        <a:pt x="134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4"/>
                        <a:pt x="133" y="45"/>
                        <a:pt x="132" y="45"/>
                      </a:cubicBezTo>
                      <a:cubicBezTo>
                        <a:pt x="131" y="46"/>
                        <a:pt x="130" y="46"/>
                        <a:pt x="129" y="46"/>
                      </a:cubicBezTo>
                      <a:cubicBezTo>
                        <a:pt x="127" y="46"/>
                        <a:pt x="126" y="46"/>
                        <a:pt x="125" y="45"/>
                      </a:cubicBezTo>
                      <a:cubicBezTo>
                        <a:pt x="124" y="45"/>
                        <a:pt x="124" y="44"/>
                        <a:pt x="124" y="43"/>
                      </a:cubicBezTo>
                      <a:cubicBezTo>
                        <a:pt x="124" y="39"/>
                        <a:pt x="121" y="5"/>
                        <a:pt x="121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2"/>
                        <a:pt x="118" y="0"/>
                        <a:pt x="114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9" y="14"/>
                        <a:pt x="110" y="23"/>
                      </a:cubicBezTo>
                      <a:cubicBezTo>
                        <a:pt x="111" y="32"/>
                        <a:pt x="111" y="41"/>
                        <a:pt x="111" y="43"/>
                      </a:cubicBezTo>
                      <a:cubicBezTo>
                        <a:pt x="111" y="44"/>
                        <a:pt x="111" y="45"/>
                        <a:pt x="110" y="45"/>
                      </a:cubicBezTo>
                      <a:cubicBezTo>
                        <a:pt x="109" y="46"/>
                        <a:pt x="108" y="46"/>
                        <a:pt x="106" y="46"/>
                      </a:cubicBezTo>
                      <a:cubicBezTo>
                        <a:pt x="105" y="46"/>
                        <a:pt x="104" y="46"/>
                        <a:pt x="103" y="45"/>
                      </a:cubicBezTo>
                      <a:cubicBezTo>
                        <a:pt x="102" y="45"/>
                        <a:pt x="101" y="44"/>
                        <a:pt x="101" y="43"/>
                      </a:cubicBezTo>
                      <a:cubicBezTo>
                        <a:pt x="101" y="41"/>
                        <a:pt x="102" y="32"/>
                        <a:pt x="102" y="23"/>
                      </a:cubicBezTo>
                      <a:cubicBezTo>
                        <a:pt x="102" y="14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2"/>
                        <a:pt x="100" y="0"/>
                        <a:pt x="97" y="0"/>
                      </a:cubicBezTo>
                      <a:cubicBezTo>
                        <a:pt x="93" y="0"/>
                        <a:pt x="90" y="2"/>
                        <a:pt x="90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4"/>
                        <a:pt x="89" y="45"/>
                        <a:pt x="88" y="45"/>
                      </a:cubicBezTo>
                      <a:cubicBezTo>
                        <a:pt x="87" y="46"/>
                        <a:pt x="86" y="46"/>
                        <a:pt x="84" y="46"/>
                      </a:cubicBezTo>
                      <a:cubicBezTo>
                        <a:pt x="83" y="46"/>
                        <a:pt x="82" y="46"/>
                        <a:pt x="81" y="45"/>
                      </a:cubicBezTo>
                      <a:cubicBezTo>
                        <a:pt x="80" y="45"/>
                        <a:pt x="79" y="44"/>
                        <a:pt x="79" y="43"/>
                      </a:cubicBezTo>
                      <a:cubicBezTo>
                        <a:pt x="79" y="41"/>
                        <a:pt x="80" y="32"/>
                        <a:pt x="81" y="23"/>
                      </a:cubicBezTo>
                      <a:cubicBezTo>
                        <a:pt x="81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79" y="0"/>
                        <a:pt x="76" y="0"/>
                      </a:cubicBezTo>
                      <a:cubicBezTo>
                        <a:pt x="73" y="0"/>
                        <a:pt x="70" y="2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4"/>
                        <a:pt x="67" y="45"/>
                        <a:pt x="66" y="45"/>
                      </a:cubicBezTo>
                      <a:cubicBezTo>
                        <a:pt x="65" y="46"/>
                        <a:pt x="63" y="46"/>
                        <a:pt x="62" y="46"/>
                      </a:cubicBezTo>
                      <a:cubicBezTo>
                        <a:pt x="61" y="46"/>
                        <a:pt x="60" y="46"/>
                        <a:pt x="59" y="45"/>
                      </a:cubicBezTo>
                      <a:cubicBezTo>
                        <a:pt x="58" y="45"/>
                        <a:pt x="57" y="44"/>
                        <a:pt x="57" y="43"/>
                      </a:cubicBezTo>
                      <a:cubicBezTo>
                        <a:pt x="57" y="39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2" y="0"/>
                        <a:pt x="48" y="0"/>
                      </a:cubicBezTo>
                      <a:cubicBezTo>
                        <a:pt x="45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3" y="14"/>
                        <a:pt x="44" y="23"/>
                      </a:cubicBezTo>
                      <a:cubicBezTo>
                        <a:pt x="44" y="32"/>
                        <a:pt x="45" y="41"/>
                        <a:pt x="45" y="43"/>
                      </a:cubicBezTo>
                      <a:cubicBezTo>
                        <a:pt x="45" y="44"/>
                        <a:pt x="44" y="45"/>
                        <a:pt x="43" y="45"/>
                      </a:cubicBezTo>
                      <a:cubicBezTo>
                        <a:pt x="43" y="46"/>
                        <a:pt x="41" y="46"/>
                        <a:pt x="40" y="46"/>
                      </a:cubicBezTo>
                      <a:cubicBezTo>
                        <a:pt x="39" y="46"/>
                        <a:pt x="37" y="46"/>
                        <a:pt x="37" y="45"/>
                      </a:cubicBezTo>
                      <a:cubicBezTo>
                        <a:pt x="36" y="45"/>
                        <a:pt x="35" y="44"/>
                        <a:pt x="35" y="43"/>
                      </a:cubicBezTo>
                      <a:cubicBezTo>
                        <a:pt x="35" y="39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2"/>
                        <a:pt x="30" y="0"/>
                        <a:pt x="27" y="0"/>
                      </a:cubicBezTo>
                      <a:cubicBezTo>
                        <a:pt x="23" y="0"/>
                        <a:pt x="21" y="2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14"/>
                        <a:pt x="22" y="23"/>
                      </a:cubicBezTo>
                      <a:cubicBezTo>
                        <a:pt x="22" y="32"/>
                        <a:pt x="23" y="41"/>
                        <a:pt x="23" y="43"/>
                      </a:cubicBezTo>
                      <a:cubicBezTo>
                        <a:pt x="23" y="44"/>
                        <a:pt x="22" y="45"/>
                        <a:pt x="21" y="45"/>
                      </a:cubicBezTo>
                      <a:cubicBezTo>
                        <a:pt x="20" y="46"/>
                        <a:pt x="19" y="46"/>
                        <a:pt x="18" y="46"/>
                      </a:cubicBezTo>
                      <a:cubicBezTo>
                        <a:pt x="17" y="46"/>
                        <a:pt x="15" y="46"/>
                        <a:pt x="14" y="45"/>
                      </a:cubicBezTo>
                      <a:cubicBezTo>
                        <a:pt x="13" y="45"/>
                        <a:pt x="13" y="44"/>
                        <a:pt x="13" y="43"/>
                      </a:cubicBezTo>
                      <a:cubicBezTo>
                        <a:pt x="13" y="41"/>
                        <a:pt x="14" y="32"/>
                        <a:pt x="14" y="23"/>
                      </a:cubicBezTo>
                      <a:cubicBezTo>
                        <a:pt x="15" y="1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2"/>
                        <a:pt x="13" y="0"/>
                        <a:pt x="10" y="0"/>
                      </a:cubicBezTo>
                      <a:cubicBezTo>
                        <a:pt x="7" y="0"/>
                        <a:pt x="4" y="2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3" y="203"/>
                        <a:pt x="7" y="208"/>
                      </a:cubicBezTo>
                      <a:cubicBezTo>
                        <a:pt x="11" y="213"/>
                        <a:pt x="16" y="217"/>
                        <a:pt x="22" y="217"/>
                      </a:cubicBezTo>
                      <a:cubicBezTo>
                        <a:pt x="146" y="217"/>
                        <a:pt x="146" y="217"/>
                        <a:pt x="146" y="217"/>
                      </a:cubicBezTo>
                      <a:cubicBezTo>
                        <a:pt x="152" y="217"/>
                        <a:pt x="158" y="213"/>
                        <a:pt x="162" y="208"/>
                      </a:cubicBezTo>
                      <a:cubicBezTo>
                        <a:pt x="166" y="203"/>
                        <a:pt x="168" y="196"/>
                        <a:pt x="168" y="187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187"/>
                        <a:pt x="167" y="187"/>
                        <a:pt x="167" y="187"/>
                      </a:cubicBezTo>
                      <a:cubicBezTo>
                        <a:pt x="167" y="195"/>
                        <a:pt x="165" y="203"/>
                        <a:pt x="161" y="208"/>
                      </a:cubicBezTo>
                      <a:cubicBezTo>
                        <a:pt x="157" y="213"/>
                        <a:pt x="152" y="216"/>
                        <a:pt x="146" y="216"/>
                      </a:cubicBezTo>
                      <a:cubicBezTo>
                        <a:pt x="22" y="216"/>
                        <a:pt x="22" y="216"/>
                        <a:pt x="22" y="216"/>
                      </a:cubicBezTo>
                      <a:cubicBezTo>
                        <a:pt x="17" y="216"/>
                        <a:pt x="11" y="213"/>
                        <a:pt x="7" y="208"/>
                      </a:cubicBezTo>
                      <a:cubicBezTo>
                        <a:pt x="3" y="203"/>
                        <a:pt x="1" y="195"/>
                        <a:pt x="1" y="187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3"/>
                        <a:pt x="6" y="2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1" y="1"/>
                        <a:pt x="13" y="1"/>
                        <a:pt x="14" y="2"/>
                      </a:cubicBezTo>
                      <a:cubicBezTo>
                        <a:pt x="15" y="3"/>
                        <a:pt x="15" y="4"/>
                        <a:pt x="15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3" y="45"/>
                        <a:pt x="14" y="46"/>
                      </a:cubicBezTo>
                      <a:cubicBezTo>
                        <a:pt x="15" y="46"/>
                        <a:pt x="16" y="47"/>
                        <a:pt x="18" y="47"/>
                      </a:cubicBezTo>
                      <a:cubicBezTo>
                        <a:pt x="19" y="47"/>
                        <a:pt x="21" y="46"/>
                        <a:pt x="22" y="46"/>
                      </a:cubicBezTo>
                      <a:cubicBezTo>
                        <a:pt x="23" y="45"/>
                        <a:pt x="24" y="44"/>
                        <a:pt x="24" y="43"/>
                      </a:cubicBezTo>
                      <a:cubicBezTo>
                        <a:pt x="24" y="39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2" y="3"/>
                        <a:pt x="23" y="2"/>
                      </a:cubicBezTo>
                      <a:cubicBezTo>
                        <a:pt x="24" y="1"/>
                        <a:pt x="25" y="1"/>
                        <a:pt x="27" y="1"/>
                      </a:cubicBezTo>
                      <a:cubicBezTo>
                        <a:pt x="28" y="1"/>
                        <a:pt x="30" y="1"/>
                        <a:pt x="31" y="2"/>
                      </a:cubicBezTo>
                      <a:cubicBezTo>
                        <a:pt x="31" y="3"/>
                        <a:pt x="32" y="4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3" y="14"/>
                        <a:pt x="33" y="23"/>
                      </a:cubicBezTo>
                      <a:cubicBezTo>
                        <a:pt x="34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9" y="47"/>
                        <a:pt x="40" y="47"/>
                      </a:cubicBezTo>
                      <a:cubicBezTo>
                        <a:pt x="41" y="47"/>
                        <a:pt x="43" y="46"/>
                        <a:pt x="44" y="46"/>
                      </a:cubicBezTo>
                      <a:cubicBezTo>
                        <a:pt x="45" y="45"/>
                        <a:pt x="46" y="44"/>
                        <a:pt x="46" y="43"/>
                      </a:cubicBezTo>
                      <a:cubicBezTo>
                        <a:pt x="46" y="39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4"/>
                        <a:pt x="44" y="3"/>
                        <a:pt x="44" y="2"/>
                      </a:cubicBezTo>
                      <a:cubicBezTo>
                        <a:pt x="45" y="1"/>
                        <a:pt x="47" y="1"/>
                        <a:pt x="48" y="1"/>
                      </a:cubicBezTo>
                      <a:cubicBezTo>
                        <a:pt x="50" y="1"/>
                        <a:pt x="51" y="1"/>
                        <a:pt x="52" y="2"/>
                      </a:cubicBezTo>
                      <a:cubicBezTo>
                        <a:pt x="53" y="3"/>
                        <a:pt x="54" y="4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14"/>
                        <a:pt x="55" y="23"/>
                      </a:cubicBezTo>
                      <a:cubicBezTo>
                        <a:pt x="56" y="32"/>
                        <a:pt x="56" y="41"/>
                        <a:pt x="56" y="43"/>
                      </a:cubicBezTo>
                      <a:cubicBezTo>
                        <a:pt x="56" y="44"/>
                        <a:pt x="57" y="45"/>
                        <a:pt x="58" y="46"/>
                      </a:cubicBezTo>
                      <a:cubicBezTo>
                        <a:pt x="59" y="46"/>
                        <a:pt x="61" y="47"/>
                        <a:pt x="62" y="47"/>
                      </a:cubicBezTo>
                      <a:cubicBezTo>
                        <a:pt x="64" y="47"/>
                        <a:pt x="65" y="46"/>
                        <a:pt x="66" y="46"/>
                      </a:cubicBezTo>
                      <a:cubicBezTo>
                        <a:pt x="67" y="45"/>
                        <a:pt x="68" y="44"/>
                        <a:pt x="68" y="43"/>
                      </a:cubicBezTo>
                      <a:cubicBezTo>
                        <a:pt x="68" y="41"/>
                        <a:pt x="69" y="32"/>
                        <a:pt x="69" y="23"/>
                      </a:cubicBezTo>
                      <a:cubicBezTo>
                        <a:pt x="70" y="14"/>
                        <a:pt x="71" y="5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4"/>
                        <a:pt x="71" y="3"/>
                        <a:pt x="72" y="2"/>
                      </a:cubicBezTo>
                      <a:cubicBezTo>
                        <a:pt x="73" y="1"/>
                        <a:pt x="75" y="1"/>
                        <a:pt x="76" y="1"/>
                      </a:cubicBezTo>
                      <a:cubicBezTo>
                        <a:pt x="77" y="1"/>
                        <a:pt x="79" y="1"/>
                        <a:pt x="80" y="2"/>
                      </a:cubicBezTo>
                      <a:cubicBezTo>
                        <a:pt x="81" y="3"/>
                        <a:pt x="81" y="4"/>
                        <a:pt x="81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79" y="39"/>
                        <a:pt x="79" y="43"/>
                      </a:cubicBezTo>
                      <a:cubicBezTo>
                        <a:pt x="79" y="44"/>
                        <a:pt x="79" y="45"/>
                        <a:pt x="80" y="46"/>
                      </a:cubicBezTo>
                      <a:cubicBezTo>
                        <a:pt x="81" y="46"/>
                        <a:pt x="83" y="47"/>
                        <a:pt x="84" y="47"/>
                      </a:cubicBezTo>
                      <a:cubicBezTo>
                        <a:pt x="86" y="47"/>
                        <a:pt x="87" y="46"/>
                        <a:pt x="88" y="46"/>
                      </a:cubicBezTo>
                      <a:cubicBezTo>
                        <a:pt x="89" y="45"/>
                        <a:pt x="90" y="44"/>
                        <a:pt x="90" y="43"/>
                      </a:cubicBezTo>
                      <a:cubicBezTo>
                        <a:pt x="90" y="41"/>
                        <a:pt x="90" y="32"/>
                        <a:pt x="91" y="23"/>
                      </a:cubicBezTo>
                      <a:cubicBezTo>
                        <a:pt x="91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4"/>
                        <a:pt x="92" y="3"/>
                        <a:pt x="93" y="2"/>
                      </a:cubicBezTo>
                      <a:cubicBezTo>
                        <a:pt x="94" y="1"/>
                        <a:pt x="95" y="1"/>
                        <a:pt x="97" y="1"/>
                      </a:cubicBezTo>
                      <a:cubicBezTo>
                        <a:pt x="98" y="1"/>
                        <a:pt x="99" y="1"/>
                        <a:pt x="100" y="2"/>
                      </a:cubicBezTo>
                      <a:cubicBezTo>
                        <a:pt x="101" y="3"/>
                        <a:pt x="102" y="4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1" y="39"/>
                        <a:pt x="101" y="43"/>
                      </a:cubicBezTo>
                      <a:cubicBezTo>
                        <a:pt x="101" y="44"/>
                        <a:pt x="101" y="45"/>
                        <a:pt x="103" y="46"/>
                      </a:cubicBezTo>
                      <a:cubicBezTo>
                        <a:pt x="104" y="46"/>
                        <a:pt x="105" y="47"/>
                        <a:pt x="106" y="47"/>
                      </a:cubicBezTo>
                      <a:cubicBezTo>
                        <a:pt x="108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10" y="3"/>
                        <a:pt x="111" y="2"/>
                      </a:cubicBezTo>
                      <a:cubicBezTo>
                        <a:pt x="112" y="1"/>
                        <a:pt x="113" y="1"/>
                        <a:pt x="114" y="1"/>
                      </a:cubicBezTo>
                      <a:cubicBezTo>
                        <a:pt x="116" y="1"/>
                        <a:pt x="117" y="1"/>
                        <a:pt x="118" y="2"/>
                      </a:cubicBezTo>
                      <a:cubicBezTo>
                        <a:pt x="119" y="3"/>
                        <a:pt x="120" y="4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1" y="14"/>
                        <a:pt x="121" y="23"/>
                      </a:cubicBezTo>
                      <a:cubicBezTo>
                        <a:pt x="122" y="32"/>
                        <a:pt x="123" y="41"/>
                        <a:pt x="123" y="43"/>
                      </a:cubicBezTo>
                      <a:cubicBezTo>
                        <a:pt x="123" y="44"/>
                        <a:pt x="124" y="45"/>
                        <a:pt x="125" y="46"/>
                      </a:cubicBezTo>
                      <a:cubicBezTo>
                        <a:pt x="126" y="46"/>
                        <a:pt x="127" y="47"/>
                        <a:pt x="129" y="47"/>
                      </a:cubicBezTo>
                      <a:cubicBezTo>
                        <a:pt x="130" y="47"/>
                        <a:pt x="131" y="46"/>
                        <a:pt x="132" y="46"/>
                      </a:cubicBezTo>
                      <a:cubicBezTo>
                        <a:pt x="133" y="45"/>
                        <a:pt x="134" y="44"/>
                        <a:pt x="134" y="43"/>
                      </a:cubicBezTo>
                      <a:cubicBezTo>
                        <a:pt x="134" y="41"/>
                        <a:pt x="134" y="32"/>
                        <a:pt x="135" y="23"/>
                      </a:cubicBezTo>
                      <a:cubicBezTo>
                        <a:pt x="135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4"/>
                        <a:pt x="136" y="3"/>
                        <a:pt x="137" y="2"/>
                      </a:cubicBezTo>
                      <a:cubicBezTo>
                        <a:pt x="138" y="1"/>
                        <a:pt x="139" y="1"/>
                        <a:pt x="140" y="1"/>
                      </a:cubicBezTo>
                      <a:cubicBezTo>
                        <a:pt x="142" y="1"/>
                        <a:pt x="143" y="1"/>
                        <a:pt x="144" y="2"/>
                      </a:cubicBezTo>
                      <a:cubicBezTo>
                        <a:pt x="145" y="3"/>
                        <a:pt x="146" y="4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5" y="41"/>
                        <a:pt x="145" y="43"/>
                      </a:cubicBezTo>
                      <a:cubicBezTo>
                        <a:pt x="145" y="44"/>
                        <a:pt x="146" y="45"/>
                        <a:pt x="147" y="46"/>
                      </a:cubicBezTo>
                      <a:cubicBezTo>
                        <a:pt x="148" y="46"/>
                        <a:pt x="149" y="47"/>
                        <a:pt x="151" y="47"/>
                      </a:cubicBezTo>
                      <a:cubicBezTo>
                        <a:pt x="152" y="47"/>
                        <a:pt x="153" y="46"/>
                        <a:pt x="154" y="46"/>
                      </a:cubicBezTo>
                      <a:cubicBezTo>
                        <a:pt x="156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4" y="5"/>
                        <a:pt x="154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54" y="4"/>
                        <a:pt x="154" y="3"/>
                        <a:pt x="155" y="2"/>
                      </a:cubicBezTo>
                      <a:cubicBezTo>
                        <a:pt x="156" y="1"/>
                        <a:pt x="158" y="1"/>
                        <a:pt x="159" y="1"/>
                      </a:cubicBezTo>
                      <a:cubicBezTo>
                        <a:pt x="161" y="1"/>
                        <a:pt x="162" y="1"/>
                        <a:pt x="163" y="2"/>
                      </a:cubicBezTo>
                      <a:cubicBezTo>
                        <a:pt x="164" y="3"/>
                        <a:pt x="164" y="4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lnTo>
                        <a:pt x="168" y="44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Oval 464">
                  <a:extLst>
                    <a:ext uri="{FF2B5EF4-FFF2-40B4-BE49-F238E27FC236}">
                      <a16:creationId xmlns:a16="http://schemas.microsoft.com/office/drawing/2014/main" id="{0C5CE748-294F-4D94-982D-693B22CEF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1" y="3883025"/>
                  <a:ext cx="241300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465">
                  <a:extLst>
                    <a:ext uri="{FF2B5EF4-FFF2-40B4-BE49-F238E27FC236}">
                      <a16:creationId xmlns:a16="http://schemas.microsoft.com/office/drawing/2014/main" id="{43F72DA0-AD7B-4755-99E2-E914969D0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4001" y="3883025"/>
                  <a:ext cx="246063" cy="242888"/>
                </a:xfrm>
                <a:custGeom>
                  <a:avLst/>
                  <a:gdLst>
                    <a:gd name="T0" fmla="*/ 0 w 65"/>
                    <a:gd name="T1" fmla="*/ 32 h 64"/>
                    <a:gd name="T2" fmla="*/ 0 w 65"/>
                    <a:gd name="T3" fmla="*/ 32 h 64"/>
                    <a:gd name="T4" fmla="*/ 9 w 65"/>
                    <a:gd name="T5" fmla="*/ 55 h 64"/>
                    <a:gd name="T6" fmla="*/ 32 w 65"/>
                    <a:gd name="T7" fmla="*/ 64 h 64"/>
                    <a:gd name="T8" fmla="*/ 55 w 65"/>
                    <a:gd name="T9" fmla="*/ 55 h 64"/>
                    <a:gd name="T10" fmla="*/ 65 w 65"/>
                    <a:gd name="T11" fmla="*/ 32 h 64"/>
                    <a:gd name="T12" fmla="*/ 55 w 65"/>
                    <a:gd name="T13" fmla="*/ 9 h 64"/>
                    <a:gd name="T14" fmla="*/ 32 w 65"/>
                    <a:gd name="T15" fmla="*/ 0 h 64"/>
                    <a:gd name="T16" fmla="*/ 9 w 65"/>
                    <a:gd name="T17" fmla="*/ 9 h 64"/>
                    <a:gd name="T18" fmla="*/ 0 w 65"/>
                    <a:gd name="T19" fmla="*/ 32 h 64"/>
                    <a:gd name="T20" fmla="*/ 0 w 65"/>
                    <a:gd name="T21" fmla="*/ 32 h 64"/>
                    <a:gd name="T22" fmla="*/ 1 w 65"/>
                    <a:gd name="T23" fmla="*/ 32 h 64"/>
                    <a:gd name="T24" fmla="*/ 10 w 65"/>
                    <a:gd name="T25" fmla="*/ 10 h 64"/>
                    <a:gd name="T26" fmla="*/ 32 w 65"/>
                    <a:gd name="T27" fmla="*/ 1 h 64"/>
                    <a:gd name="T28" fmla="*/ 55 w 65"/>
                    <a:gd name="T29" fmla="*/ 10 h 64"/>
                    <a:gd name="T30" fmla="*/ 64 w 65"/>
                    <a:gd name="T31" fmla="*/ 32 h 64"/>
                    <a:gd name="T32" fmla="*/ 55 w 65"/>
                    <a:gd name="T33" fmla="*/ 54 h 64"/>
                    <a:gd name="T34" fmla="*/ 32 w 65"/>
                    <a:gd name="T35" fmla="*/ 63 h 64"/>
                    <a:gd name="T36" fmla="*/ 10 w 65"/>
                    <a:gd name="T37" fmla="*/ 54 h 64"/>
                    <a:gd name="T38" fmla="*/ 1 w 65"/>
                    <a:gd name="T39" fmla="*/ 32 h 64"/>
                    <a:gd name="T40" fmla="*/ 0 w 65"/>
                    <a:gd name="T41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64">
                      <a:moveTo>
                        <a:pt x="0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4" y="49"/>
                        <a:pt x="9" y="55"/>
                      </a:cubicBezTo>
                      <a:cubicBezTo>
                        <a:pt x="15" y="60"/>
                        <a:pt x="23" y="64"/>
                        <a:pt x="32" y="64"/>
                      </a:cubicBezTo>
                      <a:cubicBezTo>
                        <a:pt x="41" y="64"/>
                        <a:pt x="49" y="60"/>
                        <a:pt x="55" y="55"/>
                      </a:cubicBezTo>
                      <a:cubicBezTo>
                        <a:pt x="61" y="49"/>
                        <a:pt x="65" y="41"/>
                        <a:pt x="65" y="32"/>
                      </a:cubicBezTo>
                      <a:cubicBezTo>
                        <a:pt x="65" y="23"/>
                        <a:pt x="61" y="15"/>
                        <a:pt x="55" y="9"/>
                      </a:cubicBezTo>
                      <a:cubicBezTo>
                        <a:pt x="49" y="4"/>
                        <a:pt x="41" y="0"/>
                        <a:pt x="32" y="0"/>
                      </a:cubicBezTo>
                      <a:cubicBezTo>
                        <a:pt x="23" y="0"/>
                        <a:pt x="15" y="4"/>
                        <a:pt x="9" y="9"/>
                      </a:cubicBezTo>
                      <a:cubicBezTo>
                        <a:pt x="4" y="15"/>
                        <a:pt x="0" y="23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4" y="16"/>
                        <a:pt x="10" y="10"/>
                      </a:cubicBezTo>
                      <a:cubicBezTo>
                        <a:pt x="16" y="4"/>
                        <a:pt x="24" y="1"/>
                        <a:pt x="32" y="1"/>
                      </a:cubicBezTo>
                      <a:cubicBezTo>
                        <a:pt x="41" y="1"/>
                        <a:pt x="49" y="4"/>
                        <a:pt x="55" y="10"/>
                      </a:cubicBezTo>
                      <a:cubicBezTo>
                        <a:pt x="60" y="16"/>
                        <a:pt x="64" y="23"/>
                        <a:pt x="64" y="32"/>
                      </a:cubicBezTo>
                      <a:cubicBezTo>
                        <a:pt x="64" y="41"/>
                        <a:pt x="60" y="48"/>
                        <a:pt x="55" y="54"/>
                      </a:cubicBezTo>
                      <a:cubicBezTo>
                        <a:pt x="49" y="60"/>
                        <a:pt x="41" y="63"/>
                        <a:pt x="32" y="63"/>
                      </a:cubicBezTo>
                      <a:cubicBezTo>
                        <a:pt x="24" y="63"/>
                        <a:pt x="16" y="60"/>
                        <a:pt x="10" y="54"/>
                      </a:cubicBezTo>
                      <a:cubicBezTo>
                        <a:pt x="4" y="48"/>
                        <a:pt x="1" y="41"/>
                        <a:pt x="1" y="32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466">
                  <a:extLst>
                    <a:ext uri="{FF2B5EF4-FFF2-40B4-BE49-F238E27FC236}">
                      <a16:creationId xmlns:a16="http://schemas.microsoft.com/office/drawing/2014/main" id="{49B213F7-D251-4D9D-851E-36507D67D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5326" y="3375025"/>
                  <a:ext cx="630238" cy="819150"/>
                </a:xfrm>
                <a:custGeom>
                  <a:avLst/>
                  <a:gdLst>
                    <a:gd name="T0" fmla="*/ 167 w 167"/>
                    <a:gd name="T1" fmla="*/ 44 h 216"/>
                    <a:gd name="T2" fmla="*/ 164 w 167"/>
                    <a:gd name="T3" fmla="*/ 5 h 216"/>
                    <a:gd name="T4" fmla="*/ 159 w 167"/>
                    <a:gd name="T5" fmla="*/ 0 h 216"/>
                    <a:gd name="T6" fmla="*/ 153 w 167"/>
                    <a:gd name="T7" fmla="*/ 5 h 216"/>
                    <a:gd name="T8" fmla="*/ 155 w 167"/>
                    <a:gd name="T9" fmla="*/ 43 h 216"/>
                    <a:gd name="T10" fmla="*/ 145 w 167"/>
                    <a:gd name="T11" fmla="*/ 43 h 216"/>
                    <a:gd name="T12" fmla="*/ 146 w 167"/>
                    <a:gd name="T13" fmla="*/ 5 h 216"/>
                    <a:gd name="T14" fmla="*/ 140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3 w 167"/>
                    <a:gd name="T21" fmla="*/ 43 h 216"/>
                    <a:gd name="T22" fmla="*/ 120 w 167"/>
                    <a:gd name="T23" fmla="*/ 5 h 216"/>
                    <a:gd name="T24" fmla="*/ 114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0 w 167"/>
                    <a:gd name="T31" fmla="*/ 43 h 216"/>
                    <a:gd name="T32" fmla="*/ 102 w 167"/>
                    <a:gd name="T33" fmla="*/ 5 h 216"/>
                    <a:gd name="T34" fmla="*/ 96 w 167"/>
                    <a:gd name="T35" fmla="*/ 0 h 216"/>
                    <a:gd name="T36" fmla="*/ 90 w 167"/>
                    <a:gd name="T37" fmla="*/ 5 h 216"/>
                    <a:gd name="T38" fmla="*/ 89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5 w 167"/>
                    <a:gd name="T45" fmla="*/ 0 h 216"/>
                    <a:gd name="T46" fmla="*/ 70 w 167"/>
                    <a:gd name="T47" fmla="*/ 5 h 216"/>
                    <a:gd name="T48" fmla="*/ 67 w 167"/>
                    <a:gd name="T49" fmla="*/ 43 h 216"/>
                    <a:gd name="T50" fmla="*/ 56 w 167"/>
                    <a:gd name="T51" fmla="*/ 43 h 216"/>
                    <a:gd name="T52" fmla="*/ 53 w 167"/>
                    <a:gd name="T53" fmla="*/ 5 h 216"/>
                    <a:gd name="T54" fmla="*/ 48 w 167"/>
                    <a:gd name="T55" fmla="*/ 0 h 216"/>
                    <a:gd name="T56" fmla="*/ 42 w 167"/>
                    <a:gd name="T57" fmla="*/ 5 h 216"/>
                    <a:gd name="T58" fmla="*/ 45 w 167"/>
                    <a:gd name="T59" fmla="*/ 43 h 216"/>
                    <a:gd name="T60" fmla="*/ 34 w 167"/>
                    <a:gd name="T61" fmla="*/ 43 h 216"/>
                    <a:gd name="T62" fmla="*/ 32 w 167"/>
                    <a:gd name="T63" fmla="*/ 5 h 216"/>
                    <a:gd name="T64" fmla="*/ 26 w 167"/>
                    <a:gd name="T65" fmla="*/ 0 h 216"/>
                    <a:gd name="T66" fmla="*/ 20 w 167"/>
                    <a:gd name="T67" fmla="*/ 5 h 216"/>
                    <a:gd name="T68" fmla="*/ 23 w 167"/>
                    <a:gd name="T69" fmla="*/ 43 h 216"/>
                    <a:gd name="T70" fmla="*/ 12 w 167"/>
                    <a:gd name="T71" fmla="*/ 43 h 216"/>
                    <a:gd name="T72" fmla="*/ 15 w 167"/>
                    <a:gd name="T73" fmla="*/ 5 h 216"/>
                    <a:gd name="T74" fmla="*/ 9 w 167"/>
                    <a:gd name="T75" fmla="*/ 0 h 216"/>
                    <a:gd name="T76" fmla="*/ 4 w 167"/>
                    <a:gd name="T77" fmla="*/ 5 h 216"/>
                    <a:gd name="T78" fmla="*/ 0 w 167"/>
                    <a:gd name="T79" fmla="*/ 43 h 216"/>
                    <a:gd name="T80" fmla="*/ 0 w 167"/>
                    <a:gd name="T81" fmla="*/ 187 h 216"/>
                    <a:gd name="T82" fmla="*/ 22 w 167"/>
                    <a:gd name="T83" fmla="*/ 216 h 216"/>
                    <a:gd name="T84" fmla="*/ 145 w 167"/>
                    <a:gd name="T85" fmla="*/ 216 h 216"/>
                    <a:gd name="T86" fmla="*/ 167 w 167"/>
                    <a:gd name="T87" fmla="*/ 187 h 216"/>
                    <a:gd name="T88" fmla="*/ 167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7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2" y="0"/>
                        <a:pt x="159" y="0"/>
                      </a:cubicBezTo>
                      <a:cubicBezTo>
                        <a:pt x="155" y="0"/>
                        <a:pt x="153" y="3"/>
                        <a:pt x="153" y="5"/>
                      </a:cubicBezTo>
                      <a:cubicBezTo>
                        <a:pt x="153" y="5"/>
                        <a:pt x="155" y="40"/>
                        <a:pt x="155" y="43"/>
                      </a:cubicBezTo>
                      <a:cubicBezTo>
                        <a:pt x="155" y="47"/>
                        <a:pt x="145" y="47"/>
                        <a:pt x="145" y="43"/>
                      </a:cubicBezTo>
                      <a:cubicBezTo>
                        <a:pt x="145" y="41"/>
                        <a:pt x="146" y="5"/>
                        <a:pt x="146" y="5"/>
                      </a:cubicBezTo>
                      <a:cubicBezTo>
                        <a:pt x="146" y="3"/>
                        <a:pt x="143" y="0"/>
                        <a:pt x="140" y="0"/>
                      </a:cubicBezTo>
                      <a:cubicBezTo>
                        <a:pt x="137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3" y="47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3"/>
                        <a:pt x="117" y="0"/>
                        <a:pt x="114" y="0"/>
                      </a:cubicBezTo>
                      <a:cubicBezTo>
                        <a:pt x="111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0" y="47"/>
                        <a:pt x="100" y="43"/>
                      </a:cubicBezTo>
                      <a:cubicBezTo>
                        <a:pt x="100" y="39"/>
                        <a:pt x="102" y="5"/>
                        <a:pt x="102" y="5"/>
                      </a:cubicBezTo>
                      <a:cubicBezTo>
                        <a:pt x="102" y="3"/>
                        <a:pt x="99" y="0"/>
                        <a:pt x="96" y="0"/>
                      </a:cubicBezTo>
                      <a:cubicBezTo>
                        <a:pt x="93" y="0"/>
                        <a:pt x="90" y="3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9" y="0"/>
                        <a:pt x="75" y="0"/>
                      </a:cubicBezTo>
                      <a:cubicBezTo>
                        <a:pt x="72" y="0"/>
                        <a:pt x="70" y="3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7"/>
                        <a:pt x="56" y="47"/>
                        <a:pt x="56" y="43"/>
                      </a:cubicBezTo>
                      <a:cubicBezTo>
                        <a:pt x="56" y="39"/>
                        <a:pt x="53" y="5"/>
                        <a:pt x="53" y="5"/>
                      </a:cubicBezTo>
                      <a:cubicBezTo>
                        <a:pt x="53" y="3"/>
                        <a:pt x="51" y="0"/>
                        <a:pt x="48" y="0"/>
                      </a:cubicBezTo>
                      <a:cubicBezTo>
                        <a:pt x="45" y="0"/>
                        <a:pt x="42" y="3"/>
                        <a:pt x="42" y="5"/>
                      </a:cubicBezTo>
                      <a:cubicBezTo>
                        <a:pt x="42" y="5"/>
                        <a:pt x="45" y="39"/>
                        <a:pt x="45" y="43"/>
                      </a:cubicBezTo>
                      <a:cubicBezTo>
                        <a:pt x="45" y="47"/>
                        <a:pt x="34" y="47"/>
                        <a:pt x="34" y="43"/>
                      </a:cubicBezTo>
                      <a:cubicBezTo>
                        <a:pt x="34" y="39"/>
                        <a:pt x="32" y="5"/>
                        <a:pt x="32" y="5"/>
                      </a:cubicBezTo>
                      <a:cubicBezTo>
                        <a:pt x="32" y="3"/>
                        <a:pt x="29" y="0"/>
                        <a:pt x="26" y="0"/>
                      </a:cubicBezTo>
                      <a:cubicBezTo>
                        <a:pt x="23" y="0"/>
                        <a:pt x="20" y="3"/>
                        <a:pt x="20" y="5"/>
                      </a:cubicBezTo>
                      <a:cubicBezTo>
                        <a:pt x="20" y="5"/>
                        <a:pt x="23" y="39"/>
                        <a:pt x="23" y="43"/>
                      </a:cubicBezTo>
                      <a:cubicBezTo>
                        <a:pt x="23" y="47"/>
                        <a:pt x="12" y="47"/>
                        <a:pt x="12" y="43"/>
                      </a:cubicBezTo>
                      <a:cubicBezTo>
                        <a:pt x="12" y="39"/>
                        <a:pt x="15" y="5"/>
                        <a:pt x="15" y="5"/>
                      </a:cubicBezTo>
                      <a:cubicBezTo>
                        <a:pt x="15" y="3"/>
                        <a:pt x="12" y="0"/>
                        <a:pt x="9" y="0"/>
                      </a:cubicBezTo>
                      <a:cubicBezTo>
                        <a:pt x="6" y="0"/>
                        <a:pt x="4" y="3"/>
                        <a:pt x="4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10" y="216"/>
                        <a:pt x="22" y="216"/>
                      </a:cubicBezTo>
                      <a:cubicBezTo>
                        <a:pt x="145" y="216"/>
                        <a:pt x="145" y="216"/>
                        <a:pt x="145" y="216"/>
                      </a:cubicBezTo>
                      <a:cubicBezTo>
                        <a:pt x="157" y="216"/>
                        <a:pt x="167" y="203"/>
                        <a:pt x="167" y="187"/>
                      </a:cubicBezTo>
                      <a:lnTo>
                        <a:pt x="167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467">
                  <a:extLst>
                    <a:ext uri="{FF2B5EF4-FFF2-40B4-BE49-F238E27FC236}">
                      <a16:creationId xmlns:a16="http://schemas.microsoft.com/office/drawing/2014/main" id="{B430AD75-93DC-4E5D-8169-EAF9C1B1B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5326" y="3375025"/>
                  <a:ext cx="635000" cy="822325"/>
                </a:xfrm>
                <a:custGeom>
                  <a:avLst/>
                  <a:gdLst>
                    <a:gd name="T0" fmla="*/ 164 w 168"/>
                    <a:gd name="T1" fmla="*/ 5 h 217"/>
                    <a:gd name="T2" fmla="*/ 152 w 168"/>
                    <a:gd name="T3" fmla="*/ 5 h 217"/>
                    <a:gd name="T4" fmla="*/ 155 w 168"/>
                    <a:gd name="T5" fmla="*/ 43 h 217"/>
                    <a:gd name="T6" fmla="*/ 145 w 168"/>
                    <a:gd name="T7" fmla="*/ 43 h 217"/>
                    <a:gd name="T8" fmla="*/ 146 w 168"/>
                    <a:gd name="T9" fmla="*/ 5 h 217"/>
                    <a:gd name="T10" fmla="*/ 134 w 168"/>
                    <a:gd name="T11" fmla="*/ 5 h 217"/>
                    <a:gd name="T12" fmla="*/ 124 w 168"/>
                    <a:gd name="T13" fmla="*/ 45 h 217"/>
                    <a:gd name="T14" fmla="*/ 120 w 168"/>
                    <a:gd name="T15" fmla="*/ 5 h 217"/>
                    <a:gd name="T16" fmla="*/ 108 w 168"/>
                    <a:gd name="T17" fmla="*/ 5 h 217"/>
                    <a:gd name="T18" fmla="*/ 106 w 168"/>
                    <a:gd name="T19" fmla="*/ 46 h 217"/>
                    <a:gd name="T20" fmla="*/ 102 w 168"/>
                    <a:gd name="T21" fmla="*/ 5 h 217"/>
                    <a:gd name="T22" fmla="*/ 90 w 168"/>
                    <a:gd name="T23" fmla="*/ 5 h 217"/>
                    <a:gd name="T24" fmla="*/ 87 w 168"/>
                    <a:gd name="T25" fmla="*/ 45 h 217"/>
                    <a:gd name="T26" fmla="*/ 80 w 168"/>
                    <a:gd name="T27" fmla="*/ 23 h 217"/>
                    <a:gd name="T28" fmla="*/ 75 w 168"/>
                    <a:gd name="T29" fmla="*/ 0 h 217"/>
                    <a:gd name="T30" fmla="*/ 66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3 w 168"/>
                    <a:gd name="T37" fmla="*/ 23 h 217"/>
                    <a:gd name="T38" fmla="*/ 36 w 168"/>
                    <a:gd name="T39" fmla="*/ 45 h 217"/>
                    <a:gd name="T40" fmla="*/ 32 w 168"/>
                    <a:gd name="T41" fmla="*/ 5 h 217"/>
                    <a:gd name="T42" fmla="*/ 20 w 168"/>
                    <a:gd name="T43" fmla="*/ 5 h 217"/>
                    <a:gd name="T44" fmla="*/ 17 w 168"/>
                    <a:gd name="T45" fmla="*/ 46 h 217"/>
                    <a:gd name="T46" fmla="*/ 15 w 168"/>
                    <a:gd name="T47" fmla="*/ 5 h 217"/>
                    <a:gd name="T48" fmla="*/ 3 w 168"/>
                    <a:gd name="T49" fmla="*/ 5 h 217"/>
                    <a:gd name="T50" fmla="*/ 0 w 168"/>
                    <a:gd name="T51" fmla="*/ 187 h 217"/>
                    <a:gd name="T52" fmla="*/ 161 w 168"/>
                    <a:gd name="T53" fmla="*/ 208 h 217"/>
                    <a:gd name="T54" fmla="*/ 167 w 168"/>
                    <a:gd name="T55" fmla="*/ 44 h 217"/>
                    <a:gd name="T56" fmla="*/ 145 w 168"/>
                    <a:gd name="T57" fmla="*/ 216 h 217"/>
                    <a:gd name="T58" fmla="*/ 1 w 168"/>
                    <a:gd name="T59" fmla="*/ 43 h 217"/>
                    <a:gd name="T60" fmla="*/ 9 w 168"/>
                    <a:gd name="T61" fmla="*/ 1 h 217"/>
                    <a:gd name="T62" fmla="*/ 15 w 168"/>
                    <a:gd name="T63" fmla="*/ 5 h 217"/>
                    <a:gd name="T64" fmla="*/ 21 w 168"/>
                    <a:gd name="T65" fmla="*/ 46 h 217"/>
                    <a:gd name="T66" fmla="*/ 21 w 168"/>
                    <a:gd name="T67" fmla="*/ 5 h 217"/>
                    <a:gd name="T68" fmla="*/ 31 w 168"/>
                    <a:gd name="T69" fmla="*/ 5 h 217"/>
                    <a:gd name="T70" fmla="*/ 36 w 168"/>
                    <a:gd name="T71" fmla="*/ 46 h 217"/>
                    <a:gd name="T72" fmla="*/ 42 w 168"/>
                    <a:gd name="T73" fmla="*/ 5 h 217"/>
                    <a:gd name="T74" fmla="*/ 52 w 168"/>
                    <a:gd name="T75" fmla="*/ 2 h 217"/>
                    <a:gd name="T76" fmla="*/ 54 w 168"/>
                    <a:gd name="T77" fmla="*/ 23 h 217"/>
                    <a:gd name="T78" fmla="*/ 65 w 168"/>
                    <a:gd name="T79" fmla="*/ 46 h 217"/>
                    <a:gd name="T80" fmla="*/ 70 w 168"/>
                    <a:gd name="T81" fmla="*/ 5 h 217"/>
                    <a:gd name="T82" fmla="*/ 81 w 168"/>
                    <a:gd name="T83" fmla="*/ 5 h 217"/>
                    <a:gd name="T84" fmla="*/ 80 w 168"/>
                    <a:gd name="T85" fmla="*/ 46 h 217"/>
                    <a:gd name="T86" fmla="*/ 90 w 168"/>
                    <a:gd name="T87" fmla="*/ 23 h 217"/>
                    <a:gd name="T88" fmla="*/ 92 w 168"/>
                    <a:gd name="T89" fmla="*/ 2 h 217"/>
                    <a:gd name="T90" fmla="*/ 102 w 168"/>
                    <a:gd name="T91" fmla="*/ 5 h 217"/>
                    <a:gd name="T92" fmla="*/ 106 w 168"/>
                    <a:gd name="T93" fmla="*/ 47 h 217"/>
                    <a:gd name="T94" fmla="*/ 108 w 168"/>
                    <a:gd name="T95" fmla="*/ 5 h 217"/>
                    <a:gd name="T96" fmla="*/ 118 w 168"/>
                    <a:gd name="T97" fmla="*/ 2 h 217"/>
                    <a:gd name="T98" fmla="*/ 121 w 168"/>
                    <a:gd name="T99" fmla="*/ 23 h 217"/>
                    <a:gd name="T100" fmla="*/ 132 w 168"/>
                    <a:gd name="T101" fmla="*/ 46 h 217"/>
                    <a:gd name="T102" fmla="*/ 135 w 168"/>
                    <a:gd name="T103" fmla="*/ 5 h 217"/>
                    <a:gd name="T104" fmla="*/ 144 w 168"/>
                    <a:gd name="T105" fmla="*/ 2 h 217"/>
                    <a:gd name="T106" fmla="*/ 144 w 168"/>
                    <a:gd name="T107" fmla="*/ 43 h 217"/>
                    <a:gd name="T108" fmla="*/ 156 w 168"/>
                    <a:gd name="T109" fmla="*/ 43 h 217"/>
                    <a:gd name="T110" fmla="*/ 153 w 168"/>
                    <a:gd name="T111" fmla="*/ 5 h 217"/>
                    <a:gd name="T112" fmla="*/ 164 w 168"/>
                    <a:gd name="T113" fmla="*/ 5 h 217"/>
                    <a:gd name="T114" fmla="*/ 167 w 168"/>
                    <a:gd name="T115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8" h="217">
                      <a:moveTo>
                        <a:pt x="167" y="44"/>
                      </a:move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2" y="0"/>
                        <a:pt x="159" y="0"/>
                      </a:cubicBezTo>
                      <a:cubicBezTo>
                        <a:pt x="155" y="0"/>
                        <a:pt x="152" y="2"/>
                        <a:pt x="152" y="5"/>
                      </a:cubicBezTo>
                      <a:cubicBezTo>
                        <a:pt x="152" y="5"/>
                        <a:pt x="152" y="5"/>
                        <a:pt x="152" y="5"/>
                      </a:cubicBezTo>
                      <a:cubicBezTo>
                        <a:pt x="152" y="5"/>
                        <a:pt x="152" y="5"/>
                        <a:pt x="152" y="5"/>
                      </a:cubicBezTo>
                      <a:cubicBezTo>
                        <a:pt x="152" y="5"/>
                        <a:pt x="153" y="14"/>
                        <a:pt x="154" y="23"/>
                      </a:cubicBezTo>
                      <a:cubicBezTo>
                        <a:pt x="154" y="32"/>
                        <a:pt x="155" y="41"/>
                        <a:pt x="155" y="43"/>
                      </a:cubicBezTo>
                      <a:cubicBezTo>
                        <a:pt x="155" y="43"/>
                        <a:pt x="155" y="43"/>
                        <a:pt x="155" y="43"/>
                      </a:cubicBezTo>
                      <a:cubicBezTo>
                        <a:pt x="155" y="44"/>
                        <a:pt x="154" y="45"/>
                        <a:pt x="153" y="45"/>
                      </a:cubicBezTo>
                      <a:cubicBezTo>
                        <a:pt x="153" y="46"/>
                        <a:pt x="151" y="46"/>
                        <a:pt x="150" y="46"/>
                      </a:cubicBezTo>
                      <a:cubicBezTo>
                        <a:pt x="149" y="46"/>
                        <a:pt x="147" y="46"/>
                        <a:pt x="147" y="45"/>
                      </a:cubicBezTo>
                      <a:cubicBezTo>
                        <a:pt x="146" y="45"/>
                        <a:pt x="145" y="44"/>
                        <a:pt x="145" y="43"/>
                      </a:cubicBezTo>
                      <a:cubicBezTo>
                        <a:pt x="145" y="42"/>
                        <a:pt x="145" y="32"/>
                        <a:pt x="146" y="23"/>
                      </a:cubicBezTo>
                      <a:cubicBezTo>
                        <a:pt x="146" y="14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2"/>
                        <a:pt x="143" y="0"/>
                        <a:pt x="140" y="0"/>
                      </a:cubicBezTo>
                      <a:cubicBezTo>
                        <a:pt x="137" y="0"/>
                        <a:pt x="134" y="2"/>
                        <a:pt x="134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4"/>
                        <a:pt x="132" y="45"/>
                        <a:pt x="131" y="45"/>
                      </a:cubicBezTo>
                      <a:cubicBezTo>
                        <a:pt x="130" y="46"/>
                        <a:pt x="129" y="46"/>
                        <a:pt x="128" y="46"/>
                      </a:cubicBezTo>
                      <a:cubicBezTo>
                        <a:pt x="127" y="46"/>
                        <a:pt x="125" y="46"/>
                        <a:pt x="124" y="45"/>
                      </a:cubicBezTo>
                      <a:cubicBezTo>
                        <a:pt x="124" y="45"/>
                        <a:pt x="123" y="44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2"/>
                        <a:pt x="117" y="0"/>
                        <a:pt x="114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14"/>
                        <a:pt x="109" y="23"/>
                      </a:cubicBezTo>
                      <a:cubicBezTo>
                        <a:pt x="110" y="32"/>
                        <a:pt x="111" y="41"/>
                        <a:pt x="111" y="43"/>
                      </a:cubicBezTo>
                      <a:cubicBezTo>
                        <a:pt x="111" y="44"/>
                        <a:pt x="110" y="45"/>
                        <a:pt x="109" y="45"/>
                      </a:cubicBezTo>
                      <a:cubicBezTo>
                        <a:pt x="108" y="46"/>
                        <a:pt x="107" y="46"/>
                        <a:pt x="106" y="46"/>
                      </a:cubicBezTo>
                      <a:cubicBezTo>
                        <a:pt x="105" y="46"/>
                        <a:pt x="103" y="46"/>
                        <a:pt x="102" y="45"/>
                      </a:cubicBezTo>
                      <a:cubicBezTo>
                        <a:pt x="101" y="45"/>
                        <a:pt x="101" y="44"/>
                        <a:pt x="101" y="43"/>
                      </a:cubicBezTo>
                      <a:cubicBezTo>
                        <a:pt x="101" y="41"/>
                        <a:pt x="101" y="32"/>
                        <a:pt x="101" y="23"/>
                      </a:cubicBezTo>
                      <a:cubicBezTo>
                        <a:pt x="102" y="14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2"/>
                        <a:pt x="99" y="0"/>
                        <a:pt x="96" y="0"/>
                      </a:cubicBezTo>
                      <a:cubicBezTo>
                        <a:pt x="93" y="0"/>
                        <a:pt x="90" y="2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4"/>
                        <a:pt x="88" y="45"/>
                        <a:pt x="87" y="45"/>
                      </a:cubicBezTo>
                      <a:cubicBezTo>
                        <a:pt x="86" y="46"/>
                        <a:pt x="85" y="46"/>
                        <a:pt x="84" y="46"/>
                      </a:cubicBezTo>
                      <a:cubicBezTo>
                        <a:pt x="82" y="46"/>
                        <a:pt x="81" y="46"/>
                        <a:pt x="80" y="45"/>
                      </a:cubicBezTo>
                      <a:cubicBezTo>
                        <a:pt x="79" y="45"/>
                        <a:pt x="79" y="44"/>
                        <a:pt x="79" y="43"/>
                      </a:cubicBezTo>
                      <a:cubicBezTo>
                        <a:pt x="79" y="41"/>
                        <a:pt x="79" y="32"/>
                        <a:pt x="80" y="23"/>
                      </a:cubicBezTo>
                      <a:cubicBezTo>
                        <a:pt x="81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79" y="0"/>
                        <a:pt x="75" y="0"/>
                      </a:cubicBezTo>
                      <a:cubicBezTo>
                        <a:pt x="72" y="0"/>
                        <a:pt x="69" y="2"/>
                        <a:pt x="69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5"/>
                        <a:pt x="66" y="39"/>
                        <a:pt x="66" y="43"/>
                      </a:cubicBezTo>
                      <a:cubicBezTo>
                        <a:pt x="66" y="44"/>
                        <a:pt x="66" y="45"/>
                        <a:pt x="65" y="45"/>
                      </a:cubicBezTo>
                      <a:cubicBezTo>
                        <a:pt x="64" y="46"/>
                        <a:pt x="63" y="46"/>
                        <a:pt x="62" y="46"/>
                      </a:cubicBezTo>
                      <a:cubicBezTo>
                        <a:pt x="60" y="46"/>
                        <a:pt x="59" y="46"/>
                        <a:pt x="58" y="45"/>
                      </a:cubicBezTo>
                      <a:cubicBezTo>
                        <a:pt x="57" y="45"/>
                        <a:pt x="57" y="44"/>
                        <a:pt x="57" y="43"/>
                      </a:cubicBezTo>
                      <a:cubicBezTo>
                        <a:pt x="57" y="39"/>
                        <a:pt x="54" y="5"/>
                        <a:pt x="54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1" y="0"/>
                        <a:pt x="48" y="0"/>
                      </a:cubicBezTo>
                      <a:cubicBezTo>
                        <a:pt x="44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14"/>
                        <a:pt x="43" y="23"/>
                      </a:cubicBezTo>
                      <a:cubicBezTo>
                        <a:pt x="44" y="32"/>
                        <a:pt x="44" y="41"/>
                        <a:pt x="44" y="43"/>
                      </a:cubicBezTo>
                      <a:cubicBezTo>
                        <a:pt x="44" y="44"/>
                        <a:pt x="44" y="45"/>
                        <a:pt x="43" y="45"/>
                      </a:cubicBezTo>
                      <a:cubicBezTo>
                        <a:pt x="42" y="46"/>
                        <a:pt x="41" y="46"/>
                        <a:pt x="39" y="46"/>
                      </a:cubicBezTo>
                      <a:cubicBezTo>
                        <a:pt x="38" y="46"/>
                        <a:pt x="37" y="46"/>
                        <a:pt x="36" y="45"/>
                      </a:cubicBezTo>
                      <a:cubicBezTo>
                        <a:pt x="35" y="45"/>
                        <a:pt x="35" y="44"/>
                        <a:pt x="35" y="43"/>
                      </a:cubicBezTo>
                      <a:cubicBezTo>
                        <a:pt x="35" y="39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2"/>
                        <a:pt x="29" y="0"/>
                        <a:pt x="26" y="0"/>
                      </a:cubicBezTo>
                      <a:cubicBezTo>
                        <a:pt x="23" y="0"/>
                        <a:pt x="20" y="2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1" y="14"/>
                        <a:pt x="21" y="23"/>
                      </a:cubicBezTo>
                      <a:cubicBezTo>
                        <a:pt x="22" y="32"/>
                        <a:pt x="22" y="41"/>
                        <a:pt x="22" y="43"/>
                      </a:cubicBezTo>
                      <a:cubicBezTo>
                        <a:pt x="22" y="44"/>
                        <a:pt x="22" y="45"/>
                        <a:pt x="21" y="45"/>
                      </a:cubicBezTo>
                      <a:cubicBezTo>
                        <a:pt x="20" y="46"/>
                        <a:pt x="19" y="46"/>
                        <a:pt x="17" y="46"/>
                      </a:cubicBezTo>
                      <a:cubicBezTo>
                        <a:pt x="16" y="46"/>
                        <a:pt x="15" y="46"/>
                        <a:pt x="14" y="45"/>
                      </a:cubicBezTo>
                      <a:cubicBezTo>
                        <a:pt x="13" y="45"/>
                        <a:pt x="12" y="44"/>
                        <a:pt x="12" y="43"/>
                      </a:cubicBezTo>
                      <a:cubicBezTo>
                        <a:pt x="12" y="41"/>
                        <a:pt x="13" y="32"/>
                        <a:pt x="14" y="23"/>
                      </a:cubicBezTo>
                      <a:cubicBezTo>
                        <a:pt x="15" y="14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2"/>
                        <a:pt x="13" y="0"/>
                        <a:pt x="9" y="0"/>
                      </a:cubicBezTo>
                      <a:cubicBezTo>
                        <a:pt x="6" y="0"/>
                        <a:pt x="3" y="2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2" y="203"/>
                        <a:pt x="6" y="208"/>
                      </a:cubicBezTo>
                      <a:cubicBezTo>
                        <a:pt x="10" y="213"/>
                        <a:pt x="16" y="217"/>
                        <a:pt x="22" y="217"/>
                      </a:cubicBezTo>
                      <a:cubicBezTo>
                        <a:pt x="145" y="217"/>
                        <a:pt x="145" y="217"/>
                        <a:pt x="145" y="217"/>
                      </a:cubicBezTo>
                      <a:cubicBezTo>
                        <a:pt x="152" y="217"/>
                        <a:pt x="157" y="213"/>
                        <a:pt x="161" y="208"/>
                      </a:cubicBezTo>
                      <a:cubicBezTo>
                        <a:pt x="165" y="203"/>
                        <a:pt x="168" y="196"/>
                        <a:pt x="168" y="187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187"/>
                        <a:pt x="167" y="187"/>
                        <a:pt x="167" y="187"/>
                      </a:cubicBezTo>
                      <a:cubicBezTo>
                        <a:pt x="167" y="195"/>
                        <a:pt x="164" y="203"/>
                        <a:pt x="161" y="208"/>
                      </a:cubicBezTo>
                      <a:cubicBezTo>
                        <a:pt x="157" y="213"/>
                        <a:pt x="151" y="216"/>
                        <a:pt x="145" y="216"/>
                      </a:cubicBezTo>
                      <a:cubicBezTo>
                        <a:pt x="22" y="216"/>
                        <a:pt x="22" y="216"/>
                        <a:pt x="22" y="216"/>
                      </a:cubicBezTo>
                      <a:cubicBezTo>
                        <a:pt x="16" y="216"/>
                        <a:pt x="11" y="213"/>
                        <a:pt x="7" y="208"/>
                      </a:cubicBezTo>
                      <a:cubicBezTo>
                        <a:pt x="3" y="203"/>
                        <a:pt x="1" y="195"/>
                        <a:pt x="1" y="187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3"/>
                        <a:pt x="5" y="2"/>
                      </a:cubicBezTo>
                      <a:cubicBezTo>
                        <a:pt x="6" y="1"/>
                        <a:pt x="8" y="1"/>
                        <a:pt x="9" y="1"/>
                      </a:cubicBezTo>
                      <a:cubicBezTo>
                        <a:pt x="11" y="1"/>
                        <a:pt x="12" y="1"/>
                        <a:pt x="13" y="2"/>
                      </a:cubicBezTo>
                      <a:cubicBezTo>
                        <a:pt x="14" y="3"/>
                        <a:pt x="15" y="4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2" y="45"/>
                        <a:pt x="13" y="46"/>
                      </a:cubicBezTo>
                      <a:cubicBezTo>
                        <a:pt x="15" y="46"/>
                        <a:pt x="16" y="47"/>
                        <a:pt x="17" y="47"/>
                      </a:cubicBezTo>
                      <a:cubicBezTo>
                        <a:pt x="19" y="47"/>
                        <a:pt x="20" y="46"/>
                        <a:pt x="21" y="46"/>
                      </a:cubicBezTo>
                      <a:cubicBezTo>
                        <a:pt x="22" y="45"/>
                        <a:pt x="23" y="44"/>
                        <a:pt x="23" y="43"/>
                      </a:cubicBezTo>
                      <a:cubicBezTo>
                        <a:pt x="23" y="39"/>
                        <a:pt x="21" y="5"/>
                        <a:pt x="21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1" y="3"/>
                        <a:pt x="22" y="2"/>
                      </a:cubicBezTo>
                      <a:cubicBezTo>
                        <a:pt x="23" y="1"/>
                        <a:pt x="25" y="1"/>
                        <a:pt x="26" y="1"/>
                      </a:cubicBezTo>
                      <a:cubicBezTo>
                        <a:pt x="29" y="1"/>
                        <a:pt x="31" y="3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14"/>
                        <a:pt x="33" y="23"/>
                      </a:cubicBezTo>
                      <a:cubicBezTo>
                        <a:pt x="33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8" y="47"/>
                        <a:pt x="39" y="47"/>
                      </a:cubicBezTo>
                      <a:cubicBezTo>
                        <a:pt x="41" y="47"/>
                        <a:pt x="42" y="46"/>
                        <a:pt x="43" y="46"/>
                      </a:cubicBezTo>
                      <a:cubicBezTo>
                        <a:pt x="44" y="45"/>
                        <a:pt x="45" y="44"/>
                        <a:pt x="45" y="43"/>
                      </a:cubicBezTo>
                      <a:cubicBezTo>
                        <a:pt x="45" y="39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3"/>
                        <a:pt x="45" y="1"/>
                        <a:pt x="48" y="1"/>
                      </a:cubicBezTo>
                      <a:cubicBezTo>
                        <a:pt x="49" y="1"/>
                        <a:pt x="51" y="1"/>
                        <a:pt x="52" y="2"/>
                      </a:cubicBezTo>
                      <a:cubicBezTo>
                        <a:pt x="52" y="3"/>
                        <a:pt x="53" y="4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14"/>
                        <a:pt x="54" y="23"/>
                      </a:cubicBezTo>
                      <a:cubicBezTo>
                        <a:pt x="55" y="32"/>
                        <a:pt x="56" y="41"/>
                        <a:pt x="56" y="43"/>
                      </a:cubicBezTo>
                      <a:cubicBezTo>
                        <a:pt x="56" y="44"/>
                        <a:pt x="57" y="45"/>
                        <a:pt x="58" y="46"/>
                      </a:cubicBezTo>
                      <a:cubicBezTo>
                        <a:pt x="59" y="46"/>
                        <a:pt x="60" y="47"/>
                        <a:pt x="62" y="47"/>
                      </a:cubicBezTo>
                      <a:cubicBezTo>
                        <a:pt x="63" y="47"/>
                        <a:pt x="64" y="46"/>
                        <a:pt x="65" y="46"/>
                      </a:cubicBezTo>
                      <a:cubicBezTo>
                        <a:pt x="66" y="45"/>
                        <a:pt x="67" y="44"/>
                        <a:pt x="67" y="43"/>
                      </a:cubicBezTo>
                      <a:cubicBezTo>
                        <a:pt x="67" y="41"/>
                        <a:pt x="68" y="32"/>
                        <a:pt x="69" y="23"/>
                      </a:cubicBezTo>
                      <a:cubicBezTo>
                        <a:pt x="69" y="14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4"/>
                        <a:pt x="71" y="3"/>
                        <a:pt x="72" y="2"/>
                      </a:cubicBezTo>
                      <a:cubicBezTo>
                        <a:pt x="73" y="1"/>
                        <a:pt x="74" y="1"/>
                        <a:pt x="75" y="1"/>
                      </a:cubicBezTo>
                      <a:cubicBezTo>
                        <a:pt x="78" y="1"/>
                        <a:pt x="81" y="3"/>
                        <a:pt x="81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78" y="39"/>
                        <a:pt x="78" y="43"/>
                      </a:cubicBezTo>
                      <a:cubicBezTo>
                        <a:pt x="78" y="44"/>
                        <a:pt x="79" y="45"/>
                        <a:pt x="80" y="46"/>
                      </a:cubicBezTo>
                      <a:cubicBezTo>
                        <a:pt x="81" y="46"/>
                        <a:pt x="82" y="47"/>
                        <a:pt x="84" y="47"/>
                      </a:cubicBezTo>
                      <a:cubicBezTo>
                        <a:pt x="85" y="47"/>
                        <a:pt x="86" y="46"/>
                        <a:pt x="87" y="46"/>
                      </a:cubicBezTo>
                      <a:cubicBezTo>
                        <a:pt x="89" y="45"/>
                        <a:pt x="89" y="44"/>
                        <a:pt x="89" y="43"/>
                      </a:cubicBezTo>
                      <a:cubicBezTo>
                        <a:pt x="89" y="41"/>
                        <a:pt x="90" y="32"/>
                        <a:pt x="90" y="23"/>
                      </a:cubicBezTo>
                      <a:cubicBezTo>
                        <a:pt x="90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4"/>
                        <a:pt x="91" y="3"/>
                        <a:pt x="92" y="2"/>
                      </a:cubicBezTo>
                      <a:cubicBezTo>
                        <a:pt x="93" y="1"/>
                        <a:pt x="94" y="1"/>
                        <a:pt x="96" y="1"/>
                      </a:cubicBezTo>
                      <a:cubicBezTo>
                        <a:pt x="97" y="1"/>
                        <a:pt x="99" y="1"/>
                        <a:pt x="100" y="2"/>
                      </a:cubicBezTo>
                      <a:cubicBezTo>
                        <a:pt x="101" y="3"/>
                        <a:pt x="101" y="4"/>
                        <a:pt x="101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1" y="5"/>
                        <a:pt x="100" y="39"/>
                        <a:pt x="100" y="43"/>
                      </a:cubicBezTo>
                      <a:cubicBezTo>
                        <a:pt x="100" y="44"/>
                        <a:pt x="101" y="45"/>
                        <a:pt x="102" y="46"/>
                      </a:cubicBezTo>
                      <a:cubicBezTo>
                        <a:pt x="103" y="46"/>
                        <a:pt x="104" y="47"/>
                        <a:pt x="106" y="47"/>
                      </a:cubicBezTo>
                      <a:cubicBezTo>
                        <a:pt x="107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09" y="3"/>
                        <a:pt x="110" y="2"/>
                      </a:cubicBezTo>
                      <a:cubicBezTo>
                        <a:pt x="111" y="1"/>
                        <a:pt x="112" y="1"/>
                        <a:pt x="114" y="1"/>
                      </a:cubicBezTo>
                      <a:cubicBezTo>
                        <a:pt x="115" y="1"/>
                        <a:pt x="117" y="1"/>
                        <a:pt x="118" y="2"/>
                      </a:cubicBezTo>
                      <a:cubicBezTo>
                        <a:pt x="119" y="3"/>
                        <a:pt x="119" y="4"/>
                        <a:pt x="119" y="5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9" y="5"/>
                        <a:pt x="120" y="14"/>
                        <a:pt x="121" y="23"/>
                      </a:cubicBezTo>
                      <a:cubicBezTo>
                        <a:pt x="121" y="32"/>
                        <a:pt x="122" y="41"/>
                        <a:pt x="122" y="43"/>
                      </a:cubicBezTo>
                      <a:cubicBezTo>
                        <a:pt x="122" y="44"/>
                        <a:pt x="123" y="45"/>
                        <a:pt x="124" y="46"/>
                      </a:cubicBezTo>
                      <a:cubicBezTo>
                        <a:pt x="125" y="46"/>
                        <a:pt x="127" y="47"/>
                        <a:pt x="128" y="47"/>
                      </a:cubicBezTo>
                      <a:cubicBezTo>
                        <a:pt x="129" y="47"/>
                        <a:pt x="131" y="46"/>
                        <a:pt x="132" y="46"/>
                      </a:cubicBezTo>
                      <a:cubicBezTo>
                        <a:pt x="133" y="45"/>
                        <a:pt x="134" y="44"/>
                        <a:pt x="134" y="43"/>
                      </a:cubicBezTo>
                      <a:cubicBezTo>
                        <a:pt x="134" y="41"/>
                        <a:pt x="134" y="32"/>
                        <a:pt x="134" y="23"/>
                      </a:cubicBezTo>
                      <a:cubicBezTo>
                        <a:pt x="134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4"/>
                        <a:pt x="135" y="3"/>
                        <a:pt x="136" y="2"/>
                      </a:cubicBezTo>
                      <a:cubicBezTo>
                        <a:pt x="137" y="1"/>
                        <a:pt x="138" y="1"/>
                        <a:pt x="140" y="1"/>
                      </a:cubicBezTo>
                      <a:cubicBezTo>
                        <a:pt x="141" y="1"/>
                        <a:pt x="143" y="1"/>
                        <a:pt x="144" y="2"/>
                      </a:cubicBezTo>
                      <a:cubicBezTo>
                        <a:pt x="145" y="3"/>
                        <a:pt x="145" y="4"/>
                        <a:pt x="145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5" y="5"/>
                        <a:pt x="145" y="5"/>
                        <a:pt x="145" y="5"/>
                      </a:cubicBezTo>
                      <a:cubicBezTo>
                        <a:pt x="145" y="5"/>
                        <a:pt x="144" y="41"/>
                        <a:pt x="144" y="43"/>
                      </a:cubicBezTo>
                      <a:cubicBezTo>
                        <a:pt x="144" y="44"/>
                        <a:pt x="145" y="45"/>
                        <a:pt x="146" y="46"/>
                      </a:cubicBezTo>
                      <a:cubicBezTo>
                        <a:pt x="147" y="46"/>
                        <a:pt x="149" y="47"/>
                        <a:pt x="150" y="47"/>
                      </a:cubicBezTo>
                      <a:cubicBezTo>
                        <a:pt x="151" y="47"/>
                        <a:pt x="153" y="46"/>
                        <a:pt x="154" y="46"/>
                      </a:cubicBezTo>
                      <a:cubicBezTo>
                        <a:pt x="155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4"/>
                        <a:pt x="154" y="3"/>
                        <a:pt x="155" y="2"/>
                      </a:cubicBezTo>
                      <a:cubicBezTo>
                        <a:pt x="156" y="1"/>
                        <a:pt x="157" y="1"/>
                        <a:pt x="159" y="1"/>
                      </a:cubicBezTo>
                      <a:cubicBezTo>
                        <a:pt x="160" y="1"/>
                        <a:pt x="161" y="1"/>
                        <a:pt x="162" y="2"/>
                      </a:cubicBezTo>
                      <a:cubicBezTo>
                        <a:pt x="163" y="3"/>
                        <a:pt x="164" y="4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Oval 468">
                  <a:extLst>
                    <a:ext uri="{FF2B5EF4-FFF2-40B4-BE49-F238E27FC236}">
                      <a16:creationId xmlns:a16="http://schemas.microsoft.com/office/drawing/2014/main" id="{8B98BC6D-6511-4B8B-9AEC-BADB3F04E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2176" y="3883025"/>
                  <a:ext cx="241300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Freeform 469">
                  <a:extLst>
                    <a:ext uri="{FF2B5EF4-FFF2-40B4-BE49-F238E27FC236}">
                      <a16:creationId xmlns:a16="http://schemas.microsoft.com/office/drawing/2014/main" id="{D35A836A-1B8A-4CBE-A43D-9A82C770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7413" y="3883025"/>
                  <a:ext cx="246063" cy="242888"/>
                </a:xfrm>
                <a:custGeom>
                  <a:avLst/>
                  <a:gdLst>
                    <a:gd name="T0" fmla="*/ 1 w 65"/>
                    <a:gd name="T1" fmla="*/ 32 h 64"/>
                    <a:gd name="T2" fmla="*/ 0 w 65"/>
                    <a:gd name="T3" fmla="*/ 32 h 64"/>
                    <a:gd name="T4" fmla="*/ 10 w 65"/>
                    <a:gd name="T5" fmla="*/ 55 h 64"/>
                    <a:gd name="T6" fmla="*/ 33 w 65"/>
                    <a:gd name="T7" fmla="*/ 64 h 64"/>
                    <a:gd name="T8" fmla="*/ 56 w 65"/>
                    <a:gd name="T9" fmla="*/ 55 h 64"/>
                    <a:gd name="T10" fmla="*/ 65 w 65"/>
                    <a:gd name="T11" fmla="*/ 32 h 64"/>
                    <a:gd name="T12" fmla="*/ 56 w 65"/>
                    <a:gd name="T13" fmla="*/ 9 h 64"/>
                    <a:gd name="T14" fmla="*/ 33 w 65"/>
                    <a:gd name="T15" fmla="*/ 0 h 64"/>
                    <a:gd name="T16" fmla="*/ 10 w 65"/>
                    <a:gd name="T17" fmla="*/ 9 h 64"/>
                    <a:gd name="T18" fmla="*/ 0 w 65"/>
                    <a:gd name="T19" fmla="*/ 32 h 64"/>
                    <a:gd name="T20" fmla="*/ 1 w 65"/>
                    <a:gd name="T21" fmla="*/ 32 h 64"/>
                    <a:gd name="T22" fmla="*/ 1 w 65"/>
                    <a:gd name="T23" fmla="*/ 32 h 64"/>
                    <a:gd name="T24" fmla="*/ 10 w 65"/>
                    <a:gd name="T25" fmla="*/ 10 h 64"/>
                    <a:gd name="T26" fmla="*/ 33 w 65"/>
                    <a:gd name="T27" fmla="*/ 1 h 64"/>
                    <a:gd name="T28" fmla="*/ 55 w 65"/>
                    <a:gd name="T29" fmla="*/ 10 h 64"/>
                    <a:gd name="T30" fmla="*/ 64 w 65"/>
                    <a:gd name="T31" fmla="*/ 32 h 64"/>
                    <a:gd name="T32" fmla="*/ 55 w 65"/>
                    <a:gd name="T33" fmla="*/ 54 h 64"/>
                    <a:gd name="T34" fmla="*/ 33 w 65"/>
                    <a:gd name="T35" fmla="*/ 63 h 64"/>
                    <a:gd name="T36" fmla="*/ 10 w 65"/>
                    <a:gd name="T37" fmla="*/ 54 h 64"/>
                    <a:gd name="T38" fmla="*/ 1 w 65"/>
                    <a:gd name="T39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5" h="64">
                      <a:moveTo>
                        <a:pt x="1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4" y="49"/>
                        <a:pt x="10" y="55"/>
                      </a:cubicBezTo>
                      <a:cubicBezTo>
                        <a:pt x="16" y="60"/>
                        <a:pt x="24" y="64"/>
                        <a:pt x="33" y="64"/>
                      </a:cubicBezTo>
                      <a:cubicBezTo>
                        <a:pt x="42" y="64"/>
                        <a:pt x="50" y="60"/>
                        <a:pt x="56" y="55"/>
                      </a:cubicBezTo>
                      <a:cubicBezTo>
                        <a:pt x="61" y="49"/>
                        <a:pt x="65" y="41"/>
                        <a:pt x="65" y="32"/>
                      </a:cubicBezTo>
                      <a:cubicBezTo>
                        <a:pt x="65" y="23"/>
                        <a:pt x="61" y="15"/>
                        <a:pt x="56" y="9"/>
                      </a:cubicBezTo>
                      <a:cubicBezTo>
                        <a:pt x="50" y="4"/>
                        <a:pt x="42" y="0"/>
                        <a:pt x="33" y="0"/>
                      </a:cubicBezTo>
                      <a:cubicBezTo>
                        <a:pt x="24" y="0"/>
                        <a:pt x="16" y="4"/>
                        <a:pt x="10" y="9"/>
                      </a:cubicBezTo>
                      <a:cubicBezTo>
                        <a:pt x="4" y="15"/>
                        <a:pt x="0" y="23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5" y="16"/>
                        <a:pt x="10" y="10"/>
                      </a:cubicBezTo>
                      <a:cubicBezTo>
                        <a:pt x="16" y="4"/>
                        <a:pt x="24" y="1"/>
                        <a:pt x="33" y="1"/>
                      </a:cubicBezTo>
                      <a:cubicBezTo>
                        <a:pt x="41" y="1"/>
                        <a:pt x="49" y="4"/>
                        <a:pt x="55" y="10"/>
                      </a:cubicBezTo>
                      <a:cubicBezTo>
                        <a:pt x="61" y="16"/>
                        <a:pt x="64" y="23"/>
                        <a:pt x="64" y="32"/>
                      </a:cubicBezTo>
                      <a:cubicBezTo>
                        <a:pt x="64" y="41"/>
                        <a:pt x="61" y="48"/>
                        <a:pt x="55" y="54"/>
                      </a:cubicBezTo>
                      <a:cubicBezTo>
                        <a:pt x="49" y="60"/>
                        <a:pt x="41" y="63"/>
                        <a:pt x="33" y="63"/>
                      </a:cubicBezTo>
                      <a:cubicBezTo>
                        <a:pt x="24" y="63"/>
                        <a:pt x="16" y="60"/>
                        <a:pt x="10" y="54"/>
                      </a:cubicBezTo>
                      <a:cubicBezTo>
                        <a:pt x="5" y="48"/>
                        <a:pt x="1" y="41"/>
                        <a:pt x="1" y="32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470">
                  <a:extLst>
                    <a:ext uri="{FF2B5EF4-FFF2-40B4-BE49-F238E27FC236}">
                      <a16:creationId xmlns:a16="http://schemas.microsoft.com/office/drawing/2014/main" id="{C5E2F868-81EC-40A2-A9CA-3BB7E9EDD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3501" y="3375025"/>
                  <a:ext cx="630238" cy="819150"/>
                </a:xfrm>
                <a:custGeom>
                  <a:avLst/>
                  <a:gdLst>
                    <a:gd name="T0" fmla="*/ 166 w 167"/>
                    <a:gd name="T1" fmla="*/ 44 h 216"/>
                    <a:gd name="T2" fmla="*/ 164 w 167"/>
                    <a:gd name="T3" fmla="*/ 5 h 216"/>
                    <a:gd name="T4" fmla="*/ 158 w 167"/>
                    <a:gd name="T5" fmla="*/ 0 h 216"/>
                    <a:gd name="T6" fmla="*/ 152 w 167"/>
                    <a:gd name="T7" fmla="*/ 5 h 216"/>
                    <a:gd name="T8" fmla="*/ 155 w 167"/>
                    <a:gd name="T9" fmla="*/ 43 h 216"/>
                    <a:gd name="T10" fmla="*/ 144 w 167"/>
                    <a:gd name="T11" fmla="*/ 43 h 216"/>
                    <a:gd name="T12" fmla="*/ 145 w 167"/>
                    <a:gd name="T13" fmla="*/ 5 h 216"/>
                    <a:gd name="T14" fmla="*/ 139 w 167"/>
                    <a:gd name="T15" fmla="*/ 0 h 216"/>
                    <a:gd name="T16" fmla="*/ 134 w 167"/>
                    <a:gd name="T17" fmla="*/ 5 h 216"/>
                    <a:gd name="T18" fmla="*/ 133 w 167"/>
                    <a:gd name="T19" fmla="*/ 43 h 216"/>
                    <a:gd name="T20" fmla="*/ 122 w 167"/>
                    <a:gd name="T21" fmla="*/ 43 h 216"/>
                    <a:gd name="T22" fmla="*/ 119 w 167"/>
                    <a:gd name="T23" fmla="*/ 5 h 216"/>
                    <a:gd name="T24" fmla="*/ 113 w 167"/>
                    <a:gd name="T25" fmla="*/ 0 h 216"/>
                    <a:gd name="T26" fmla="*/ 108 w 167"/>
                    <a:gd name="T27" fmla="*/ 5 h 216"/>
                    <a:gd name="T28" fmla="*/ 111 w 167"/>
                    <a:gd name="T29" fmla="*/ 43 h 216"/>
                    <a:gd name="T30" fmla="*/ 100 w 167"/>
                    <a:gd name="T31" fmla="*/ 43 h 216"/>
                    <a:gd name="T32" fmla="*/ 101 w 167"/>
                    <a:gd name="T33" fmla="*/ 5 h 216"/>
                    <a:gd name="T34" fmla="*/ 95 w 167"/>
                    <a:gd name="T35" fmla="*/ 0 h 216"/>
                    <a:gd name="T36" fmla="*/ 90 w 167"/>
                    <a:gd name="T37" fmla="*/ 5 h 216"/>
                    <a:gd name="T38" fmla="*/ 88 w 167"/>
                    <a:gd name="T39" fmla="*/ 43 h 216"/>
                    <a:gd name="T40" fmla="*/ 78 w 167"/>
                    <a:gd name="T41" fmla="*/ 43 h 216"/>
                    <a:gd name="T42" fmla="*/ 81 w 167"/>
                    <a:gd name="T43" fmla="*/ 5 h 216"/>
                    <a:gd name="T44" fmla="*/ 75 w 167"/>
                    <a:gd name="T45" fmla="*/ 0 h 216"/>
                    <a:gd name="T46" fmla="*/ 69 w 167"/>
                    <a:gd name="T47" fmla="*/ 5 h 216"/>
                    <a:gd name="T48" fmla="*/ 66 w 167"/>
                    <a:gd name="T49" fmla="*/ 43 h 216"/>
                    <a:gd name="T50" fmla="*/ 56 w 167"/>
                    <a:gd name="T51" fmla="*/ 43 h 216"/>
                    <a:gd name="T52" fmla="*/ 53 w 167"/>
                    <a:gd name="T53" fmla="*/ 5 h 216"/>
                    <a:gd name="T54" fmla="*/ 47 w 167"/>
                    <a:gd name="T55" fmla="*/ 0 h 216"/>
                    <a:gd name="T56" fmla="*/ 41 w 167"/>
                    <a:gd name="T57" fmla="*/ 5 h 216"/>
                    <a:gd name="T58" fmla="*/ 44 w 167"/>
                    <a:gd name="T59" fmla="*/ 43 h 216"/>
                    <a:gd name="T60" fmla="*/ 33 w 167"/>
                    <a:gd name="T61" fmla="*/ 43 h 216"/>
                    <a:gd name="T62" fmla="*/ 31 w 167"/>
                    <a:gd name="T63" fmla="*/ 5 h 216"/>
                    <a:gd name="T64" fmla="*/ 26 w 167"/>
                    <a:gd name="T65" fmla="*/ 0 h 216"/>
                    <a:gd name="T66" fmla="*/ 20 w 167"/>
                    <a:gd name="T67" fmla="*/ 5 h 216"/>
                    <a:gd name="T68" fmla="*/ 22 w 167"/>
                    <a:gd name="T69" fmla="*/ 43 h 216"/>
                    <a:gd name="T70" fmla="*/ 11 w 167"/>
                    <a:gd name="T71" fmla="*/ 43 h 216"/>
                    <a:gd name="T72" fmla="*/ 14 w 167"/>
                    <a:gd name="T73" fmla="*/ 5 h 216"/>
                    <a:gd name="T74" fmla="*/ 9 w 167"/>
                    <a:gd name="T75" fmla="*/ 0 h 216"/>
                    <a:gd name="T76" fmla="*/ 3 w 167"/>
                    <a:gd name="T77" fmla="*/ 5 h 216"/>
                    <a:gd name="T78" fmla="*/ 0 w 167"/>
                    <a:gd name="T79" fmla="*/ 43 h 216"/>
                    <a:gd name="T80" fmla="*/ 0 w 167"/>
                    <a:gd name="T81" fmla="*/ 187 h 216"/>
                    <a:gd name="T82" fmla="*/ 21 w 167"/>
                    <a:gd name="T83" fmla="*/ 216 h 216"/>
                    <a:gd name="T84" fmla="*/ 145 w 167"/>
                    <a:gd name="T85" fmla="*/ 216 h 216"/>
                    <a:gd name="T86" fmla="*/ 167 w 167"/>
                    <a:gd name="T87" fmla="*/ 187 h 216"/>
                    <a:gd name="T88" fmla="*/ 166 w 167"/>
                    <a:gd name="T89" fmla="*/ 4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67" h="216">
                      <a:moveTo>
                        <a:pt x="166" y="44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3"/>
                        <a:pt x="161" y="0"/>
                        <a:pt x="158" y="0"/>
                      </a:cubicBezTo>
                      <a:cubicBezTo>
                        <a:pt x="155" y="0"/>
                        <a:pt x="152" y="3"/>
                        <a:pt x="152" y="5"/>
                      </a:cubicBezTo>
                      <a:cubicBezTo>
                        <a:pt x="152" y="5"/>
                        <a:pt x="155" y="40"/>
                        <a:pt x="155" y="43"/>
                      </a:cubicBezTo>
                      <a:cubicBezTo>
                        <a:pt x="155" y="47"/>
                        <a:pt x="144" y="47"/>
                        <a:pt x="144" y="43"/>
                      </a:cubicBezTo>
                      <a:cubicBezTo>
                        <a:pt x="144" y="41"/>
                        <a:pt x="145" y="5"/>
                        <a:pt x="145" y="5"/>
                      </a:cubicBezTo>
                      <a:cubicBezTo>
                        <a:pt x="145" y="3"/>
                        <a:pt x="142" y="0"/>
                        <a:pt x="139" y="0"/>
                      </a:cubicBezTo>
                      <a:cubicBezTo>
                        <a:pt x="136" y="0"/>
                        <a:pt x="134" y="3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7"/>
                        <a:pt x="122" y="47"/>
                        <a:pt x="122" y="43"/>
                      </a:cubicBezTo>
                      <a:cubicBezTo>
                        <a:pt x="122" y="39"/>
                        <a:pt x="119" y="5"/>
                        <a:pt x="119" y="5"/>
                      </a:cubicBezTo>
                      <a:cubicBezTo>
                        <a:pt x="119" y="3"/>
                        <a:pt x="116" y="0"/>
                        <a:pt x="113" y="0"/>
                      </a:cubicBezTo>
                      <a:cubicBezTo>
                        <a:pt x="110" y="0"/>
                        <a:pt x="108" y="3"/>
                        <a:pt x="108" y="5"/>
                      </a:cubicBezTo>
                      <a:cubicBezTo>
                        <a:pt x="108" y="5"/>
                        <a:pt x="111" y="39"/>
                        <a:pt x="111" y="43"/>
                      </a:cubicBezTo>
                      <a:cubicBezTo>
                        <a:pt x="111" y="47"/>
                        <a:pt x="100" y="47"/>
                        <a:pt x="100" y="43"/>
                      </a:cubicBezTo>
                      <a:cubicBezTo>
                        <a:pt x="100" y="39"/>
                        <a:pt x="101" y="5"/>
                        <a:pt x="101" y="5"/>
                      </a:cubicBezTo>
                      <a:cubicBezTo>
                        <a:pt x="101" y="3"/>
                        <a:pt x="99" y="0"/>
                        <a:pt x="95" y="0"/>
                      </a:cubicBezTo>
                      <a:cubicBezTo>
                        <a:pt x="92" y="0"/>
                        <a:pt x="90" y="3"/>
                        <a:pt x="90" y="5"/>
                      </a:cubicBezTo>
                      <a:cubicBezTo>
                        <a:pt x="90" y="5"/>
                        <a:pt x="88" y="39"/>
                        <a:pt x="88" y="43"/>
                      </a:cubicBezTo>
                      <a:cubicBezTo>
                        <a:pt x="88" y="47"/>
                        <a:pt x="78" y="47"/>
                        <a:pt x="78" y="43"/>
                      </a:cubicBezTo>
                      <a:cubicBezTo>
                        <a:pt x="78" y="39"/>
                        <a:pt x="81" y="5"/>
                        <a:pt x="81" y="5"/>
                      </a:cubicBezTo>
                      <a:cubicBezTo>
                        <a:pt x="81" y="3"/>
                        <a:pt x="78" y="0"/>
                        <a:pt x="75" y="0"/>
                      </a:cubicBezTo>
                      <a:cubicBezTo>
                        <a:pt x="72" y="0"/>
                        <a:pt x="69" y="3"/>
                        <a:pt x="69" y="5"/>
                      </a:cubicBezTo>
                      <a:cubicBezTo>
                        <a:pt x="69" y="5"/>
                        <a:pt x="66" y="39"/>
                        <a:pt x="66" y="43"/>
                      </a:cubicBezTo>
                      <a:cubicBezTo>
                        <a:pt x="66" y="47"/>
                        <a:pt x="56" y="47"/>
                        <a:pt x="56" y="43"/>
                      </a:cubicBezTo>
                      <a:cubicBezTo>
                        <a:pt x="56" y="39"/>
                        <a:pt x="53" y="5"/>
                        <a:pt x="53" y="5"/>
                      </a:cubicBezTo>
                      <a:cubicBezTo>
                        <a:pt x="53" y="3"/>
                        <a:pt x="50" y="0"/>
                        <a:pt x="47" y="0"/>
                      </a:cubicBezTo>
                      <a:cubicBezTo>
                        <a:pt x="44" y="0"/>
                        <a:pt x="41" y="3"/>
                        <a:pt x="41" y="5"/>
                      </a:cubicBezTo>
                      <a:cubicBezTo>
                        <a:pt x="41" y="5"/>
                        <a:pt x="44" y="39"/>
                        <a:pt x="44" y="43"/>
                      </a:cubicBezTo>
                      <a:cubicBezTo>
                        <a:pt x="44" y="47"/>
                        <a:pt x="33" y="47"/>
                        <a:pt x="33" y="43"/>
                      </a:cubicBezTo>
                      <a:cubicBezTo>
                        <a:pt x="33" y="39"/>
                        <a:pt x="31" y="5"/>
                        <a:pt x="31" y="5"/>
                      </a:cubicBezTo>
                      <a:cubicBezTo>
                        <a:pt x="31" y="3"/>
                        <a:pt x="29" y="0"/>
                        <a:pt x="26" y="0"/>
                      </a:cubicBezTo>
                      <a:cubicBezTo>
                        <a:pt x="22" y="0"/>
                        <a:pt x="20" y="3"/>
                        <a:pt x="20" y="5"/>
                      </a:cubicBezTo>
                      <a:cubicBezTo>
                        <a:pt x="20" y="5"/>
                        <a:pt x="22" y="39"/>
                        <a:pt x="22" y="43"/>
                      </a:cubicBezTo>
                      <a:cubicBezTo>
                        <a:pt x="22" y="47"/>
                        <a:pt x="11" y="47"/>
                        <a:pt x="11" y="43"/>
                      </a:cubicBezTo>
                      <a:cubicBezTo>
                        <a:pt x="11" y="39"/>
                        <a:pt x="14" y="5"/>
                        <a:pt x="14" y="5"/>
                      </a:cubicBezTo>
                      <a:cubicBezTo>
                        <a:pt x="14" y="3"/>
                        <a:pt x="12" y="0"/>
                        <a:pt x="9" y="0"/>
                      </a:cubicBezTo>
                      <a:cubicBezTo>
                        <a:pt x="6" y="0"/>
                        <a:pt x="3" y="3"/>
                        <a:pt x="3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203"/>
                        <a:pt x="9" y="216"/>
                        <a:pt x="21" y="216"/>
                      </a:cubicBezTo>
                      <a:cubicBezTo>
                        <a:pt x="145" y="216"/>
                        <a:pt x="145" y="216"/>
                        <a:pt x="145" y="216"/>
                      </a:cubicBezTo>
                      <a:cubicBezTo>
                        <a:pt x="157" y="216"/>
                        <a:pt x="167" y="203"/>
                        <a:pt x="167" y="187"/>
                      </a:cubicBezTo>
                      <a:lnTo>
                        <a:pt x="166" y="44"/>
                      </a:lnTo>
                      <a:close/>
                    </a:path>
                  </a:pathLst>
                </a:custGeom>
                <a:solidFill>
                  <a:srgbClr val="E6D6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471">
                  <a:extLst>
                    <a:ext uri="{FF2B5EF4-FFF2-40B4-BE49-F238E27FC236}">
                      <a16:creationId xmlns:a16="http://schemas.microsoft.com/office/drawing/2014/main" id="{A1243F59-5D93-4441-ADDD-5D562207B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0326" y="3375025"/>
                  <a:ext cx="633413" cy="822325"/>
                </a:xfrm>
                <a:custGeom>
                  <a:avLst/>
                  <a:gdLst>
                    <a:gd name="T0" fmla="*/ 165 w 168"/>
                    <a:gd name="T1" fmla="*/ 5 h 217"/>
                    <a:gd name="T2" fmla="*/ 153 w 168"/>
                    <a:gd name="T3" fmla="*/ 5 h 217"/>
                    <a:gd name="T4" fmla="*/ 155 w 168"/>
                    <a:gd name="T5" fmla="*/ 43 h 217"/>
                    <a:gd name="T6" fmla="*/ 146 w 168"/>
                    <a:gd name="T7" fmla="*/ 43 h 217"/>
                    <a:gd name="T8" fmla="*/ 146 w 168"/>
                    <a:gd name="T9" fmla="*/ 5 h 217"/>
                    <a:gd name="T10" fmla="*/ 134 w 168"/>
                    <a:gd name="T11" fmla="*/ 5 h 217"/>
                    <a:gd name="T12" fmla="*/ 125 w 168"/>
                    <a:gd name="T13" fmla="*/ 45 h 217"/>
                    <a:gd name="T14" fmla="*/ 120 w 168"/>
                    <a:gd name="T15" fmla="*/ 5 h 217"/>
                    <a:gd name="T16" fmla="*/ 108 w 168"/>
                    <a:gd name="T17" fmla="*/ 5 h 217"/>
                    <a:gd name="T18" fmla="*/ 106 w 168"/>
                    <a:gd name="T19" fmla="*/ 46 h 217"/>
                    <a:gd name="T20" fmla="*/ 103 w 168"/>
                    <a:gd name="T21" fmla="*/ 5 h 217"/>
                    <a:gd name="T22" fmla="*/ 90 w 168"/>
                    <a:gd name="T23" fmla="*/ 5 h 217"/>
                    <a:gd name="T24" fmla="*/ 88 w 168"/>
                    <a:gd name="T25" fmla="*/ 45 h 217"/>
                    <a:gd name="T26" fmla="*/ 81 w 168"/>
                    <a:gd name="T27" fmla="*/ 23 h 217"/>
                    <a:gd name="T28" fmla="*/ 76 w 168"/>
                    <a:gd name="T29" fmla="*/ 0 h 217"/>
                    <a:gd name="T30" fmla="*/ 67 w 168"/>
                    <a:gd name="T31" fmla="*/ 43 h 217"/>
                    <a:gd name="T32" fmla="*/ 57 w 168"/>
                    <a:gd name="T33" fmla="*/ 43 h 217"/>
                    <a:gd name="T34" fmla="*/ 48 w 168"/>
                    <a:gd name="T35" fmla="*/ 0 h 217"/>
                    <a:gd name="T36" fmla="*/ 43 w 168"/>
                    <a:gd name="T37" fmla="*/ 23 h 217"/>
                    <a:gd name="T38" fmla="*/ 36 w 168"/>
                    <a:gd name="T39" fmla="*/ 45 h 217"/>
                    <a:gd name="T40" fmla="*/ 33 w 168"/>
                    <a:gd name="T41" fmla="*/ 5 h 217"/>
                    <a:gd name="T42" fmla="*/ 20 w 168"/>
                    <a:gd name="T43" fmla="*/ 5 h 217"/>
                    <a:gd name="T44" fmla="*/ 18 w 168"/>
                    <a:gd name="T45" fmla="*/ 46 h 217"/>
                    <a:gd name="T46" fmla="*/ 16 w 168"/>
                    <a:gd name="T47" fmla="*/ 5 h 217"/>
                    <a:gd name="T48" fmla="*/ 4 w 168"/>
                    <a:gd name="T49" fmla="*/ 5 h 217"/>
                    <a:gd name="T50" fmla="*/ 0 w 168"/>
                    <a:gd name="T51" fmla="*/ 187 h 217"/>
                    <a:gd name="T52" fmla="*/ 162 w 168"/>
                    <a:gd name="T53" fmla="*/ 208 h 217"/>
                    <a:gd name="T54" fmla="*/ 167 w 168"/>
                    <a:gd name="T55" fmla="*/ 44 h 217"/>
                    <a:gd name="T56" fmla="*/ 146 w 168"/>
                    <a:gd name="T57" fmla="*/ 216 h 217"/>
                    <a:gd name="T58" fmla="*/ 1 w 168"/>
                    <a:gd name="T59" fmla="*/ 43 h 217"/>
                    <a:gd name="T60" fmla="*/ 10 w 168"/>
                    <a:gd name="T61" fmla="*/ 1 h 217"/>
                    <a:gd name="T62" fmla="*/ 15 w 168"/>
                    <a:gd name="T63" fmla="*/ 5 h 217"/>
                    <a:gd name="T64" fmla="*/ 22 w 168"/>
                    <a:gd name="T65" fmla="*/ 46 h 217"/>
                    <a:gd name="T66" fmla="*/ 21 w 168"/>
                    <a:gd name="T67" fmla="*/ 5 h 217"/>
                    <a:gd name="T68" fmla="*/ 32 w 168"/>
                    <a:gd name="T69" fmla="*/ 5 h 217"/>
                    <a:gd name="T70" fmla="*/ 34 w 168"/>
                    <a:gd name="T71" fmla="*/ 43 h 217"/>
                    <a:gd name="T72" fmla="*/ 46 w 168"/>
                    <a:gd name="T73" fmla="*/ 43 h 217"/>
                    <a:gd name="T74" fmla="*/ 48 w 168"/>
                    <a:gd name="T75" fmla="*/ 1 h 217"/>
                    <a:gd name="T76" fmla="*/ 53 w 168"/>
                    <a:gd name="T77" fmla="*/ 5 h 217"/>
                    <a:gd name="T78" fmla="*/ 62 w 168"/>
                    <a:gd name="T79" fmla="*/ 47 h 217"/>
                    <a:gd name="T80" fmla="*/ 70 w 168"/>
                    <a:gd name="T81" fmla="*/ 5 h 217"/>
                    <a:gd name="T82" fmla="*/ 76 w 168"/>
                    <a:gd name="T83" fmla="*/ 1 h 217"/>
                    <a:gd name="T84" fmla="*/ 81 w 168"/>
                    <a:gd name="T85" fmla="*/ 5 h 217"/>
                    <a:gd name="T86" fmla="*/ 88 w 168"/>
                    <a:gd name="T87" fmla="*/ 46 h 217"/>
                    <a:gd name="T88" fmla="*/ 91 w 168"/>
                    <a:gd name="T89" fmla="*/ 5 h 217"/>
                    <a:gd name="T90" fmla="*/ 100 w 168"/>
                    <a:gd name="T91" fmla="*/ 2 h 217"/>
                    <a:gd name="T92" fmla="*/ 100 w 168"/>
                    <a:gd name="T93" fmla="*/ 43 h 217"/>
                    <a:gd name="T94" fmla="*/ 112 w 168"/>
                    <a:gd name="T95" fmla="*/ 43 h 217"/>
                    <a:gd name="T96" fmla="*/ 110 w 168"/>
                    <a:gd name="T97" fmla="*/ 2 h 217"/>
                    <a:gd name="T98" fmla="*/ 120 w 168"/>
                    <a:gd name="T99" fmla="*/ 5 h 217"/>
                    <a:gd name="T100" fmla="*/ 128 w 168"/>
                    <a:gd name="T101" fmla="*/ 47 h 217"/>
                    <a:gd name="T102" fmla="*/ 135 w 168"/>
                    <a:gd name="T103" fmla="*/ 5 h 217"/>
                    <a:gd name="T104" fmla="*/ 144 w 168"/>
                    <a:gd name="T105" fmla="*/ 2 h 217"/>
                    <a:gd name="T106" fmla="*/ 145 w 168"/>
                    <a:gd name="T107" fmla="*/ 43 h 217"/>
                    <a:gd name="T108" fmla="*/ 156 w 168"/>
                    <a:gd name="T109" fmla="*/ 43 h 217"/>
                    <a:gd name="T110" fmla="*/ 154 w 168"/>
                    <a:gd name="T111" fmla="*/ 5 h 217"/>
                    <a:gd name="T112" fmla="*/ 164 w 168"/>
                    <a:gd name="T113" fmla="*/ 5 h 217"/>
                    <a:gd name="T114" fmla="*/ 167 w 168"/>
                    <a:gd name="T115" fmla="*/ 4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8" h="217">
                      <a:moveTo>
                        <a:pt x="167" y="44"/>
                      </a:move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5"/>
                        <a:pt x="165" y="5"/>
                        <a:pt x="165" y="5"/>
                      </a:cubicBezTo>
                      <a:cubicBezTo>
                        <a:pt x="165" y="2"/>
                        <a:pt x="162" y="0"/>
                        <a:pt x="159" y="0"/>
                      </a:cubicBezTo>
                      <a:cubicBezTo>
                        <a:pt x="156" y="0"/>
                        <a:pt x="153" y="2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3" y="5"/>
                        <a:pt x="153" y="14"/>
                        <a:pt x="154" y="23"/>
                      </a:cubicBezTo>
                      <a:cubicBezTo>
                        <a:pt x="155" y="32"/>
                        <a:pt x="155" y="41"/>
                        <a:pt x="155" y="43"/>
                      </a:cubicBezTo>
                      <a:cubicBezTo>
                        <a:pt x="155" y="43"/>
                        <a:pt x="155" y="43"/>
                        <a:pt x="155" y="43"/>
                      </a:cubicBezTo>
                      <a:cubicBezTo>
                        <a:pt x="155" y="44"/>
                        <a:pt x="155" y="45"/>
                        <a:pt x="154" y="45"/>
                      </a:cubicBezTo>
                      <a:cubicBezTo>
                        <a:pt x="153" y="46"/>
                        <a:pt x="152" y="46"/>
                        <a:pt x="150" y="46"/>
                      </a:cubicBezTo>
                      <a:cubicBezTo>
                        <a:pt x="149" y="46"/>
                        <a:pt x="148" y="46"/>
                        <a:pt x="147" y="45"/>
                      </a:cubicBezTo>
                      <a:cubicBezTo>
                        <a:pt x="146" y="45"/>
                        <a:pt x="146" y="44"/>
                        <a:pt x="146" y="43"/>
                      </a:cubicBezTo>
                      <a:cubicBezTo>
                        <a:pt x="146" y="42"/>
                        <a:pt x="146" y="32"/>
                        <a:pt x="146" y="23"/>
                      </a:cubicBezTo>
                      <a:cubicBezTo>
                        <a:pt x="146" y="14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2"/>
                        <a:pt x="144" y="0"/>
                        <a:pt x="140" y="0"/>
                      </a:cubicBezTo>
                      <a:cubicBezTo>
                        <a:pt x="137" y="0"/>
                        <a:pt x="134" y="2"/>
                        <a:pt x="134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4" y="5"/>
                        <a:pt x="134" y="5"/>
                        <a:pt x="134" y="5"/>
                      </a:cubicBezTo>
                      <a:cubicBezTo>
                        <a:pt x="134" y="5"/>
                        <a:pt x="133" y="39"/>
                        <a:pt x="133" y="43"/>
                      </a:cubicBezTo>
                      <a:cubicBezTo>
                        <a:pt x="133" y="44"/>
                        <a:pt x="133" y="45"/>
                        <a:pt x="132" y="45"/>
                      </a:cubicBezTo>
                      <a:cubicBezTo>
                        <a:pt x="131" y="46"/>
                        <a:pt x="130" y="46"/>
                        <a:pt x="128" y="46"/>
                      </a:cubicBezTo>
                      <a:cubicBezTo>
                        <a:pt x="127" y="46"/>
                        <a:pt x="126" y="46"/>
                        <a:pt x="125" y="45"/>
                      </a:cubicBezTo>
                      <a:cubicBezTo>
                        <a:pt x="124" y="45"/>
                        <a:pt x="123" y="44"/>
                        <a:pt x="123" y="43"/>
                      </a:cubicBezTo>
                      <a:cubicBezTo>
                        <a:pt x="123" y="39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2"/>
                        <a:pt x="118" y="0"/>
                        <a:pt x="114" y="0"/>
                      </a:cubicBezTo>
                      <a:cubicBezTo>
                        <a:pt x="111" y="0"/>
                        <a:pt x="108" y="2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5"/>
                        <a:pt x="109" y="14"/>
                        <a:pt x="110" y="23"/>
                      </a:cubicBezTo>
                      <a:cubicBezTo>
                        <a:pt x="110" y="32"/>
                        <a:pt x="111" y="41"/>
                        <a:pt x="111" y="43"/>
                      </a:cubicBezTo>
                      <a:cubicBezTo>
                        <a:pt x="111" y="44"/>
                        <a:pt x="111" y="45"/>
                        <a:pt x="110" y="45"/>
                      </a:cubicBezTo>
                      <a:cubicBezTo>
                        <a:pt x="109" y="46"/>
                        <a:pt x="107" y="46"/>
                        <a:pt x="106" y="46"/>
                      </a:cubicBezTo>
                      <a:cubicBezTo>
                        <a:pt x="105" y="46"/>
                        <a:pt x="104" y="46"/>
                        <a:pt x="103" y="45"/>
                      </a:cubicBezTo>
                      <a:cubicBezTo>
                        <a:pt x="102" y="45"/>
                        <a:pt x="101" y="44"/>
                        <a:pt x="101" y="43"/>
                      </a:cubicBezTo>
                      <a:cubicBezTo>
                        <a:pt x="101" y="41"/>
                        <a:pt x="102" y="32"/>
                        <a:pt x="102" y="23"/>
                      </a:cubicBezTo>
                      <a:cubicBezTo>
                        <a:pt x="102" y="14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2"/>
                        <a:pt x="100" y="0"/>
                        <a:pt x="96" y="0"/>
                      </a:cubicBezTo>
                      <a:cubicBezTo>
                        <a:pt x="93" y="0"/>
                        <a:pt x="90" y="2"/>
                        <a:pt x="90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39"/>
                        <a:pt x="89" y="43"/>
                      </a:cubicBezTo>
                      <a:cubicBezTo>
                        <a:pt x="89" y="44"/>
                        <a:pt x="88" y="45"/>
                        <a:pt x="88" y="45"/>
                      </a:cubicBezTo>
                      <a:cubicBezTo>
                        <a:pt x="87" y="46"/>
                        <a:pt x="85" y="46"/>
                        <a:pt x="84" y="46"/>
                      </a:cubicBezTo>
                      <a:cubicBezTo>
                        <a:pt x="83" y="46"/>
                        <a:pt x="82" y="46"/>
                        <a:pt x="81" y="45"/>
                      </a:cubicBezTo>
                      <a:cubicBezTo>
                        <a:pt x="80" y="45"/>
                        <a:pt x="79" y="44"/>
                        <a:pt x="79" y="43"/>
                      </a:cubicBezTo>
                      <a:cubicBezTo>
                        <a:pt x="79" y="41"/>
                        <a:pt x="80" y="32"/>
                        <a:pt x="81" y="23"/>
                      </a:cubicBezTo>
                      <a:cubicBezTo>
                        <a:pt x="81" y="14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2" y="2"/>
                        <a:pt x="79" y="0"/>
                        <a:pt x="76" y="0"/>
                      </a:cubicBezTo>
                      <a:cubicBezTo>
                        <a:pt x="72" y="0"/>
                        <a:pt x="70" y="2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67" y="39"/>
                        <a:pt x="67" y="43"/>
                      </a:cubicBezTo>
                      <a:cubicBezTo>
                        <a:pt x="67" y="44"/>
                        <a:pt x="66" y="45"/>
                        <a:pt x="65" y="45"/>
                      </a:cubicBezTo>
                      <a:cubicBezTo>
                        <a:pt x="65" y="46"/>
                        <a:pt x="63" y="46"/>
                        <a:pt x="62" y="46"/>
                      </a:cubicBezTo>
                      <a:cubicBezTo>
                        <a:pt x="61" y="46"/>
                        <a:pt x="59" y="46"/>
                        <a:pt x="58" y="45"/>
                      </a:cubicBezTo>
                      <a:cubicBezTo>
                        <a:pt x="58" y="45"/>
                        <a:pt x="57" y="44"/>
                        <a:pt x="57" y="43"/>
                      </a:cubicBezTo>
                      <a:cubicBezTo>
                        <a:pt x="57" y="39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1" y="0"/>
                        <a:pt x="48" y="0"/>
                      </a:cubicBezTo>
                      <a:cubicBezTo>
                        <a:pt x="45" y="0"/>
                        <a:pt x="42" y="2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3" y="14"/>
                        <a:pt x="43" y="23"/>
                      </a:cubicBezTo>
                      <a:cubicBezTo>
                        <a:pt x="44" y="32"/>
                        <a:pt x="45" y="41"/>
                        <a:pt x="45" y="43"/>
                      </a:cubicBezTo>
                      <a:cubicBezTo>
                        <a:pt x="45" y="44"/>
                        <a:pt x="44" y="45"/>
                        <a:pt x="43" y="45"/>
                      </a:cubicBezTo>
                      <a:cubicBezTo>
                        <a:pt x="42" y="46"/>
                        <a:pt x="41" y="46"/>
                        <a:pt x="40" y="46"/>
                      </a:cubicBezTo>
                      <a:cubicBezTo>
                        <a:pt x="39" y="46"/>
                        <a:pt x="37" y="46"/>
                        <a:pt x="36" y="45"/>
                      </a:cubicBezTo>
                      <a:cubicBezTo>
                        <a:pt x="35" y="45"/>
                        <a:pt x="35" y="44"/>
                        <a:pt x="35" y="43"/>
                      </a:cubicBezTo>
                      <a:cubicBezTo>
                        <a:pt x="35" y="39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2"/>
                        <a:pt x="30" y="0"/>
                        <a:pt x="27" y="0"/>
                      </a:cubicBezTo>
                      <a:cubicBezTo>
                        <a:pt x="23" y="0"/>
                        <a:pt x="20" y="2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1" y="14"/>
                        <a:pt x="22" y="23"/>
                      </a:cubicBezTo>
                      <a:cubicBezTo>
                        <a:pt x="22" y="32"/>
                        <a:pt x="23" y="41"/>
                        <a:pt x="23" y="43"/>
                      </a:cubicBezTo>
                      <a:cubicBezTo>
                        <a:pt x="23" y="44"/>
                        <a:pt x="22" y="45"/>
                        <a:pt x="21" y="45"/>
                      </a:cubicBezTo>
                      <a:cubicBezTo>
                        <a:pt x="20" y="46"/>
                        <a:pt x="19" y="46"/>
                        <a:pt x="18" y="46"/>
                      </a:cubicBezTo>
                      <a:cubicBezTo>
                        <a:pt x="16" y="46"/>
                        <a:pt x="15" y="46"/>
                        <a:pt x="14" y="45"/>
                      </a:cubicBezTo>
                      <a:cubicBezTo>
                        <a:pt x="13" y="45"/>
                        <a:pt x="13" y="44"/>
                        <a:pt x="13" y="43"/>
                      </a:cubicBezTo>
                      <a:cubicBezTo>
                        <a:pt x="13" y="41"/>
                        <a:pt x="14" y="32"/>
                        <a:pt x="14" y="23"/>
                      </a:cubicBezTo>
                      <a:cubicBezTo>
                        <a:pt x="15" y="1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2"/>
                        <a:pt x="13" y="0"/>
                        <a:pt x="10" y="0"/>
                      </a:cubicBezTo>
                      <a:cubicBezTo>
                        <a:pt x="6" y="0"/>
                        <a:pt x="4" y="2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6"/>
                        <a:pt x="3" y="203"/>
                        <a:pt x="7" y="208"/>
                      </a:cubicBezTo>
                      <a:cubicBezTo>
                        <a:pt x="11" y="213"/>
                        <a:pt x="16" y="217"/>
                        <a:pt x="22" y="217"/>
                      </a:cubicBezTo>
                      <a:cubicBezTo>
                        <a:pt x="146" y="217"/>
                        <a:pt x="146" y="217"/>
                        <a:pt x="146" y="217"/>
                      </a:cubicBezTo>
                      <a:cubicBezTo>
                        <a:pt x="152" y="217"/>
                        <a:pt x="158" y="213"/>
                        <a:pt x="162" y="208"/>
                      </a:cubicBezTo>
                      <a:cubicBezTo>
                        <a:pt x="166" y="203"/>
                        <a:pt x="168" y="196"/>
                        <a:pt x="168" y="187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8" y="43"/>
                        <a:pt x="168" y="43"/>
                        <a:pt x="168" y="43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187"/>
                        <a:pt x="167" y="187"/>
                        <a:pt x="167" y="187"/>
                      </a:cubicBezTo>
                      <a:cubicBezTo>
                        <a:pt x="167" y="195"/>
                        <a:pt x="165" y="203"/>
                        <a:pt x="161" y="208"/>
                      </a:cubicBezTo>
                      <a:cubicBezTo>
                        <a:pt x="157" y="213"/>
                        <a:pt x="152" y="216"/>
                        <a:pt x="146" y="216"/>
                      </a:cubicBezTo>
                      <a:cubicBezTo>
                        <a:pt x="22" y="216"/>
                        <a:pt x="22" y="216"/>
                        <a:pt x="22" y="216"/>
                      </a:cubicBezTo>
                      <a:cubicBezTo>
                        <a:pt x="16" y="216"/>
                        <a:pt x="11" y="213"/>
                        <a:pt x="7" y="208"/>
                      </a:cubicBezTo>
                      <a:cubicBezTo>
                        <a:pt x="3" y="203"/>
                        <a:pt x="1" y="195"/>
                        <a:pt x="1" y="187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1" y="1"/>
                        <a:pt x="13" y="1"/>
                        <a:pt x="13" y="2"/>
                      </a:cubicBezTo>
                      <a:cubicBezTo>
                        <a:pt x="14" y="3"/>
                        <a:pt x="15" y="4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2" y="39"/>
                        <a:pt x="12" y="43"/>
                      </a:cubicBezTo>
                      <a:cubicBezTo>
                        <a:pt x="12" y="44"/>
                        <a:pt x="13" y="45"/>
                        <a:pt x="14" y="46"/>
                      </a:cubicBezTo>
                      <a:cubicBezTo>
                        <a:pt x="15" y="46"/>
                        <a:pt x="16" y="47"/>
                        <a:pt x="18" y="47"/>
                      </a:cubicBezTo>
                      <a:cubicBezTo>
                        <a:pt x="19" y="47"/>
                        <a:pt x="20" y="46"/>
                        <a:pt x="22" y="46"/>
                      </a:cubicBezTo>
                      <a:cubicBezTo>
                        <a:pt x="23" y="45"/>
                        <a:pt x="23" y="44"/>
                        <a:pt x="23" y="43"/>
                      </a:cubicBezTo>
                      <a:cubicBezTo>
                        <a:pt x="23" y="39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2" y="3"/>
                        <a:pt x="23" y="2"/>
                      </a:cubicBezTo>
                      <a:cubicBezTo>
                        <a:pt x="24" y="1"/>
                        <a:pt x="25" y="1"/>
                        <a:pt x="27" y="1"/>
                      </a:cubicBezTo>
                      <a:cubicBezTo>
                        <a:pt x="28" y="1"/>
                        <a:pt x="29" y="1"/>
                        <a:pt x="30" y="2"/>
                      </a:cubicBezTo>
                      <a:cubicBezTo>
                        <a:pt x="31" y="3"/>
                        <a:pt x="32" y="4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14"/>
                        <a:pt x="33" y="23"/>
                      </a:cubicBezTo>
                      <a:cubicBezTo>
                        <a:pt x="34" y="32"/>
                        <a:pt x="34" y="41"/>
                        <a:pt x="34" y="43"/>
                      </a:cubicBezTo>
                      <a:cubicBezTo>
                        <a:pt x="34" y="44"/>
                        <a:pt x="35" y="45"/>
                        <a:pt x="36" y="46"/>
                      </a:cubicBezTo>
                      <a:cubicBezTo>
                        <a:pt x="37" y="46"/>
                        <a:pt x="38" y="47"/>
                        <a:pt x="40" y="47"/>
                      </a:cubicBezTo>
                      <a:cubicBezTo>
                        <a:pt x="41" y="47"/>
                        <a:pt x="43" y="46"/>
                        <a:pt x="44" y="46"/>
                      </a:cubicBezTo>
                      <a:cubicBezTo>
                        <a:pt x="45" y="45"/>
                        <a:pt x="46" y="44"/>
                        <a:pt x="46" y="43"/>
                      </a:cubicBezTo>
                      <a:cubicBezTo>
                        <a:pt x="46" y="39"/>
                        <a:pt x="43" y="5"/>
                        <a:pt x="43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3"/>
                        <a:pt x="45" y="1"/>
                        <a:pt x="48" y="1"/>
                      </a:cubicBezTo>
                      <a:cubicBezTo>
                        <a:pt x="50" y="1"/>
                        <a:pt x="51" y="1"/>
                        <a:pt x="52" y="2"/>
                      </a:cubicBezTo>
                      <a:cubicBezTo>
                        <a:pt x="53" y="3"/>
                        <a:pt x="53" y="4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14"/>
                        <a:pt x="55" y="23"/>
                      </a:cubicBezTo>
                      <a:cubicBezTo>
                        <a:pt x="56" y="32"/>
                        <a:pt x="56" y="41"/>
                        <a:pt x="56" y="43"/>
                      </a:cubicBezTo>
                      <a:cubicBezTo>
                        <a:pt x="56" y="44"/>
                        <a:pt x="57" y="45"/>
                        <a:pt x="58" y="46"/>
                      </a:cubicBezTo>
                      <a:cubicBezTo>
                        <a:pt x="59" y="46"/>
                        <a:pt x="61" y="47"/>
                        <a:pt x="62" y="47"/>
                      </a:cubicBezTo>
                      <a:cubicBezTo>
                        <a:pt x="63" y="47"/>
                        <a:pt x="65" y="46"/>
                        <a:pt x="66" y="46"/>
                      </a:cubicBezTo>
                      <a:cubicBezTo>
                        <a:pt x="67" y="45"/>
                        <a:pt x="68" y="44"/>
                        <a:pt x="68" y="43"/>
                      </a:cubicBezTo>
                      <a:cubicBezTo>
                        <a:pt x="68" y="41"/>
                        <a:pt x="68" y="32"/>
                        <a:pt x="69" y="23"/>
                      </a:cubicBezTo>
                      <a:cubicBezTo>
                        <a:pt x="70" y="14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4"/>
                        <a:pt x="71" y="3"/>
                        <a:pt x="72" y="2"/>
                      </a:cubicBezTo>
                      <a:cubicBezTo>
                        <a:pt x="73" y="1"/>
                        <a:pt x="74" y="1"/>
                        <a:pt x="76" y="1"/>
                      </a:cubicBezTo>
                      <a:cubicBezTo>
                        <a:pt x="77" y="1"/>
                        <a:pt x="79" y="1"/>
                        <a:pt x="80" y="2"/>
                      </a:cubicBezTo>
                      <a:cubicBezTo>
                        <a:pt x="81" y="3"/>
                        <a:pt x="81" y="4"/>
                        <a:pt x="81" y="5"/>
                      </a:cubicBezTo>
                      <a:cubicBezTo>
                        <a:pt x="82" y="5"/>
                        <a:pt x="82" y="5"/>
                        <a:pt x="82" y="5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1" y="5"/>
                        <a:pt x="78" y="39"/>
                        <a:pt x="78" y="43"/>
                      </a:cubicBezTo>
                      <a:cubicBezTo>
                        <a:pt x="78" y="44"/>
                        <a:pt x="79" y="45"/>
                        <a:pt x="80" y="46"/>
                      </a:cubicBezTo>
                      <a:cubicBezTo>
                        <a:pt x="81" y="46"/>
                        <a:pt x="83" y="47"/>
                        <a:pt x="84" y="47"/>
                      </a:cubicBezTo>
                      <a:cubicBezTo>
                        <a:pt x="85" y="47"/>
                        <a:pt x="87" y="46"/>
                        <a:pt x="88" y="46"/>
                      </a:cubicBezTo>
                      <a:cubicBezTo>
                        <a:pt x="89" y="45"/>
                        <a:pt x="90" y="44"/>
                        <a:pt x="90" y="43"/>
                      </a:cubicBezTo>
                      <a:cubicBezTo>
                        <a:pt x="90" y="41"/>
                        <a:pt x="90" y="32"/>
                        <a:pt x="90" y="23"/>
                      </a:cubicBezTo>
                      <a:cubicBezTo>
                        <a:pt x="91" y="14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4"/>
                        <a:pt x="92" y="3"/>
                        <a:pt x="93" y="2"/>
                      </a:cubicBezTo>
                      <a:cubicBezTo>
                        <a:pt x="94" y="1"/>
                        <a:pt x="95" y="1"/>
                        <a:pt x="96" y="1"/>
                      </a:cubicBezTo>
                      <a:cubicBezTo>
                        <a:pt x="98" y="1"/>
                        <a:pt x="99" y="1"/>
                        <a:pt x="100" y="2"/>
                      </a:cubicBezTo>
                      <a:cubicBezTo>
                        <a:pt x="101" y="3"/>
                        <a:pt x="102" y="4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5"/>
                        <a:pt x="100" y="39"/>
                        <a:pt x="100" y="43"/>
                      </a:cubicBezTo>
                      <a:cubicBezTo>
                        <a:pt x="100" y="44"/>
                        <a:pt x="101" y="45"/>
                        <a:pt x="102" y="46"/>
                      </a:cubicBezTo>
                      <a:cubicBezTo>
                        <a:pt x="103" y="46"/>
                        <a:pt x="105" y="47"/>
                        <a:pt x="106" y="47"/>
                      </a:cubicBezTo>
                      <a:cubicBezTo>
                        <a:pt x="108" y="47"/>
                        <a:pt x="109" y="46"/>
                        <a:pt x="110" y="46"/>
                      </a:cubicBezTo>
                      <a:cubicBezTo>
                        <a:pt x="111" y="45"/>
                        <a:pt x="112" y="44"/>
                        <a:pt x="112" y="43"/>
                      </a:cubicBezTo>
                      <a:cubicBezTo>
                        <a:pt x="112" y="39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4"/>
                        <a:pt x="110" y="3"/>
                        <a:pt x="110" y="2"/>
                      </a:cubicBezTo>
                      <a:cubicBezTo>
                        <a:pt x="111" y="1"/>
                        <a:pt x="113" y="1"/>
                        <a:pt x="114" y="1"/>
                      </a:cubicBezTo>
                      <a:cubicBezTo>
                        <a:pt x="117" y="1"/>
                        <a:pt x="120" y="3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0" y="5"/>
                        <a:pt x="120" y="14"/>
                        <a:pt x="121" y="23"/>
                      </a:cubicBezTo>
                      <a:cubicBezTo>
                        <a:pt x="122" y="32"/>
                        <a:pt x="123" y="41"/>
                        <a:pt x="123" y="43"/>
                      </a:cubicBezTo>
                      <a:cubicBezTo>
                        <a:pt x="123" y="44"/>
                        <a:pt x="123" y="45"/>
                        <a:pt x="124" y="46"/>
                      </a:cubicBezTo>
                      <a:cubicBezTo>
                        <a:pt x="126" y="46"/>
                        <a:pt x="127" y="47"/>
                        <a:pt x="128" y="47"/>
                      </a:cubicBezTo>
                      <a:cubicBezTo>
                        <a:pt x="130" y="47"/>
                        <a:pt x="131" y="46"/>
                        <a:pt x="132" y="46"/>
                      </a:cubicBezTo>
                      <a:cubicBezTo>
                        <a:pt x="133" y="45"/>
                        <a:pt x="134" y="44"/>
                        <a:pt x="134" y="43"/>
                      </a:cubicBezTo>
                      <a:cubicBezTo>
                        <a:pt x="134" y="41"/>
                        <a:pt x="134" y="32"/>
                        <a:pt x="135" y="23"/>
                      </a:cubicBezTo>
                      <a:cubicBezTo>
                        <a:pt x="135" y="14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5"/>
                        <a:pt x="135" y="5"/>
                        <a:pt x="135" y="5"/>
                      </a:cubicBezTo>
                      <a:cubicBezTo>
                        <a:pt x="135" y="3"/>
                        <a:pt x="137" y="1"/>
                        <a:pt x="140" y="1"/>
                      </a:cubicBezTo>
                      <a:cubicBezTo>
                        <a:pt x="142" y="1"/>
                        <a:pt x="143" y="1"/>
                        <a:pt x="144" y="2"/>
                      </a:cubicBezTo>
                      <a:cubicBezTo>
                        <a:pt x="145" y="3"/>
                        <a:pt x="146" y="4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5" y="41"/>
                        <a:pt x="145" y="43"/>
                      </a:cubicBezTo>
                      <a:cubicBezTo>
                        <a:pt x="145" y="44"/>
                        <a:pt x="146" y="45"/>
                        <a:pt x="147" y="46"/>
                      </a:cubicBezTo>
                      <a:cubicBezTo>
                        <a:pt x="148" y="46"/>
                        <a:pt x="149" y="47"/>
                        <a:pt x="150" y="47"/>
                      </a:cubicBezTo>
                      <a:cubicBezTo>
                        <a:pt x="152" y="47"/>
                        <a:pt x="153" y="46"/>
                        <a:pt x="154" y="46"/>
                      </a:cubicBezTo>
                      <a:cubicBezTo>
                        <a:pt x="155" y="45"/>
                        <a:pt x="156" y="44"/>
                        <a:pt x="156" y="43"/>
                      </a:cubicBezTo>
                      <a:cubicBezTo>
                        <a:pt x="156" y="43"/>
                        <a:pt x="156" y="43"/>
                        <a:pt x="156" y="43"/>
                      </a:cubicBezTo>
                      <a:cubicBezTo>
                        <a:pt x="156" y="39"/>
                        <a:pt x="154" y="5"/>
                        <a:pt x="154" y="5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54" y="4"/>
                        <a:pt x="154" y="3"/>
                        <a:pt x="155" y="2"/>
                      </a:cubicBezTo>
                      <a:cubicBezTo>
                        <a:pt x="156" y="1"/>
                        <a:pt x="157" y="1"/>
                        <a:pt x="159" y="1"/>
                      </a:cubicBezTo>
                      <a:cubicBezTo>
                        <a:pt x="160" y="1"/>
                        <a:pt x="162" y="1"/>
                        <a:pt x="163" y="2"/>
                      </a:cubicBezTo>
                      <a:cubicBezTo>
                        <a:pt x="164" y="3"/>
                        <a:pt x="164" y="4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Oval 472">
                  <a:extLst>
                    <a:ext uri="{FF2B5EF4-FFF2-40B4-BE49-F238E27FC236}">
                      <a16:creationId xmlns:a16="http://schemas.microsoft.com/office/drawing/2014/main" id="{850D868C-7CD6-4491-9482-09883C9D8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5588" y="3883025"/>
                  <a:ext cx="242888" cy="242888"/>
                </a:xfrm>
                <a:prstGeom prst="ellipse">
                  <a:avLst/>
                </a:prstGeom>
                <a:solidFill>
                  <a:srgbClr val="D3B8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473">
                  <a:extLst>
                    <a:ext uri="{FF2B5EF4-FFF2-40B4-BE49-F238E27FC236}">
                      <a16:creationId xmlns:a16="http://schemas.microsoft.com/office/drawing/2014/main" id="{F755CE80-1D6C-42CC-8B62-1AAC9A2B8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5588" y="3883025"/>
                  <a:ext cx="242888" cy="242888"/>
                </a:xfrm>
                <a:custGeom>
                  <a:avLst/>
                  <a:gdLst>
                    <a:gd name="T0" fmla="*/ 0 w 64"/>
                    <a:gd name="T1" fmla="*/ 32 h 64"/>
                    <a:gd name="T2" fmla="*/ 0 w 64"/>
                    <a:gd name="T3" fmla="*/ 32 h 64"/>
                    <a:gd name="T4" fmla="*/ 9 w 64"/>
                    <a:gd name="T5" fmla="*/ 55 h 64"/>
                    <a:gd name="T6" fmla="*/ 32 w 64"/>
                    <a:gd name="T7" fmla="*/ 64 h 64"/>
                    <a:gd name="T8" fmla="*/ 55 w 64"/>
                    <a:gd name="T9" fmla="*/ 55 h 64"/>
                    <a:gd name="T10" fmla="*/ 64 w 64"/>
                    <a:gd name="T11" fmla="*/ 32 h 64"/>
                    <a:gd name="T12" fmla="*/ 55 w 64"/>
                    <a:gd name="T13" fmla="*/ 9 h 64"/>
                    <a:gd name="T14" fmla="*/ 32 w 64"/>
                    <a:gd name="T15" fmla="*/ 0 h 64"/>
                    <a:gd name="T16" fmla="*/ 9 w 64"/>
                    <a:gd name="T17" fmla="*/ 9 h 64"/>
                    <a:gd name="T18" fmla="*/ 0 w 64"/>
                    <a:gd name="T19" fmla="*/ 32 h 64"/>
                    <a:gd name="T20" fmla="*/ 0 w 64"/>
                    <a:gd name="T21" fmla="*/ 32 h 64"/>
                    <a:gd name="T22" fmla="*/ 1 w 64"/>
                    <a:gd name="T23" fmla="*/ 32 h 64"/>
                    <a:gd name="T24" fmla="*/ 10 w 64"/>
                    <a:gd name="T25" fmla="*/ 10 h 64"/>
                    <a:gd name="T26" fmla="*/ 32 w 64"/>
                    <a:gd name="T27" fmla="*/ 1 h 64"/>
                    <a:gd name="T28" fmla="*/ 54 w 64"/>
                    <a:gd name="T29" fmla="*/ 10 h 64"/>
                    <a:gd name="T30" fmla="*/ 64 w 64"/>
                    <a:gd name="T31" fmla="*/ 32 h 64"/>
                    <a:gd name="T32" fmla="*/ 54 w 64"/>
                    <a:gd name="T33" fmla="*/ 54 h 64"/>
                    <a:gd name="T34" fmla="*/ 32 w 64"/>
                    <a:gd name="T35" fmla="*/ 63 h 64"/>
                    <a:gd name="T36" fmla="*/ 10 w 64"/>
                    <a:gd name="T37" fmla="*/ 54 h 64"/>
                    <a:gd name="T38" fmla="*/ 1 w 64"/>
                    <a:gd name="T39" fmla="*/ 32 h 64"/>
                    <a:gd name="T40" fmla="*/ 0 w 64"/>
                    <a:gd name="T41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64">
                      <a:moveTo>
                        <a:pt x="0" y="32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3" y="49"/>
                        <a:pt x="9" y="55"/>
                      </a:cubicBezTo>
                      <a:cubicBezTo>
                        <a:pt x="15" y="60"/>
                        <a:pt x="23" y="64"/>
                        <a:pt x="32" y="64"/>
                      </a:cubicBezTo>
                      <a:cubicBezTo>
                        <a:pt x="41" y="64"/>
                        <a:pt x="49" y="60"/>
                        <a:pt x="55" y="55"/>
                      </a:cubicBezTo>
                      <a:cubicBezTo>
                        <a:pt x="61" y="49"/>
                        <a:pt x="64" y="41"/>
                        <a:pt x="64" y="32"/>
                      </a:cubicBezTo>
                      <a:cubicBezTo>
                        <a:pt x="64" y="23"/>
                        <a:pt x="61" y="15"/>
                        <a:pt x="55" y="9"/>
                      </a:cubicBezTo>
                      <a:cubicBezTo>
                        <a:pt x="49" y="4"/>
                        <a:pt x="41" y="0"/>
                        <a:pt x="32" y="0"/>
                      </a:cubicBezTo>
                      <a:cubicBezTo>
                        <a:pt x="23" y="0"/>
                        <a:pt x="15" y="4"/>
                        <a:pt x="9" y="9"/>
                      </a:cubicBezTo>
                      <a:cubicBezTo>
                        <a:pt x="3" y="15"/>
                        <a:pt x="0" y="23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23"/>
                        <a:pt x="4" y="16"/>
                        <a:pt x="10" y="10"/>
                      </a:cubicBezTo>
                      <a:cubicBezTo>
                        <a:pt x="15" y="4"/>
                        <a:pt x="23" y="1"/>
                        <a:pt x="32" y="1"/>
                      </a:cubicBezTo>
                      <a:cubicBezTo>
                        <a:pt x="41" y="1"/>
                        <a:pt x="49" y="4"/>
                        <a:pt x="54" y="10"/>
                      </a:cubicBezTo>
                      <a:cubicBezTo>
                        <a:pt x="60" y="16"/>
                        <a:pt x="64" y="23"/>
                        <a:pt x="64" y="32"/>
                      </a:cubicBezTo>
                      <a:cubicBezTo>
                        <a:pt x="64" y="41"/>
                        <a:pt x="60" y="48"/>
                        <a:pt x="54" y="54"/>
                      </a:cubicBezTo>
                      <a:cubicBezTo>
                        <a:pt x="49" y="60"/>
                        <a:pt x="41" y="63"/>
                        <a:pt x="32" y="63"/>
                      </a:cubicBezTo>
                      <a:cubicBezTo>
                        <a:pt x="23" y="63"/>
                        <a:pt x="15" y="60"/>
                        <a:pt x="10" y="54"/>
                      </a:cubicBezTo>
                      <a:cubicBezTo>
                        <a:pt x="4" y="48"/>
                        <a:pt x="1" y="41"/>
                        <a:pt x="1" y="32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AB9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478">
                  <a:extLst>
                    <a:ext uri="{FF2B5EF4-FFF2-40B4-BE49-F238E27FC236}">
                      <a16:creationId xmlns:a16="http://schemas.microsoft.com/office/drawing/2014/main" id="{42BBA534-A633-4E79-8D52-4880BB587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8976" y="2882900"/>
                  <a:ext cx="98425" cy="117475"/>
                </a:xfrm>
                <a:custGeom>
                  <a:avLst/>
                  <a:gdLst>
                    <a:gd name="T0" fmla="*/ 25 w 26"/>
                    <a:gd name="T1" fmla="*/ 23 h 31"/>
                    <a:gd name="T2" fmla="*/ 20 w 26"/>
                    <a:gd name="T3" fmla="*/ 16 h 31"/>
                    <a:gd name="T4" fmla="*/ 12 w 26"/>
                    <a:gd name="T5" fmla="*/ 3 h 31"/>
                    <a:gd name="T6" fmla="*/ 6 w 26"/>
                    <a:gd name="T7" fmla="*/ 0 h 31"/>
                    <a:gd name="T8" fmla="*/ 2 w 26"/>
                    <a:gd name="T9" fmla="*/ 1 h 31"/>
                    <a:gd name="T10" fmla="*/ 0 w 26"/>
                    <a:gd name="T11" fmla="*/ 6 h 31"/>
                    <a:gd name="T12" fmla="*/ 2 w 26"/>
                    <a:gd name="T13" fmla="*/ 10 h 31"/>
                    <a:gd name="T14" fmla="*/ 10 w 26"/>
                    <a:gd name="T15" fmla="*/ 22 h 31"/>
                    <a:gd name="T16" fmla="*/ 15 w 26"/>
                    <a:gd name="T17" fmla="*/ 30 h 31"/>
                    <a:gd name="T18" fmla="*/ 18 w 26"/>
                    <a:gd name="T19" fmla="*/ 31 h 31"/>
                    <a:gd name="T20" fmla="*/ 18 w 26"/>
                    <a:gd name="T21" fmla="*/ 28 h 31"/>
                    <a:gd name="T22" fmla="*/ 5 w 26"/>
                    <a:gd name="T23" fmla="*/ 8 h 31"/>
                    <a:gd name="T24" fmla="*/ 4 w 26"/>
                    <a:gd name="T25" fmla="*/ 6 h 31"/>
                    <a:gd name="T26" fmla="*/ 5 w 26"/>
                    <a:gd name="T27" fmla="*/ 4 h 31"/>
                    <a:gd name="T28" fmla="*/ 6 w 26"/>
                    <a:gd name="T29" fmla="*/ 4 h 31"/>
                    <a:gd name="T30" fmla="*/ 9 w 26"/>
                    <a:gd name="T31" fmla="*/ 6 h 31"/>
                    <a:gd name="T32" fmla="*/ 22 w 26"/>
                    <a:gd name="T33" fmla="*/ 25 h 31"/>
                    <a:gd name="T34" fmla="*/ 25 w 26"/>
                    <a:gd name="T35" fmla="*/ 26 h 31"/>
                    <a:gd name="T36" fmla="*/ 25 w 26"/>
                    <a:gd name="T37" fmla="*/ 2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31">
                      <a:moveTo>
                        <a:pt x="25" y="23"/>
                      </a:moveTo>
                      <a:cubicBezTo>
                        <a:pt x="25" y="23"/>
                        <a:pt x="23" y="20"/>
                        <a:pt x="20" y="16"/>
                      </a:cubicBezTo>
                      <a:cubicBezTo>
                        <a:pt x="17" y="11"/>
                        <a:pt x="14" y="6"/>
                        <a:pt x="12" y="3"/>
                      </a:cubicBezTo>
                      <a:cubicBezTo>
                        <a:pt x="11" y="1"/>
                        <a:pt x="8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0" y="7"/>
                        <a:pt x="1" y="9"/>
                        <a:pt x="2" y="10"/>
                      </a:cubicBezTo>
                      <a:cubicBezTo>
                        <a:pt x="4" y="13"/>
                        <a:pt x="7" y="18"/>
                        <a:pt x="10" y="22"/>
                      </a:cubicBezTo>
                      <a:cubicBezTo>
                        <a:pt x="13" y="27"/>
                        <a:pt x="15" y="30"/>
                        <a:pt x="15" y="30"/>
                      </a:cubicBezTo>
                      <a:cubicBezTo>
                        <a:pt x="16" y="31"/>
                        <a:pt x="17" y="31"/>
                        <a:pt x="18" y="31"/>
                      </a:cubicBezTo>
                      <a:cubicBezTo>
                        <a:pt x="19" y="30"/>
                        <a:pt x="19" y="29"/>
                        <a:pt x="18" y="28"/>
                      </a:cubicBezTo>
                      <a:cubicBezTo>
                        <a:pt x="18" y="28"/>
                        <a:pt x="9" y="14"/>
                        <a:pt x="5" y="8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5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7" y="4"/>
                        <a:pt x="8" y="4"/>
                        <a:pt x="9" y="6"/>
                      </a:cubicBezTo>
                      <a:cubicBezTo>
                        <a:pt x="13" y="12"/>
                        <a:pt x="22" y="25"/>
                        <a:pt x="22" y="25"/>
                      </a:cubicBezTo>
                      <a:cubicBezTo>
                        <a:pt x="23" y="26"/>
                        <a:pt x="24" y="27"/>
                        <a:pt x="25" y="26"/>
                      </a:cubicBezTo>
                      <a:cubicBezTo>
                        <a:pt x="26" y="25"/>
                        <a:pt x="26" y="24"/>
                        <a:pt x="25" y="23"/>
                      </a:cubicBezTo>
                      <a:close/>
                    </a:path>
                  </a:pathLst>
                </a:custGeom>
                <a:solidFill>
                  <a:srgbClr val="866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479">
                  <a:extLst>
                    <a:ext uri="{FF2B5EF4-FFF2-40B4-BE49-F238E27FC236}">
                      <a16:creationId xmlns:a16="http://schemas.microsoft.com/office/drawing/2014/main" id="{6C9B6E42-D797-4E91-BBF3-7266D55DA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613" y="2773363"/>
                  <a:ext cx="84138" cy="82550"/>
                </a:xfrm>
                <a:custGeom>
                  <a:avLst/>
                  <a:gdLst>
                    <a:gd name="T0" fmla="*/ 4 w 22"/>
                    <a:gd name="T1" fmla="*/ 22 h 22"/>
                    <a:gd name="T2" fmla="*/ 17 w 22"/>
                    <a:gd name="T3" fmla="*/ 13 h 22"/>
                    <a:gd name="T4" fmla="*/ 18 w 22"/>
                    <a:gd name="T5" fmla="*/ 13 h 22"/>
                    <a:gd name="T6" fmla="*/ 22 w 22"/>
                    <a:gd name="T7" fmla="*/ 4 h 22"/>
                    <a:gd name="T8" fmla="*/ 15 w 22"/>
                    <a:gd name="T9" fmla="*/ 0 h 22"/>
                    <a:gd name="T10" fmla="*/ 11 w 22"/>
                    <a:gd name="T11" fmla="*/ 8 h 22"/>
                    <a:gd name="T12" fmla="*/ 15 w 22"/>
                    <a:gd name="T13" fmla="*/ 10 h 22"/>
                    <a:gd name="T14" fmla="*/ 12 w 22"/>
                    <a:gd name="T15" fmla="*/ 7 h 22"/>
                    <a:gd name="T16" fmla="*/ 0 w 22"/>
                    <a:gd name="T17" fmla="*/ 15 h 22"/>
                    <a:gd name="T18" fmla="*/ 4 w 22"/>
                    <a:gd name="T1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2">
                      <a:moveTo>
                        <a:pt x="4" y="22"/>
                      </a:moveTo>
                      <a:cubicBezTo>
                        <a:pt x="8" y="19"/>
                        <a:pt x="17" y="13"/>
                        <a:pt x="17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3" y="13"/>
                        <a:pt x="0" y="15"/>
                      </a:cubicBez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Freeform 480">
                  <a:extLst>
                    <a:ext uri="{FF2B5EF4-FFF2-40B4-BE49-F238E27FC236}">
                      <a16:creationId xmlns:a16="http://schemas.microsoft.com/office/drawing/2014/main" id="{BDCDC124-68C9-4E6D-BF66-D9679DB1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838" y="2727325"/>
                  <a:ext cx="61913" cy="38100"/>
                </a:xfrm>
                <a:custGeom>
                  <a:avLst/>
                  <a:gdLst>
                    <a:gd name="T0" fmla="*/ 0 w 39"/>
                    <a:gd name="T1" fmla="*/ 24 h 24"/>
                    <a:gd name="T2" fmla="*/ 39 w 39"/>
                    <a:gd name="T3" fmla="*/ 0 h 24"/>
                    <a:gd name="T4" fmla="*/ 0 w 39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24">
                      <a:moveTo>
                        <a:pt x="0" y="24"/>
                      </a:moveTo>
                      <a:lnTo>
                        <a:pt x="39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Line 481">
                  <a:extLst>
                    <a:ext uri="{FF2B5EF4-FFF2-40B4-BE49-F238E27FC236}">
                      <a16:creationId xmlns:a16="http://schemas.microsoft.com/office/drawing/2014/main" id="{F1C78A3B-4C69-434C-80FD-04950C947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68838" y="2727325"/>
                  <a:ext cx="61913" cy="3810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482">
                  <a:extLst>
                    <a:ext uri="{FF2B5EF4-FFF2-40B4-BE49-F238E27FC236}">
                      <a16:creationId xmlns:a16="http://schemas.microsoft.com/office/drawing/2014/main" id="{C55F75AA-E4A7-42C6-AF0D-344CD5492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838" y="2724150"/>
                  <a:ext cx="61913" cy="46038"/>
                </a:xfrm>
                <a:custGeom>
                  <a:avLst/>
                  <a:gdLst>
                    <a:gd name="T0" fmla="*/ 0 w 39"/>
                    <a:gd name="T1" fmla="*/ 29 h 29"/>
                    <a:gd name="T2" fmla="*/ 39 w 39"/>
                    <a:gd name="T3" fmla="*/ 2 h 29"/>
                    <a:gd name="T4" fmla="*/ 39 w 39"/>
                    <a:gd name="T5" fmla="*/ 0 h 29"/>
                    <a:gd name="T6" fmla="*/ 0 w 39"/>
                    <a:gd name="T7" fmla="*/ 26 h 29"/>
                    <a:gd name="T8" fmla="*/ 0 w 39"/>
                    <a:gd name="T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9">
                      <a:moveTo>
                        <a:pt x="0" y="29"/>
                      </a:move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0" y="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483">
                  <a:extLst>
                    <a:ext uri="{FF2B5EF4-FFF2-40B4-BE49-F238E27FC236}">
                      <a16:creationId xmlns:a16="http://schemas.microsoft.com/office/drawing/2014/main" id="{FB10AB36-3FF0-45A0-AA7B-80A94D58C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838" y="2724150"/>
                  <a:ext cx="61913" cy="46038"/>
                </a:xfrm>
                <a:custGeom>
                  <a:avLst/>
                  <a:gdLst>
                    <a:gd name="T0" fmla="*/ 0 w 39"/>
                    <a:gd name="T1" fmla="*/ 29 h 29"/>
                    <a:gd name="T2" fmla="*/ 39 w 39"/>
                    <a:gd name="T3" fmla="*/ 2 h 29"/>
                    <a:gd name="T4" fmla="*/ 39 w 39"/>
                    <a:gd name="T5" fmla="*/ 0 h 29"/>
                    <a:gd name="T6" fmla="*/ 0 w 39"/>
                    <a:gd name="T7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29">
                      <a:moveTo>
                        <a:pt x="0" y="29"/>
                      </a:move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484">
                  <a:extLst>
                    <a:ext uri="{FF2B5EF4-FFF2-40B4-BE49-F238E27FC236}">
                      <a16:creationId xmlns:a16="http://schemas.microsoft.com/office/drawing/2014/main" id="{7E03FC08-A347-4ED6-A163-B16C53062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4551" y="2682875"/>
                  <a:ext cx="63500" cy="90488"/>
                </a:xfrm>
                <a:custGeom>
                  <a:avLst/>
                  <a:gdLst>
                    <a:gd name="T0" fmla="*/ 9 w 17"/>
                    <a:gd name="T1" fmla="*/ 22 h 24"/>
                    <a:gd name="T2" fmla="*/ 4 w 17"/>
                    <a:gd name="T3" fmla="*/ 22 h 24"/>
                    <a:gd name="T4" fmla="*/ 1 w 17"/>
                    <a:gd name="T5" fmla="*/ 20 h 24"/>
                    <a:gd name="T6" fmla="*/ 1 w 17"/>
                    <a:gd name="T7" fmla="*/ 14 h 24"/>
                    <a:gd name="T8" fmla="*/ 8 w 17"/>
                    <a:gd name="T9" fmla="*/ 3 h 24"/>
                    <a:gd name="T10" fmla="*/ 12 w 17"/>
                    <a:gd name="T11" fmla="*/ 2 h 24"/>
                    <a:gd name="T12" fmla="*/ 15 w 17"/>
                    <a:gd name="T13" fmla="*/ 4 h 24"/>
                    <a:gd name="T14" fmla="*/ 16 w 17"/>
                    <a:gd name="T15" fmla="*/ 10 h 24"/>
                    <a:gd name="T16" fmla="*/ 9 w 17"/>
                    <a:gd name="T17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4">
                      <a:moveTo>
                        <a:pt x="9" y="22"/>
                      </a:moveTo>
                      <a:cubicBezTo>
                        <a:pt x="8" y="23"/>
                        <a:pt x="6" y="24"/>
                        <a:pt x="4" y="22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18"/>
                        <a:pt x="0" y="16"/>
                        <a:pt x="1" y="1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1"/>
                        <a:pt x="11" y="0"/>
                        <a:pt x="12" y="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7" y="6"/>
                        <a:pt x="17" y="8"/>
                        <a:pt x="16" y="10"/>
                      </a:cubicBezTo>
                      <a:lnTo>
                        <a:pt x="9" y="2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485">
                  <a:extLst>
                    <a:ext uri="{FF2B5EF4-FFF2-40B4-BE49-F238E27FC236}">
                      <a16:creationId xmlns:a16="http://schemas.microsoft.com/office/drawing/2014/main" id="{21C68D11-C884-4AD2-AFDC-118C91F36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6" y="2614613"/>
                  <a:ext cx="65088" cy="90488"/>
                </a:xfrm>
                <a:custGeom>
                  <a:avLst/>
                  <a:gdLst>
                    <a:gd name="T0" fmla="*/ 15 w 17"/>
                    <a:gd name="T1" fmla="*/ 7 h 24"/>
                    <a:gd name="T2" fmla="*/ 15 w 17"/>
                    <a:gd name="T3" fmla="*/ 6 h 24"/>
                    <a:gd name="T4" fmla="*/ 11 w 17"/>
                    <a:gd name="T5" fmla="*/ 6 h 24"/>
                    <a:gd name="T6" fmla="*/ 9 w 17"/>
                    <a:gd name="T7" fmla="*/ 0 h 24"/>
                    <a:gd name="T8" fmla="*/ 9 w 17"/>
                    <a:gd name="T9" fmla="*/ 1 h 24"/>
                    <a:gd name="T10" fmla="*/ 1 w 17"/>
                    <a:gd name="T11" fmla="*/ 14 h 24"/>
                    <a:gd name="T12" fmla="*/ 1 w 17"/>
                    <a:gd name="T13" fmla="*/ 20 h 24"/>
                    <a:gd name="T14" fmla="*/ 4 w 17"/>
                    <a:gd name="T15" fmla="*/ 22 h 24"/>
                    <a:gd name="T16" fmla="*/ 9 w 17"/>
                    <a:gd name="T17" fmla="*/ 22 h 24"/>
                    <a:gd name="T18" fmla="*/ 17 w 17"/>
                    <a:gd name="T19" fmla="*/ 9 h 24"/>
                    <a:gd name="T20" fmla="*/ 17 w 17"/>
                    <a:gd name="T21" fmla="*/ 8 h 24"/>
                    <a:gd name="T22" fmla="*/ 15 w 17"/>
                    <a:gd name="T2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4">
                      <a:moveTo>
                        <a:pt x="15" y="7"/>
                      </a:moveTo>
                      <a:cubicBezTo>
                        <a:pt x="15" y="7"/>
                        <a:pt x="15" y="6"/>
                        <a:pt x="15" y="6"/>
                      </a:cubicBezTo>
                      <a:cubicBezTo>
                        <a:pt x="13" y="7"/>
                        <a:pt x="12" y="7"/>
                        <a:pt x="11" y="6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6"/>
                        <a:pt x="0" y="18"/>
                        <a:pt x="1" y="20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6" y="24"/>
                        <a:pt x="8" y="23"/>
                        <a:pt x="9" y="22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6" y="8"/>
                        <a:pt x="15" y="7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486">
                  <a:extLst>
                    <a:ext uri="{FF2B5EF4-FFF2-40B4-BE49-F238E27FC236}">
                      <a16:creationId xmlns:a16="http://schemas.microsoft.com/office/drawing/2014/main" id="{CAA1146C-9994-4DA6-976B-AF297B362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2651" y="2720975"/>
                  <a:ext cx="63500" cy="85725"/>
                </a:xfrm>
                <a:custGeom>
                  <a:avLst/>
                  <a:gdLst>
                    <a:gd name="T0" fmla="*/ 1 w 17"/>
                    <a:gd name="T1" fmla="*/ 14 h 23"/>
                    <a:gd name="T2" fmla="*/ 1 w 17"/>
                    <a:gd name="T3" fmla="*/ 19 h 23"/>
                    <a:gd name="T4" fmla="*/ 4 w 17"/>
                    <a:gd name="T5" fmla="*/ 22 h 23"/>
                    <a:gd name="T6" fmla="*/ 9 w 17"/>
                    <a:gd name="T7" fmla="*/ 21 h 23"/>
                    <a:gd name="T8" fmla="*/ 16 w 17"/>
                    <a:gd name="T9" fmla="*/ 10 h 23"/>
                    <a:gd name="T10" fmla="*/ 15 w 17"/>
                    <a:gd name="T11" fmla="*/ 4 h 23"/>
                    <a:gd name="T12" fmla="*/ 12 w 17"/>
                    <a:gd name="T13" fmla="*/ 1 h 23"/>
                    <a:gd name="T14" fmla="*/ 8 w 17"/>
                    <a:gd name="T15" fmla="*/ 2 h 23"/>
                    <a:gd name="T16" fmla="*/ 1 w 17"/>
                    <a:gd name="T17" fmla="*/ 1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3">
                      <a:moveTo>
                        <a:pt x="1" y="14"/>
                      </a:moveTo>
                      <a:cubicBezTo>
                        <a:pt x="0" y="15"/>
                        <a:pt x="0" y="18"/>
                        <a:pt x="1" y="19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3"/>
                        <a:pt x="8" y="23"/>
                        <a:pt x="9" y="2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8"/>
                        <a:pt x="17" y="5"/>
                        <a:pt x="15" y="4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0"/>
                        <a:pt x="9" y="0"/>
                        <a:pt x="8" y="2"/>
                      </a:cubicBez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487">
                  <a:extLst>
                    <a:ext uri="{FF2B5EF4-FFF2-40B4-BE49-F238E27FC236}">
                      <a16:creationId xmlns:a16="http://schemas.microsoft.com/office/drawing/2014/main" id="{EE534DFB-698D-4254-9063-BCD96DE54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3926" y="2652713"/>
                  <a:ext cx="63500" cy="85725"/>
                </a:xfrm>
                <a:custGeom>
                  <a:avLst/>
                  <a:gdLst>
                    <a:gd name="T0" fmla="*/ 10 w 17"/>
                    <a:gd name="T1" fmla="*/ 2 h 23"/>
                    <a:gd name="T2" fmla="*/ 11 w 17"/>
                    <a:gd name="T3" fmla="*/ 2 h 23"/>
                    <a:gd name="T4" fmla="*/ 13 w 17"/>
                    <a:gd name="T5" fmla="*/ 7 h 23"/>
                    <a:gd name="T6" fmla="*/ 17 w 17"/>
                    <a:gd name="T7" fmla="*/ 7 h 23"/>
                    <a:gd name="T8" fmla="*/ 17 w 17"/>
                    <a:gd name="T9" fmla="*/ 8 h 23"/>
                    <a:gd name="T10" fmla="*/ 9 w 17"/>
                    <a:gd name="T11" fmla="*/ 21 h 23"/>
                    <a:gd name="T12" fmla="*/ 4 w 17"/>
                    <a:gd name="T13" fmla="*/ 22 h 23"/>
                    <a:gd name="T14" fmla="*/ 1 w 17"/>
                    <a:gd name="T15" fmla="*/ 19 h 23"/>
                    <a:gd name="T16" fmla="*/ 1 w 17"/>
                    <a:gd name="T17" fmla="*/ 13 h 23"/>
                    <a:gd name="T18" fmla="*/ 9 w 17"/>
                    <a:gd name="T19" fmla="*/ 0 h 23"/>
                    <a:gd name="T20" fmla="*/ 9 w 17"/>
                    <a:gd name="T21" fmla="*/ 0 h 23"/>
                    <a:gd name="T22" fmla="*/ 10 w 17"/>
                    <a:gd name="T2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3">
                      <a:moveTo>
                        <a:pt x="10" y="2"/>
                      </a:move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4"/>
                        <a:pt x="12" y="6"/>
                        <a:pt x="13" y="7"/>
                      </a:cubicBezTo>
                      <a:cubicBezTo>
                        <a:pt x="14" y="8"/>
                        <a:pt x="16" y="8"/>
                        <a:pt x="17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3"/>
                        <a:pt x="6" y="23"/>
                        <a:pt x="4" y="22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8"/>
                        <a:pt x="0" y="15"/>
                        <a:pt x="1" y="13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10" y="1"/>
                        <a:pt x="10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488">
                  <a:extLst>
                    <a:ext uri="{FF2B5EF4-FFF2-40B4-BE49-F238E27FC236}">
                      <a16:creationId xmlns:a16="http://schemas.microsoft.com/office/drawing/2014/main" id="{9213FFB0-AB7B-40C3-B18A-442DC1EA5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838" y="2849563"/>
                  <a:ext cx="85725" cy="79375"/>
                </a:xfrm>
                <a:custGeom>
                  <a:avLst/>
                  <a:gdLst>
                    <a:gd name="T0" fmla="*/ 8 w 23"/>
                    <a:gd name="T1" fmla="*/ 20 h 21"/>
                    <a:gd name="T2" fmla="*/ 5 w 23"/>
                    <a:gd name="T3" fmla="*/ 18 h 21"/>
                    <a:gd name="T4" fmla="*/ 2 w 23"/>
                    <a:gd name="T5" fmla="*/ 15 h 21"/>
                    <a:gd name="T6" fmla="*/ 2 w 23"/>
                    <a:gd name="T7" fmla="*/ 10 h 21"/>
                    <a:gd name="T8" fmla="*/ 15 w 23"/>
                    <a:gd name="T9" fmla="*/ 2 h 21"/>
                    <a:gd name="T10" fmla="*/ 19 w 23"/>
                    <a:gd name="T11" fmla="*/ 3 h 21"/>
                    <a:gd name="T12" fmla="*/ 21 w 23"/>
                    <a:gd name="T13" fmla="*/ 7 h 21"/>
                    <a:gd name="T14" fmla="*/ 22 w 23"/>
                    <a:gd name="T15" fmla="*/ 11 h 21"/>
                    <a:gd name="T16" fmla="*/ 8 w 23"/>
                    <a:gd name="T17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1">
                      <a:moveTo>
                        <a:pt x="8" y="20"/>
                      </a:moveTo>
                      <a:cubicBezTo>
                        <a:pt x="7" y="21"/>
                        <a:pt x="6" y="20"/>
                        <a:pt x="5" y="18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3"/>
                        <a:pt x="0" y="11"/>
                        <a:pt x="2" y="1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8" y="2"/>
                        <a:pt x="19" y="3"/>
                      </a:cubicBezTo>
                      <a:cubicBezTo>
                        <a:pt x="20" y="4"/>
                        <a:pt x="21" y="6"/>
                        <a:pt x="21" y="7"/>
                      </a:cubicBezTo>
                      <a:cubicBezTo>
                        <a:pt x="22" y="8"/>
                        <a:pt x="23" y="10"/>
                        <a:pt x="22" y="11"/>
                      </a:cubicBez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489">
                  <a:extLst>
                    <a:ext uri="{FF2B5EF4-FFF2-40B4-BE49-F238E27FC236}">
                      <a16:creationId xmlns:a16="http://schemas.microsoft.com/office/drawing/2014/main" id="{E490617D-1F0B-4CF4-9A1B-299C73C02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6776" y="2836863"/>
                  <a:ext cx="87313" cy="65088"/>
                </a:xfrm>
                <a:custGeom>
                  <a:avLst/>
                  <a:gdLst>
                    <a:gd name="T0" fmla="*/ 4 w 23"/>
                    <a:gd name="T1" fmla="*/ 17 h 17"/>
                    <a:gd name="T2" fmla="*/ 17 w 23"/>
                    <a:gd name="T3" fmla="*/ 8 h 17"/>
                    <a:gd name="T4" fmla="*/ 15 w 23"/>
                    <a:gd name="T5" fmla="*/ 5 h 17"/>
                    <a:gd name="T6" fmla="*/ 15 w 23"/>
                    <a:gd name="T7" fmla="*/ 9 h 17"/>
                    <a:gd name="T8" fmla="*/ 23 w 23"/>
                    <a:gd name="T9" fmla="*/ 8 h 17"/>
                    <a:gd name="T10" fmla="*/ 23 w 23"/>
                    <a:gd name="T11" fmla="*/ 0 h 17"/>
                    <a:gd name="T12" fmla="*/ 13 w 23"/>
                    <a:gd name="T13" fmla="*/ 1 h 17"/>
                    <a:gd name="T14" fmla="*/ 13 w 23"/>
                    <a:gd name="T15" fmla="*/ 1 h 17"/>
                    <a:gd name="T16" fmla="*/ 0 w 23"/>
                    <a:gd name="T17" fmla="*/ 10 h 17"/>
                    <a:gd name="T18" fmla="*/ 4 w 23"/>
                    <a:gd name="T1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7">
                      <a:moveTo>
                        <a:pt x="4" y="17"/>
                      </a:moveTo>
                      <a:cubicBezTo>
                        <a:pt x="8" y="14"/>
                        <a:pt x="17" y="8"/>
                        <a:pt x="17" y="8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3" y="8"/>
                        <a:pt x="0" y="10"/>
                      </a:cubicBez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490">
                  <a:extLst>
                    <a:ext uri="{FF2B5EF4-FFF2-40B4-BE49-F238E27FC236}">
                      <a16:creationId xmlns:a16="http://schemas.microsoft.com/office/drawing/2014/main" id="{62416F69-4E21-4E25-A638-D300D2E29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0913" y="2860675"/>
                  <a:ext cx="60325" cy="41275"/>
                </a:xfrm>
                <a:custGeom>
                  <a:avLst/>
                  <a:gdLst>
                    <a:gd name="T0" fmla="*/ 0 w 38"/>
                    <a:gd name="T1" fmla="*/ 26 h 26"/>
                    <a:gd name="T2" fmla="*/ 38 w 38"/>
                    <a:gd name="T3" fmla="*/ 0 h 26"/>
                    <a:gd name="T4" fmla="*/ 0 w 38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26">
                      <a:moveTo>
                        <a:pt x="0" y="26"/>
                      </a:moveTo>
                      <a:lnTo>
                        <a:pt x="38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Line 491">
                  <a:extLst>
                    <a:ext uri="{FF2B5EF4-FFF2-40B4-BE49-F238E27FC236}">
                      <a16:creationId xmlns:a16="http://schemas.microsoft.com/office/drawing/2014/main" id="{AE428B96-F8D1-4133-B515-6DBF43D4D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60913" y="2860675"/>
                  <a:ext cx="60325" cy="4127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492">
                  <a:extLst>
                    <a:ext uri="{FF2B5EF4-FFF2-40B4-BE49-F238E27FC236}">
                      <a16:creationId xmlns:a16="http://schemas.microsoft.com/office/drawing/2014/main" id="{58260AAF-0B05-4488-8D21-16EBDF82A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0913" y="2860675"/>
                  <a:ext cx="60325" cy="41275"/>
                </a:xfrm>
                <a:custGeom>
                  <a:avLst/>
                  <a:gdLst>
                    <a:gd name="T0" fmla="*/ 0 w 38"/>
                    <a:gd name="T1" fmla="*/ 26 h 26"/>
                    <a:gd name="T2" fmla="*/ 38 w 38"/>
                    <a:gd name="T3" fmla="*/ 0 h 26"/>
                    <a:gd name="T4" fmla="*/ 38 w 38"/>
                    <a:gd name="T5" fmla="*/ 0 h 26"/>
                    <a:gd name="T6" fmla="*/ 0 w 38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6">
                      <a:moveTo>
                        <a:pt x="0" y="26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493">
                  <a:extLst>
                    <a:ext uri="{FF2B5EF4-FFF2-40B4-BE49-F238E27FC236}">
                      <a16:creationId xmlns:a16="http://schemas.microsoft.com/office/drawing/2014/main" id="{84DE5EE0-DDA6-4587-898B-3C370F847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0913" y="2860675"/>
                  <a:ext cx="60325" cy="41275"/>
                </a:xfrm>
                <a:custGeom>
                  <a:avLst/>
                  <a:gdLst>
                    <a:gd name="T0" fmla="*/ 0 w 38"/>
                    <a:gd name="T1" fmla="*/ 26 h 26"/>
                    <a:gd name="T2" fmla="*/ 38 w 38"/>
                    <a:gd name="T3" fmla="*/ 0 h 26"/>
                    <a:gd name="T4" fmla="*/ 38 w 38"/>
                    <a:gd name="T5" fmla="*/ 0 h 26"/>
                    <a:gd name="T6" fmla="*/ 0 w 38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6">
                      <a:moveTo>
                        <a:pt x="0" y="26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Freeform 494">
                  <a:extLst>
                    <a:ext uri="{FF2B5EF4-FFF2-40B4-BE49-F238E27FC236}">
                      <a16:creationId xmlns:a16="http://schemas.microsoft.com/office/drawing/2014/main" id="{E495A5C5-266A-45BC-A76C-33DE3857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526" y="2863850"/>
                  <a:ext cx="87313" cy="49213"/>
                </a:xfrm>
                <a:custGeom>
                  <a:avLst/>
                  <a:gdLst>
                    <a:gd name="T0" fmla="*/ 19 w 23"/>
                    <a:gd name="T1" fmla="*/ 2 h 13"/>
                    <a:gd name="T2" fmla="*/ 20 w 23"/>
                    <a:gd name="T3" fmla="*/ 3 h 13"/>
                    <a:gd name="T4" fmla="*/ 19 w 23"/>
                    <a:gd name="T5" fmla="*/ 7 h 13"/>
                    <a:gd name="T6" fmla="*/ 23 w 23"/>
                    <a:gd name="T7" fmla="*/ 10 h 13"/>
                    <a:gd name="T8" fmla="*/ 23 w 23"/>
                    <a:gd name="T9" fmla="*/ 10 h 13"/>
                    <a:gd name="T10" fmla="*/ 8 w 23"/>
                    <a:gd name="T11" fmla="*/ 13 h 13"/>
                    <a:gd name="T12" fmla="*/ 2 w 23"/>
                    <a:gd name="T13" fmla="*/ 10 h 13"/>
                    <a:gd name="T14" fmla="*/ 1 w 23"/>
                    <a:gd name="T15" fmla="*/ 6 h 13"/>
                    <a:gd name="T16" fmla="*/ 4 w 23"/>
                    <a:gd name="T17" fmla="*/ 3 h 13"/>
                    <a:gd name="T18" fmla="*/ 18 w 23"/>
                    <a:gd name="T19" fmla="*/ 0 h 13"/>
                    <a:gd name="T20" fmla="*/ 19 w 23"/>
                    <a:gd name="T21" fmla="*/ 0 h 13"/>
                    <a:gd name="T22" fmla="*/ 19 w 23"/>
                    <a:gd name="T2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3">
                      <a:moveTo>
                        <a:pt x="19" y="2"/>
                      </a:moveTo>
                      <a:cubicBezTo>
                        <a:pt x="20" y="2"/>
                        <a:pt x="20" y="3"/>
                        <a:pt x="20" y="3"/>
                      </a:cubicBezTo>
                      <a:cubicBezTo>
                        <a:pt x="19" y="4"/>
                        <a:pt x="18" y="5"/>
                        <a:pt x="19" y="7"/>
                      </a:cubicBezTo>
                      <a:cubicBezTo>
                        <a:pt x="20" y="9"/>
                        <a:pt x="21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5" y="13"/>
                        <a:pt x="3" y="12"/>
                        <a:pt x="2" y="1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1" y="3"/>
                        <a:pt x="4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"/>
                        <a:pt x="19" y="1"/>
                        <a:pt x="19" y="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495">
                  <a:extLst>
                    <a:ext uri="{FF2B5EF4-FFF2-40B4-BE49-F238E27FC236}">
                      <a16:creationId xmlns:a16="http://schemas.microsoft.com/office/drawing/2014/main" id="{C2A2C010-C8A4-4E3A-B986-9EC35641D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7101" y="2830513"/>
                  <a:ext cx="90488" cy="49213"/>
                </a:xfrm>
                <a:custGeom>
                  <a:avLst/>
                  <a:gdLst>
                    <a:gd name="T0" fmla="*/ 8 w 24"/>
                    <a:gd name="T1" fmla="*/ 13 h 13"/>
                    <a:gd name="T2" fmla="*/ 2 w 24"/>
                    <a:gd name="T3" fmla="*/ 10 h 13"/>
                    <a:gd name="T4" fmla="*/ 1 w 24"/>
                    <a:gd name="T5" fmla="*/ 6 h 13"/>
                    <a:gd name="T6" fmla="*/ 4 w 24"/>
                    <a:gd name="T7" fmla="*/ 2 h 13"/>
                    <a:gd name="T8" fmla="*/ 17 w 24"/>
                    <a:gd name="T9" fmla="*/ 0 h 13"/>
                    <a:gd name="T10" fmla="*/ 22 w 24"/>
                    <a:gd name="T11" fmla="*/ 3 h 13"/>
                    <a:gd name="T12" fmla="*/ 23 w 24"/>
                    <a:gd name="T13" fmla="*/ 6 h 13"/>
                    <a:gd name="T14" fmla="*/ 21 w 24"/>
                    <a:gd name="T15" fmla="*/ 10 h 13"/>
                    <a:gd name="T16" fmla="*/ 8 w 24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8" y="13"/>
                      </a:moveTo>
                      <a:cubicBezTo>
                        <a:pt x="5" y="13"/>
                        <a:pt x="3" y="12"/>
                        <a:pt x="2" y="1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3"/>
                        <a:pt x="4" y="2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1" y="1"/>
                        <a:pt x="22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8"/>
                        <a:pt x="23" y="10"/>
                        <a:pt x="21" y="10"/>
                      </a:cubicBez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496">
                  <a:extLst>
                    <a:ext uri="{FF2B5EF4-FFF2-40B4-BE49-F238E27FC236}">
                      <a16:creationId xmlns:a16="http://schemas.microsoft.com/office/drawing/2014/main" id="{1E2BDFA3-6B18-42E7-9066-474728AB9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476" y="2814638"/>
                  <a:ext cx="87313" cy="49213"/>
                </a:xfrm>
                <a:custGeom>
                  <a:avLst/>
                  <a:gdLst>
                    <a:gd name="T0" fmla="*/ 22 w 23"/>
                    <a:gd name="T1" fmla="*/ 9 h 13"/>
                    <a:gd name="T2" fmla="*/ 22 w 23"/>
                    <a:gd name="T3" fmla="*/ 7 h 13"/>
                    <a:gd name="T4" fmla="*/ 18 w 23"/>
                    <a:gd name="T5" fmla="*/ 4 h 13"/>
                    <a:gd name="T6" fmla="*/ 19 w 23"/>
                    <a:gd name="T7" fmla="*/ 0 h 13"/>
                    <a:gd name="T8" fmla="*/ 18 w 23"/>
                    <a:gd name="T9" fmla="*/ 0 h 13"/>
                    <a:gd name="T10" fmla="*/ 3 w 23"/>
                    <a:gd name="T11" fmla="*/ 3 h 13"/>
                    <a:gd name="T12" fmla="*/ 1 w 23"/>
                    <a:gd name="T13" fmla="*/ 7 h 13"/>
                    <a:gd name="T14" fmla="*/ 2 w 23"/>
                    <a:gd name="T15" fmla="*/ 10 h 13"/>
                    <a:gd name="T16" fmla="*/ 8 w 23"/>
                    <a:gd name="T17" fmla="*/ 13 h 13"/>
                    <a:gd name="T18" fmla="*/ 22 w 23"/>
                    <a:gd name="T19" fmla="*/ 11 h 13"/>
                    <a:gd name="T20" fmla="*/ 23 w 23"/>
                    <a:gd name="T21" fmla="*/ 10 h 13"/>
                    <a:gd name="T22" fmla="*/ 22 w 23"/>
                    <a:gd name="T23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3">
                      <a:moveTo>
                        <a:pt x="22" y="9"/>
                      </a:moveTo>
                      <a:cubicBezTo>
                        <a:pt x="22" y="8"/>
                        <a:pt x="22" y="8"/>
                        <a:pt x="22" y="7"/>
                      </a:cubicBezTo>
                      <a:cubicBezTo>
                        <a:pt x="20" y="7"/>
                        <a:pt x="18" y="6"/>
                        <a:pt x="18" y="4"/>
                      </a:cubicBezTo>
                      <a:cubicBezTo>
                        <a:pt x="17" y="3"/>
                        <a:pt x="18" y="1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2"/>
                        <a:pt x="5" y="13"/>
                        <a:pt x="8" y="13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2" y="9"/>
                        <a:pt x="22" y="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497">
                  <a:extLst>
                    <a:ext uri="{FF2B5EF4-FFF2-40B4-BE49-F238E27FC236}">
                      <a16:creationId xmlns:a16="http://schemas.microsoft.com/office/drawing/2014/main" id="{0420EC8E-579C-4D80-9593-8C1D1F940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501" y="2852738"/>
                  <a:ext cx="87313" cy="76200"/>
                </a:xfrm>
                <a:custGeom>
                  <a:avLst/>
                  <a:gdLst>
                    <a:gd name="T0" fmla="*/ 2 w 23"/>
                    <a:gd name="T1" fmla="*/ 10 h 20"/>
                    <a:gd name="T2" fmla="*/ 2 w 23"/>
                    <a:gd name="T3" fmla="*/ 14 h 20"/>
                    <a:gd name="T4" fmla="*/ 4 w 23"/>
                    <a:gd name="T5" fmla="*/ 18 h 20"/>
                    <a:gd name="T6" fmla="*/ 8 w 23"/>
                    <a:gd name="T7" fmla="*/ 19 h 20"/>
                    <a:gd name="T8" fmla="*/ 21 w 23"/>
                    <a:gd name="T9" fmla="*/ 10 h 20"/>
                    <a:gd name="T10" fmla="*/ 21 w 23"/>
                    <a:gd name="T11" fmla="*/ 6 h 20"/>
                    <a:gd name="T12" fmla="*/ 19 w 23"/>
                    <a:gd name="T13" fmla="*/ 3 h 20"/>
                    <a:gd name="T14" fmla="*/ 15 w 23"/>
                    <a:gd name="T15" fmla="*/ 1 h 20"/>
                    <a:gd name="T16" fmla="*/ 2 w 23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0">
                      <a:moveTo>
                        <a:pt x="2" y="10"/>
                      </a:moveTo>
                      <a:cubicBezTo>
                        <a:pt x="0" y="11"/>
                        <a:pt x="1" y="13"/>
                        <a:pt x="2" y="14"/>
                      </a:cubicBezTo>
                      <a:cubicBezTo>
                        <a:pt x="3" y="15"/>
                        <a:pt x="4" y="17"/>
                        <a:pt x="4" y="18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2" y="17"/>
                        <a:pt x="18" y="13"/>
                        <a:pt x="21" y="10"/>
                      </a:cubicBezTo>
                      <a:cubicBezTo>
                        <a:pt x="23" y="9"/>
                        <a:pt x="22" y="8"/>
                        <a:pt x="21" y="6"/>
                      </a:cubicBezTo>
                      <a:cubicBezTo>
                        <a:pt x="21" y="5"/>
                        <a:pt x="20" y="4"/>
                        <a:pt x="19" y="3"/>
                      </a:cubicBezTo>
                      <a:cubicBezTo>
                        <a:pt x="18" y="1"/>
                        <a:pt x="17" y="0"/>
                        <a:pt x="15" y="1"/>
                      </a:cubicBezTo>
                      <a:cubicBezTo>
                        <a:pt x="12" y="3"/>
                        <a:pt x="5" y="8"/>
                        <a:pt x="2" y="1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498">
                  <a:extLst>
                    <a:ext uri="{FF2B5EF4-FFF2-40B4-BE49-F238E27FC236}">
                      <a16:creationId xmlns:a16="http://schemas.microsoft.com/office/drawing/2014/main" id="{4FCF0910-1765-42C9-94EF-A8A15A19D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176" y="2894013"/>
                  <a:ext cx="82550" cy="79375"/>
                </a:xfrm>
                <a:custGeom>
                  <a:avLst/>
                  <a:gdLst>
                    <a:gd name="T0" fmla="*/ 1 w 22"/>
                    <a:gd name="T1" fmla="*/ 10 h 21"/>
                    <a:gd name="T2" fmla="*/ 1 w 22"/>
                    <a:gd name="T3" fmla="*/ 15 h 21"/>
                    <a:gd name="T4" fmla="*/ 4 w 22"/>
                    <a:gd name="T5" fmla="*/ 18 h 21"/>
                    <a:gd name="T6" fmla="*/ 7 w 22"/>
                    <a:gd name="T7" fmla="*/ 20 h 21"/>
                    <a:gd name="T8" fmla="*/ 21 w 22"/>
                    <a:gd name="T9" fmla="*/ 11 h 21"/>
                    <a:gd name="T10" fmla="*/ 20 w 22"/>
                    <a:gd name="T11" fmla="*/ 7 h 21"/>
                    <a:gd name="T12" fmla="*/ 18 w 22"/>
                    <a:gd name="T13" fmla="*/ 3 h 21"/>
                    <a:gd name="T14" fmla="*/ 14 w 22"/>
                    <a:gd name="T15" fmla="*/ 2 h 21"/>
                    <a:gd name="T16" fmla="*/ 1 w 22"/>
                    <a:gd name="T17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1">
                      <a:moveTo>
                        <a:pt x="1" y="10"/>
                      </a:moveTo>
                      <a:cubicBezTo>
                        <a:pt x="0" y="11"/>
                        <a:pt x="0" y="13"/>
                        <a:pt x="1" y="15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20"/>
                        <a:pt x="6" y="21"/>
                        <a:pt x="7" y="2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0"/>
                        <a:pt x="22" y="8"/>
                        <a:pt x="20" y="7"/>
                      </a:cubicBezTo>
                      <a:cubicBezTo>
                        <a:pt x="20" y="6"/>
                        <a:pt x="19" y="4"/>
                        <a:pt x="18" y="3"/>
                      </a:cubicBezTo>
                      <a:cubicBezTo>
                        <a:pt x="17" y="2"/>
                        <a:pt x="16" y="0"/>
                        <a:pt x="14" y="2"/>
                      </a:cubicBez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499">
                  <a:extLst>
                    <a:ext uri="{FF2B5EF4-FFF2-40B4-BE49-F238E27FC236}">
                      <a16:creationId xmlns:a16="http://schemas.microsoft.com/office/drawing/2014/main" id="{57DB3C12-6076-415B-AE96-352DC9C24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2651" y="2819400"/>
                  <a:ext cx="30163" cy="44450"/>
                </a:xfrm>
                <a:custGeom>
                  <a:avLst/>
                  <a:gdLst>
                    <a:gd name="T0" fmla="*/ 0 w 19"/>
                    <a:gd name="T1" fmla="*/ 0 h 28"/>
                    <a:gd name="T2" fmla="*/ 19 w 19"/>
                    <a:gd name="T3" fmla="*/ 28 h 28"/>
                    <a:gd name="T4" fmla="*/ 0 w 19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28">
                      <a:moveTo>
                        <a:pt x="0" y="0"/>
                      </a:moveTo>
                      <a:lnTo>
                        <a:pt x="19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Line 500">
                  <a:extLst>
                    <a:ext uri="{FF2B5EF4-FFF2-40B4-BE49-F238E27FC236}">
                      <a16:creationId xmlns:a16="http://schemas.microsoft.com/office/drawing/2014/main" id="{F9453388-48B3-4BC1-877F-71D100E7DF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2651" y="2819400"/>
                  <a:ext cx="30163" cy="4445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Freeform 501">
                  <a:extLst>
                    <a:ext uri="{FF2B5EF4-FFF2-40B4-BE49-F238E27FC236}">
                      <a16:creationId xmlns:a16="http://schemas.microsoft.com/office/drawing/2014/main" id="{0D3C3225-3F1F-4E7D-8B07-1E2C42190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4713" y="2814638"/>
                  <a:ext cx="46038" cy="53975"/>
                </a:xfrm>
                <a:custGeom>
                  <a:avLst/>
                  <a:gdLst>
                    <a:gd name="T0" fmla="*/ 0 w 29"/>
                    <a:gd name="T1" fmla="*/ 5 h 34"/>
                    <a:gd name="T2" fmla="*/ 19 w 29"/>
                    <a:gd name="T3" fmla="*/ 34 h 34"/>
                    <a:gd name="T4" fmla="*/ 29 w 29"/>
                    <a:gd name="T5" fmla="*/ 26 h 34"/>
                    <a:gd name="T6" fmla="*/ 10 w 29"/>
                    <a:gd name="T7" fmla="*/ 0 h 34"/>
                    <a:gd name="T8" fmla="*/ 0 w 29"/>
                    <a:gd name="T9" fmla="*/ 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4">
                      <a:moveTo>
                        <a:pt x="0" y="5"/>
                      </a:moveTo>
                      <a:lnTo>
                        <a:pt x="19" y="34"/>
                      </a:lnTo>
                      <a:lnTo>
                        <a:pt x="29" y="26"/>
                      </a:lnTo>
                      <a:lnTo>
                        <a:pt x="1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Freeform 502">
                  <a:extLst>
                    <a:ext uri="{FF2B5EF4-FFF2-40B4-BE49-F238E27FC236}">
                      <a16:creationId xmlns:a16="http://schemas.microsoft.com/office/drawing/2014/main" id="{F971AE5B-3451-46E3-A595-D8D84B673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4713" y="2814638"/>
                  <a:ext cx="46038" cy="53975"/>
                </a:xfrm>
                <a:custGeom>
                  <a:avLst/>
                  <a:gdLst>
                    <a:gd name="T0" fmla="*/ 0 w 29"/>
                    <a:gd name="T1" fmla="*/ 5 h 34"/>
                    <a:gd name="T2" fmla="*/ 19 w 29"/>
                    <a:gd name="T3" fmla="*/ 34 h 34"/>
                    <a:gd name="T4" fmla="*/ 29 w 29"/>
                    <a:gd name="T5" fmla="*/ 26 h 34"/>
                    <a:gd name="T6" fmla="*/ 10 w 29"/>
                    <a:gd name="T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34">
                      <a:moveTo>
                        <a:pt x="0" y="5"/>
                      </a:moveTo>
                      <a:lnTo>
                        <a:pt x="19" y="34"/>
                      </a:lnTo>
                      <a:lnTo>
                        <a:pt x="29" y="2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503">
                  <a:extLst>
                    <a:ext uri="{FF2B5EF4-FFF2-40B4-BE49-F238E27FC236}">
                      <a16:creationId xmlns:a16="http://schemas.microsoft.com/office/drawing/2014/main" id="{590A33B9-A244-4842-BCB9-5470DF803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651" y="2784475"/>
                  <a:ext cx="333375" cy="185738"/>
                </a:xfrm>
                <a:custGeom>
                  <a:avLst/>
                  <a:gdLst>
                    <a:gd name="T0" fmla="*/ 87 w 88"/>
                    <a:gd name="T1" fmla="*/ 32 h 49"/>
                    <a:gd name="T2" fmla="*/ 87 w 88"/>
                    <a:gd name="T3" fmla="*/ 33 h 49"/>
                    <a:gd name="T4" fmla="*/ 87 w 88"/>
                    <a:gd name="T5" fmla="*/ 32 h 49"/>
                    <a:gd name="T6" fmla="*/ 87 w 88"/>
                    <a:gd name="T7" fmla="*/ 32 h 49"/>
                    <a:gd name="T8" fmla="*/ 87 w 88"/>
                    <a:gd name="T9" fmla="*/ 33 h 49"/>
                    <a:gd name="T10" fmla="*/ 87 w 88"/>
                    <a:gd name="T11" fmla="*/ 32 h 49"/>
                    <a:gd name="T12" fmla="*/ 87 w 88"/>
                    <a:gd name="T13" fmla="*/ 33 h 49"/>
                    <a:gd name="T14" fmla="*/ 87 w 88"/>
                    <a:gd name="T15" fmla="*/ 32 h 49"/>
                    <a:gd name="T16" fmla="*/ 87 w 88"/>
                    <a:gd name="T17" fmla="*/ 32 h 49"/>
                    <a:gd name="T18" fmla="*/ 87 w 88"/>
                    <a:gd name="T19" fmla="*/ 33 h 49"/>
                    <a:gd name="T20" fmla="*/ 87 w 88"/>
                    <a:gd name="T21" fmla="*/ 32 h 49"/>
                    <a:gd name="T22" fmla="*/ 87 w 88"/>
                    <a:gd name="T23" fmla="*/ 32 h 49"/>
                    <a:gd name="T24" fmla="*/ 82 w 88"/>
                    <a:gd name="T25" fmla="*/ 26 h 49"/>
                    <a:gd name="T26" fmla="*/ 74 w 88"/>
                    <a:gd name="T27" fmla="*/ 10 h 49"/>
                    <a:gd name="T28" fmla="*/ 70 w 88"/>
                    <a:gd name="T29" fmla="*/ 3 h 49"/>
                    <a:gd name="T30" fmla="*/ 67 w 88"/>
                    <a:gd name="T31" fmla="*/ 1 h 49"/>
                    <a:gd name="T32" fmla="*/ 64 w 88"/>
                    <a:gd name="T33" fmla="*/ 0 h 49"/>
                    <a:gd name="T34" fmla="*/ 64 w 88"/>
                    <a:gd name="T35" fmla="*/ 0 h 49"/>
                    <a:gd name="T36" fmla="*/ 64 w 88"/>
                    <a:gd name="T37" fmla="*/ 0 h 49"/>
                    <a:gd name="T38" fmla="*/ 61 w 88"/>
                    <a:gd name="T39" fmla="*/ 1 h 49"/>
                    <a:gd name="T40" fmla="*/ 60 w 88"/>
                    <a:gd name="T41" fmla="*/ 5 h 49"/>
                    <a:gd name="T42" fmla="*/ 59 w 88"/>
                    <a:gd name="T43" fmla="*/ 9 h 49"/>
                    <a:gd name="T44" fmla="*/ 60 w 88"/>
                    <a:gd name="T45" fmla="*/ 20 h 49"/>
                    <a:gd name="T46" fmla="*/ 61 w 88"/>
                    <a:gd name="T47" fmla="*/ 32 h 49"/>
                    <a:gd name="T48" fmla="*/ 61 w 88"/>
                    <a:gd name="T49" fmla="*/ 35 h 49"/>
                    <a:gd name="T50" fmla="*/ 61 w 88"/>
                    <a:gd name="T51" fmla="*/ 36 h 49"/>
                    <a:gd name="T52" fmla="*/ 61 w 88"/>
                    <a:gd name="T53" fmla="*/ 36 h 49"/>
                    <a:gd name="T54" fmla="*/ 61 w 88"/>
                    <a:gd name="T55" fmla="*/ 36 h 49"/>
                    <a:gd name="T56" fmla="*/ 24 w 88"/>
                    <a:gd name="T57" fmla="*/ 42 h 49"/>
                    <a:gd name="T58" fmla="*/ 7 w 88"/>
                    <a:gd name="T59" fmla="*/ 44 h 49"/>
                    <a:gd name="T60" fmla="*/ 0 w 88"/>
                    <a:gd name="T61" fmla="*/ 45 h 49"/>
                    <a:gd name="T62" fmla="*/ 0 w 88"/>
                    <a:gd name="T63" fmla="*/ 49 h 49"/>
                    <a:gd name="T64" fmla="*/ 61 w 88"/>
                    <a:gd name="T65" fmla="*/ 40 h 49"/>
                    <a:gd name="T66" fmla="*/ 64 w 88"/>
                    <a:gd name="T67" fmla="*/ 39 h 49"/>
                    <a:gd name="T68" fmla="*/ 65 w 88"/>
                    <a:gd name="T69" fmla="*/ 36 h 49"/>
                    <a:gd name="T70" fmla="*/ 65 w 88"/>
                    <a:gd name="T71" fmla="*/ 32 h 49"/>
                    <a:gd name="T72" fmla="*/ 64 w 88"/>
                    <a:gd name="T73" fmla="*/ 20 h 49"/>
                    <a:gd name="T74" fmla="*/ 63 w 88"/>
                    <a:gd name="T75" fmla="*/ 9 h 49"/>
                    <a:gd name="T76" fmla="*/ 64 w 88"/>
                    <a:gd name="T77" fmla="*/ 5 h 49"/>
                    <a:gd name="T78" fmla="*/ 64 w 88"/>
                    <a:gd name="T79" fmla="*/ 4 h 49"/>
                    <a:gd name="T80" fmla="*/ 64 w 88"/>
                    <a:gd name="T81" fmla="*/ 4 h 49"/>
                    <a:gd name="T82" fmla="*/ 64 w 88"/>
                    <a:gd name="T83" fmla="*/ 4 h 49"/>
                    <a:gd name="T84" fmla="*/ 64 w 88"/>
                    <a:gd name="T85" fmla="*/ 4 h 49"/>
                    <a:gd name="T86" fmla="*/ 64 w 88"/>
                    <a:gd name="T87" fmla="*/ 4 h 49"/>
                    <a:gd name="T88" fmla="*/ 66 w 88"/>
                    <a:gd name="T89" fmla="*/ 5 h 49"/>
                    <a:gd name="T90" fmla="*/ 71 w 88"/>
                    <a:gd name="T91" fmla="*/ 12 h 49"/>
                    <a:gd name="T92" fmla="*/ 79 w 88"/>
                    <a:gd name="T93" fmla="*/ 27 h 49"/>
                    <a:gd name="T94" fmla="*/ 82 w 88"/>
                    <a:gd name="T95" fmla="*/ 33 h 49"/>
                    <a:gd name="T96" fmla="*/ 84 w 88"/>
                    <a:gd name="T97" fmla="*/ 35 h 49"/>
                    <a:gd name="T98" fmla="*/ 87 w 88"/>
                    <a:gd name="T99" fmla="*/ 36 h 49"/>
                    <a:gd name="T100" fmla="*/ 88 w 88"/>
                    <a:gd name="T101" fmla="*/ 36 h 49"/>
                    <a:gd name="T102" fmla="*/ 87 w 88"/>
                    <a:gd name="T103" fmla="*/ 3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8" h="49">
                      <a:moveTo>
                        <a:pt x="87" y="32"/>
                      </a:move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cubicBezTo>
                        <a:pt x="86" y="31"/>
                        <a:pt x="84" y="29"/>
                        <a:pt x="82" y="26"/>
                      </a:cubicBezTo>
                      <a:cubicBezTo>
                        <a:pt x="80" y="21"/>
                        <a:pt x="77" y="15"/>
                        <a:pt x="74" y="10"/>
                      </a:cubicBezTo>
                      <a:cubicBezTo>
                        <a:pt x="73" y="7"/>
                        <a:pt x="71" y="5"/>
                        <a:pt x="70" y="3"/>
                      </a:cubicBezTo>
                      <a:cubicBezTo>
                        <a:pt x="69" y="2"/>
                        <a:pt x="68" y="2"/>
                        <a:pt x="67" y="1"/>
                      </a:cubicBezTo>
                      <a:cubicBezTo>
                        <a:pt x="66" y="1"/>
                        <a:pt x="65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3" y="0"/>
                        <a:pt x="62" y="1"/>
                        <a:pt x="61" y="1"/>
                      </a:cubicBezTo>
                      <a:cubicBezTo>
                        <a:pt x="60" y="2"/>
                        <a:pt x="60" y="4"/>
                        <a:pt x="60" y="5"/>
                      </a:cubicBezTo>
                      <a:cubicBezTo>
                        <a:pt x="60" y="6"/>
                        <a:pt x="59" y="7"/>
                        <a:pt x="59" y="9"/>
                      </a:cubicBezTo>
                      <a:cubicBezTo>
                        <a:pt x="59" y="12"/>
                        <a:pt x="60" y="16"/>
                        <a:pt x="60" y="20"/>
                      </a:cubicBezTo>
                      <a:cubicBezTo>
                        <a:pt x="61" y="24"/>
                        <a:pt x="61" y="29"/>
                        <a:pt x="61" y="32"/>
                      </a:cubicBezTo>
                      <a:cubicBezTo>
                        <a:pt x="61" y="33"/>
                        <a:pt x="61" y="35"/>
                        <a:pt x="61" y="35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52" y="38"/>
                        <a:pt x="37" y="40"/>
                        <a:pt x="24" y="42"/>
                      </a:cubicBezTo>
                      <a:cubicBezTo>
                        <a:pt x="17" y="43"/>
                        <a:pt x="11" y="43"/>
                        <a:pt x="7" y="44"/>
                      </a:cubicBezTo>
                      <a:cubicBezTo>
                        <a:pt x="2" y="45"/>
                        <a:pt x="0" y="45"/>
                        <a:pt x="0" y="45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44" y="43"/>
                        <a:pt x="61" y="40"/>
                      </a:cubicBezTo>
                      <a:cubicBezTo>
                        <a:pt x="62" y="40"/>
                        <a:pt x="63" y="39"/>
                        <a:pt x="64" y="39"/>
                      </a:cubicBezTo>
                      <a:cubicBezTo>
                        <a:pt x="64" y="38"/>
                        <a:pt x="65" y="37"/>
                        <a:pt x="65" y="36"/>
                      </a:cubicBezTo>
                      <a:cubicBezTo>
                        <a:pt x="65" y="34"/>
                        <a:pt x="65" y="33"/>
                        <a:pt x="65" y="32"/>
                      </a:cubicBezTo>
                      <a:cubicBezTo>
                        <a:pt x="65" y="28"/>
                        <a:pt x="65" y="24"/>
                        <a:pt x="64" y="20"/>
                      </a:cubicBezTo>
                      <a:cubicBezTo>
                        <a:pt x="64" y="16"/>
                        <a:pt x="63" y="12"/>
                        <a:pt x="63" y="9"/>
                      </a:cubicBezTo>
                      <a:cubicBezTo>
                        <a:pt x="63" y="7"/>
                        <a:pt x="64" y="6"/>
                        <a:pt x="64" y="5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5" y="4"/>
                        <a:pt x="66" y="5"/>
                      </a:cubicBezTo>
                      <a:cubicBezTo>
                        <a:pt x="67" y="6"/>
                        <a:pt x="69" y="9"/>
                        <a:pt x="71" y="12"/>
                      </a:cubicBezTo>
                      <a:cubicBezTo>
                        <a:pt x="73" y="17"/>
                        <a:pt x="76" y="22"/>
                        <a:pt x="79" y="27"/>
                      </a:cubicBezTo>
                      <a:cubicBezTo>
                        <a:pt x="80" y="29"/>
                        <a:pt x="81" y="31"/>
                        <a:pt x="82" y="33"/>
                      </a:cubicBezTo>
                      <a:cubicBezTo>
                        <a:pt x="83" y="34"/>
                        <a:pt x="83" y="35"/>
                        <a:pt x="84" y="35"/>
                      </a:cubicBezTo>
                      <a:cubicBezTo>
                        <a:pt x="85" y="36"/>
                        <a:pt x="86" y="36"/>
                        <a:pt x="87" y="36"/>
                      </a:cubicBezTo>
                      <a:cubicBezTo>
                        <a:pt x="87" y="36"/>
                        <a:pt x="88" y="36"/>
                        <a:pt x="88" y="36"/>
                      </a:cubicBezTo>
                      <a:lnTo>
                        <a:pt x="87" y="32"/>
                      </a:lnTo>
                      <a:close/>
                    </a:path>
                  </a:pathLst>
                </a:custGeom>
                <a:solidFill>
                  <a:srgbClr val="DFB1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Freeform 504">
                  <a:extLst>
                    <a:ext uri="{FF2B5EF4-FFF2-40B4-BE49-F238E27FC236}">
                      <a16:creationId xmlns:a16="http://schemas.microsoft.com/office/drawing/2014/main" id="{9E50425E-974A-4AA4-A931-63B7A4DD5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1376" y="2860675"/>
                  <a:ext cx="60325" cy="60325"/>
                </a:xfrm>
                <a:custGeom>
                  <a:avLst/>
                  <a:gdLst>
                    <a:gd name="T0" fmla="*/ 14 w 38"/>
                    <a:gd name="T1" fmla="*/ 38 h 38"/>
                    <a:gd name="T2" fmla="*/ 0 w 38"/>
                    <a:gd name="T3" fmla="*/ 16 h 38"/>
                    <a:gd name="T4" fmla="*/ 21 w 38"/>
                    <a:gd name="T5" fmla="*/ 0 h 38"/>
                    <a:gd name="T6" fmla="*/ 38 w 38"/>
                    <a:gd name="T7" fmla="*/ 24 h 38"/>
                    <a:gd name="T8" fmla="*/ 14 w 38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14" y="38"/>
                      </a:moveTo>
                      <a:lnTo>
                        <a:pt x="0" y="16"/>
                      </a:lnTo>
                      <a:lnTo>
                        <a:pt x="21" y="0"/>
                      </a:lnTo>
                      <a:lnTo>
                        <a:pt x="38" y="24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505">
                  <a:extLst>
                    <a:ext uri="{FF2B5EF4-FFF2-40B4-BE49-F238E27FC236}">
                      <a16:creationId xmlns:a16="http://schemas.microsoft.com/office/drawing/2014/main" id="{6D724195-BA29-4FFE-8F4B-9FCFA6B15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6151" y="2874963"/>
                  <a:ext cx="90488" cy="53975"/>
                </a:xfrm>
                <a:custGeom>
                  <a:avLst/>
                  <a:gdLst>
                    <a:gd name="T0" fmla="*/ 4 w 24"/>
                    <a:gd name="T1" fmla="*/ 3 h 14"/>
                    <a:gd name="T2" fmla="*/ 1 w 24"/>
                    <a:gd name="T3" fmla="*/ 7 h 14"/>
                    <a:gd name="T4" fmla="*/ 2 w 24"/>
                    <a:gd name="T5" fmla="*/ 11 h 14"/>
                    <a:gd name="T6" fmla="*/ 8 w 24"/>
                    <a:gd name="T7" fmla="*/ 13 h 14"/>
                    <a:gd name="T8" fmla="*/ 21 w 24"/>
                    <a:gd name="T9" fmla="*/ 11 h 14"/>
                    <a:gd name="T10" fmla="*/ 23 w 24"/>
                    <a:gd name="T11" fmla="*/ 7 h 14"/>
                    <a:gd name="T12" fmla="*/ 22 w 24"/>
                    <a:gd name="T13" fmla="*/ 3 h 14"/>
                    <a:gd name="T14" fmla="*/ 17 w 24"/>
                    <a:gd name="T15" fmla="*/ 1 h 14"/>
                    <a:gd name="T16" fmla="*/ 4 w 24"/>
                    <a:gd name="T1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4">
                      <a:moveTo>
                        <a:pt x="4" y="3"/>
                      </a:move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2"/>
                        <a:pt x="6" y="14"/>
                        <a:pt x="8" y="13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3" y="11"/>
                        <a:pt x="24" y="9"/>
                        <a:pt x="23" y="7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2"/>
                        <a:pt x="19" y="0"/>
                        <a:pt x="17" y="1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Freeform 506">
                  <a:extLst>
                    <a:ext uri="{FF2B5EF4-FFF2-40B4-BE49-F238E27FC236}">
                      <a16:creationId xmlns:a16="http://schemas.microsoft.com/office/drawing/2014/main" id="{7D97F58F-1BE3-4B9F-BED9-90A792553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5338" y="2806700"/>
                  <a:ext cx="87313" cy="76200"/>
                </a:xfrm>
                <a:custGeom>
                  <a:avLst/>
                  <a:gdLst>
                    <a:gd name="T0" fmla="*/ 8 w 23"/>
                    <a:gd name="T1" fmla="*/ 19 h 20"/>
                    <a:gd name="T2" fmla="*/ 4 w 23"/>
                    <a:gd name="T3" fmla="*/ 18 h 20"/>
                    <a:gd name="T4" fmla="*/ 2 w 23"/>
                    <a:gd name="T5" fmla="*/ 14 h 20"/>
                    <a:gd name="T6" fmla="*/ 2 w 23"/>
                    <a:gd name="T7" fmla="*/ 10 h 20"/>
                    <a:gd name="T8" fmla="*/ 15 w 23"/>
                    <a:gd name="T9" fmla="*/ 1 h 20"/>
                    <a:gd name="T10" fmla="*/ 19 w 23"/>
                    <a:gd name="T11" fmla="*/ 3 h 20"/>
                    <a:gd name="T12" fmla="*/ 21 w 23"/>
                    <a:gd name="T13" fmla="*/ 6 h 20"/>
                    <a:gd name="T14" fmla="*/ 21 w 23"/>
                    <a:gd name="T15" fmla="*/ 11 h 20"/>
                    <a:gd name="T16" fmla="*/ 8 w 23"/>
                    <a:gd name="T1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0">
                      <a:moveTo>
                        <a:pt x="8" y="19"/>
                      </a:moveTo>
                      <a:cubicBezTo>
                        <a:pt x="7" y="20"/>
                        <a:pt x="5" y="19"/>
                        <a:pt x="4" y="18"/>
                      </a:cubicBezTo>
                      <a:cubicBezTo>
                        <a:pt x="4" y="17"/>
                        <a:pt x="3" y="15"/>
                        <a:pt x="2" y="14"/>
                      </a:cubicBezTo>
                      <a:cubicBezTo>
                        <a:pt x="1" y="13"/>
                        <a:pt x="0" y="11"/>
                        <a:pt x="2" y="10"/>
                      </a:cubicBezTo>
                      <a:cubicBezTo>
                        <a:pt x="5" y="8"/>
                        <a:pt x="12" y="3"/>
                        <a:pt x="15" y="1"/>
                      </a:cubicBezTo>
                      <a:cubicBezTo>
                        <a:pt x="17" y="0"/>
                        <a:pt x="18" y="1"/>
                        <a:pt x="19" y="3"/>
                      </a:cubicBezTo>
                      <a:cubicBezTo>
                        <a:pt x="20" y="4"/>
                        <a:pt x="21" y="5"/>
                        <a:pt x="21" y="6"/>
                      </a:cubicBezTo>
                      <a:cubicBezTo>
                        <a:pt x="22" y="8"/>
                        <a:pt x="23" y="9"/>
                        <a:pt x="21" y="11"/>
                      </a:cubicBezTo>
                      <a:cubicBezTo>
                        <a:pt x="18" y="13"/>
                        <a:pt x="12" y="17"/>
                        <a:pt x="8" y="19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507">
                  <a:extLst>
                    <a:ext uri="{FF2B5EF4-FFF2-40B4-BE49-F238E27FC236}">
                      <a16:creationId xmlns:a16="http://schemas.microsoft.com/office/drawing/2014/main" id="{987D4742-FA8A-49CF-BEC4-A438358F3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976" y="3038475"/>
                  <a:ext cx="82550" cy="79375"/>
                </a:xfrm>
                <a:custGeom>
                  <a:avLst/>
                  <a:gdLst>
                    <a:gd name="T0" fmla="*/ 17 w 22"/>
                    <a:gd name="T1" fmla="*/ 0 h 21"/>
                    <a:gd name="T2" fmla="*/ 5 w 22"/>
                    <a:gd name="T3" fmla="*/ 8 h 21"/>
                    <a:gd name="T4" fmla="*/ 4 w 22"/>
                    <a:gd name="T5" fmla="*/ 9 h 21"/>
                    <a:gd name="T6" fmla="*/ 0 w 22"/>
                    <a:gd name="T7" fmla="*/ 17 h 21"/>
                    <a:gd name="T8" fmla="*/ 7 w 22"/>
                    <a:gd name="T9" fmla="*/ 21 h 21"/>
                    <a:gd name="T10" fmla="*/ 11 w 22"/>
                    <a:gd name="T11" fmla="*/ 13 h 21"/>
                    <a:gd name="T12" fmla="*/ 7 w 22"/>
                    <a:gd name="T13" fmla="*/ 12 h 21"/>
                    <a:gd name="T14" fmla="*/ 9 w 22"/>
                    <a:gd name="T15" fmla="*/ 15 h 21"/>
                    <a:gd name="T16" fmla="*/ 22 w 22"/>
                    <a:gd name="T17" fmla="*/ 7 h 21"/>
                    <a:gd name="T18" fmla="*/ 17 w 22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1">
                      <a:moveTo>
                        <a:pt x="17" y="0"/>
                      </a:moveTo>
                      <a:cubicBezTo>
                        <a:pt x="14" y="2"/>
                        <a:pt x="5" y="8"/>
                        <a:pt x="5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19" y="9"/>
                        <a:pt x="22" y="7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Freeform 508">
                  <a:extLst>
                    <a:ext uri="{FF2B5EF4-FFF2-40B4-BE49-F238E27FC236}">
                      <a16:creationId xmlns:a16="http://schemas.microsoft.com/office/drawing/2014/main" id="{C7027F42-34AB-48C6-90A5-6117D8642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976" y="3125788"/>
                  <a:ext cx="60325" cy="41275"/>
                </a:xfrm>
                <a:custGeom>
                  <a:avLst/>
                  <a:gdLst>
                    <a:gd name="T0" fmla="*/ 38 w 38"/>
                    <a:gd name="T1" fmla="*/ 0 h 26"/>
                    <a:gd name="T2" fmla="*/ 0 w 38"/>
                    <a:gd name="T3" fmla="*/ 26 h 26"/>
                    <a:gd name="T4" fmla="*/ 38 w 38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26">
                      <a:moveTo>
                        <a:pt x="38" y="0"/>
                      </a:moveTo>
                      <a:lnTo>
                        <a:pt x="0" y="2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Line 509">
                  <a:extLst>
                    <a:ext uri="{FF2B5EF4-FFF2-40B4-BE49-F238E27FC236}">
                      <a16:creationId xmlns:a16="http://schemas.microsoft.com/office/drawing/2014/main" id="{753BFDA5-D83D-4438-94A4-D4B073268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71976" y="3125788"/>
                  <a:ext cx="60325" cy="4127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Freeform 510">
                  <a:extLst>
                    <a:ext uri="{FF2B5EF4-FFF2-40B4-BE49-F238E27FC236}">
                      <a16:creationId xmlns:a16="http://schemas.microsoft.com/office/drawing/2014/main" id="{FD7FED7D-01E5-493F-A95F-03D5D9E18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213" y="3125788"/>
                  <a:ext cx="65088" cy="41275"/>
                </a:xfrm>
                <a:custGeom>
                  <a:avLst/>
                  <a:gdLst>
                    <a:gd name="T0" fmla="*/ 41 w 41"/>
                    <a:gd name="T1" fmla="*/ 0 h 26"/>
                    <a:gd name="T2" fmla="*/ 0 w 41"/>
                    <a:gd name="T3" fmla="*/ 24 h 26"/>
                    <a:gd name="T4" fmla="*/ 3 w 41"/>
                    <a:gd name="T5" fmla="*/ 26 h 26"/>
                    <a:gd name="T6" fmla="*/ 41 w 41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26">
                      <a:moveTo>
                        <a:pt x="41" y="0"/>
                      </a:move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Freeform 511">
                  <a:extLst>
                    <a:ext uri="{FF2B5EF4-FFF2-40B4-BE49-F238E27FC236}">
                      <a16:creationId xmlns:a16="http://schemas.microsoft.com/office/drawing/2014/main" id="{7A44E05F-927A-413D-B387-171927DB6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213" y="3125788"/>
                  <a:ext cx="65088" cy="41275"/>
                </a:xfrm>
                <a:custGeom>
                  <a:avLst/>
                  <a:gdLst>
                    <a:gd name="T0" fmla="*/ 41 w 41"/>
                    <a:gd name="T1" fmla="*/ 0 h 26"/>
                    <a:gd name="T2" fmla="*/ 0 w 41"/>
                    <a:gd name="T3" fmla="*/ 24 h 26"/>
                    <a:gd name="T4" fmla="*/ 3 w 41"/>
                    <a:gd name="T5" fmla="*/ 26 h 26"/>
                    <a:gd name="T6" fmla="*/ 41 w 41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26">
                      <a:moveTo>
                        <a:pt x="41" y="0"/>
                      </a:move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512">
                  <a:extLst>
                    <a:ext uri="{FF2B5EF4-FFF2-40B4-BE49-F238E27FC236}">
                      <a16:creationId xmlns:a16="http://schemas.microsoft.com/office/drawing/2014/main" id="{A1E564D6-BA9D-407A-8499-69FEFB3A3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3088" y="3121025"/>
                  <a:ext cx="63500" cy="87313"/>
                </a:xfrm>
                <a:custGeom>
                  <a:avLst/>
                  <a:gdLst>
                    <a:gd name="T0" fmla="*/ 8 w 17"/>
                    <a:gd name="T1" fmla="*/ 2 h 23"/>
                    <a:gd name="T2" fmla="*/ 13 w 17"/>
                    <a:gd name="T3" fmla="*/ 1 h 23"/>
                    <a:gd name="T4" fmla="*/ 16 w 17"/>
                    <a:gd name="T5" fmla="*/ 4 h 23"/>
                    <a:gd name="T6" fmla="*/ 16 w 17"/>
                    <a:gd name="T7" fmla="*/ 9 h 23"/>
                    <a:gd name="T8" fmla="*/ 9 w 17"/>
                    <a:gd name="T9" fmla="*/ 21 h 23"/>
                    <a:gd name="T10" fmla="*/ 4 w 17"/>
                    <a:gd name="T11" fmla="*/ 22 h 23"/>
                    <a:gd name="T12" fmla="*/ 2 w 17"/>
                    <a:gd name="T13" fmla="*/ 19 h 23"/>
                    <a:gd name="T14" fmla="*/ 1 w 17"/>
                    <a:gd name="T15" fmla="*/ 13 h 23"/>
                    <a:gd name="T16" fmla="*/ 8 w 17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3">
                      <a:moveTo>
                        <a:pt x="8" y="2"/>
                      </a:moveTo>
                      <a:cubicBezTo>
                        <a:pt x="9" y="0"/>
                        <a:pt x="11" y="0"/>
                        <a:pt x="13" y="1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5"/>
                        <a:pt x="17" y="8"/>
                        <a:pt x="16" y="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3"/>
                        <a:pt x="6" y="23"/>
                        <a:pt x="4" y="22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0" y="18"/>
                        <a:pt x="0" y="15"/>
                        <a:pt x="1" y="13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Freeform 513">
                  <a:extLst>
                    <a:ext uri="{FF2B5EF4-FFF2-40B4-BE49-F238E27FC236}">
                      <a16:creationId xmlns:a16="http://schemas.microsoft.com/office/drawing/2014/main" id="{2587E2AA-2FF2-4A80-918E-48D7AB734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1813" y="3189288"/>
                  <a:ext cx="63500" cy="87313"/>
                </a:xfrm>
                <a:custGeom>
                  <a:avLst/>
                  <a:gdLst>
                    <a:gd name="T0" fmla="*/ 1 w 17"/>
                    <a:gd name="T1" fmla="*/ 16 h 23"/>
                    <a:gd name="T2" fmla="*/ 2 w 17"/>
                    <a:gd name="T3" fmla="*/ 18 h 23"/>
                    <a:gd name="T4" fmla="*/ 6 w 17"/>
                    <a:gd name="T5" fmla="*/ 18 h 23"/>
                    <a:gd name="T6" fmla="*/ 8 w 17"/>
                    <a:gd name="T7" fmla="*/ 23 h 23"/>
                    <a:gd name="T8" fmla="*/ 8 w 17"/>
                    <a:gd name="T9" fmla="*/ 22 h 23"/>
                    <a:gd name="T10" fmla="*/ 16 w 17"/>
                    <a:gd name="T11" fmla="*/ 10 h 23"/>
                    <a:gd name="T12" fmla="*/ 15 w 17"/>
                    <a:gd name="T13" fmla="*/ 4 h 23"/>
                    <a:gd name="T14" fmla="*/ 13 w 17"/>
                    <a:gd name="T15" fmla="*/ 1 h 23"/>
                    <a:gd name="T16" fmla="*/ 8 w 17"/>
                    <a:gd name="T17" fmla="*/ 2 h 23"/>
                    <a:gd name="T18" fmla="*/ 0 w 17"/>
                    <a:gd name="T19" fmla="*/ 15 h 23"/>
                    <a:gd name="T20" fmla="*/ 0 w 17"/>
                    <a:gd name="T21" fmla="*/ 16 h 23"/>
                    <a:gd name="T22" fmla="*/ 1 w 17"/>
                    <a:gd name="T23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3">
                      <a:moveTo>
                        <a:pt x="1" y="16"/>
                      </a:moveTo>
                      <a:cubicBezTo>
                        <a:pt x="2" y="17"/>
                        <a:pt x="2" y="17"/>
                        <a:pt x="2" y="18"/>
                      </a:cubicBezTo>
                      <a:cubicBezTo>
                        <a:pt x="4" y="17"/>
                        <a:pt x="5" y="17"/>
                        <a:pt x="6" y="18"/>
                      </a:cubicBezTo>
                      <a:cubicBezTo>
                        <a:pt x="8" y="19"/>
                        <a:pt x="8" y="21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8"/>
                        <a:pt x="17" y="5"/>
                        <a:pt x="15" y="4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0"/>
                        <a:pt x="9" y="0"/>
                        <a:pt x="8" y="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Freeform 514">
                  <a:extLst>
                    <a:ext uri="{FF2B5EF4-FFF2-40B4-BE49-F238E27FC236}">
                      <a16:creationId xmlns:a16="http://schemas.microsoft.com/office/drawing/2014/main" id="{829AB8B8-01F0-4260-93B5-699AB2F75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88" y="3084513"/>
                  <a:ext cx="63500" cy="90488"/>
                </a:xfrm>
                <a:custGeom>
                  <a:avLst/>
                  <a:gdLst>
                    <a:gd name="T0" fmla="*/ 16 w 17"/>
                    <a:gd name="T1" fmla="*/ 10 h 24"/>
                    <a:gd name="T2" fmla="*/ 16 w 17"/>
                    <a:gd name="T3" fmla="*/ 4 h 24"/>
                    <a:gd name="T4" fmla="*/ 13 w 17"/>
                    <a:gd name="T5" fmla="*/ 1 h 24"/>
                    <a:gd name="T6" fmla="*/ 8 w 17"/>
                    <a:gd name="T7" fmla="*/ 2 h 24"/>
                    <a:gd name="T8" fmla="*/ 1 w 17"/>
                    <a:gd name="T9" fmla="*/ 14 h 24"/>
                    <a:gd name="T10" fmla="*/ 2 w 17"/>
                    <a:gd name="T11" fmla="*/ 20 h 24"/>
                    <a:gd name="T12" fmla="*/ 5 w 17"/>
                    <a:gd name="T13" fmla="*/ 22 h 24"/>
                    <a:gd name="T14" fmla="*/ 9 w 17"/>
                    <a:gd name="T15" fmla="*/ 21 h 24"/>
                    <a:gd name="T16" fmla="*/ 16 w 17"/>
                    <a:gd name="T17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4">
                      <a:moveTo>
                        <a:pt x="16" y="10"/>
                      </a:moveTo>
                      <a:cubicBezTo>
                        <a:pt x="17" y="8"/>
                        <a:pt x="17" y="6"/>
                        <a:pt x="16" y="4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0"/>
                        <a:pt x="9" y="1"/>
                        <a:pt x="8" y="2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6"/>
                        <a:pt x="0" y="18"/>
                        <a:pt x="2" y="20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6" y="24"/>
                        <a:pt x="8" y="23"/>
                        <a:pt x="9" y="21"/>
                      </a:cubicBez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Freeform 515">
                  <a:extLst>
                    <a:ext uri="{FF2B5EF4-FFF2-40B4-BE49-F238E27FC236}">
                      <a16:creationId xmlns:a16="http://schemas.microsoft.com/office/drawing/2014/main" id="{E6306659-26D1-454F-A590-B21132ADD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713" y="3152775"/>
                  <a:ext cx="63500" cy="90488"/>
                </a:xfrm>
                <a:custGeom>
                  <a:avLst/>
                  <a:gdLst>
                    <a:gd name="T0" fmla="*/ 7 w 17"/>
                    <a:gd name="T1" fmla="*/ 22 h 24"/>
                    <a:gd name="T2" fmla="*/ 5 w 17"/>
                    <a:gd name="T3" fmla="*/ 21 h 24"/>
                    <a:gd name="T4" fmla="*/ 4 w 17"/>
                    <a:gd name="T5" fmla="*/ 16 h 24"/>
                    <a:gd name="T6" fmla="*/ 0 w 17"/>
                    <a:gd name="T7" fmla="*/ 16 h 24"/>
                    <a:gd name="T8" fmla="*/ 0 w 17"/>
                    <a:gd name="T9" fmla="*/ 15 h 24"/>
                    <a:gd name="T10" fmla="*/ 8 w 17"/>
                    <a:gd name="T11" fmla="*/ 2 h 24"/>
                    <a:gd name="T12" fmla="*/ 13 w 17"/>
                    <a:gd name="T13" fmla="*/ 2 h 24"/>
                    <a:gd name="T14" fmla="*/ 16 w 17"/>
                    <a:gd name="T15" fmla="*/ 4 h 24"/>
                    <a:gd name="T16" fmla="*/ 16 w 17"/>
                    <a:gd name="T17" fmla="*/ 10 h 24"/>
                    <a:gd name="T18" fmla="*/ 8 w 17"/>
                    <a:gd name="T19" fmla="*/ 23 h 24"/>
                    <a:gd name="T20" fmla="*/ 8 w 17"/>
                    <a:gd name="T21" fmla="*/ 24 h 24"/>
                    <a:gd name="T22" fmla="*/ 7 w 17"/>
                    <a:gd name="T23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4">
                      <a:moveTo>
                        <a:pt x="7" y="22"/>
                      </a:moveTo>
                      <a:cubicBezTo>
                        <a:pt x="6" y="21"/>
                        <a:pt x="6" y="21"/>
                        <a:pt x="5" y="21"/>
                      </a:cubicBezTo>
                      <a:cubicBezTo>
                        <a:pt x="6" y="19"/>
                        <a:pt x="5" y="17"/>
                        <a:pt x="4" y="16"/>
                      </a:cubicBezTo>
                      <a:cubicBezTo>
                        <a:pt x="3" y="15"/>
                        <a:pt x="1" y="15"/>
                        <a:pt x="0" y="1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1"/>
                        <a:pt x="11" y="0"/>
                        <a:pt x="13" y="2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6"/>
                        <a:pt x="17" y="8"/>
                        <a:pt x="16" y="10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7" y="23"/>
                        <a:pt x="7" y="22"/>
                        <a:pt x="7" y="2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Freeform 516">
                  <a:extLst>
                    <a:ext uri="{FF2B5EF4-FFF2-40B4-BE49-F238E27FC236}">
                      <a16:creationId xmlns:a16="http://schemas.microsoft.com/office/drawing/2014/main" id="{ED4986D0-71AD-4116-A5FA-27BBBC4EA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3576" y="2967038"/>
                  <a:ext cx="82550" cy="74613"/>
                </a:xfrm>
                <a:custGeom>
                  <a:avLst/>
                  <a:gdLst>
                    <a:gd name="T0" fmla="*/ 15 w 22"/>
                    <a:gd name="T1" fmla="*/ 1 h 20"/>
                    <a:gd name="T2" fmla="*/ 18 w 22"/>
                    <a:gd name="T3" fmla="*/ 3 h 20"/>
                    <a:gd name="T4" fmla="*/ 21 w 22"/>
                    <a:gd name="T5" fmla="*/ 6 h 20"/>
                    <a:gd name="T6" fmla="*/ 21 w 22"/>
                    <a:gd name="T7" fmla="*/ 10 h 20"/>
                    <a:gd name="T8" fmla="*/ 8 w 22"/>
                    <a:gd name="T9" fmla="*/ 19 h 20"/>
                    <a:gd name="T10" fmla="*/ 4 w 22"/>
                    <a:gd name="T11" fmla="*/ 17 h 20"/>
                    <a:gd name="T12" fmla="*/ 2 w 22"/>
                    <a:gd name="T13" fmla="*/ 14 h 20"/>
                    <a:gd name="T14" fmla="*/ 1 w 22"/>
                    <a:gd name="T15" fmla="*/ 10 h 20"/>
                    <a:gd name="T16" fmla="*/ 15 w 22"/>
                    <a:gd name="T17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0">
                      <a:moveTo>
                        <a:pt x="15" y="1"/>
                      </a:moveTo>
                      <a:cubicBezTo>
                        <a:pt x="16" y="0"/>
                        <a:pt x="17" y="1"/>
                        <a:pt x="18" y="3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8"/>
                        <a:pt x="22" y="9"/>
                        <a:pt x="21" y="1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6" y="20"/>
                        <a:pt x="5" y="19"/>
                        <a:pt x="4" y="17"/>
                      </a:cubicBezTo>
                      <a:cubicBezTo>
                        <a:pt x="3" y="16"/>
                        <a:pt x="2" y="15"/>
                        <a:pt x="2" y="14"/>
                      </a:cubicBezTo>
                      <a:cubicBezTo>
                        <a:pt x="0" y="12"/>
                        <a:pt x="0" y="11"/>
                        <a:pt x="1" y="10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Freeform 517">
                  <a:extLst>
                    <a:ext uri="{FF2B5EF4-FFF2-40B4-BE49-F238E27FC236}">
                      <a16:creationId xmlns:a16="http://schemas.microsoft.com/office/drawing/2014/main" id="{A5D87802-912A-427F-B995-DCBD7E94A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876" y="2992438"/>
                  <a:ext cx="90488" cy="60325"/>
                </a:xfrm>
                <a:custGeom>
                  <a:avLst/>
                  <a:gdLst>
                    <a:gd name="T0" fmla="*/ 19 w 24"/>
                    <a:gd name="T1" fmla="*/ 0 h 16"/>
                    <a:gd name="T2" fmla="*/ 7 w 24"/>
                    <a:gd name="T3" fmla="*/ 8 h 16"/>
                    <a:gd name="T4" fmla="*/ 9 w 24"/>
                    <a:gd name="T5" fmla="*/ 12 h 16"/>
                    <a:gd name="T6" fmla="*/ 9 w 24"/>
                    <a:gd name="T7" fmla="*/ 8 h 16"/>
                    <a:gd name="T8" fmla="*/ 0 w 24"/>
                    <a:gd name="T9" fmla="*/ 8 h 16"/>
                    <a:gd name="T10" fmla="*/ 1 w 24"/>
                    <a:gd name="T11" fmla="*/ 16 h 16"/>
                    <a:gd name="T12" fmla="*/ 11 w 24"/>
                    <a:gd name="T13" fmla="*/ 16 h 16"/>
                    <a:gd name="T14" fmla="*/ 11 w 24"/>
                    <a:gd name="T15" fmla="*/ 15 h 16"/>
                    <a:gd name="T16" fmla="*/ 24 w 24"/>
                    <a:gd name="T17" fmla="*/ 7 h 16"/>
                    <a:gd name="T18" fmla="*/ 19 w 24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6">
                      <a:moveTo>
                        <a:pt x="19" y="0"/>
                      </a:moveTo>
                      <a:cubicBezTo>
                        <a:pt x="16" y="2"/>
                        <a:pt x="7" y="8"/>
                        <a:pt x="7" y="8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21" y="9"/>
                        <a:pt x="24" y="7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Freeform 518">
                  <a:extLst>
                    <a:ext uri="{FF2B5EF4-FFF2-40B4-BE49-F238E27FC236}">
                      <a16:creationId xmlns:a16="http://schemas.microsoft.com/office/drawing/2014/main" id="{D1875DE4-EC77-48DA-8E05-764B862ED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488" y="2989263"/>
                  <a:ext cx="60325" cy="41275"/>
                </a:xfrm>
                <a:custGeom>
                  <a:avLst/>
                  <a:gdLst>
                    <a:gd name="T0" fmla="*/ 38 w 38"/>
                    <a:gd name="T1" fmla="*/ 0 h 26"/>
                    <a:gd name="T2" fmla="*/ 0 w 38"/>
                    <a:gd name="T3" fmla="*/ 26 h 26"/>
                    <a:gd name="T4" fmla="*/ 38 w 38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" h="26">
                      <a:moveTo>
                        <a:pt x="38" y="0"/>
                      </a:moveTo>
                      <a:lnTo>
                        <a:pt x="0" y="2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Line 519">
                  <a:extLst>
                    <a:ext uri="{FF2B5EF4-FFF2-40B4-BE49-F238E27FC236}">
                      <a16:creationId xmlns:a16="http://schemas.microsoft.com/office/drawing/2014/main" id="{94942413-6681-4EA7-8C37-21DB4BB2C9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81488" y="2989263"/>
                  <a:ext cx="60325" cy="4127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Freeform 520">
                  <a:extLst>
                    <a:ext uri="{FF2B5EF4-FFF2-40B4-BE49-F238E27FC236}">
                      <a16:creationId xmlns:a16="http://schemas.microsoft.com/office/drawing/2014/main" id="{8FCD7DE6-775A-4F11-B843-43841B1E4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488" y="2989263"/>
                  <a:ext cx="60325" cy="46038"/>
                </a:xfrm>
                <a:custGeom>
                  <a:avLst/>
                  <a:gdLst>
                    <a:gd name="T0" fmla="*/ 38 w 38"/>
                    <a:gd name="T1" fmla="*/ 0 h 29"/>
                    <a:gd name="T2" fmla="*/ 0 w 38"/>
                    <a:gd name="T3" fmla="*/ 26 h 29"/>
                    <a:gd name="T4" fmla="*/ 0 w 38"/>
                    <a:gd name="T5" fmla="*/ 29 h 29"/>
                    <a:gd name="T6" fmla="*/ 38 w 38"/>
                    <a:gd name="T7" fmla="*/ 2 h 29"/>
                    <a:gd name="T8" fmla="*/ 38 w 38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9">
                      <a:moveTo>
                        <a:pt x="38" y="0"/>
                      </a:move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38" y="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Freeform 521">
                  <a:extLst>
                    <a:ext uri="{FF2B5EF4-FFF2-40B4-BE49-F238E27FC236}">
                      <a16:creationId xmlns:a16="http://schemas.microsoft.com/office/drawing/2014/main" id="{E7521E6C-C09C-4449-AD48-8375E4137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488" y="2989263"/>
                  <a:ext cx="60325" cy="46038"/>
                </a:xfrm>
                <a:custGeom>
                  <a:avLst/>
                  <a:gdLst>
                    <a:gd name="T0" fmla="*/ 38 w 38"/>
                    <a:gd name="T1" fmla="*/ 0 h 29"/>
                    <a:gd name="T2" fmla="*/ 0 w 38"/>
                    <a:gd name="T3" fmla="*/ 26 h 29"/>
                    <a:gd name="T4" fmla="*/ 0 w 38"/>
                    <a:gd name="T5" fmla="*/ 29 h 29"/>
                    <a:gd name="T6" fmla="*/ 38 w 38"/>
                    <a:gd name="T7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9">
                      <a:moveTo>
                        <a:pt x="38" y="0"/>
                      </a:move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38" y="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Freeform 522">
                  <a:extLst>
                    <a:ext uri="{FF2B5EF4-FFF2-40B4-BE49-F238E27FC236}">
                      <a16:creationId xmlns:a16="http://schemas.microsoft.com/office/drawing/2014/main" id="{F01016FB-88B8-4100-8E03-24366C3DF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8301" y="2978150"/>
                  <a:ext cx="87313" cy="49213"/>
                </a:xfrm>
                <a:custGeom>
                  <a:avLst/>
                  <a:gdLst>
                    <a:gd name="T0" fmla="*/ 3 w 23"/>
                    <a:gd name="T1" fmla="*/ 12 h 13"/>
                    <a:gd name="T2" fmla="*/ 3 w 23"/>
                    <a:gd name="T3" fmla="*/ 10 h 13"/>
                    <a:gd name="T4" fmla="*/ 4 w 23"/>
                    <a:gd name="T5" fmla="*/ 6 h 13"/>
                    <a:gd name="T6" fmla="*/ 0 w 23"/>
                    <a:gd name="T7" fmla="*/ 3 h 13"/>
                    <a:gd name="T8" fmla="*/ 0 w 23"/>
                    <a:gd name="T9" fmla="*/ 3 h 13"/>
                    <a:gd name="T10" fmla="*/ 15 w 23"/>
                    <a:gd name="T11" fmla="*/ 1 h 13"/>
                    <a:gd name="T12" fmla="*/ 20 w 23"/>
                    <a:gd name="T13" fmla="*/ 3 h 13"/>
                    <a:gd name="T14" fmla="*/ 22 w 23"/>
                    <a:gd name="T15" fmla="*/ 7 h 13"/>
                    <a:gd name="T16" fmla="*/ 19 w 23"/>
                    <a:gd name="T17" fmla="*/ 11 h 13"/>
                    <a:gd name="T18" fmla="*/ 4 w 23"/>
                    <a:gd name="T19" fmla="*/ 13 h 13"/>
                    <a:gd name="T20" fmla="*/ 3 w 23"/>
                    <a:gd name="T21" fmla="*/ 13 h 13"/>
                    <a:gd name="T22" fmla="*/ 3 w 23"/>
                    <a:gd name="T23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3">
                      <a:moveTo>
                        <a:pt x="3" y="12"/>
                      </a:moveTo>
                      <a:cubicBezTo>
                        <a:pt x="3" y="11"/>
                        <a:pt x="3" y="11"/>
                        <a:pt x="3" y="10"/>
                      </a:cubicBezTo>
                      <a:cubicBezTo>
                        <a:pt x="4" y="10"/>
                        <a:pt x="5" y="8"/>
                        <a:pt x="4" y="6"/>
                      </a:cubicBezTo>
                      <a:cubicBezTo>
                        <a:pt x="3" y="5"/>
                        <a:pt x="2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7" y="0"/>
                        <a:pt x="20" y="2"/>
                        <a:pt x="20" y="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9"/>
                        <a:pt x="21" y="11"/>
                        <a:pt x="19" y="11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Freeform 523">
                  <a:extLst>
                    <a:ext uri="{FF2B5EF4-FFF2-40B4-BE49-F238E27FC236}">
                      <a16:creationId xmlns:a16="http://schemas.microsoft.com/office/drawing/2014/main" id="{4277A58B-2A59-468E-B139-554D270A4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3551" y="3016250"/>
                  <a:ext cx="90488" cy="49213"/>
                </a:xfrm>
                <a:custGeom>
                  <a:avLst/>
                  <a:gdLst>
                    <a:gd name="T0" fmla="*/ 16 w 24"/>
                    <a:gd name="T1" fmla="*/ 0 h 13"/>
                    <a:gd name="T2" fmla="*/ 21 w 24"/>
                    <a:gd name="T3" fmla="*/ 3 h 13"/>
                    <a:gd name="T4" fmla="*/ 23 w 24"/>
                    <a:gd name="T5" fmla="*/ 6 h 13"/>
                    <a:gd name="T6" fmla="*/ 20 w 24"/>
                    <a:gd name="T7" fmla="*/ 10 h 13"/>
                    <a:gd name="T8" fmla="*/ 7 w 24"/>
                    <a:gd name="T9" fmla="*/ 12 h 13"/>
                    <a:gd name="T10" fmla="*/ 2 w 24"/>
                    <a:gd name="T11" fmla="*/ 10 h 13"/>
                    <a:gd name="T12" fmla="*/ 1 w 24"/>
                    <a:gd name="T13" fmla="*/ 6 h 13"/>
                    <a:gd name="T14" fmla="*/ 3 w 24"/>
                    <a:gd name="T15" fmla="*/ 2 h 13"/>
                    <a:gd name="T16" fmla="*/ 16 w 24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16" y="0"/>
                      </a:moveTo>
                      <a:cubicBezTo>
                        <a:pt x="18" y="0"/>
                        <a:pt x="21" y="1"/>
                        <a:pt x="21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8"/>
                        <a:pt x="22" y="10"/>
                        <a:pt x="20" y="10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3"/>
                        <a:pt x="3" y="12"/>
                        <a:pt x="2" y="1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Freeform 524">
                  <a:extLst>
                    <a:ext uri="{FF2B5EF4-FFF2-40B4-BE49-F238E27FC236}">
                      <a16:creationId xmlns:a16="http://schemas.microsoft.com/office/drawing/2014/main" id="{517AEFB2-739D-4D94-9A50-F3D960E85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7351" y="3027363"/>
                  <a:ext cx="87313" cy="49213"/>
                </a:xfrm>
                <a:custGeom>
                  <a:avLst/>
                  <a:gdLst>
                    <a:gd name="T0" fmla="*/ 1 w 23"/>
                    <a:gd name="T1" fmla="*/ 5 h 13"/>
                    <a:gd name="T2" fmla="*/ 1 w 23"/>
                    <a:gd name="T3" fmla="*/ 6 h 13"/>
                    <a:gd name="T4" fmla="*/ 5 w 23"/>
                    <a:gd name="T5" fmla="*/ 9 h 13"/>
                    <a:gd name="T6" fmla="*/ 4 w 23"/>
                    <a:gd name="T7" fmla="*/ 13 h 13"/>
                    <a:gd name="T8" fmla="*/ 4 w 23"/>
                    <a:gd name="T9" fmla="*/ 13 h 13"/>
                    <a:gd name="T10" fmla="*/ 19 w 23"/>
                    <a:gd name="T11" fmla="*/ 11 h 13"/>
                    <a:gd name="T12" fmla="*/ 22 w 23"/>
                    <a:gd name="T13" fmla="*/ 7 h 13"/>
                    <a:gd name="T14" fmla="*/ 21 w 23"/>
                    <a:gd name="T15" fmla="*/ 3 h 13"/>
                    <a:gd name="T16" fmla="*/ 15 w 23"/>
                    <a:gd name="T17" fmla="*/ 0 h 13"/>
                    <a:gd name="T18" fmla="*/ 0 w 23"/>
                    <a:gd name="T19" fmla="*/ 3 h 13"/>
                    <a:gd name="T20" fmla="*/ 0 w 23"/>
                    <a:gd name="T21" fmla="*/ 3 h 13"/>
                    <a:gd name="T22" fmla="*/ 1 w 23"/>
                    <a:gd name="T23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3">
                      <a:moveTo>
                        <a:pt x="1" y="5"/>
                      </a:move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3" y="6"/>
                        <a:pt x="5" y="8"/>
                        <a:pt x="5" y="9"/>
                      </a:cubicBezTo>
                      <a:cubicBezTo>
                        <a:pt x="6" y="11"/>
                        <a:pt x="5" y="12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22" y="10"/>
                        <a:pt x="23" y="9"/>
                        <a:pt x="22" y="7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1"/>
                        <a:pt x="18" y="0"/>
                        <a:pt x="15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Freeform 525">
                  <a:extLst>
                    <a:ext uri="{FF2B5EF4-FFF2-40B4-BE49-F238E27FC236}">
                      <a16:creationId xmlns:a16="http://schemas.microsoft.com/office/drawing/2014/main" id="{022533E7-3B22-48A9-8BAD-6FF8751DD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326" y="2962275"/>
                  <a:ext cx="87313" cy="76200"/>
                </a:xfrm>
                <a:custGeom>
                  <a:avLst/>
                  <a:gdLst>
                    <a:gd name="T0" fmla="*/ 21 w 23"/>
                    <a:gd name="T1" fmla="*/ 10 h 20"/>
                    <a:gd name="T2" fmla="*/ 21 w 23"/>
                    <a:gd name="T3" fmla="*/ 6 h 20"/>
                    <a:gd name="T4" fmla="*/ 18 w 23"/>
                    <a:gd name="T5" fmla="*/ 3 h 20"/>
                    <a:gd name="T6" fmla="*/ 15 w 23"/>
                    <a:gd name="T7" fmla="*/ 1 h 20"/>
                    <a:gd name="T8" fmla="*/ 2 w 23"/>
                    <a:gd name="T9" fmla="*/ 10 h 20"/>
                    <a:gd name="T10" fmla="*/ 2 w 23"/>
                    <a:gd name="T11" fmla="*/ 14 h 20"/>
                    <a:gd name="T12" fmla="*/ 4 w 23"/>
                    <a:gd name="T13" fmla="*/ 18 h 20"/>
                    <a:gd name="T14" fmla="*/ 8 w 23"/>
                    <a:gd name="T15" fmla="*/ 19 h 20"/>
                    <a:gd name="T16" fmla="*/ 21 w 23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0">
                      <a:moveTo>
                        <a:pt x="21" y="10"/>
                      </a:moveTo>
                      <a:cubicBezTo>
                        <a:pt x="23" y="9"/>
                        <a:pt x="22" y="8"/>
                        <a:pt x="21" y="6"/>
                      </a:cubicBezTo>
                      <a:cubicBezTo>
                        <a:pt x="20" y="5"/>
                        <a:pt x="19" y="4"/>
                        <a:pt x="18" y="3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11" y="3"/>
                        <a:pt x="5" y="8"/>
                        <a:pt x="2" y="10"/>
                      </a:cubicBezTo>
                      <a:cubicBezTo>
                        <a:pt x="0" y="11"/>
                        <a:pt x="1" y="13"/>
                        <a:pt x="2" y="14"/>
                      </a:cubicBezTo>
                      <a:cubicBezTo>
                        <a:pt x="2" y="15"/>
                        <a:pt x="3" y="17"/>
                        <a:pt x="4" y="18"/>
                      </a:cubicBezTo>
                      <a:cubicBezTo>
                        <a:pt x="5" y="19"/>
                        <a:pt x="6" y="20"/>
                        <a:pt x="8" y="19"/>
                      </a:cubicBezTo>
                      <a:cubicBezTo>
                        <a:pt x="11" y="17"/>
                        <a:pt x="18" y="13"/>
                        <a:pt x="21" y="10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Freeform 526">
                  <a:extLst>
                    <a:ext uri="{FF2B5EF4-FFF2-40B4-BE49-F238E27FC236}">
                      <a16:creationId xmlns:a16="http://schemas.microsoft.com/office/drawing/2014/main" id="{DAFA3415-0F44-4918-B388-592A4C3EE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3413" y="2921000"/>
                  <a:ext cx="82550" cy="76200"/>
                </a:xfrm>
                <a:custGeom>
                  <a:avLst/>
                  <a:gdLst>
                    <a:gd name="T0" fmla="*/ 21 w 22"/>
                    <a:gd name="T1" fmla="*/ 10 h 20"/>
                    <a:gd name="T2" fmla="*/ 21 w 22"/>
                    <a:gd name="T3" fmla="*/ 6 h 20"/>
                    <a:gd name="T4" fmla="*/ 18 w 22"/>
                    <a:gd name="T5" fmla="*/ 2 h 20"/>
                    <a:gd name="T6" fmla="*/ 14 w 22"/>
                    <a:gd name="T7" fmla="*/ 1 h 20"/>
                    <a:gd name="T8" fmla="*/ 1 w 22"/>
                    <a:gd name="T9" fmla="*/ 10 h 20"/>
                    <a:gd name="T10" fmla="*/ 1 w 22"/>
                    <a:gd name="T11" fmla="*/ 14 h 20"/>
                    <a:gd name="T12" fmla="*/ 4 w 22"/>
                    <a:gd name="T13" fmla="*/ 17 h 20"/>
                    <a:gd name="T14" fmla="*/ 8 w 22"/>
                    <a:gd name="T15" fmla="*/ 19 h 20"/>
                    <a:gd name="T16" fmla="*/ 21 w 22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0">
                      <a:moveTo>
                        <a:pt x="21" y="10"/>
                      </a:moveTo>
                      <a:cubicBezTo>
                        <a:pt x="22" y="9"/>
                        <a:pt x="22" y="8"/>
                        <a:pt x="21" y="6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1"/>
                        <a:pt x="16" y="0"/>
                        <a:pt x="14" y="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5"/>
                        <a:pt x="3" y="16"/>
                        <a:pt x="4" y="17"/>
                      </a:cubicBezTo>
                      <a:cubicBezTo>
                        <a:pt x="5" y="19"/>
                        <a:pt x="6" y="20"/>
                        <a:pt x="8" y="19"/>
                      </a:cubicBez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Freeform 527">
                  <a:extLst>
                    <a:ext uri="{FF2B5EF4-FFF2-40B4-BE49-F238E27FC236}">
                      <a16:creationId xmlns:a16="http://schemas.microsoft.com/office/drawing/2014/main" id="{226585F1-4029-4315-B6C2-FD74CB3DB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326" y="3030538"/>
                  <a:ext cx="30163" cy="46038"/>
                </a:xfrm>
                <a:custGeom>
                  <a:avLst/>
                  <a:gdLst>
                    <a:gd name="T0" fmla="*/ 19 w 19"/>
                    <a:gd name="T1" fmla="*/ 29 h 29"/>
                    <a:gd name="T2" fmla="*/ 0 w 19"/>
                    <a:gd name="T3" fmla="*/ 0 h 29"/>
                    <a:gd name="T4" fmla="*/ 19 w 19"/>
                    <a:gd name="T5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29">
                      <a:moveTo>
                        <a:pt x="19" y="29"/>
                      </a:moveTo>
                      <a:lnTo>
                        <a:pt x="0" y="0"/>
                      </a:lnTo>
                      <a:lnTo>
                        <a:pt x="19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Line 528">
                  <a:extLst>
                    <a:ext uri="{FF2B5EF4-FFF2-40B4-BE49-F238E27FC236}">
                      <a16:creationId xmlns:a16="http://schemas.microsoft.com/office/drawing/2014/main" id="{E1C5E307-6B29-46DA-9D04-036F7D3A6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78326" y="3030538"/>
                  <a:ext cx="30163" cy="4603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Freeform 529">
                  <a:extLst>
                    <a:ext uri="{FF2B5EF4-FFF2-40B4-BE49-F238E27FC236}">
                      <a16:creationId xmlns:a16="http://schemas.microsoft.com/office/drawing/2014/main" id="{4DE37B73-1817-44F3-B67A-1BD0BCCD0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976" y="3027363"/>
                  <a:ext cx="44450" cy="52388"/>
                </a:xfrm>
                <a:custGeom>
                  <a:avLst/>
                  <a:gdLst>
                    <a:gd name="T0" fmla="*/ 28 w 28"/>
                    <a:gd name="T1" fmla="*/ 28 h 33"/>
                    <a:gd name="T2" fmla="*/ 9 w 28"/>
                    <a:gd name="T3" fmla="*/ 0 h 33"/>
                    <a:gd name="T4" fmla="*/ 0 w 28"/>
                    <a:gd name="T5" fmla="*/ 5 h 33"/>
                    <a:gd name="T6" fmla="*/ 19 w 28"/>
                    <a:gd name="T7" fmla="*/ 33 h 33"/>
                    <a:gd name="T8" fmla="*/ 28 w 28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3">
                      <a:moveTo>
                        <a:pt x="28" y="28"/>
                      </a:move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19" y="33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886B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Freeform 530">
                  <a:extLst>
                    <a:ext uri="{FF2B5EF4-FFF2-40B4-BE49-F238E27FC236}">
                      <a16:creationId xmlns:a16="http://schemas.microsoft.com/office/drawing/2014/main" id="{9B4100F5-240C-4598-9A64-3B1506A40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976" y="3027363"/>
                  <a:ext cx="44450" cy="52388"/>
                </a:xfrm>
                <a:custGeom>
                  <a:avLst/>
                  <a:gdLst>
                    <a:gd name="T0" fmla="*/ 28 w 28"/>
                    <a:gd name="T1" fmla="*/ 28 h 33"/>
                    <a:gd name="T2" fmla="*/ 9 w 28"/>
                    <a:gd name="T3" fmla="*/ 0 h 33"/>
                    <a:gd name="T4" fmla="*/ 0 w 28"/>
                    <a:gd name="T5" fmla="*/ 5 h 33"/>
                    <a:gd name="T6" fmla="*/ 19 w 28"/>
                    <a:gd name="T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33">
                      <a:moveTo>
                        <a:pt x="28" y="28"/>
                      </a:move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19" y="3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Freeform 531">
                  <a:extLst>
                    <a:ext uri="{FF2B5EF4-FFF2-40B4-BE49-F238E27FC236}">
                      <a16:creationId xmlns:a16="http://schemas.microsoft.com/office/drawing/2014/main" id="{A47CD18C-AA61-4A3A-9562-39DB3039C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113" y="2921000"/>
                  <a:ext cx="333375" cy="185738"/>
                </a:xfrm>
                <a:custGeom>
                  <a:avLst/>
                  <a:gdLst>
                    <a:gd name="T0" fmla="*/ 1 w 88"/>
                    <a:gd name="T1" fmla="*/ 17 h 49"/>
                    <a:gd name="T2" fmla="*/ 1 w 88"/>
                    <a:gd name="T3" fmla="*/ 16 h 49"/>
                    <a:gd name="T4" fmla="*/ 1 w 88"/>
                    <a:gd name="T5" fmla="*/ 17 h 49"/>
                    <a:gd name="T6" fmla="*/ 1 w 88"/>
                    <a:gd name="T7" fmla="*/ 17 h 49"/>
                    <a:gd name="T8" fmla="*/ 1 w 88"/>
                    <a:gd name="T9" fmla="*/ 16 h 49"/>
                    <a:gd name="T10" fmla="*/ 1 w 88"/>
                    <a:gd name="T11" fmla="*/ 17 h 49"/>
                    <a:gd name="T12" fmla="*/ 1 w 88"/>
                    <a:gd name="T13" fmla="*/ 17 h 49"/>
                    <a:gd name="T14" fmla="*/ 1 w 88"/>
                    <a:gd name="T15" fmla="*/ 17 h 49"/>
                    <a:gd name="T16" fmla="*/ 1 w 88"/>
                    <a:gd name="T17" fmla="*/ 17 h 49"/>
                    <a:gd name="T18" fmla="*/ 1 w 88"/>
                    <a:gd name="T19" fmla="*/ 17 h 49"/>
                    <a:gd name="T20" fmla="*/ 1 w 88"/>
                    <a:gd name="T21" fmla="*/ 17 h 49"/>
                    <a:gd name="T22" fmla="*/ 1 w 88"/>
                    <a:gd name="T23" fmla="*/ 17 h 49"/>
                    <a:gd name="T24" fmla="*/ 6 w 88"/>
                    <a:gd name="T25" fmla="*/ 24 h 49"/>
                    <a:gd name="T26" fmla="*/ 14 w 88"/>
                    <a:gd name="T27" fmla="*/ 40 h 49"/>
                    <a:gd name="T28" fmla="*/ 18 w 88"/>
                    <a:gd name="T29" fmla="*/ 46 h 49"/>
                    <a:gd name="T30" fmla="*/ 21 w 88"/>
                    <a:gd name="T31" fmla="*/ 48 h 49"/>
                    <a:gd name="T32" fmla="*/ 24 w 88"/>
                    <a:gd name="T33" fmla="*/ 49 h 49"/>
                    <a:gd name="T34" fmla="*/ 24 w 88"/>
                    <a:gd name="T35" fmla="*/ 49 h 49"/>
                    <a:gd name="T36" fmla="*/ 24 w 88"/>
                    <a:gd name="T37" fmla="*/ 49 h 49"/>
                    <a:gd name="T38" fmla="*/ 24 w 88"/>
                    <a:gd name="T39" fmla="*/ 49 h 49"/>
                    <a:gd name="T40" fmla="*/ 27 w 88"/>
                    <a:gd name="T41" fmla="*/ 48 h 49"/>
                    <a:gd name="T42" fmla="*/ 28 w 88"/>
                    <a:gd name="T43" fmla="*/ 45 h 49"/>
                    <a:gd name="T44" fmla="*/ 28 w 88"/>
                    <a:gd name="T45" fmla="*/ 41 h 49"/>
                    <a:gd name="T46" fmla="*/ 27 w 88"/>
                    <a:gd name="T47" fmla="*/ 29 h 49"/>
                    <a:gd name="T48" fmla="*/ 26 w 88"/>
                    <a:gd name="T49" fmla="*/ 18 h 49"/>
                    <a:gd name="T50" fmla="*/ 27 w 88"/>
                    <a:gd name="T51" fmla="*/ 14 h 49"/>
                    <a:gd name="T52" fmla="*/ 27 w 88"/>
                    <a:gd name="T53" fmla="*/ 13 h 49"/>
                    <a:gd name="T54" fmla="*/ 27 w 88"/>
                    <a:gd name="T55" fmla="*/ 13 h 49"/>
                    <a:gd name="T56" fmla="*/ 27 w 88"/>
                    <a:gd name="T57" fmla="*/ 13 h 49"/>
                    <a:gd name="T58" fmla="*/ 27 w 88"/>
                    <a:gd name="T59" fmla="*/ 13 h 49"/>
                    <a:gd name="T60" fmla="*/ 64 w 88"/>
                    <a:gd name="T61" fmla="*/ 8 h 49"/>
                    <a:gd name="T62" fmla="*/ 81 w 88"/>
                    <a:gd name="T63" fmla="*/ 5 h 49"/>
                    <a:gd name="T64" fmla="*/ 88 w 88"/>
                    <a:gd name="T65" fmla="*/ 4 h 49"/>
                    <a:gd name="T66" fmla="*/ 88 w 88"/>
                    <a:gd name="T67" fmla="*/ 0 h 49"/>
                    <a:gd name="T68" fmla="*/ 27 w 88"/>
                    <a:gd name="T69" fmla="*/ 9 h 49"/>
                    <a:gd name="T70" fmla="*/ 27 w 88"/>
                    <a:gd name="T71" fmla="*/ 9 h 49"/>
                    <a:gd name="T72" fmla="*/ 24 w 88"/>
                    <a:gd name="T73" fmla="*/ 11 h 49"/>
                    <a:gd name="T74" fmla="*/ 23 w 88"/>
                    <a:gd name="T75" fmla="*/ 14 h 49"/>
                    <a:gd name="T76" fmla="*/ 22 w 88"/>
                    <a:gd name="T77" fmla="*/ 18 h 49"/>
                    <a:gd name="T78" fmla="*/ 23 w 88"/>
                    <a:gd name="T79" fmla="*/ 30 h 49"/>
                    <a:gd name="T80" fmla="*/ 24 w 88"/>
                    <a:gd name="T81" fmla="*/ 41 h 49"/>
                    <a:gd name="T82" fmla="*/ 24 w 88"/>
                    <a:gd name="T83" fmla="*/ 45 h 49"/>
                    <a:gd name="T84" fmla="*/ 24 w 88"/>
                    <a:gd name="T85" fmla="*/ 45 h 49"/>
                    <a:gd name="T86" fmla="*/ 24 w 88"/>
                    <a:gd name="T87" fmla="*/ 45 h 49"/>
                    <a:gd name="T88" fmla="*/ 24 w 88"/>
                    <a:gd name="T89" fmla="*/ 45 h 49"/>
                    <a:gd name="T90" fmla="*/ 24 w 88"/>
                    <a:gd name="T91" fmla="*/ 45 h 49"/>
                    <a:gd name="T92" fmla="*/ 24 w 88"/>
                    <a:gd name="T93" fmla="*/ 45 h 49"/>
                    <a:gd name="T94" fmla="*/ 22 w 88"/>
                    <a:gd name="T95" fmla="*/ 44 h 49"/>
                    <a:gd name="T96" fmla="*/ 17 w 88"/>
                    <a:gd name="T97" fmla="*/ 38 h 49"/>
                    <a:gd name="T98" fmla="*/ 9 w 88"/>
                    <a:gd name="T99" fmla="*/ 22 h 49"/>
                    <a:gd name="T100" fmla="*/ 6 w 88"/>
                    <a:gd name="T101" fmla="*/ 16 h 49"/>
                    <a:gd name="T102" fmla="*/ 4 w 88"/>
                    <a:gd name="T103" fmla="*/ 14 h 49"/>
                    <a:gd name="T104" fmla="*/ 1 w 88"/>
                    <a:gd name="T105" fmla="*/ 13 h 49"/>
                    <a:gd name="T106" fmla="*/ 0 w 88"/>
                    <a:gd name="T107" fmla="*/ 13 h 49"/>
                    <a:gd name="T108" fmla="*/ 1 w 88"/>
                    <a:gd name="T109" fmla="*/ 1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8" h="49">
                      <a:moveTo>
                        <a:pt x="1" y="17"/>
                      </a:move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8"/>
                        <a:pt x="4" y="21"/>
                        <a:pt x="6" y="24"/>
                      </a:cubicBezTo>
                      <a:cubicBezTo>
                        <a:pt x="8" y="29"/>
                        <a:pt x="11" y="35"/>
                        <a:pt x="14" y="40"/>
                      </a:cubicBezTo>
                      <a:cubicBezTo>
                        <a:pt x="15" y="42"/>
                        <a:pt x="17" y="44"/>
                        <a:pt x="18" y="46"/>
                      </a:cubicBezTo>
                      <a:cubicBezTo>
                        <a:pt x="19" y="47"/>
                        <a:pt x="20" y="48"/>
                        <a:pt x="21" y="48"/>
                      </a:cubicBezTo>
                      <a:cubicBezTo>
                        <a:pt x="21" y="49"/>
                        <a:pt x="22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5" y="49"/>
                        <a:pt x="26" y="49"/>
                        <a:pt x="27" y="48"/>
                      </a:cubicBezTo>
                      <a:cubicBezTo>
                        <a:pt x="27" y="47"/>
                        <a:pt x="28" y="46"/>
                        <a:pt x="28" y="45"/>
                      </a:cubicBezTo>
                      <a:cubicBezTo>
                        <a:pt x="28" y="44"/>
                        <a:pt x="28" y="42"/>
                        <a:pt x="28" y="41"/>
                      </a:cubicBezTo>
                      <a:cubicBezTo>
                        <a:pt x="28" y="37"/>
                        <a:pt x="28" y="33"/>
                        <a:pt x="27" y="29"/>
                      </a:cubicBezTo>
                      <a:cubicBezTo>
                        <a:pt x="27" y="25"/>
                        <a:pt x="26" y="21"/>
                        <a:pt x="26" y="18"/>
                      </a:cubicBezTo>
                      <a:cubicBezTo>
                        <a:pt x="26" y="16"/>
                        <a:pt x="27" y="15"/>
                        <a:pt x="27" y="14"/>
                      </a:cubicBezTo>
                      <a:cubicBezTo>
                        <a:pt x="27" y="14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36" y="12"/>
                        <a:pt x="51" y="9"/>
                        <a:pt x="64" y="8"/>
                      </a:cubicBezTo>
                      <a:cubicBezTo>
                        <a:pt x="71" y="7"/>
                        <a:pt x="77" y="6"/>
                        <a:pt x="81" y="5"/>
                      </a:cubicBezTo>
                      <a:cubicBezTo>
                        <a:pt x="85" y="5"/>
                        <a:pt x="88" y="4"/>
                        <a:pt x="88" y="4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44" y="6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6" y="10"/>
                        <a:pt x="25" y="10"/>
                        <a:pt x="24" y="11"/>
                      </a:cubicBezTo>
                      <a:cubicBezTo>
                        <a:pt x="23" y="12"/>
                        <a:pt x="23" y="13"/>
                        <a:pt x="23" y="14"/>
                      </a:cubicBezTo>
                      <a:cubicBezTo>
                        <a:pt x="23" y="15"/>
                        <a:pt x="22" y="16"/>
                        <a:pt x="22" y="18"/>
                      </a:cubicBezTo>
                      <a:cubicBezTo>
                        <a:pt x="22" y="21"/>
                        <a:pt x="23" y="25"/>
                        <a:pt x="23" y="30"/>
                      </a:cubicBezTo>
                      <a:cubicBezTo>
                        <a:pt x="24" y="34"/>
                        <a:pt x="24" y="38"/>
                        <a:pt x="24" y="41"/>
                      </a:cubicBezTo>
                      <a:cubicBezTo>
                        <a:pt x="24" y="42"/>
                        <a:pt x="24" y="44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3" y="45"/>
                        <a:pt x="23" y="45"/>
                        <a:pt x="22" y="44"/>
                      </a:cubicBezTo>
                      <a:cubicBezTo>
                        <a:pt x="21" y="43"/>
                        <a:pt x="19" y="41"/>
                        <a:pt x="17" y="38"/>
                      </a:cubicBezTo>
                      <a:cubicBezTo>
                        <a:pt x="15" y="33"/>
                        <a:pt x="12" y="27"/>
                        <a:pt x="9" y="22"/>
                      </a:cubicBezTo>
                      <a:cubicBezTo>
                        <a:pt x="8" y="20"/>
                        <a:pt x="7" y="18"/>
                        <a:pt x="6" y="16"/>
                      </a:cubicBezTo>
                      <a:cubicBezTo>
                        <a:pt x="5" y="16"/>
                        <a:pt x="4" y="15"/>
                        <a:pt x="4" y="14"/>
                      </a:cubicBezTo>
                      <a:cubicBezTo>
                        <a:pt x="3" y="14"/>
                        <a:pt x="2" y="13"/>
                        <a:pt x="1" y="13"/>
                      </a:cubicBezTo>
                      <a:cubicBezTo>
                        <a:pt x="1" y="13"/>
                        <a:pt x="0" y="13"/>
                        <a:pt x="0" y="13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DFB1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Freeform 532">
                  <a:extLst>
                    <a:ext uri="{FF2B5EF4-FFF2-40B4-BE49-F238E27FC236}">
                      <a16:creationId xmlns:a16="http://schemas.microsoft.com/office/drawing/2014/main" id="{56A87E1E-1B0F-48C6-B9A9-B42469223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026" y="2970213"/>
                  <a:ext cx="60325" cy="60325"/>
                </a:xfrm>
                <a:custGeom>
                  <a:avLst/>
                  <a:gdLst>
                    <a:gd name="T0" fmla="*/ 23 w 38"/>
                    <a:gd name="T1" fmla="*/ 0 h 38"/>
                    <a:gd name="T2" fmla="*/ 38 w 38"/>
                    <a:gd name="T3" fmla="*/ 24 h 38"/>
                    <a:gd name="T4" fmla="*/ 16 w 38"/>
                    <a:gd name="T5" fmla="*/ 38 h 38"/>
                    <a:gd name="T6" fmla="*/ 0 w 38"/>
                    <a:gd name="T7" fmla="*/ 17 h 38"/>
                    <a:gd name="T8" fmla="*/ 23 w 38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23" y="0"/>
                      </a:moveTo>
                      <a:lnTo>
                        <a:pt x="38" y="24"/>
                      </a:lnTo>
                      <a:lnTo>
                        <a:pt x="16" y="38"/>
                      </a:lnTo>
                      <a:lnTo>
                        <a:pt x="0" y="1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Freeform 533">
                  <a:extLst>
                    <a:ext uri="{FF2B5EF4-FFF2-40B4-BE49-F238E27FC236}">
                      <a16:creationId xmlns:a16="http://schemas.microsoft.com/office/drawing/2014/main" id="{A24F58A0-D8BF-463F-88F1-726478C46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4501" y="2967038"/>
                  <a:ext cx="90488" cy="49213"/>
                </a:xfrm>
                <a:custGeom>
                  <a:avLst/>
                  <a:gdLst>
                    <a:gd name="T0" fmla="*/ 20 w 24"/>
                    <a:gd name="T1" fmla="*/ 10 h 13"/>
                    <a:gd name="T2" fmla="*/ 23 w 24"/>
                    <a:gd name="T3" fmla="*/ 6 h 13"/>
                    <a:gd name="T4" fmla="*/ 21 w 24"/>
                    <a:gd name="T5" fmla="*/ 3 h 13"/>
                    <a:gd name="T6" fmla="*/ 16 w 24"/>
                    <a:gd name="T7" fmla="*/ 0 h 13"/>
                    <a:gd name="T8" fmla="*/ 3 w 24"/>
                    <a:gd name="T9" fmla="*/ 2 h 13"/>
                    <a:gd name="T10" fmla="*/ 0 w 24"/>
                    <a:gd name="T11" fmla="*/ 6 h 13"/>
                    <a:gd name="T12" fmla="*/ 2 w 24"/>
                    <a:gd name="T13" fmla="*/ 10 h 13"/>
                    <a:gd name="T14" fmla="*/ 7 w 24"/>
                    <a:gd name="T15" fmla="*/ 13 h 13"/>
                    <a:gd name="T16" fmla="*/ 20 w 24"/>
                    <a:gd name="T17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20" y="10"/>
                      </a:moveTo>
                      <a:cubicBezTo>
                        <a:pt x="22" y="10"/>
                        <a:pt x="24" y="8"/>
                        <a:pt x="23" y="6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1"/>
                        <a:pt x="18" y="0"/>
                        <a:pt x="16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2"/>
                        <a:pt x="5" y="13"/>
                        <a:pt x="7" y="13"/>
                      </a:cubicBez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Freeform 534">
                  <a:extLst>
                    <a:ext uri="{FF2B5EF4-FFF2-40B4-BE49-F238E27FC236}">
                      <a16:creationId xmlns:a16="http://schemas.microsoft.com/office/drawing/2014/main" id="{0490011F-B18B-493C-B780-A545A1FEA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8488" y="3008313"/>
                  <a:ext cx="87313" cy="76200"/>
                </a:xfrm>
                <a:custGeom>
                  <a:avLst/>
                  <a:gdLst>
                    <a:gd name="T0" fmla="*/ 15 w 23"/>
                    <a:gd name="T1" fmla="*/ 1 h 20"/>
                    <a:gd name="T2" fmla="*/ 19 w 23"/>
                    <a:gd name="T3" fmla="*/ 3 h 20"/>
                    <a:gd name="T4" fmla="*/ 21 w 23"/>
                    <a:gd name="T5" fmla="*/ 6 h 20"/>
                    <a:gd name="T6" fmla="*/ 21 w 23"/>
                    <a:gd name="T7" fmla="*/ 10 h 20"/>
                    <a:gd name="T8" fmla="*/ 8 w 23"/>
                    <a:gd name="T9" fmla="*/ 19 h 20"/>
                    <a:gd name="T10" fmla="*/ 4 w 23"/>
                    <a:gd name="T11" fmla="*/ 18 h 20"/>
                    <a:gd name="T12" fmla="*/ 2 w 23"/>
                    <a:gd name="T13" fmla="*/ 14 h 20"/>
                    <a:gd name="T14" fmla="*/ 2 w 23"/>
                    <a:gd name="T15" fmla="*/ 10 h 20"/>
                    <a:gd name="T16" fmla="*/ 15 w 23"/>
                    <a:gd name="T17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0">
                      <a:moveTo>
                        <a:pt x="15" y="1"/>
                      </a:moveTo>
                      <a:cubicBezTo>
                        <a:pt x="16" y="0"/>
                        <a:pt x="17" y="1"/>
                        <a:pt x="19" y="3"/>
                      </a:cubicBezTo>
                      <a:cubicBezTo>
                        <a:pt x="19" y="4"/>
                        <a:pt x="20" y="5"/>
                        <a:pt x="21" y="6"/>
                      </a:cubicBezTo>
                      <a:cubicBezTo>
                        <a:pt x="22" y="8"/>
                        <a:pt x="23" y="9"/>
                        <a:pt x="21" y="10"/>
                      </a:cubicBezTo>
                      <a:cubicBezTo>
                        <a:pt x="18" y="13"/>
                        <a:pt x="11" y="17"/>
                        <a:pt x="8" y="19"/>
                      </a:cubicBezTo>
                      <a:cubicBezTo>
                        <a:pt x="6" y="20"/>
                        <a:pt x="5" y="19"/>
                        <a:pt x="4" y="18"/>
                      </a:cubicBezTo>
                      <a:cubicBezTo>
                        <a:pt x="3" y="17"/>
                        <a:pt x="2" y="15"/>
                        <a:pt x="2" y="14"/>
                      </a:cubicBezTo>
                      <a:cubicBezTo>
                        <a:pt x="1" y="13"/>
                        <a:pt x="0" y="11"/>
                        <a:pt x="2" y="10"/>
                      </a:cubicBezTo>
                      <a:cubicBezTo>
                        <a:pt x="5" y="8"/>
                        <a:pt x="11" y="3"/>
                        <a:pt x="15" y="1"/>
                      </a:cubicBezTo>
                      <a:close/>
                    </a:path>
                  </a:pathLst>
                </a:custGeom>
                <a:solidFill>
                  <a:srgbClr val="C87D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1" name="组合 100">
                  <a:extLst>
                    <a:ext uri="{FF2B5EF4-FFF2-40B4-BE49-F238E27FC236}">
                      <a16:creationId xmlns:a16="http://schemas.microsoft.com/office/drawing/2014/main" id="{E010AD19-C0C2-4ADC-BE4B-51957793D268}"/>
                    </a:ext>
                  </a:extLst>
                </p:cNvPr>
                <p:cNvGrpSpPr/>
                <p:nvPr/>
              </p:nvGrpSpPr>
              <p:grpSpPr>
                <a:xfrm>
                  <a:off x="4836496" y="2605520"/>
                  <a:ext cx="515937" cy="742950"/>
                  <a:chOff x="4991101" y="2587625"/>
                  <a:chExt cx="515937" cy="742950"/>
                </a:xfrm>
              </p:grpSpPr>
              <p:sp>
                <p:nvSpPr>
                  <p:cNvPr id="218" name="Freeform 535">
                    <a:extLst>
                      <a:ext uri="{FF2B5EF4-FFF2-40B4-BE49-F238E27FC236}">
                        <a16:creationId xmlns:a16="http://schemas.microsoft.com/office/drawing/2014/main" id="{3FA31409-40FE-4857-B942-05301D1BA5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0013" y="2921000"/>
                    <a:ext cx="123825" cy="71438"/>
                  </a:xfrm>
                  <a:custGeom>
                    <a:avLst/>
                    <a:gdLst>
                      <a:gd name="T0" fmla="*/ 32 w 33"/>
                      <a:gd name="T1" fmla="*/ 7 h 19"/>
                      <a:gd name="T2" fmla="*/ 23 w 33"/>
                      <a:gd name="T3" fmla="*/ 5 h 19"/>
                      <a:gd name="T4" fmla="*/ 9 w 33"/>
                      <a:gd name="T5" fmla="*/ 1 h 19"/>
                      <a:gd name="T6" fmla="*/ 6 w 33"/>
                      <a:gd name="T7" fmla="*/ 0 h 19"/>
                      <a:gd name="T8" fmla="*/ 2 w 33"/>
                      <a:gd name="T9" fmla="*/ 2 h 19"/>
                      <a:gd name="T10" fmla="*/ 0 w 33"/>
                      <a:gd name="T11" fmla="*/ 6 h 19"/>
                      <a:gd name="T12" fmla="*/ 5 w 33"/>
                      <a:gd name="T13" fmla="*/ 13 h 19"/>
                      <a:gd name="T14" fmla="*/ 19 w 33"/>
                      <a:gd name="T15" fmla="*/ 17 h 19"/>
                      <a:gd name="T16" fmla="*/ 28 w 33"/>
                      <a:gd name="T17" fmla="*/ 19 h 19"/>
                      <a:gd name="T18" fmla="*/ 31 w 33"/>
                      <a:gd name="T19" fmla="*/ 18 h 19"/>
                      <a:gd name="T20" fmla="*/ 29 w 33"/>
                      <a:gd name="T21" fmla="*/ 15 h 19"/>
                      <a:gd name="T22" fmla="*/ 7 w 33"/>
                      <a:gd name="T23" fmla="*/ 9 h 19"/>
                      <a:gd name="T24" fmla="*/ 4 w 33"/>
                      <a:gd name="T25" fmla="*/ 6 h 19"/>
                      <a:gd name="T26" fmla="*/ 4 w 33"/>
                      <a:gd name="T27" fmla="*/ 5 h 19"/>
                      <a:gd name="T28" fmla="*/ 6 w 33"/>
                      <a:gd name="T29" fmla="*/ 4 h 19"/>
                      <a:gd name="T30" fmla="*/ 8 w 33"/>
                      <a:gd name="T31" fmla="*/ 4 h 19"/>
                      <a:gd name="T32" fmla="*/ 31 w 33"/>
                      <a:gd name="T33" fmla="*/ 11 h 19"/>
                      <a:gd name="T34" fmla="*/ 33 w 33"/>
                      <a:gd name="T35" fmla="*/ 10 h 19"/>
                      <a:gd name="T36" fmla="*/ 32 w 33"/>
                      <a:gd name="T37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3" h="19">
                        <a:moveTo>
                          <a:pt x="32" y="7"/>
                        </a:moveTo>
                        <a:cubicBezTo>
                          <a:pt x="32" y="7"/>
                          <a:pt x="28" y="6"/>
                          <a:pt x="23" y="5"/>
                        </a:cubicBezTo>
                        <a:cubicBezTo>
                          <a:pt x="18" y="3"/>
                          <a:pt x="12" y="2"/>
                          <a:pt x="9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4" y="0"/>
                          <a:pt x="3" y="1"/>
                          <a:pt x="2" y="2"/>
                        </a:cubicBezTo>
                        <a:cubicBezTo>
                          <a:pt x="0" y="3"/>
                          <a:pt x="0" y="4"/>
                          <a:pt x="0" y="6"/>
                        </a:cubicBezTo>
                        <a:cubicBezTo>
                          <a:pt x="0" y="9"/>
                          <a:pt x="2" y="12"/>
                          <a:pt x="5" y="13"/>
                        </a:cubicBezTo>
                        <a:cubicBezTo>
                          <a:pt x="9" y="13"/>
                          <a:pt x="14" y="15"/>
                          <a:pt x="19" y="17"/>
                        </a:cubicBezTo>
                        <a:cubicBezTo>
                          <a:pt x="24" y="18"/>
                          <a:pt x="28" y="19"/>
                          <a:pt x="28" y="19"/>
                        </a:cubicBezTo>
                        <a:cubicBezTo>
                          <a:pt x="29" y="19"/>
                          <a:pt x="30" y="19"/>
                          <a:pt x="31" y="18"/>
                        </a:cubicBezTo>
                        <a:cubicBezTo>
                          <a:pt x="31" y="17"/>
                          <a:pt x="30" y="16"/>
                          <a:pt x="29" y="15"/>
                        </a:cubicBezTo>
                        <a:cubicBezTo>
                          <a:pt x="29" y="15"/>
                          <a:pt x="13" y="11"/>
                          <a:pt x="7" y="9"/>
                        </a:cubicBezTo>
                        <a:cubicBezTo>
                          <a:pt x="4" y="8"/>
                          <a:pt x="4" y="7"/>
                          <a:pt x="4" y="6"/>
                        </a:cubicBezTo>
                        <a:cubicBezTo>
                          <a:pt x="4" y="6"/>
                          <a:pt x="4" y="5"/>
                          <a:pt x="4" y="5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7" y="4"/>
                          <a:pt x="7" y="4"/>
                          <a:pt x="8" y="4"/>
                        </a:cubicBezTo>
                        <a:cubicBezTo>
                          <a:pt x="15" y="6"/>
                          <a:pt x="31" y="11"/>
                          <a:pt x="31" y="11"/>
                        </a:cubicBezTo>
                        <a:cubicBezTo>
                          <a:pt x="32" y="11"/>
                          <a:pt x="33" y="11"/>
                          <a:pt x="33" y="10"/>
                        </a:cubicBezTo>
                        <a:cubicBezTo>
                          <a:pt x="33" y="9"/>
                          <a:pt x="33" y="7"/>
                          <a:pt x="32" y="7"/>
                        </a:cubicBezTo>
                        <a:close/>
                      </a:path>
                    </a:pathLst>
                  </a:custGeom>
                  <a:solidFill>
                    <a:srgbClr val="866A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Freeform 536">
                    <a:extLst>
                      <a:ext uri="{FF2B5EF4-FFF2-40B4-BE49-F238E27FC236}">
                        <a16:creationId xmlns:a16="http://schemas.microsoft.com/office/drawing/2014/main" id="{85B61E6C-A707-4B88-A7E7-12631CF982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6688" y="2720975"/>
                    <a:ext cx="49213" cy="93663"/>
                  </a:xfrm>
                  <a:custGeom>
                    <a:avLst/>
                    <a:gdLst>
                      <a:gd name="T0" fmla="*/ 8 w 13"/>
                      <a:gd name="T1" fmla="*/ 25 h 25"/>
                      <a:gd name="T2" fmla="*/ 12 w 13"/>
                      <a:gd name="T3" fmla="*/ 11 h 25"/>
                      <a:gd name="T4" fmla="*/ 13 w 13"/>
                      <a:gd name="T5" fmla="*/ 10 h 25"/>
                      <a:gd name="T6" fmla="*/ 10 w 13"/>
                      <a:gd name="T7" fmla="*/ 0 h 25"/>
                      <a:gd name="T8" fmla="*/ 3 w 13"/>
                      <a:gd name="T9" fmla="*/ 2 h 25"/>
                      <a:gd name="T10" fmla="*/ 4 w 13"/>
                      <a:gd name="T11" fmla="*/ 10 h 25"/>
                      <a:gd name="T12" fmla="*/ 8 w 13"/>
                      <a:gd name="T13" fmla="*/ 10 h 25"/>
                      <a:gd name="T14" fmla="*/ 5 w 13"/>
                      <a:gd name="T15" fmla="*/ 8 h 25"/>
                      <a:gd name="T16" fmla="*/ 0 w 13"/>
                      <a:gd name="T17" fmla="*/ 23 h 25"/>
                      <a:gd name="T18" fmla="*/ 8 w 13"/>
                      <a:gd name="T1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" h="25">
                        <a:moveTo>
                          <a:pt x="8" y="25"/>
                        </a:moveTo>
                        <a:cubicBezTo>
                          <a:pt x="9" y="21"/>
                          <a:pt x="12" y="11"/>
                          <a:pt x="12" y="11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1" y="19"/>
                          <a:pt x="0" y="23"/>
                        </a:cubicBezTo>
                        <a:lnTo>
                          <a:pt x="8" y="25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Freeform 537">
                    <a:extLst>
                      <a:ext uri="{FF2B5EF4-FFF2-40B4-BE49-F238E27FC236}">
                        <a16:creationId xmlns:a16="http://schemas.microsoft.com/office/drawing/2014/main" id="{80BCF043-9B37-461B-B9E6-FD028A4018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638" y="2674938"/>
                    <a:ext cx="19050" cy="68263"/>
                  </a:xfrm>
                  <a:custGeom>
                    <a:avLst/>
                    <a:gdLst>
                      <a:gd name="T0" fmla="*/ 0 w 12"/>
                      <a:gd name="T1" fmla="*/ 43 h 43"/>
                      <a:gd name="T2" fmla="*/ 12 w 12"/>
                      <a:gd name="T3" fmla="*/ 0 h 43"/>
                      <a:gd name="T4" fmla="*/ 0 w 12"/>
                      <a:gd name="T5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3">
                        <a:moveTo>
                          <a:pt x="0" y="43"/>
                        </a:moveTo>
                        <a:lnTo>
                          <a:pt x="12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Line 538">
                    <a:extLst>
                      <a:ext uri="{FF2B5EF4-FFF2-40B4-BE49-F238E27FC236}">
                        <a16:creationId xmlns:a16="http://schemas.microsoft.com/office/drawing/2014/main" id="{4FE91851-CD64-49F8-8D8A-12854E30E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27638" y="2674938"/>
                    <a:ext cx="19050" cy="6826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Freeform 539">
                    <a:extLst>
                      <a:ext uri="{FF2B5EF4-FFF2-40B4-BE49-F238E27FC236}">
                        <a16:creationId xmlns:a16="http://schemas.microsoft.com/office/drawing/2014/main" id="{8D45FCEB-49BA-476C-9B63-E0122B0D9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4463" y="2674938"/>
                    <a:ext cx="22225" cy="68263"/>
                  </a:xfrm>
                  <a:custGeom>
                    <a:avLst/>
                    <a:gdLst>
                      <a:gd name="T0" fmla="*/ 2 w 14"/>
                      <a:gd name="T1" fmla="*/ 43 h 43"/>
                      <a:gd name="T2" fmla="*/ 14 w 14"/>
                      <a:gd name="T3" fmla="*/ 0 h 43"/>
                      <a:gd name="T4" fmla="*/ 14 w 14"/>
                      <a:gd name="T5" fmla="*/ 0 h 43"/>
                      <a:gd name="T6" fmla="*/ 0 w 14"/>
                      <a:gd name="T7" fmla="*/ 43 h 43"/>
                      <a:gd name="T8" fmla="*/ 2 w 14"/>
                      <a:gd name="T9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3">
                        <a:moveTo>
                          <a:pt x="2" y="43"/>
                        </a:move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43"/>
                        </a:lnTo>
                        <a:lnTo>
                          <a:pt x="2" y="43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Freeform 540">
                    <a:extLst>
                      <a:ext uri="{FF2B5EF4-FFF2-40B4-BE49-F238E27FC236}">
                        <a16:creationId xmlns:a16="http://schemas.microsoft.com/office/drawing/2014/main" id="{D4B0EDAC-A812-4A09-8A0E-006E021CA2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4463" y="2674938"/>
                    <a:ext cx="22225" cy="68263"/>
                  </a:xfrm>
                  <a:custGeom>
                    <a:avLst/>
                    <a:gdLst>
                      <a:gd name="T0" fmla="*/ 2 w 14"/>
                      <a:gd name="T1" fmla="*/ 43 h 43"/>
                      <a:gd name="T2" fmla="*/ 14 w 14"/>
                      <a:gd name="T3" fmla="*/ 0 h 43"/>
                      <a:gd name="T4" fmla="*/ 14 w 14"/>
                      <a:gd name="T5" fmla="*/ 0 h 43"/>
                      <a:gd name="T6" fmla="*/ 0 w 14"/>
                      <a:gd name="T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43">
                        <a:moveTo>
                          <a:pt x="2" y="43"/>
                        </a:move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Freeform 541">
                    <a:extLst>
                      <a:ext uri="{FF2B5EF4-FFF2-40B4-BE49-F238E27FC236}">
                        <a16:creationId xmlns:a16="http://schemas.microsoft.com/office/drawing/2014/main" id="{BE8658A1-9723-481A-BD20-7A8DE80B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6363" y="2663825"/>
                    <a:ext cx="53975" cy="79375"/>
                  </a:xfrm>
                  <a:custGeom>
                    <a:avLst/>
                    <a:gdLst>
                      <a:gd name="T0" fmla="*/ 13 w 14"/>
                      <a:gd name="T1" fmla="*/ 18 h 21"/>
                      <a:gd name="T2" fmla="*/ 11 w 14"/>
                      <a:gd name="T3" fmla="*/ 21 h 21"/>
                      <a:gd name="T4" fmla="*/ 7 w 14"/>
                      <a:gd name="T5" fmla="*/ 21 h 21"/>
                      <a:gd name="T6" fmla="*/ 3 w 14"/>
                      <a:gd name="T7" fmla="*/ 17 h 21"/>
                      <a:gd name="T8" fmla="*/ 1 w 14"/>
                      <a:gd name="T9" fmla="*/ 4 h 21"/>
                      <a:gd name="T10" fmla="*/ 4 w 14"/>
                      <a:gd name="T11" fmla="*/ 0 h 21"/>
                      <a:gd name="T12" fmla="*/ 8 w 14"/>
                      <a:gd name="T13" fmla="*/ 0 h 21"/>
                      <a:gd name="T14" fmla="*/ 12 w 14"/>
                      <a:gd name="T15" fmla="*/ 4 h 21"/>
                      <a:gd name="T16" fmla="*/ 13 w 14"/>
                      <a:gd name="T17" fmla="*/ 1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1">
                        <a:moveTo>
                          <a:pt x="13" y="18"/>
                        </a:moveTo>
                        <a:cubicBezTo>
                          <a:pt x="14" y="20"/>
                          <a:pt x="12" y="21"/>
                          <a:pt x="11" y="21"/>
                        </a:cubicBezTo>
                        <a:cubicBezTo>
                          <a:pt x="7" y="21"/>
                          <a:pt x="7" y="21"/>
                          <a:pt x="7" y="21"/>
                        </a:cubicBezTo>
                        <a:cubicBezTo>
                          <a:pt x="5" y="21"/>
                          <a:pt x="3" y="19"/>
                          <a:pt x="3" y="17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9" y="0"/>
                          <a:pt x="11" y="2"/>
                          <a:pt x="12" y="4"/>
                        </a:cubicBez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Freeform 542">
                    <a:extLst>
                      <a:ext uri="{FF2B5EF4-FFF2-40B4-BE49-F238E27FC236}">
                        <a16:creationId xmlns:a16="http://schemas.microsoft.com/office/drawing/2014/main" id="{CFF094DC-8381-4768-9771-D9A7F53F1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5251" y="2587625"/>
                    <a:ext cx="52388" cy="76200"/>
                  </a:xfrm>
                  <a:custGeom>
                    <a:avLst/>
                    <a:gdLst>
                      <a:gd name="T0" fmla="*/ 9 w 14"/>
                      <a:gd name="T1" fmla="*/ 1 h 20"/>
                      <a:gd name="T2" fmla="*/ 8 w 14"/>
                      <a:gd name="T3" fmla="*/ 1 h 20"/>
                      <a:gd name="T4" fmla="*/ 5 w 14"/>
                      <a:gd name="T5" fmla="*/ 3 h 20"/>
                      <a:gd name="T6" fmla="*/ 0 w 14"/>
                      <a:gd name="T7" fmla="*/ 0 h 20"/>
                      <a:gd name="T8" fmla="*/ 0 w 14"/>
                      <a:gd name="T9" fmla="*/ 1 h 20"/>
                      <a:gd name="T10" fmla="*/ 3 w 14"/>
                      <a:gd name="T11" fmla="*/ 16 h 20"/>
                      <a:gd name="T12" fmla="*/ 7 w 14"/>
                      <a:gd name="T13" fmla="*/ 20 h 20"/>
                      <a:gd name="T14" fmla="*/ 11 w 14"/>
                      <a:gd name="T15" fmla="*/ 20 h 20"/>
                      <a:gd name="T16" fmla="*/ 13 w 14"/>
                      <a:gd name="T17" fmla="*/ 17 h 20"/>
                      <a:gd name="T18" fmla="*/ 11 w 14"/>
                      <a:gd name="T19" fmla="*/ 2 h 20"/>
                      <a:gd name="T20" fmla="*/ 11 w 14"/>
                      <a:gd name="T21" fmla="*/ 1 h 20"/>
                      <a:gd name="T22" fmla="*/ 9 w 14"/>
                      <a:gd name="T23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" h="20">
                        <a:moveTo>
                          <a:pt x="9" y="1"/>
                        </a:moveTo>
                        <a:cubicBezTo>
                          <a:pt x="9" y="1"/>
                          <a:pt x="8" y="1"/>
                          <a:pt x="8" y="1"/>
                        </a:cubicBezTo>
                        <a:cubicBezTo>
                          <a:pt x="7" y="2"/>
                          <a:pt x="6" y="3"/>
                          <a:pt x="5" y="3"/>
                        </a:cubicBezTo>
                        <a:cubicBezTo>
                          <a:pt x="3" y="3"/>
                          <a:pt x="1" y="2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8"/>
                          <a:pt x="5" y="20"/>
                          <a:pt x="7" y="2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2" y="20"/>
                          <a:pt x="14" y="19"/>
                          <a:pt x="13" y="17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0" y="1"/>
                          <a:pt x="9" y="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Freeform 543">
                    <a:extLst>
                      <a:ext uri="{FF2B5EF4-FFF2-40B4-BE49-F238E27FC236}">
                        <a16:creationId xmlns:a16="http://schemas.microsoft.com/office/drawing/2014/main" id="{46E9871D-2A70-444D-AC1A-5DD7870FF0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0338" y="2667000"/>
                    <a:ext cx="52388" cy="79375"/>
                  </a:xfrm>
                  <a:custGeom>
                    <a:avLst/>
                    <a:gdLst>
                      <a:gd name="T0" fmla="*/ 2 w 14"/>
                      <a:gd name="T1" fmla="*/ 17 h 21"/>
                      <a:gd name="T2" fmla="*/ 6 w 14"/>
                      <a:gd name="T3" fmla="*/ 21 h 21"/>
                      <a:gd name="T4" fmla="*/ 10 w 14"/>
                      <a:gd name="T5" fmla="*/ 21 h 21"/>
                      <a:gd name="T6" fmla="*/ 13 w 14"/>
                      <a:gd name="T7" fmla="*/ 18 h 21"/>
                      <a:gd name="T8" fmla="*/ 11 w 14"/>
                      <a:gd name="T9" fmla="*/ 4 h 21"/>
                      <a:gd name="T10" fmla="*/ 7 w 14"/>
                      <a:gd name="T11" fmla="*/ 0 h 21"/>
                      <a:gd name="T12" fmla="*/ 3 w 14"/>
                      <a:gd name="T13" fmla="*/ 0 h 21"/>
                      <a:gd name="T14" fmla="*/ 0 w 14"/>
                      <a:gd name="T15" fmla="*/ 4 h 21"/>
                      <a:gd name="T16" fmla="*/ 2 w 14"/>
                      <a:gd name="T17" fmla="*/ 17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1">
                        <a:moveTo>
                          <a:pt x="2" y="17"/>
                        </a:moveTo>
                        <a:cubicBezTo>
                          <a:pt x="3" y="19"/>
                          <a:pt x="4" y="21"/>
                          <a:pt x="6" y="21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2" y="21"/>
                          <a:pt x="14" y="20"/>
                          <a:pt x="13" y="18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4"/>
                        </a:cubicBezTo>
                        <a:lnTo>
                          <a:pt x="2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Freeform 544">
                    <a:extLst>
                      <a:ext uri="{FF2B5EF4-FFF2-40B4-BE49-F238E27FC236}">
                        <a16:creationId xmlns:a16="http://schemas.microsoft.com/office/drawing/2014/main" id="{A8722CB4-4CB2-44E3-9372-DFC7FDFC63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638" y="2590800"/>
                    <a:ext cx="49213" cy="76200"/>
                  </a:xfrm>
                  <a:custGeom>
                    <a:avLst/>
                    <a:gdLst>
                      <a:gd name="T0" fmla="*/ 2 w 13"/>
                      <a:gd name="T1" fmla="*/ 1 h 20"/>
                      <a:gd name="T2" fmla="*/ 3 w 13"/>
                      <a:gd name="T3" fmla="*/ 1 h 20"/>
                      <a:gd name="T4" fmla="*/ 7 w 13"/>
                      <a:gd name="T5" fmla="*/ 3 h 20"/>
                      <a:gd name="T6" fmla="*/ 11 w 13"/>
                      <a:gd name="T7" fmla="*/ 1 h 20"/>
                      <a:gd name="T8" fmla="*/ 11 w 13"/>
                      <a:gd name="T9" fmla="*/ 2 h 20"/>
                      <a:gd name="T10" fmla="*/ 13 w 13"/>
                      <a:gd name="T11" fmla="*/ 17 h 20"/>
                      <a:gd name="T12" fmla="*/ 10 w 13"/>
                      <a:gd name="T13" fmla="*/ 20 h 20"/>
                      <a:gd name="T14" fmla="*/ 6 w 13"/>
                      <a:gd name="T15" fmla="*/ 20 h 20"/>
                      <a:gd name="T16" fmla="*/ 2 w 13"/>
                      <a:gd name="T17" fmla="*/ 16 h 20"/>
                      <a:gd name="T18" fmla="*/ 0 w 13"/>
                      <a:gd name="T19" fmla="*/ 1 h 20"/>
                      <a:gd name="T20" fmla="*/ 0 w 13"/>
                      <a:gd name="T21" fmla="*/ 0 h 20"/>
                      <a:gd name="T22" fmla="*/ 2 w 13"/>
                      <a:gd name="T23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20">
                        <a:moveTo>
                          <a:pt x="2" y="1"/>
                        </a:move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4" y="2"/>
                          <a:pt x="6" y="3"/>
                          <a:pt x="7" y="3"/>
                        </a:cubicBezTo>
                        <a:cubicBezTo>
                          <a:pt x="9" y="4"/>
                          <a:pt x="10" y="2"/>
                          <a:pt x="11" y="1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3" y="17"/>
                          <a:pt x="13" y="17"/>
                          <a:pt x="13" y="17"/>
                        </a:cubicBezTo>
                        <a:cubicBezTo>
                          <a:pt x="13" y="19"/>
                          <a:pt x="12" y="20"/>
                          <a:pt x="10" y="2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4" y="20"/>
                          <a:pt x="2" y="18"/>
                          <a:pt x="2" y="1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Freeform 545">
                    <a:extLst>
                      <a:ext uri="{FF2B5EF4-FFF2-40B4-BE49-F238E27FC236}">
                        <a16:creationId xmlns:a16="http://schemas.microsoft.com/office/drawing/2014/main" id="{5B242F40-6BA9-448B-91C3-A9FE37CBFF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0176" y="2849563"/>
                    <a:ext cx="60325" cy="82550"/>
                  </a:xfrm>
                  <a:custGeom>
                    <a:avLst/>
                    <a:gdLst>
                      <a:gd name="T0" fmla="*/ 11 w 16"/>
                      <a:gd name="T1" fmla="*/ 20 h 22"/>
                      <a:gd name="T2" fmla="*/ 7 w 16"/>
                      <a:gd name="T3" fmla="*/ 22 h 22"/>
                      <a:gd name="T4" fmla="*/ 3 w 16"/>
                      <a:gd name="T5" fmla="*/ 20 h 22"/>
                      <a:gd name="T6" fmla="*/ 0 w 16"/>
                      <a:gd name="T7" fmla="*/ 17 h 22"/>
                      <a:gd name="T8" fmla="*/ 5 w 16"/>
                      <a:gd name="T9" fmla="*/ 2 h 22"/>
                      <a:gd name="T10" fmla="*/ 9 w 16"/>
                      <a:gd name="T11" fmla="*/ 1 h 22"/>
                      <a:gd name="T12" fmla="*/ 13 w 16"/>
                      <a:gd name="T13" fmla="*/ 2 h 22"/>
                      <a:gd name="T14" fmla="*/ 16 w 16"/>
                      <a:gd name="T15" fmla="*/ 5 h 22"/>
                      <a:gd name="T16" fmla="*/ 11 w 16"/>
                      <a:gd name="T17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2">
                        <a:moveTo>
                          <a:pt x="11" y="20"/>
                        </a:moveTo>
                        <a:cubicBezTo>
                          <a:pt x="11" y="22"/>
                          <a:pt x="9" y="22"/>
                          <a:pt x="7" y="22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1" y="20"/>
                          <a:pt x="0" y="19"/>
                          <a:pt x="0" y="17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0"/>
                          <a:pt x="7" y="0"/>
                          <a:pt x="9" y="1"/>
                        </a:cubicBezTo>
                        <a:cubicBezTo>
                          <a:pt x="10" y="1"/>
                          <a:pt x="12" y="2"/>
                          <a:pt x="13" y="2"/>
                        </a:cubicBezTo>
                        <a:cubicBezTo>
                          <a:pt x="15" y="3"/>
                          <a:pt x="16" y="3"/>
                          <a:pt x="16" y="5"/>
                        </a:cubicBezTo>
                        <a:lnTo>
                          <a:pt x="11" y="2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Freeform 546">
                    <a:extLst>
                      <a:ext uri="{FF2B5EF4-FFF2-40B4-BE49-F238E27FC236}">
                        <a16:creationId xmlns:a16="http://schemas.microsoft.com/office/drawing/2014/main" id="{707BBA9F-DF8B-45B6-AF79-0AE0738B48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0663" y="2738438"/>
                    <a:ext cx="63500" cy="92075"/>
                  </a:xfrm>
                  <a:custGeom>
                    <a:avLst/>
                    <a:gdLst>
                      <a:gd name="T0" fmla="*/ 8 w 17"/>
                      <a:gd name="T1" fmla="*/ 24 h 24"/>
                      <a:gd name="T2" fmla="*/ 12 w 17"/>
                      <a:gd name="T3" fmla="*/ 10 h 24"/>
                      <a:gd name="T4" fmla="*/ 8 w 17"/>
                      <a:gd name="T5" fmla="*/ 9 h 24"/>
                      <a:gd name="T6" fmla="*/ 11 w 17"/>
                      <a:gd name="T7" fmla="*/ 11 h 24"/>
                      <a:gd name="T8" fmla="*/ 17 w 17"/>
                      <a:gd name="T9" fmla="*/ 6 h 24"/>
                      <a:gd name="T10" fmla="*/ 12 w 17"/>
                      <a:gd name="T11" fmla="*/ 0 h 24"/>
                      <a:gd name="T12" fmla="*/ 5 w 17"/>
                      <a:gd name="T13" fmla="*/ 6 h 24"/>
                      <a:gd name="T14" fmla="*/ 4 w 17"/>
                      <a:gd name="T15" fmla="*/ 7 h 24"/>
                      <a:gd name="T16" fmla="*/ 0 w 17"/>
                      <a:gd name="T17" fmla="*/ 22 h 24"/>
                      <a:gd name="T18" fmla="*/ 8 w 17"/>
                      <a:gd name="T1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" h="24">
                        <a:moveTo>
                          <a:pt x="8" y="24"/>
                        </a:moveTo>
                        <a:cubicBezTo>
                          <a:pt x="9" y="21"/>
                          <a:pt x="12" y="10"/>
                          <a:pt x="12" y="10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7"/>
                          <a:pt x="1" y="18"/>
                          <a:pt x="0" y="22"/>
                        </a:cubicBezTo>
                        <a:lnTo>
                          <a:pt x="8" y="24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Freeform 547">
                    <a:extLst>
                      <a:ext uri="{FF2B5EF4-FFF2-40B4-BE49-F238E27FC236}">
                        <a16:creationId xmlns:a16="http://schemas.microsoft.com/office/drawing/2014/main" id="{E965DAA0-339A-441D-97F8-BA7DC05449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3213" y="2720975"/>
                    <a:ext cx="19050" cy="66675"/>
                  </a:xfrm>
                  <a:custGeom>
                    <a:avLst/>
                    <a:gdLst>
                      <a:gd name="T0" fmla="*/ 0 w 12"/>
                      <a:gd name="T1" fmla="*/ 42 h 42"/>
                      <a:gd name="T2" fmla="*/ 12 w 12"/>
                      <a:gd name="T3" fmla="*/ 0 h 42"/>
                      <a:gd name="T4" fmla="*/ 0 w 12"/>
                      <a:gd name="T5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2">
                        <a:moveTo>
                          <a:pt x="0" y="42"/>
                        </a:moveTo>
                        <a:lnTo>
                          <a:pt x="12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Line 548">
                    <a:extLst>
                      <a:ext uri="{FF2B5EF4-FFF2-40B4-BE49-F238E27FC236}">
                        <a16:creationId xmlns:a16="http://schemas.microsoft.com/office/drawing/2014/main" id="{AB63B1B2-7C98-4D0D-B9D5-AF790264FB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83213" y="2720975"/>
                    <a:ext cx="19050" cy="66675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Freeform 549">
                    <a:extLst>
                      <a:ext uri="{FF2B5EF4-FFF2-40B4-BE49-F238E27FC236}">
                        <a16:creationId xmlns:a16="http://schemas.microsoft.com/office/drawing/2014/main" id="{563AE840-4C10-46C8-BB3F-DB301DFE72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0038" y="2716213"/>
                    <a:ext cx="22225" cy="71438"/>
                  </a:xfrm>
                  <a:custGeom>
                    <a:avLst/>
                    <a:gdLst>
                      <a:gd name="T0" fmla="*/ 2 w 14"/>
                      <a:gd name="T1" fmla="*/ 45 h 45"/>
                      <a:gd name="T2" fmla="*/ 14 w 14"/>
                      <a:gd name="T3" fmla="*/ 3 h 45"/>
                      <a:gd name="T4" fmla="*/ 14 w 14"/>
                      <a:gd name="T5" fmla="*/ 0 h 45"/>
                      <a:gd name="T6" fmla="*/ 0 w 14"/>
                      <a:gd name="T7" fmla="*/ 45 h 45"/>
                      <a:gd name="T8" fmla="*/ 2 w 14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5">
                        <a:moveTo>
                          <a:pt x="2" y="45"/>
                        </a:moveTo>
                        <a:lnTo>
                          <a:pt x="14" y="3"/>
                        </a:lnTo>
                        <a:lnTo>
                          <a:pt x="14" y="0"/>
                        </a:lnTo>
                        <a:lnTo>
                          <a:pt x="0" y="45"/>
                        </a:lnTo>
                        <a:lnTo>
                          <a:pt x="2" y="45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Freeform 550">
                    <a:extLst>
                      <a:ext uri="{FF2B5EF4-FFF2-40B4-BE49-F238E27FC236}">
                        <a16:creationId xmlns:a16="http://schemas.microsoft.com/office/drawing/2014/main" id="{63A19427-8229-4420-AB2A-995B068C0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0038" y="2716213"/>
                    <a:ext cx="22225" cy="71438"/>
                  </a:xfrm>
                  <a:custGeom>
                    <a:avLst/>
                    <a:gdLst>
                      <a:gd name="T0" fmla="*/ 2 w 14"/>
                      <a:gd name="T1" fmla="*/ 45 h 45"/>
                      <a:gd name="T2" fmla="*/ 14 w 14"/>
                      <a:gd name="T3" fmla="*/ 3 h 45"/>
                      <a:gd name="T4" fmla="*/ 14 w 14"/>
                      <a:gd name="T5" fmla="*/ 0 h 45"/>
                      <a:gd name="T6" fmla="*/ 0 w 14"/>
                      <a:gd name="T7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45">
                        <a:moveTo>
                          <a:pt x="2" y="45"/>
                        </a:moveTo>
                        <a:lnTo>
                          <a:pt x="14" y="3"/>
                        </a:lnTo>
                        <a:lnTo>
                          <a:pt x="14" y="0"/>
                        </a:lnTo>
                        <a:lnTo>
                          <a:pt x="0" y="4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Freeform 551">
                    <a:extLst>
                      <a:ext uri="{FF2B5EF4-FFF2-40B4-BE49-F238E27FC236}">
                        <a16:creationId xmlns:a16="http://schemas.microsoft.com/office/drawing/2014/main" id="{A02F1B70-4C3E-4E4A-BDD6-90DF40089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7663" y="2663825"/>
                    <a:ext cx="79375" cy="74613"/>
                  </a:xfrm>
                  <a:custGeom>
                    <a:avLst/>
                    <a:gdLst>
                      <a:gd name="T0" fmla="*/ 13 w 21"/>
                      <a:gd name="T1" fmla="*/ 2 h 20"/>
                      <a:gd name="T2" fmla="*/ 14 w 21"/>
                      <a:gd name="T3" fmla="*/ 2 h 20"/>
                      <a:gd name="T4" fmla="*/ 16 w 21"/>
                      <a:gd name="T5" fmla="*/ 6 h 20"/>
                      <a:gd name="T6" fmla="*/ 21 w 21"/>
                      <a:gd name="T7" fmla="*/ 6 h 20"/>
                      <a:gd name="T8" fmla="*/ 20 w 21"/>
                      <a:gd name="T9" fmla="*/ 6 h 20"/>
                      <a:gd name="T10" fmla="*/ 11 w 21"/>
                      <a:gd name="T11" fmla="*/ 18 h 20"/>
                      <a:gd name="T12" fmla="*/ 5 w 21"/>
                      <a:gd name="T13" fmla="*/ 19 h 20"/>
                      <a:gd name="T14" fmla="*/ 1 w 21"/>
                      <a:gd name="T15" fmla="*/ 17 h 20"/>
                      <a:gd name="T16" fmla="*/ 1 w 21"/>
                      <a:gd name="T17" fmla="*/ 12 h 20"/>
                      <a:gd name="T18" fmla="*/ 11 w 21"/>
                      <a:gd name="T19" fmla="*/ 1 h 20"/>
                      <a:gd name="T20" fmla="*/ 11 w 21"/>
                      <a:gd name="T21" fmla="*/ 0 h 20"/>
                      <a:gd name="T22" fmla="*/ 13 w 21"/>
                      <a:gd name="T2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20">
                        <a:moveTo>
                          <a:pt x="13" y="2"/>
                        </a:moveTo>
                        <a:cubicBezTo>
                          <a:pt x="13" y="2"/>
                          <a:pt x="14" y="2"/>
                          <a:pt x="14" y="2"/>
                        </a:cubicBezTo>
                        <a:cubicBezTo>
                          <a:pt x="14" y="4"/>
                          <a:pt x="14" y="5"/>
                          <a:pt x="16" y="6"/>
                        </a:cubicBezTo>
                        <a:cubicBezTo>
                          <a:pt x="17" y="7"/>
                          <a:pt x="19" y="7"/>
                          <a:pt x="21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9" y="19"/>
                          <a:pt x="7" y="20"/>
                          <a:pt x="5" y="19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0" y="16"/>
                          <a:pt x="0" y="14"/>
                          <a:pt x="1" y="12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2" y="1"/>
                          <a:pt x="12" y="1"/>
                          <a:pt x="13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Freeform 552">
                    <a:extLst>
                      <a:ext uri="{FF2B5EF4-FFF2-40B4-BE49-F238E27FC236}">
                        <a16:creationId xmlns:a16="http://schemas.microsoft.com/office/drawing/2014/main" id="{9D347DBD-9C84-4DB5-821B-41ECC3F93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30826" y="2701925"/>
                    <a:ext cx="79375" cy="74613"/>
                  </a:xfrm>
                  <a:custGeom>
                    <a:avLst/>
                    <a:gdLst>
                      <a:gd name="T0" fmla="*/ 11 w 21"/>
                      <a:gd name="T1" fmla="*/ 17 h 20"/>
                      <a:gd name="T2" fmla="*/ 5 w 21"/>
                      <a:gd name="T3" fmla="*/ 19 h 20"/>
                      <a:gd name="T4" fmla="*/ 2 w 21"/>
                      <a:gd name="T5" fmla="*/ 17 h 20"/>
                      <a:gd name="T6" fmla="*/ 1 w 21"/>
                      <a:gd name="T7" fmla="*/ 12 h 20"/>
                      <a:gd name="T8" fmla="*/ 10 w 21"/>
                      <a:gd name="T9" fmla="*/ 2 h 20"/>
                      <a:gd name="T10" fmla="*/ 15 w 21"/>
                      <a:gd name="T11" fmla="*/ 1 h 20"/>
                      <a:gd name="T12" fmla="*/ 19 w 21"/>
                      <a:gd name="T13" fmla="*/ 2 h 20"/>
                      <a:gd name="T14" fmla="*/ 19 w 21"/>
                      <a:gd name="T15" fmla="*/ 7 h 20"/>
                      <a:gd name="T16" fmla="*/ 11 w 21"/>
                      <a:gd name="T17" fmla="*/ 1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0">
                        <a:moveTo>
                          <a:pt x="11" y="17"/>
                        </a:moveTo>
                        <a:cubicBezTo>
                          <a:pt x="9" y="19"/>
                          <a:pt x="7" y="20"/>
                          <a:pt x="5" y="19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0" y="16"/>
                          <a:pt x="0" y="14"/>
                          <a:pt x="1" y="1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1" y="0"/>
                          <a:pt x="14" y="0"/>
                          <a:pt x="15" y="1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21" y="3"/>
                          <a:pt x="21" y="5"/>
                          <a:pt x="19" y="7"/>
                        </a:cubicBezTo>
                        <a:lnTo>
                          <a:pt x="11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Freeform 553">
                    <a:extLst>
                      <a:ext uri="{FF2B5EF4-FFF2-40B4-BE49-F238E27FC236}">
                        <a16:creationId xmlns:a16="http://schemas.microsoft.com/office/drawing/2014/main" id="{AE7B471F-E968-4E70-B57A-D19E681B1E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3213" y="2640013"/>
                    <a:ext cx="79375" cy="73025"/>
                  </a:xfrm>
                  <a:custGeom>
                    <a:avLst/>
                    <a:gdLst>
                      <a:gd name="T0" fmla="*/ 19 w 21"/>
                      <a:gd name="T1" fmla="*/ 5 h 19"/>
                      <a:gd name="T2" fmla="*/ 18 w 21"/>
                      <a:gd name="T3" fmla="*/ 4 h 19"/>
                      <a:gd name="T4" fmla="*/ 13 w 21"/>
                      <a:gd name="T5" fmla="*/ 4 h 19"/>
                      <a:gd name="T6" fmla="*/ 11 w 21"/>
                      <a:gd name="T7" fmla="*/ 0 h 19"/>
                      <a:gd name="T8" fmla="*/ 11 w 21"/>
                      <a:gd name="T9" fmla="*/ 0 h 19"/>
                      <a:gd name="T10" fmla="*/ 1 w 21"/>
                      <a:gd name="T11" fmla="*/ 12 h 19"/>
                      <a:gd name="T12" fmla="*/ 1 w 21"/>
                      <a:gd name="T13" fmla="*/ 17 h 19"/>
                      <a:gd name="T14" fmla="*/ 5 w 21"/>
                      <a:gd name="T15" fmla="*/ 18 h 19"/>
                      <a:gd name="T16" fmla="*/ 11 w 21"/>
                      <a:gd name="T17" fmla="*/ 17 h 19"/>
                      <a:gd name="T18" fmla="*/ 20 w 21"/>
                      <a:gd name="T19" fmla="*/ 6 h 19"/>
                      <a:gd name="T20" fmla="*/ 21 w 21"/>
                      <a:gd name="T21" fmla="*/ 5 h 19"/>
                      <a:gd name="T22" fmla="*/ 19 w 21"/>
                      <a:gd name="T23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19">
                        <a:moveTo>
                          <a:pt x="19" y="5"/>
                        </a:move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16" y="5"/>
                          <a:pt x="14" y="5"/>
                          <a:pt x="13" y="4"/>
                        </a:cubicBezTo>
                        <a:cubicBezTo>
                          <a:pt x="11" y="3"/>
                          <a:pt x="11" y="1"/>
                          <a:pt x="1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0" y="14"/>
                          <a:pt x="0" y="16"/>
                          <a:pt x="1" y="17"/>
                        </a:cubicBezTo>
                        <a:cubicBezTo>
                          <a:pt x="5" y="18"/>
                          <a:pt x="5" y="18"/>
                          <a:pt x="5" y="18"/>
                        </a:cubicBezTo>
                        <a:cubicBezTo>
                          <a:pt x="7" y="19"/>
                          <a:pt x="9" y="19"/>
                          <a:pt x="11" y="17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0" y="5"/>
                          <a:pt x="19" y="5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Freeform 554">
                    <a:extLst>
                      <a:ext uri="{FF2B5EF4-FFF2-40B4-BE49-F238E27FC236}">
                        <a16:creationId xmlns:a16="http://schemas.microsoft.com/office/drawing/2014/main" id="{AD01A8A2-6FBB-410A-AE2A-7F166A145D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1613" y="2792413"/>
                    <a:ext cx="63500" cy="82550"/>
                  </a:xfrm>
                  <a:custGeom>
                    <a:avLst/>
                    <a:gdLst>
                      <a:gd name="T0" fmla="*/ 1 w 17"/>
                      <a:gd name="T1" fmla="*/ 17 h 22"/>
                      <a:gd name="T2" fmla="*/ 4 w 17"/>
                      <a:gd name="T3" fmla="*/ 20 h 22"/>
                      <a:gd name="T4" fmla="*/ 8 w 17"/>
                      <a:gd name="T5" fmla="*/ 21 h 22"/>
                      <a:gd name="T6" fmla="*/ 12 w 17"/>
                      <a:gd name="T7" fmla="*/ 20 h 22"/>
                      <a:gd name="T8" fmla="*/ 16 w 17"/>
                      <a:gd name="T9" fmla="*/ 5 h 22"/>
                      <a:gd name="T10" fmla="*/ 13 w 17"/>
                      <a:gd name="T11" fmla="*/ 2 h 22"/>
                      <a:gd name="T12" fmla="*/ 9 w 17"/>
                      <a:gd name="T13" fmla="*/ 0 h 22"/>
                      <a:gd name="T14" fmla="*/ 5 w 17"/>
                      <a:gd name="T15" fmla="*/ 2 h 22"/>
                      <a:gd name="T16" fmla="*/ 1 w 17"/>
                      <a:gd name="T17" fmla="*/ 1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22">
                        <a:moveTo>
                          <a:pt x="1" y="17"/>
                        </a:moveTo>
                        <a:cubicBezTo>
                          <a:pt x="0" y="19"/>
                          <a:pt x="2" y="19"/>
                          <a:pt x="4" y="20"/>
                        </a:cubicBezTo>
                        <a:cubicBezTo>
                          <a:pt x="5" y="20"/>
                          <a:pt x="7" y="21"/>
                          <a:pt x="8" y="21"/>
                        </a:cubicBezTo>
                        <a:cubicBezTo>
                          <a:pt x="10" y="22"/>
                          <a:pt x="11" y="22"/>
                          <a:pt x="12" y="20"/>
                        </a:cubicBezTo>
                        <a:cubicBezTo>
                          <a:pt x="13" y="16"/>
                          <a:pt x="15" y="9"/>
                          <a:pt x="16" y="5"/>
                        </a:cubicBezTo>
                        <a:cubicBezTo>
                          <a:pt x="17" y="3"/>
                          <a:pt x="15" y="2"/>
                          <a:pt x="13" y="2"/>
                        </a:cubicBezTo>
                        <a:cubicBezTo>
                          <a:pt x="12" y="1"/>
                          <a:pt x="10" y="1"/>
                          <a:pt x="9" y="0"/>
                        </a:cubicBezTo>
                        <a:cubicBezTo>
                          <a:pt x="8" y="0"/>
                          <a:pt x="6" y="0"/>
                          <a:pt x="5" y="2"/>
                        </a:cubicBezTo>
                        <a:cubicBezTo>
                          <a:pt x="4" y="5"/>
                          <a:pt x="2" y="13"/>
                          <a:pt x="1" y="17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Freeform 555">
                    <a:extLst>
                      <a:ext uri="{FF2B5EF4-FFF2-40B4-BE49-F238E27FC236}">
                        <a16:creationId xmlns:a16="http://schemas.microsoft.com/office/drawing/2014/main" id="{0704DF8F-34CD-40DC-9355-022E02B018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2563" y="2863850"/>
                    <a:ext cx="60325" cy="84138"/>
                  </a:xfrm>
                  <a:custGeom>
                    <a:avLst/>
                    <a:gdLst>
                      <a:gd name="T0" fmla="*/ 0 w 16"/>
                      <a:gd name="T1" fmla="*/ 17 h 22"/>
                      <a:gd name="T2" fmla="*/ 3 w 16"/>
                      <a:gd name="T3" fmla="*/ 20 h 22"/>
                      <a:gd name="T4" fmla="*/ 7 w 16"/>
                      <a:gd name="T5" fmla="*/ 22 h 22"/>
                      <a:gd name="T6" fmla="*/ 11 w 16"/>
                      <a:gd name="T7" fmla="*/ 20 h 22"/>
                      <a:gd name="T8" fmla="*/ 15 w 16"/>
                      <a:gd name="T9" fmla="*/ 5 h 22"/>
                      <a:gd name="T10" fmla="*/ 13 w 16"/>
                      <a:gd name="T11" fmla="*/ 2 h 22"/>
                      <a:gd name="T12" fmla="*/ 9 w 16"/>
                      <a:gd name="T13" fmla="*/ 1 h 22"/>
                      <a:gd name="T14" fmla="*/ 5 w 16"/>
                      <a:gd name="T15" fmla="*/ 2 h 22"/>
                      <a:gd name="T16" fmla="*/ 0 w 16"/>
                      <a:gd name="T17" fmla="*/ 1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2">
                        <a:moveTo>
                          <a:pt x="0" y="17"/>
                        </a:moveTo>
                        <a:cubicBezTo>
                          <a:pt x="0" y="19"/>
                          <a:pt x="1" y="20"/>
                          <a:pt x="3" y="20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9" y="22"/>
                          <a:pt x="11" y="22"/>
                          <a:pt x="11" y="2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6" y="3"/>
                          <a:pt x="15" y="3"/>
                          <a:pt x="13" y="2"/>
                        </a:cubicBezTo>
                        <a:cubicBezTo>
                          <a:pt x="12" y="2"/>
                          <a:pt x="10" y="1"/>
                          <a:pt x="9" y="1"/>
                        </a:cubicBezTo>
                        <a:cubicBezTo>
                          <a:pt x="7" y="0"/>
                          <a:pt x="5" y="0"/>
                          <a:pt x="5" y="2"/>
                        </a:cubicBez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Freeform 556">
                    <a:extLst>
                      <a:ext uri="{FF2B5EF4-FFF2-40B4-BE49-F238E27FC236}">
                        <a16:creationId xmlns:a16="http://schemas.microsoft.com/office/drawing/2014/main" id="{2E6C102E-5431-4876-9CD4-EE252C17CC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676" y="2770188"/>
                    <a:ext cx="52388" cy="14288"/>
                  </a:xfrm>
                  <a:custGeom>
                    <a:avLst/>
                    <a:gdLst>
                      <a:gd name="T0" fmla="*/ 0 w 33"/>
                      <a:gd name="T1" fmla="*/ 0 h 9"/>
                      <a:gd name="T2" fmla="*/ 33 w 33"/>
                      <a:gd name="T3" fmla="*/ 9 h 9"/>
                      <a:gd name="T4" fmla="*/ 0 w 33"/>
                      <a:gd name="T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" h="9">
                        <a:moveTo>
                          <a:pt x="0" y="0"/>
                        </a:moveTo>
                        <a:lnTo>
                          <a:pt x="33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Line 557">
                    <a:extLst>
                      <a:ext uri="{FF2B5EF4-FFF2-40B4-BE49-F238E27FC236}">
                        <a16:creationId xmlns:a16="http://schemas.microsoft.com/office/drawing/2014/main" id="{3CDE4F68-F2CE-4DE9-B2A1-F382095DAA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73676" y="2770188"/>
                    <a:ext cx="52388" cy="142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Freeform 558">
                    <a:extLst>
                      <a:ext uri="{FF2B5EF4-FFF2-40B4-BE49-F238E27FC236}">
                        <a16:creationId xmlns:a16="http://schemas.microsoft.com/office/drawing/2014/main" id="{352D7C32-922C-4CEC-A9FA-8807CBC8E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676" y="2762250"/>
                    <a:ext cx="57150" cy="30163"/>
                  </a:xfrm>
                  <a:custGeom>
                    <a:avLst/>
                    <a:gdLst>
                      <a:gd name="T0" fmla="*/ 0 w 36"/>
                      <a:gd name="T1" fmla="*/ 9 h 19"/>
                      <a:gd name="T2" fmla="*/ 33 w 36"/>
                      <a:gd name="T3" fmla="*/ 19 h 19"/>
                      <a:gd name="T4" fmla="*/ 36 w 36"/>
                      <a:gd name="T5" fmla="*/ 9 h 19"/>
                      <a:gd name="T6" fmla="*/ 2 w 36"/>
                      <a:gd name="T7" fmla="*/ 0 h 19"/>
                      <a:gd name="T8" fmla="*/ 0 w 36"/>
                      <a:gd name="T9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9">
                        <a:moveTo>
                          <a:pt x="0" y="9"/>
                        </a:moveTo>
                        <a:lnTo>
                          <a:pt x="33" y="19"/>
                        </a:lnTo>
                        <a:lnTo>
                          <a:pt x="36" y="9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Freeform 559">
                    <a:extLst>
                      <a:ext uri="{FF2B5EF4-FFF2-40B4-BE49-F238E27FC236}">
                        <a16:creationId xmlns:a16="http://schemas.microsoft.com/office/drawing/2014/main" id="{1CAD421B-881A-40AE-8EB0-7999B78A1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3676" y="2762250"/>
                    <a:ext cx="57150" cy="30163"/>
                  </a:xfrm>
                  <a:custGeom>
                    <a:avLst/>
                    <a:gdLst>
                      <a:gd name="T0" fmla="*/ 0 w 36"/>
                      <a:gd name="T1" fmla="*/ 9 h 19"/>
                      <a:gd name="T2" fmla="*/ 33 w 36"/>
                      <a:gd name="T3" fmla="*/ 19 h 19"/>
                      <a:gd name="T4" fmla="*/ 36 w 36"/>
                      <a:gd name="T5" fmla="*/ 9 h 19"/>
                      <a:gd name="T6" fmla="*/ 2 w 36"/>
                      <a:gd name="T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9">
                        <a:moveTo>
                          <a:pt x="0" y="9"/>
                        </a:moveTo>
                        <a:lnTo>
                          <a:pt x="33" y="19"/>
                        </a:lnTo>
                        <a:lnTo>
                          <a:pt x="36" y="9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Freeform 560">
                    <a:extLst>
                      <a:ext uri="{FF2B5EF4-FFF2-40B4-BE49-F238E27FC236}">
                        <a16:creationId xmlns:a16="http://schemas.microsoft.com/office/drawing/2014/main" id="{0C1CFBA2-FED5-4847-B810-DEAED1EAAE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7313" y="2746375"/>
                    <a:ext cx="234950" cy="300038"/>
                  </a:xfrm>
                  <a:custGeom>
                    <a:avLst/>
                    <a:gdLst>
                      <a:gd name="T0" fmla="*/ 59 w 62"/>
                      <a:gd name="T1" fmla="*/ 11 h 79"/>
                      <a:gd name="T2" fmla="*/ 59 w 62"/>
                      <a:gd name="T3" fmla="*/ 12 h 79"/>
                      <a:gd name="T4" fmla="*/ 59 w 62"/>
                      <a:gd name="T5" fmla="*/ 11 h 79"/>
                      <a:gd name="T6" fmla="*/ 59 w 62"/>
                      <a:gd name="T7" fmla="*/ 11 h 79"/>
                      <a:gd name="T8" fmla="*/ 59 w 62"/>
                      <a:gd name="T9" fmla="*/ 12 h 79"/>
                      <a:gd name="T10" fmla="*/ 59 w 62"/>
                      <a:gd name="T11" fmla="*/ 11 h 79"/>
                      <a:gd name="T12" fmla="*/ 59 w 62"/>
                      <a:gd name="T13" fmla="*/ 11 h 79"/>
                      <a:gd name="T14" fmla="*/ 59 w 62"/>
                      <a:gd name="T15" fmla="*/ 11 h 79"/>
                      <a:gd name="T16" fmla="*/ 53 w 62"/>
                      <a:gd name="T17" fmla="*/ 9 h 79"/>
                      <a:gd name="T18" fmla="*/ 38 w 62"/>
                      <a:gd name="T19" fmla="*/ 3 h 79"/>
                      <a:gd name="T20" fmla="*/ 31 w 62"/>
                      <a:gd name="T21" fmla="*/ 1 h 79"/>
                      <a:gd name="T22" fmla="*/ 25 w 62"/>
                      <a:gd name="T23" fmla="*/ 0 h 79"/>
                      <a:gd name="T24" fmla="*/ 23 w 62"/>
                      <a:gd name="T25" fmla="*/ 0 h 79"/>
                      <a:gd name="T26" fmla="*/ 20 w 62"/>
                      <a:gd name="T27" fmla="*/ 1 h 79"/>
                      <a:gd name="T28" fmla="*/ 19 w 62"/>
                      <a:gd name="T29" fmla="*/ 4 h 79"/>
                      <a:gd name="T30" fmla="*/ 21 w 62"/>
                      <a:gd name="T31" fmla="*/ 8 h 79"/>
                      <a:gd name="T32" fmla="*/ 26 w 62"/>
                      <a:gd name="T33" fmla="*/ 14 h 79"/>
                      <a:gd name="T34" fmla="*/ 36 w 62"/>
                      <a:gd name="T35" fmla="*/ 24 h 79"/>
                      <a:gd name="T36" fmla="*/ 40 w 62"/>
                      <a:gd name="T37" fmla="*/ 28 h 79"/>
                      <a:gd name="T38" fmla="*/ 41 w 62"/>
                      <a:gd name="T39" fmla="*/ 31 h 79"/>
                      <a:gd name="T40" fmla="*/ 41 w 62"/>
                      <a:gd name="T41" fmla="*/ 31 h 79"/>
                      <a:gd name="T42" fmla="*/ 41 w 62"/>
                      <a:gd name="T43" fmla="*/ 31 h 79"/>
                      <a:gd name="T44" fmla="*/ 16 w 62"/>
                      <a:gd name="T45" fmla="*/ 59 h 79"/>
                      <a:gd name="T46" fmla="*/ 5 w 62"/>
                      <a:gd name="T47" fmla="*/ 71 h 79"/>
                      <a:gd name="T48" fmla="*/ 0 w 62"/>
                      <a:gd name="T49" fmla="*/ 77 h 79"/>
                      <a:gd name="T50" fmla="*/ 3 w 62"/>
                      <a:gd name="T51" fmla="*/ 79 h 79"/>
                      <a:gd name="T52" fmla="*/ 44 w 62"/>
                      <a:gd name="T53" fmla="*/ 33 h 79"/>
                      <a:gd name="T54" fmla="*/ 45 w 62"/>
                      <a:gd name="T55" fmla="*/ 31 h 79"/>
                      <a:gd name="T56" fmla="*/ 44 w 62"/>
                      <a:gd name="T57" fmla="*/ 27 h 79"/>
                      <a:gd name="T58" fmla="*/ 39 w 62"/>
                      <a:gd name="T59" fmla="*/ 21 h 79"/>
                      <a:gd name="T60" fmla="*/ 28 w 62"/>
                      <a:gd name="T61" fmla="*/ 11 h 79"/>
                      <a:gd name="T62" fmla="*/ 25 w 62"/>
                      <a:gd name="T63" fmla="*/ 6 h 79"/>
                      <a:gd name="T64" fmla="*/ 23 w 62"/>
                      <a:gd name="T65" fmla="*/ 4 h 79"/>
                      <a:gd name="T66" fmla="*/ 24 w 62"/>
                      <a:gd name="T67" fmla="*/ 4 h 79"/>
                      <a:gd name="T68" fmla="*/ 24 w 62"/>
                      <a:gd name="T69" fmla="*/ 4 h 79"/>
                      <a:gd name="T70" fmla="*/ 24 w 62"/>
                      <a:gd name="T71" fmla="*/ 4 h 79"/>
                      <a:gd name="T72" fmla="*/ 25 w 62"/>
                      <a:gd name="T73" fmla="*/ 4 h 79"/>
                      <a:gd name="T74" fmla="*/ 32 w 62"/>
                      <a:gd name="T75" fmla="*/ 5 h 79"/>
                      <a:gd name="T76" fmla="*/ 47 w 62"/>
                      <a:gd name="T77" fmla="*/ 11 h 79"/>
                      <a:gd name="T78" fmla="*/ 53 w 62"/>
                      <a:gd name="T79" fmla="*/ 14 h 79"/>
                      <a:gd name="T80" fmla="*/ 59 w 62"/>
                      <a:gd name="T81" fmla="*/ 15 h 79"/>
                      <a:gd name="T82" fmla="*/ 60 w 62"/>
                      <a:gd name="T83" fmla="*/ 15 h 79"/>
                      <a:gd name="T84" fmla="*/ 62 w 62"/>
                      <a:gd name="T85" fmla="*/ 13 h 79"/>
                      <a:gd name="T86" fmla="*/ 59 w 62"/>
                      <a:gd name="T87" fmla="*/ 11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2" h="79">
                        <a:moveTo>
                          <a:pt x="59" y="11"/>
                        </a:moveTo>
                        <a:cubicBezTo>
                          <a:pt x="59" y="12"/>
                          <a:pt x="59" y="12"/>
                          <a:pt x="59" y="12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2"/>
                          <a:pt x="59" y="12"/>
                          <a:pt x="59" y="12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8" y="11"/>
                          <a:pt x="55" y="10"/>
                          <a:pt x="53" y="9"/>
                        </a:cubicBezTo>
                        <a:cubicBezTo>
                          <a:pt x="48" y="8"/>
                          <a:pt x="43" y="5"/>
                          <a:pt x="38" y="3"/>
                        </a:cubicBezTo>
                        <a:cubicBezTo>
                          <a:pt x="36" y="2"/>
                          <a:pt x="33" y="1"/>
                          <a:pt x="31" y="1"/>
                        </a:cubicBezTo>
                        <a:cubicBezTo>
                          <a:pt x="29" y="0"/>
                          <a:pt x="27" y="0"/>
                          <a:pt x="25" y="0"/>
                        </a:cubicBezTo>
                        <a:cubicBezTo>
                          <a:pt x="24" y="0"/>
                          <a:pt x="23" y="0"/>
                          <a:pt x="23" y="0"/>
                        </a:cubicBezTo>
                        <a:cubicBezTo>
                          <a:pt x="22" y="0"/>
                          <a:pt x="21" y="1"/>
                          <a:pt x="20" y="1"/>
                        </a:cubicBezTo>
                        <a:cubicBezTo>
                          <a:pt x="20" y="2"/>
                          <a:pt x="19" y="3"/>
                          <a:pt x="19" y="4"/>
                        </a:cubicBezTo>
                        <a:cubicBezTo>
                          <a:pt x="20" y="5"/>
                          <a:pt x="20" y="7"/>
                          <a:pt x="21" y="8"/>
                        </a:cubicBezTo>
                        <a:cubicBezTo>
                          <a:pt x="22" y="10"/>
                          <a:pt x="24" y="12"/>
                          <a:pt x="26" y="14"/>
                        </a:cubicBezTo>
                        <a:cubicBezTo>
                          <a:pt x="29" y="17"/>
                          <a:pt x="33" y="21"/>
                          <a:pt x="36" y="24"/>
                        </a:cubicBezTo>
                        <a:cubicBezTo>
                          <a:pt x="38" y="26"/>
                          <a:pt x="39" y="27"/>
                          <a:pt x="40" y="28"/>
                        </a:cubicBezTo>
                        <a:cubicBezTo>
                          <a:pt x="41" y="29"/>
                          <a:pt x="41" y="31"/>
                          <a:pt x="41" y="31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36" y="38"/>
                          <a:pt x="25" y="49"/>
                          <a:pt x="16" y="59"/>
                        </a:cubicBezTo>
                        <a:cubicBezTo>
                          <a:pt x="12" y="64"/>
                          <a:pt x="8" y="68"/>
                          <a:pt x="5" y="71"/>
                        </a:cubicBezTo>
                        <a:cubicBezTo>
                          <a:pt x="2" y="75"/>
                          <a:pt x="0" y="77"/>
                          <a:pt x="0" y="77"/>
                        </a:cubicBezTo>
                        <a:cubicBezTo>
                          <a:pt x="3" y="79"/>
                          <a:pt x="3" y="79"/>
                          <a:pt x="3" y="79"/>
                        </a:cubicBezTo>
                        <a:cubicBezTo>
                          <a:pt x="3" y="79"/>
                          <a:pt x="33" y="47"/>
                          <a:pt x="44" y="33"/>
                        </a:cubicBezTo>
                        <a:cubicBezTo>
                          <a:pt x="45" y="33"/>
                          <a:pt x="45" y="32"/>
                          <a:pt x="45" y="31"/>
                        </a:cubicBezTo>
                        <a:cubicBezTo>
                          <a:pt x="45" y="29"/>
                          <a:pt x="45" y="28"/>
                          <a:pt x="44" y="27"/>
                        </a:cubicBezTo>
                        <a:cubicBezTo>
                          <a:pt x="43" y="25"/>
                          <a:pt x="41" y="23"/>
                          <a:pt x="39" y="21"/>
                        </a:cubicBezTo>
                        <a:cubicBezTo>
                          <a:pt x="35" y="17"/>
                          <a:pt x="31" y="14"/>
                          <a:pt x="28" y="11"/>
                        </a:cubicBezTo>
                        <a:cubicBezTo>
                          <a:pt x="27" y="9"/>
                          <a:pt x="26" y="8"/>
                          <a:pt x="25" y="6"/>
                        </a:cubicBezTo>
                        <a:cubicBezTo>
                          <a:pt x="24" y="5"/>
                          <a:pt x="23" y="4"/>
                          <a:pt x="23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4" y="4"/>
                          <a:pt x="24" y="4"/>
                          <a:pt x="25" y="4"/>
                        </a:cubicBezTo>
                        <a:cubicBezTo>
                          <a:pt x="27" y="4"/>
                          <a:pt x="29" y="4"/>
                          <a:pt x="32" y="5"/>
                        </a:cubicBezTo>
                        <a:cubicBezTo>
                          <a:pt x="36" y="7"/>
                          <a:pt x="42" y="9"/>
                          <a:pt x="47" y="11"/>
                        </a:cubicBezTo>
                        <a:cubicBezTo>
                          <a:pt x="49" y="12"/>
                          <a:pt x="51" y="13"/>
                          <a:pt x="53" y="14"/>
                        </a:cubicBezTo>
                        <a:cubicBezTo>
                          <a:pt x="55" y="15"/>
                          <a:pt x="57" y="15"/>
                          <a:pt x="59" y="15"/>
                        </a:cubicBezTo>
                        <a:cubicBezTo>
                          <a:pt x="59" y="15"/>
                          <a:pt x="60" y="15"/>
                          <a:pt x="60" y="15"/>
                        </a:cubicBezTo>
                        <a:cubicBezTo>
                          <a:pt x="61" y="14"/>
                          <a:pt x="62" y="14"/>
                          <a:pt x="62" y="13"/>
                        </a:cubicBezTo>
                        <a:lnTo>
                          <a:pt x="59" y="11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Freeform 561">
                    <a:extLst>
                      <a:ext uri="{FF2B5EF4-FFF2-40B4-BE49-F238E27FC236}">
                        <a16:creationId xmlns:a16="http://schemas.microsoft.com/office/drawing/2014/main" id="{5EBECEF9-A8BF-4B0C-9935-4A7A216F0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7963" y="2806700"/>
                    <a:ext cx="53975" cy="53975"/>
                  </a:xfrm>
                  <a:custGeom>
                    <a:avLst/>
                    <a:gdLst>
                      <a:gd name="T0" fmla="*/ 24 w 34"/>
                      <a:gd name="T1" fmla="*/ 34 h 34"/>
                      <a:gd name="T2" fmla="*/ 0 w 34"/>
                      <a:gd name="T3" fmla="*/ 27 h 34"/>
                      <a:gd name="T4" fmla="*/ 8 w 34"/>
                      <a:gd name="T5" fmla="*/ 0 h 34"/>
                      <a:gd name="T6" fmla="*/ 34 w 34"/>
                      <a:gd name="T7" fmla="*/ 8 h 34"/>
                      <a:gd name="T8" fmla="*/ 24 w 34"/>
                      <a:gd name="T9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24" y="34"/>
                        </a:moveTo>
                        <a:lnTo>
                          <a:pt x="0" y="27"/>
                        </a:lnTo>
                        <a:lnTo>
                          <a:pt x="8" y="0"/>
                        </a:lnTo>
                        <a:lnTo>
                          <a:pt x="34" y="8"/>
                        </a:lnTo>
                        <a:lnTo>
                          <a:pt x="24" y="34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Freeform 562">
                    <a:extLst>
                      <a:ext uri="{FF2B5EF4-FFF2-40B4-BE49-F238E27FC236}">
                        <a16:creationId xmlns:a16="http://schemas.microsoft.com/office/drawing/2014/main" id="{3119DB3E-EB46-4E00-BBFF-6EB21433CA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5276" y="2724150"/>
                    <a:ext cx="79375" cy="76200"/>
                  </a:xfrm>
                  <a:custGeom>
                    <a:avLst/>
                    <a:gdLst>
                      <a:gd name="T0" fmla="*/ 1 w 21"/>
                      <a:gd name="T1" fmla="*/ 13 h 20"/>
                      <a:gd name="T2" fmla="*/ 2 w 21"/>
                      <a:gd name="T3" fmla="*/ 17 h 20"/>
                      <a:gd name="T4" fmla="*/ 5 w 21"/>
                      <a:gd name="T5" fmla="*/ 19 h 20"/>
                      <a:gd name="T6" fmla="*/ 11 w 21"/>
                      <a:gd name="T7" fmla="*/ 18 h 20"/>
                      <a:gd name="T8" fmla="*/ 19 w 21"/>
                      <a:gd name="T9" fmla="*/ 8 h 20"/>
                      <a:gd name="T10" fmla="*/ 19 w 21"/>
                      <a:gd name="T11" fmla="*/ 3 h 20"/>
                      <a:gd name="T12" fmla="*/ 15 w 21"/>
                      <a:gd name="T13" fmla="*/ 1 h 20"/>
                      <a:gd name="T14" fmla="*/ 10 w 21"/>
                      <a:gd name="T15" fmla="*/ 2 h 20"/>
                      <a:gd name="T16" fmla="*/ 1 w 21"/>
                      <a:gd name="T17" fmla="*/ 1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0">
                        <a:moveTo>
                          <a:pt x="1" y="13"/>
                        </a:moveTo>
                        <a:cubicBezTo>
                          <a:pt x="0" y="14"/>
                          <a:pt x="0" y="16"/>
                          <a:pt x="2" y="17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7" y="20"/>
                          <a:pt x="9" y="19"/>
                          <a:pt x="11" y="18"/>
                        </a:cubicBezTo>
                        <a:cubicBezTo>
                          <a:pt x="19" y="8"/>
                          <a:pt x="19" y="8"/>
                          <a:pt x="19" y="8"/>
                        </a:cubicBezTo>
                        <a:cubicBezTo>
                          <a:pt x="21" y="6"/>
                          <a:pt x="21" y="4"/>
                          <a:pt x="19" y="3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4" y="0"/>
                          <a:pt x="11" y="1"/>
                          <a:pt x="10" y="2"/>
                        </a:cubicBezTo>
                        <a:lnTo>
                          <a:pt x="1" y="13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Freeform 563">
                    <a:extLst>
                      <a:ext uri="{FF2B5EF4-FFF2-40B4-BE49-F238E27FC236}">
                        <a16:creationId xmlns:a16="http://schemas.microsoft.com/office/drawing/2014/main" id="{3CBDBF29-4C63-449D-9178-11E9AD5B02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638" y="2776538"/>
                    <a:ext cx="65088" cy="84138"/>
                  </a:xfrm>
                  <a:custGeom>
                    <a:avLst/>
                    <a:gdLst>
                      <a:gd name="T0" fmla="*/ 12 w 17"/>
                      <a:gd name="T1" fmla="*/ 20 h 22"/>
                      <a:gd name="T2" fmla="*/ 8 w 17"/>
                      <a:gd name="T3" fmla="*/ 21 h 22"/>
                      <a:gd name="T4" fmla="*/ 4 w 17"/>
                      <a:gd name="T5" fmla="*/ 20 h 22"/>
                      <a:gd name="T6" fmla="*/ 1 w 17"/>
                      <a:gd name="T7" fmla="*/ 17 h 22"/>
                      <a:gd name="T8" fmla="*/ 5 w 17"/>
                      <a:gd name="T9" fmla="*/ 2 h 22"/>
                      <a:gd name="T10" fmla="*/ 10 w 17"/>
                      <a:gd name="T11" fmla="*/ 0 h 22"/>
                      <a:gd name="T12" fmla="*/ 13 w 17"/>
                      <a:gd name="T13" fmla="*/ 2 h 22"/>
                      <a:gd name="T14" fmla="*/ 16 w 17"/>
                      <a:gd name="T15" fmla="*/ 5 h 22"/>
                      <a:gd name="T16" fmla="*/ 12 w 17"/>
                      <a:gd name="T17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22">
                        <a:moveTo>
                          <a:pt x="12" y="20"/>
                        </a:moveTo>
                        <a:cubicBezTo>
                          <a:pt x="11" y="22"/>
                          <a:pt x="10" y="22"/>
                          <a:pt x="8" y="21"/>
                        </a:cubicBezTo>
                        <a:cubicBezTo>
                          <a:pt x="7" y="21"/>
                          <a:pt x="5" y="20"/>
                          <a:pt x="4" y="20"/>
                        </a:cubicBezTo>
                        <a:cubicBezTo>
                          <a:pt x="2" y="19"/>
                          <a:pt x="0" y="19"/>
                          <a:pt x="1" y="17"/>
                        </a:cubicBezTo>
                        <a:cubicBezTo>
                          <a:pt x="2" y="13"/>
                          <a:pt x="4" y="5"/>
                          <a:pt x="5" y="2"/>
                        </a:cubicBezTo>
                        <a:cubicBezTo>
                          <a:pt x="6" y="0"/>
                          <a:pt x="8" y="0"/>
                          <a:pt x="10" y="0"/>
                        </a:cubicBezTo>
                        <a:cubicBezTo>
                          <a:pt x="11" y="1"/>
                          <a:pt x="12" y="1"/>
                          <a:pt x="13" y="2"/>
                        </a:cubicBezTo>
                        <a:cubicBezTo>
                          <a:pt x="15" y="2"/>
                          <a:pt x="17" y="3"/>
                          <a:pt x="16" y="5"/>
                        </a:cubicBezTo>
                        <a:cubicBezTo>
                          <a:pt x="15" y="9"/>
                          <a:pt x="13" y="16"/>
                          <a:pt x="12" y="2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Freeform 564">
                    <a:extLst>
                      <a:ext uri="{FF2B5EF4-FFF2-40B4-BE49-F238E27FC236}">
                        <a16:creationId xmlns:a16="http://schemas.microsoft.com/office/drawing/2014/main" id="{D6ACECEF-BF01-409A-B6C4-73073220E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5413" y="3101975"/>
                    <a:ext cx="46038" cy="92075"/>
                  </a:xfrm>
                  <a:custGeom>
                    <a:avLst/>
                    <a:gdLst>
                      <a:gd name="T0" fmla="*/ 4 w 12"/>
                      <a:gd name="T1" fmla="*/ 0 h 24"/>
                      <a:gd name="T2" fmla="*/ 0 w 12"/>
                      <a:gd name="T3" fmla="*/ 14 h 24"/>
                      <a:gd name="T4" fmla="*/ 0 w 12"/>
                      <a:gd name="T5" fmla="*/ 15 h 24"/>
                      <a:gd name="T6" fmla="*/ 2 w 12"/>
                      <a:gd name="T7" fmla="*/ 24 h 24"/>
                      <a:gd name="T8" fmla="*/ 9 w 12"/>
                      <a:gd name="T9" fmla="*/ 23 h 24"/>
                      <a:gd name="T10" fmla="*/ 8 w 12"/>
                      <a:gd name="T11" fmla="*/ 14 h 24"/>
                      <a:gd name="T12" fmla="*/ 4 w 12"/>
                      <a:gd name="T13" fmla="*/ 15 h 24"/>
                      <a:gd name="T14" fmla="*/ 7 w 12"/>
                      <a:gd name="T15" fmla="*/ 16 h 24"/>
                      <a:gd name="T16" fmla="*/ 12 w 12"/>
                      <a:gd name="T17" fmla="*/ 2 h 24"/>
                      <a:gd name="T18" fmla="*/ 4 w 12"/>
                      <a:gd name="T1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" h="24">
                        <a:moveTo>
                          <a:pt x="4" y="0"/>
                        </a:moveTo>
                        <a:cubicBezTo>
                          <a:pt x="3" y="3"/>
                          <a:pt x="0" y="14"/>
                          <a:pt x="0" y="14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7" y="16"/>
                          <a:pt x="7" y="16"/>
                          <a:pt x="7" y="16"/>
                        </a:cubicBezTo>
                        <a:cubicBezTo>
                          <a:pt x="7" y="16"/>
                          <a:pt x="11" y="5"/>
                          <a:pt x="12" y="2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Freeform 565">
                    <a:extLst>
                      <a:ext uri="{FF2B5EF4-FFF2-40B4-BE49-F238E27FC236}">
                        <a16:creationId xmlns:a16="http://schemas.microsoft.com/office/drawing/2014/main" id="{9B95F07C-4FBA-4DC8-9A96-75E8F779CC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1451" y="3170238"/>
                    <a:ext cx="19050" cy="73025"/>
                  </a:xfrm>
                  <a:custGeom>
                    <a:avLst/>
                    <a:gdLst>
                      <a:gd name="T0" fmla="*/ 12 w 12"/>
                      <a:gd name="T1" fmla="*/ 0 h 46"/>
                      <a:gd name="T2" fmla="*/ 0 w 12"/>
                      <a:gd name="T3" fmla="*/ 46 h 46"/>
                      <a:gd name="T4" fmla="*/ 12 w 12"/>
                      <a:gd name="T5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6">
                        <a:moveTo>
                          <a:pt x="12" y="0"/>
                        </a:moveTo>
                        <a:lnTo>
                          <a:pt x="0" y="4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Line 566">
                    <a:extLst>
                      <a:ext uri="{FF2B5EF4-FFF2-40B4-BE49-F238E27FC236}">
                        <a16:creationId xmlns:a16="http://schemas.microsoft.com/office/drawing/2014/main" id="{E70270EF-6180-4C0E-8546-92F822BA77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1451" y="3170238"/>
                    <a:ext cx="19050" cy="73025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Freeform 567">
                    <a:extLst>
                      <a:ext uri="{FF2B5EF4-FFF2-40B4-BE49-F238E27FC236}">
                        <a16:creationId xmlns:a16="http://schemas.microsoft.com/office/drawing/2014/main" id="{66E84D27-1700-463B-AE9E-AF541A1490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1451" y="3170238"/>
                    <a:ext cx="22225" cy="73025"/>
                  </a:xfrm>
                  <a:custGeom>
                    <a:avLst/>
                    <a:gdLst>
                      <a:gd name="T0" fmla="*/ 12 w 14"/>
                      <a:gd name="T1" fmla="*/ 0 h 46"/>
                      <a:gd name="T2" fmla="*/ 0 w 14"/>
                      <a:gd name="T3" fmla="*/ 46 h 46"/>
                      <a:gd name="T4" fmla="*/ 0 w 14"/>
                      <a:gd name="T5" fmla="*/ 46 h 46"/>
                      <a:gd name="T6" fmla="*/ 14 w 14"/>
                      <a:gd name="T7" fmla="*/ 3 h 46"/>
                      <a:gd name="T8" fmla="*/ 12 w 14"/>
                      <a:gd name="T9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6">
                        <a:moveTo>
                          <a:pt x="12" y="0"/>
                        </a:move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4" y="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Freeform 568">
                    <a:extLst>
                      <a:ext uri="{FF2B5EF4-FFF2-40B4-BE49-F238E27FC236}">
                        <a16:creationId xmlns:a16="http://schemas.microsoft.com/office/drawing/2014/main" id="{F33A19C8-4049-4128-9A67-5EFBF5ACA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1451" y="3170238"/>
                    <a:ext cx="22225" cy="73025"/>
                  </a:xfrm>
                  <a:custGeom>
                    <a:avLst/>
                    <a:gdLst>
                      <a:gd name="T0" fmla="*/ 12 w 14"/>
                      <a:gd name="T1" fmla="*/ 0 h 46"/>
                      <a:gd name="T2" fmla="*/ 0 w 14"/>
                      <a:gd name="T3" fmla="*/ 46 h 46"/>
                      <a:gd name="T4" fmla="*/ 0 w 14"/>
                      <a:gd name="T5" fmla="*/ 46 h 46"/>
                      <a:gd name="T6" fmla="*/ 14 w 14"/>
                      <a:gd name="T7" fmla="*/ 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46">
                        <a:moveTo>
                          <a:pt x="12" y="0"/>
                        </a:move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4" y="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Freeform 569">
                    <a:extLst>
                      <a:ext uri="{FF2B5EF4-FFF2-40B4-BE49-F238E27FC236}">
                        <a16:creationId xmlns:a16="http://schemas.microsoft.com/office/drawing/2014/main" id="{E5DAD8D0-E079-4351-995A-1762288382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7801" y="3170238"/>
                    <a:ext cx="53975" cy="84138"/>
                  </a:xfrm>
                  <a:custGeom>
                    <a:avLst/>
                    <a:gdLst>
                      <a:gd name="T0" fmla="*/ 1 w 14"/>
                      <a:gd name="T1" fmla="*/ 4 h 22"/>
                      <a:gd name="T2" fmla="*/ 3 w 14"/>
                      <a:gd name="T3" fmla="*/ 0 h 22"/>
                      <a:gd name="T4" fmla="*/ 7 w 14"/>
                      <a:gd name="T5" fmla="*/ 1 h 22"/>
                      <a:gd name="T6" fmla="*/ 11 w 14"/>
                      <a:gd name="T7" fmla="*/ 5 h 22"/>
                      <a:gd name="T8" fmla="*/ 13 w 14"/>
                      <a:gd name="T9" fmla="*/ 18 h 22"/>
                      <a:gd name="T10" fmla="*/ 10 w 14"/>
                      <a:gd name="T11" fmla="*/ 22 h 22"/>
                      <a:gd name="T12" fmla="*/ 6 w 14"/>
                      <a:gd name="T13" fmla="*/ 21 h 22"/>
                      <a:gd name="T14" fmla="*/ 2 w 14"/>
                      <a:gd name="T15" fmla="*/ 17 h 22"/>
                      <a:gd name="T16" fmla="*/ 1 w 14"/>
                      <a:gd name="T17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2">
                        <a:moveTo>
                          <a:pt x="1" y="4"/>
                        </a:moveTo>
                        <a:cubicBezTo>
                          <a:pt x="0" y="2"/>
                          <a:pt x="2" y="0"/>
                          <a:pt x="3" y="0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9" y="1"/>
                          <a:pt x="11" y="3"/>
                          <a:pt x="11" y="5"/>
                        </a:cubicBezTo>
                        <a:cubicBezTo>
                          <a:pt x="13" y="18"/>
                          <a:pt x="13" y="18"/>
                          <a:pt x="13" y="18"/>
                        </a:cubicBezTo>
                        <a:cubicBezTo>
                          <a:pt x="14" y="20"/>
                          <a:pt x="12" y="22"/>
                          <a:pt x="10" y="22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5" y="21"/>
                          <a:pt x="3" y="19"/>
                          <a:pt x="2" y="17"/>
                        </a:cubicBez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Freeform 570">
                    <a:extLst>
                      <a:ext uri="{FF2B5EF4-FFF2-40B4-BE49-F238E27FC236}">
                        <a16:creationId xmlns:a16="http://schemas.microsoft.com/office/drawing/2014/main" id="{696457E4-37F2-43EF-A55B-7274E1FC16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0501" y="3251200"/>
                    <a:ext cx="52388" cy="79375"/>
                  </a:xfrm>
                  <a:custGeom>
                    <a:avLst/>
                    <a:gdLst>
                      <a:gd name="T0" fmla="*/ 5 w 14"/>
                      <a:gd name="T1" fmla="*/ 19 h 21"/>
                      <a:gd name="T2" fmla="*/ 6 w 14"/>
                      <a:gd name="T3" fmla="*/ 20 h 21"/>
                      <a:gd name="T4" fmla="*/ 9 w 14"/>
                      <a:gd name="T5" fmla="*/ 17 h 21"/>
                      <a:gd name="T6" fmla="*/ 14 w 14"/>
                      <a:gd name="T7" fmla="*/ 21 h 21"/>
                      <a:gd name="T8" fmla="*/ 14 w 14"/>
                      <a:gd name="T9" fmla="*/ 20 h 21"/>
                      <a:gd name="T10" fmla="*/ 11 w 14"/>
                      <a:gd name="T11" fmla="*/ 5 h 21"/>
                      <a:gd name="T12" fmla="*/ 7 w 14"/>
                      <a:gd name="T13" fmla="*/ 1 h 21"/>
                      <a:gd name="T14" fmla="*/ 3 w 14"/>
                      <a:gd name="T15" fmla="*/ 0 h 21"/>
                      <a:gd name="T16" fmla="*/ 1 w 14"/>
                      <a:gd name="T17" fmla="*/ 4 h 21"/>
                      <a:gd name="T18" fmla="*/ 3 w 14"/>
                      <a:gd name="T19" fmla="*/ 19 h 21"/>
                      <a:gd name="T20" fmla="*/ 3 w 14"/>
                      <a:gd name="T21" fmla="*/ 20 h 21"/>
                      <a:gd name="T22" fmla="*/ 5 w 14"/>
                      <a:gd name="T23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" h="21">
                        <a:moveTo>
                          <a:pt x="5" y="19"/>
                        </a:moveTo>
                        <a:cubicBezTo>
                          <a:pt x="5" y="19"/>
                          <a:pt x="6" y="20"/>
                          <a:pt x="6" y="20"/>
                        </a:cubicBezTo>
                        <a:cubicBezTo>
                          <a:pt x="7" y="18"/>
                          <a:pt x="8" y="17"/>
                          <a:pt x="9" y="17"/>
                        </a:cubicBezTo>
                        <a:cubicBezTo>
                          <a:pt x="11" y="18"/>
                          <a:pt x="13" y="19"/>
                          <a:pt x="14" y="21"/>
                        </a:cubicBezTo>
                        <a:cubicBezTo>
                          <a:pt x="14" y="20"/>
                          <a:pt x="14" y="20"/>
                          <a:pt x="14" y="20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3"/>
                          <a:pt x="9" y="1"/>
                          <a:pt x="7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2"/>
                          <a:pt x="1" y="4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4" y="19"/>
                          <a:pt x="5" y="1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Freeform 571">
                    <a:extLst>
                      <a:ext uri="{FF2B5EF4-FFF2-40B4-BE49-F238E27FC236}">
                        <a16:creationId xmlns:a16="http://schemas.microsoft.com/office/drawing/2014/main" id="{204DF202-2FE8-48EA-8E44-335DC15C1E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0176" y="3167063"/>
                    <a:ext cx="47625" cy="84138"/>
                  </a:xfrm>
                  <a:custGeom>
                    <a:avLst/>
                    <a:gdLst>
                      <a:gd name="T0" fmla="*/ 11 w 13"/>
                      <a:gd name="T1" fmla="*/ 5 h 22"/>
                      <a:gd name="T2" fmla="*/ 7 w 13"/>
                      <a:gd name="T3" fmla="*/ 1 h 22"/>
                      <a:gd name="T4" fmla="*/ 3 w 13"/>
                      <a:gd name="T5" fmla="*/ 0 h 22"/>
                      <a:gd name="T6" fmla="*/ 0 w 13"/>
                      <a:gd name="T7" fmla="*/ 4 h 22"/>
                      <a:gd name="T8" fmla="*/ 2 w 13"/>
                      <a:gd name="T9" fmla="*/ 17 h 22"/>
                      <a:gd name="T10" fmla="*/ 6 w 13"/>
                      <a:gd name="T11" fmla="*/ 22 h 22"/>
                      <a:gd name="T12" fmla="*/ 10 w 13"/>
                      <a:gd name="T13" fmla="*/ 22 h 22"/>
                      <a:gd name="T14" fmla="*/ 13 w 13"/>
                      <a:gd name="T15" fmla="*/ 18 h 22"/>
                      <a:gd name="T16" fmla="*/ 11 w 13"/>
                      <a:gd name="T17" fmla="*/ 5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2">
                        <a:moveTo>
                          <a:pt x="11" y="5"/>
                        </a:moveTo>
                        <a:cubicBezTo>
                          <a:pt x="10" y="3"/>
                          <a:pt x="9" y="1"/>
                          <a:pt x="7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2" y="20"/>
                          <a:pt x="4" y="21"/>
                          <a:pt x="6" y="22"/>
                        </a:cubicBezTo>
                        <a:cubicBezTo>
                          <a:pt x="10" y="22"/>
                          <a:pt x="10" y="22"/>
                          <a:pt x="10" y="22"/>
                        </a:cubicBezTo>
                        <a:cubicBezTo>
                          <a:pt x="12" y="22"/>
                          <a:pt x="13" y="20"/>
                          <a:pt x="13" y="18"/>
                        </a:cubicBezTo>
                        <a:lnTo>
                          <a:pt x="11" y="5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Freeform 572">
                    <a:extLst>
                      <a:ext uri="{FF2B5EF4-FFF2-40B4-BE49-F238E27FC236}">
                        <a16:creationId xmlns:a16="http://schemas.microsoft.com/office/drawing/2014/main" id="{55497D18-CE5E-4ECE-A3D5-087F1670B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1288" y="3246438"/>
                    <a:ext cx="49213" cy="79375"/>
                  </a:xfrm>
                  <a:custGeom>
                    <a:avLst/>
                    <a:gdLst>
                      <a:gd name="T0" fmla="*/ 11 w 13"/>
                      <a:gd name="T1" fmla="*/ 20 h 21"/>
                      <a:gd name="T2" fmla="*/ 10 w 13"/>
                      <a:gd name="T3" fmla="*/ 20 h 21"/>
                      <a:gd name="T4" fmla="*/ 6 w 13"/>
                      <a:gd name="T5" fmla="*/ 17 h 21"/>
                      <a:gd name="T6" fmla="*/ 2 w 13"/>
                      <a:gd name="T7" fmla="*/ 20 h 21"/>
                      <a:gd name="T8" fmla="*/ 2 w 13"/>
                      <a:gd name="T9" fmla="*/ 19 h 21"/>
                      <a:gd name="T10" fmla="*/ 0 w 13"/>
                      <a:gd name="T11" fmla="*/ 4 h 21"/>
                      <a:gd name="T12" fmla="*/ 3 w 13"/>
                      <a:gd name="T13" fmla="*/ 1 h 21"/>
                      <a:gd name="T14" fmla="*/ 7 w 13"/>
                      <a:gd name="T15" fmla="*/ 1 h 21"/>
                      <a:gd name="T16" fmla="*/ 11 w 13"/>
                      <a:gd name="T17" fmla="*/ 5 h 21"/>
                      <a:gd name="T18" fmla="*/ 13 w 13"/>
                      <a:gd name="T19" fmla="*/ 20 h 21"/>
                      <a:gd name="T20" fmla="*/ 13 w 13"/>
                      <a:gd name="T21" fmla="*/ 21 h 21"/>
                      <a:gd name="T22" fmla="*/ 11 w 13"/>
                      <a:gd name="T23" fmla="*/ 2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21">
                        <a:moveTo>
                          <a:pt x="11" y="20"/>
                        </a:moveTo>
                        <a:cubicBezTo>
                          <a:pt x="11" y="20"/>
                          <a:pt x="10" y="20"/>
                          <a:pt x="10" y="20"/>
                        </a:cubicBezTo>
                        <a:cubicBezTo>
                          <a:pt x="9" y="19"/>
                          <a:pt x="7" y="17"/>
                          <a:pt x="6" y="17"/>
                        </a:cubicBezTo>
                        <a:cubicBezTo>
                          <a:pt x="4" y="17"/>
                          <a:pt x="3" y="18"/>
                          <a:pt x="2" y="20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1" y="0"/>
                          <a:pt x="3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9" y="1"/>
                          <a:pt x="11" y="3"/>
                          <a:pt x="11" y="5"/>
                        </a:cubicBezTo>
                        <a:cubicBezTo>
                          <a:pt x="13" y="20"/>
                          <a:pt x="13" y="20"/>
                          <a:pt x="13" y="20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13" y="20"/>
                          <a:pt x="12" y="20"/>
                          <a:pt x="11" y="2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Freeform 573">
                    <a:extLst>
                      <a:ext uri="{FF2B5EF4-FFF2-40B4-BE49-F238E27FC236}">
                        <a16:creationId xmlns:a16="http://schemas.microsoft.com/office/drawing/2014/main" id="{31ECCED3-DF84-4686-999A-B154893D9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7638" y="2981325"/>
                    <a:ext cx="60325" cy="87313"/>
                  </a:xfrm>
                  <a:custGeom>
                    <a:avLst/>
                    <a:gdLst>
                      <a:gd name="T0" fmla="*/ 5 w 16"/>
                      <a:gd name="T1" fmla="*/ 2 h 23"/>
                      <a:gd name="T2" fmla="*/ 9 w 16"/>
                      <a:gd name="T3" fmla="*/ 1 h 23"/>
                      <a:gd name="T4" fmla="*/ 13 w 16"/>
                      <a:gd name="T5" fmla="*/ 2 h 23"/>
                      <a:gd name="T6" fmla="*/ 16 w 16"/>
                      <a:gd name="T7" fmla="*/ 5 h 23"/>
                      <a:gd name="T8" fmla="*/ 11 w 16"/>
                      <a:gd name="T9" fmla="*/ 21 h 23"/>
                      <a:gd name="T10" fmla="*/ 7 w 16"/>
                      <a:gd name="T11" fmla="*/ 22 h 23"/>
                      <a:gd name="T12" fmla="*/ 3 w 16"/>
                      <a:gd name="T13" fmla="*/ 21 h 23"/>
                      <a:gd name="T14" fmla="*/ 0 w 16"/>
                      <a:gd name="T15" fmla="*/ 17 h 23"/>
                      <a:gd name="T16" fmla="*/ 5 w 16"/>
                      <a:gd name="T17" fmla="*/ 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3">
                        <a:moveTo>
                          <a:pt x="5" y="2"/>
                        </a:moveTo>
                        <a:cubicBezTo>
                          <a:pt x="5" y="0"/>
                          <a:pt x="7" y="1"/>
                          <a:pt x="9" y="1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5" y="3"/>
                          <a:pt x="16" y="4"/>
                          <a:pt x="16" y="5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11" y="23"/>
                          <a:pt x="9" y="22"/>
                          <a:pt x="7" y="22"/>
                        </a:cubicBezTo>
                        <a:cubicBezTo>
                          <a:pt x="6" y="22"/>
                          <a:pt x="4" y="21"/>
                          <a:pt x="3" y="21"/>
                        </a:cubicBezTo>
                        <a:cubicBezTo>
                          <a:pt x="1" y="20"/>
                          <a:pt x="0" y="19"/>
                          <a:pt x="0" y="17"/>
                        </a:cubicBezTo>
                        <a:lnTo>
                          <a:pt x="5" y="2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Freeform 574">
                    <a:extLst>
                      <a:ext uri="{FF2B5EF4-FFF2-40B4-BE49-F238E27FC236}">
                        <a16:creationId xmlns:a16="http://schemas.microsoft.com/office/drawing/2014/main" id="{4F2E935E-9FFE-4763-AE59-5A51F81608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3976" y="3087688"/>
                    <a:ext cx="63500" cy="90488"/>
                  </a:xfrm>
                  <a:custGeom>
                    <a:avLst/>
                    <a:gdLst>
                      <a:gd name="T0" fmla="*/ 9 w 17"/>
                      <a:gd name="T1" fmla="*/ 0 h 24"/>
                      <a:gd name="T2" fmla="*/ 5 w 17"/>
                      <a:gd name="T3" fmla="*/ 14 h 24"/>
                      <a:gd name="T4" fmla="*/ 9 w 17"/>
                      <a:gd name="T5" fmla="*/ 15 h 24"/>
                      <a:gd name="T6" fmla="*/ 6 w 17"/>
                      <a:gd name="T7" fmla="*/ 12 h 24"/>
                      <a:gd name="T8" fmla="*/ 0 w 17"/>
                      <a:gd name="T9" fmla="*/ 18 h 24"/>
                      <a:gd name="T10" fmla="*/ 6 w 17"/>
                      <a:gd name="T11" fmla="*/ 24 h 24"/>
                      <a:gd name="T12" fmla="*/ 12 w 17"/>
                      <a:gd name="T13" fmla="*/ 17 h 24"/>
                      <a:gd name="T14" fmla="*/ 13 w 17"/>
                      <a:gd name="T15" fmla="*/ 16 h 24"/>
                      <a:gd name="T16" fmla="*/ 17 w 17"/>
                      <a:gd name="T17" fmla="*/ 2 h 24"/>
                      <a:gd name="T18" fmla="*/ 9 w 17"/>
                      <a:gd name="T1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" h="24">
                        <a:moveTo>
                          <a:pt x="9" y="0"/>
                        </a:moveTo>
                        <a:cubicBezTo>
                          <a:pt x="8" y="3"/>
                          <a:pt x="5" y="14"/>
                          <a:pt x="5" y="14"/>
                        </a:cubicBezTo>
                        <a:cubicBezTo>
                          <a:pt x="9" y="15"/>
                          <a:pt x="9" y="15"/>
                          <a:pt x="9" y="15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6"/>
                          <a:pt x="16" y="5"/>
                          <a:pt x="17" y="2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8" name="Freeform 575">
                    <a:extLst>
                      <a:ext uri="{FF2B5EF4-FFF2-40B4-BE49-F238E27FC236}">
                        <a16:creationId xmlns:a16="http://schemas.microsoft.com/office/drawing/2014/main" id="{F6695C8E-077A-4E90-A7A1-912AA6943F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876" y="3125788"/>
                    <a:ext cx="19050" cy="71438"/>
                  </a:xfrm>
                  <a:custGeom>
                    <a:avLst/>
                    <a:gdLst>
                      <a:gd name="T0" fmla="*/ 12 w 12"/>
                      <a:gd name="T1" fmla="*/ 0 h 45"/>
                      <a:gd name="T2" fmla="*/ 0 w 12"/>
                      <a:gd name="T3" fmla="*/ 45 h 45"/>
                      <a:gd name="T4" fmla="*/ 12 w 12"/>
                      <a:gd name="T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5">
                        <a:moveTo>
                          <a:pt x="12" y="0"/>
                        </a:moveTo>
                        <a:lnTo>
                          <a:pt x="0" y="4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9" name="Line 576">
                    <a:extLst>
                      <a:ext uri="{FF2B5EF4-FFF2-40B4-BE49-F238E27FC236}">
                        <a16:creationId xmlns:a16="http://schemas.microsoft.com/office/drawing/2014/main" id="{8537C36E-EF7E-4CD3-853C-0D64A93911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95876" y="3125788"/>
                    <a:ext cx="19050" cy="7143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" name="Freeform 577">
                    <a:extLst>
                      <a:ext uri="{FF2B5EF4-FFF2-40B4-BE49-F238E27FC236}">
                        <a16:creationId xmlns:a16="http://schemas.microsoft.com/office/drawing/2014/main" id="{5CBE916E-58F6-44B2-AA22-AA1B407B8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876" y="3125788"/>
                    <a:ext cx="22225" cy="71438"/>
                  </a:xfrm>
                  <a:custGeom>
                    <a:avLst/>
                    <a:gdLst>
                      <a:gd name="T0" fmla="*/ 12 w 14"/>
                      <a:gd name="T1" fmla="*/ 0 h 45"/>
                      <a:gd name="T2" fmla="*/ 0 w 14"/>
                      <a:gd name="T3" fmla="*/ 45 h 45"/>
                      <a:gd name="T4" fmla="*/ 0 w 14"/>
                      <a:gd name="T5" fmla="*/ 45 h 45"/>
                      <a:gd name="T6" fmla="*/ 14 w 14"/>
                      <a:gd name="T7" fmla="*/ 2 h 45"/>
                      <a:gd name="T8" fmla="*/ 12 w 14"/>
                      <a:gd name="T9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45">
                        <a:moveTo>
                          <a:pt x="12" y="0"/>
                        </a:move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4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Freeform 578">
                    <a:extLst>
                      <a:ext uri="{FF2B5EF4-FFF2-40B4-BE49-F238E27FC236}">
                        <a16:creationId xmlns:a16="http://schemas.microsoft.com/office/drawing/2014/main" id="{B832E060-C733-48BD-B533-46815FE79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876" y="3125788"/>
                    <a:ext cx="22225" cy="71438"/>
                  </a:xfrm>
                  <a:custGeom>
                    <a:avLst/>
                    <a:gdLst>
                      <a:gd name="T0" fmla="*/ 12 w 14"/>
                      <a:gd name="T1" fmla="*/ 0 h 45"/>
                      <a:gd name="T2" fmla="*/ 0 w 14"/>
                      <a:gd name="T3" fmla="*/ 45 h 45"/>
                      <a:gd name="T4" fmla="*/ 0 w 14"/>
                      <a:gd name="T5" fmla="*/ 45 h 45"/>
                      <a:gd name="T6" fmla="*/ 14 w 14"/>
                      <a:gd name="T7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45">
                        <a:moveTo>
                          <a:pt x="12" y="0"/>
                        </a:move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14" y="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2" name="Freeform 579">
                    <a:extLst>
                      <a:ext uri="{FF2B5EF4-FFF2-40B4-BE49-F238E27FC236}">
                        <a16:creationId xmlns:a16="http://schemas.microsoft.com/office/drawing/2014/main" id="{B4EEA193-9A51-4E54-91BB-BE8B6CC5B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1101" y="3178175"/>
                    <a:ext cx="79375" cy="73025"/>
                  </a:xfrm>
                  <a:custGeom>
                    <a:avLst/>
                    <a:gdLst>
                      <a:gd name="T0" fmla="*/ 8 w 21"/>
                      <a:gd name="T1" fmla="*/ 18 h 19"/>
                      <a:gd name="T2" fmla="*/ 7 w 21"/>
                      <a:gd name="T3" fmla="*/ 18 h 19"/>
                      <a:gd name="T4" fmla="*/ 5 w 21"/>
                      <a:gd name="T5" fmla="*/ 14 h 19"/>
                      <a:gd name="T6" fmla="*/ 0 w 21"/>
                      <a:gd name="T7" fmla="*/ 14 h 19"/>
                      <a:gd name="T8" fmla="*/ 1 w 21"/>
                      <a:gd name="T9" fmla="*/ 14 h 19"/>
                      <a:gd name="T10" fmla="*/ 10 w 21"/>
                      <a:gd name="T11" fmla="*/ 2 h 19"/>
                      <a:gd name="T12" fmla="*/ 16 w 21"/>
                      <a:gd name="T13" fmla="*/ 1 h 19"/>
                      <a:gd name="T14" fmla="*/ 20 w 21"/>
                      <a:gd name="T15" fmla="*/ 3 h 19"/>
                      <a:gd name="T16" fmla="*/ 20 w 21"/>
                      <a:gd name="T17" fmla="*/ 7 h 19"/>
                      <a:gd name="T18" fmla="*/ 10 w 21"/>
                      <a:gd name="T19" fmla="*/ 19 h 19"/>
                      <a:gd name="T20" fmla="*/ 10 w 21"/>
                      <a:gd name="T21" fmla="*/ 19 h 19"/>
                      <a:gd name="T22" fmla="*/ 8 w 21"/>
                      <a:gd name="T23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19">
                        <a:moveTo>
                          <a:pt x="8" y="18"/>
                        </a:moveTo>
                        <a:cubicBezTo>
                          <a:pt x="8" y="18"/>
                          <a:pt x="7" y="18"/>
                          <a:pt x="7" y="18"/>
                        </a:cubicBezTo>
                        <a:cubicBezTo>
                          <a:pt x="7" y="16"/>
                          <a:pt x="7" y="15"/>
                          <a:pt x="5" y="14"/>
                        </a:cubicBezTo>
                        <a:cubicBezTo>
                          <a:pt x="4" y="13"/>
                          <a:pt x="2" y="13"/>
                          <a:pt x="0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2" y="0"/>
                          <a:pt x="14" y="0"/>
                          <a:pt x="16" y="1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1" y="4"/>
                          <a:pt x="21" y="6"/>
                          <a:pt x="20" y="7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9" y="19"/>
                          <a:pt x="9" y="18"/>
                          <a:pt x="8" y="18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3" name="Freeform 580">
                    <a:extLst>
                      <a:ext uri="{FF2B5EF4-FFF2-40B4-BE49-F238E27FC236}">
                        <a16:creationId xmlns:a16="http://schemas.microsoft.com/office/drawing/2014/main" id="{EDA1E011-4189-4040-8E44-4780037435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7938" y="3140075"/>
                    <a:ext cx="79375" cy="76200"/>
                  </a:xfrm>
                  <a:custGeom>
                    <a:avLst/>
                    <a:gdLst>
                      <a:gd name="T0" fmla="*/ 10 w 21"/>
                      <a:gd name="T1" fmla="*/ 2 h 20"/>
                      <a:gd name="T2" fmla="*/ 16 w 21"/>
                      <a:gd name="T3" fmla="*/ 1 h 20"/>
                      <a:gd name="T4" fmla="*/ 19 w 21"/>
                      <a:gd name="T5" fmla="*/ 3 h 20"/>
                      <a:gd name="T6" fmla="*/ 20 w 21"/>
                      <a:gd name="T7" fmla="*/ 8 h 20"/>
                      <a:gd name="T8" fmla="*/ 11 w 21"/>
                      <a:gd name="T9" fmla="*/ 18 h 20"/>
                      <a:gd name="T10" fmla="*/ 6 w 21"/>
                      <a:gd name="T11" fmla="*/ 19 h 20"/>
                      <a:gd name="T12" fmla="*/ 2 w 21"/>
                      <a:gd name="T13" fmla="*/ 17 h 20"/>
                      <a:gd name="T14" fmla="*/ 2 w 21"/>
                      <a:gd name="T15" fmla="*/ 13 h 20"/>
                      <a:gd name="T16" fmla="*/ 10 w 21"/>
                      <a:gd name="T17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0">
                        <a:moveTo>
                          <a:pt x="10" y="2"/>
                        </a:moveTo>
                        <a:cubicBezTo>
                          <a:pt x="12" y="1"/>
                          <a:pt x="14" y="0"/>
                          <a:pt x="16" y="1"/>
                        </a:cubicBezTo>
                        <a:cubicBezTo>
                          <a:pt x="19" y="3"/>
                          <a:pt x="19" y="3"/>
                          <a:pt x="19" y="3"/>
                        </a:cubicBezTo>
                        <a:cubicBezTo>
                          <a:pt x="21" y="4"/>
                          <a:pt x="21" y="6"/>
                          <a:pt x="20" y="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0" y="20"/>
                          <a:pt x="7" y="20"/>
                          <a:pt x="6" y="19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0" y="16"/>
                          <a:pt x="0" y="14"/>
                          <a:pt x="2" y="13"/>
                        </a:cubicBez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Freeform 581">
                    <a:extLst>
                      <a:ext uri="{FF2B5EF4-FFF2-40B4-BE49-F238E27FC236}">
                        <a16:creationId xmlns:a16="http://schemas.microsoft.com/office/drawing/2014/main" id="{75F4F174-7645-4D72-9A4B-77D305D4B2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5551" y="3201988"/>
                    <a:ext cx="82550" cy="74613"/>
                  </a:xfrm>
                  <a:custGeom>
                    <a:avLst/>
                    <a:gdLst>
                      <a:gd name="T0" fmla="*/ 2 w 22"/>
                      <a:gd name="T1" fmla="*/ 15 h 20"/>
                      <a:gd name="T2" fmla="*/ 3 w 22"/>
                      <a:gd name="T3" fmla="*/ 16 h 20"/>
                      <a:gd name="T4" fmla="*/ 8 w 22"/>
                      <a:gd name="T5" fmla="*/ 16 h 20"/>
                      <a:gd name="T6" fmla="*/ 10 w 22"/>
                      <a:gd name="T7" fmla="*/ 20 h 20"/>
                      <a:gd name="T8" fmla="*/ 10 w 22"/>
                      <a:gd name="T9" fmla="*/ 19 h 20"/>
                      <a:gd name="T10" fmla="*/ 20 w 22"/>
                      <a:gd name="T11" fmla="*/ 8 h 20"/>
                      <a:gd name="T12" fmla="*/ 20 w 22"/>
                      <a:gd name="T13" fmla="*/ 3 h 20"/>
                      <a:gd name="T14" fmla="*/ 16 w 22"/>
                      <a:gd name="T15" fmla="*/ 1 h 20"/>
                      <a:gd name="T16" fmla="*/ 10 w 22"/>
                      <a:gd name="T17" fmla="*/ 3 h 20"/>
                      <a:gd name="T18" fmla="*/ 1 w 22"/>
                      <a:gd name="T19" fmla="*/ 14 h 20"/>
                      <a:gd name="T20" fmla="*/ 0 w 22"/>
                      <a:gd name="T21" fmla="*/ 15 h 20"/>
                      <a:gd name="T22" fmla="*/ 2 w 22"/>
                      <a:gd name="T23" fmla="*/ 1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" h="20">
                        <a:moveTo>
                          <a:pt x="2" y="15"/>
                        </a:moveTo>
                        <a:cubicBezTo>
                          <a:pt x="3" y="15"/>
                          <a:pt x="3" y="16"/>
                          <a:pt x="3" y="16"/>
                        </a:cubicBezTo>
                        <a:cubicBezTo>
                          <a:pt x="5" y="15"/>
                          <a:pt x="7" y="15"/>
                          <a:pt x="8" y="16"/>
                        </a:cubicBezTo>
                        <a:cubicBezTo>
                          <a:pt x="10" y="17"/>
                          <a:pt x="10" y="18"/>
                          <a:pt x="10" y="20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2" y="6"/>
                          <a:pt x="21" y="4"/>
                          <a:pt x="20" y="3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4" y="0"/>
                          <a:pt x="12" y="1"/>
                          <a:pt x="10" y="3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1" y="15"/>
                          <a:pt x="2" y="15"/>
                          <a:pt x="2" y="15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5" name="Freeform 582">
                    <a:extLst>
                      <a:ext uri="{FF2B5EF4-FFF2-40B4-BE49-F238E27FC236}">
                        <a16:creationId xmlns:a16="http://schemas.microsoft.com/office/drawing/2014/main" id="{AA3C5D05-DBF4-4243-BC1C-61EFF6CE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3026" y="3041650"/>
                    <a:ext cx="63500" cy="84138"/>
                  </a:xfrm>
                  <a:custGeom>
                    <a:avLst/>
                    <a:gdLst>
                      <a:gd name="T0" fmla="*/ 16 w 17"/>
                      <a:gd name="T1" fmla="*/ 5 h 22"/>
                      <a:gd name="T2" fmla="*/ 13 w 17"/>
                      <a:gd name="T3" fmla="*/ 2 h 22"/>
                      <a:gd name="T4" fmla="*/ 9 w 17"/>
                      <a:gd name="T5" fmla="*/ 1 h 22"/>
                      <a:gd name="T6" fmla="*/ 5 w 17"/>
                      <a:gd name="T7" fmla="*/ 2 h 22"/>
                      <a:gd name="T8" fmla="*/ 1 w 17"/>
                      <a:gd name="T9" fmla="*/ 17 h 22"/>
                      <a:gd name="T10" fmla="*/ 4 w 17"/>
                      <a:gd name="T11" fmla="*/ 20 h 22"/>
                      <a:gd name="T12" fmla="*/ 8 w 17"/>
                      <a:gd name="T13" fmla="*/ 21 h 22"/>
                      <a:gd name="T14" fmla="*/ 12 w 17"/>
                      <a:gd name="T15" fmla="*/ 20 h 22"/>
                      <a:gd name="T16" fmla="*/ 16 w 17"/>
                      <a:gd name="T17" fmla="*/ 5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22">
                        <a:moveTo>
                          <a:pt x="16" y="5"/>
                        </a:moveTo>
                        <a:cubicBezTo>
                          <a:pt x="17" y="3"/>
                          <a:pt x="15" y="2"/>
                          <a:pt x="13" y="2"/>
                        </a:cubicBezTo>
                        <a:cubicBezTo>
                          <a:pt x="12" y="1"/>
                          <a:pt x="10" y="1"/>
                          <a:pt x="9" y="1"/>
                        </a:cubicBezTo>
                        <a:cubicBezTo>
                          <a:pt x="7" y="0"/>
                          <a:pt x="6" y="0"/>
                          <a:pt x="5" y="2"/>
                        </a:cubicBezTo>
                        <a:cubicBezTo>
                          <a:pt x="4" y="6"/>
                          <a:pt x="2" y="13"/>
                          <a:pt x="1" y="17"/>
                        </a:cubicBezTo>
                        <a:cubicBezTo>
                          <a:pt x="0" y="19"/>
                          <a:pt x="2" y="20"/>
                          <a:pt x="4" y="20"/>
                        </a:cubicBezTo>
                        <a:cubicBezTo>
                          <a:pt x="5" y="20"/>
                          <a:pt x="7" y="21"/>
                          <a:pt x="8" y="21"/>
                        </a:cubicBezTo>
                        <a:cubicBezTo>
                          <a:pt x="10" y="22"/>
                          <a:pt x="11" y="22"/>
                          <a:pt x="12" y="20"/>
                        </a:cubicBezTo>
                        <a:cubicBezTo>
                          <a:pt x="13" y="16"/>
                          <a:pt x="15" y="9"/>
                          <a:pt x="16" y="5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" name="Freeform 583">
                    <a:extLst>
                      <a:ext uri="{FF2B5EF4-FFF2-40B4-BE49-F238E27FC236}">
                        <a16:creationId xmlns:a16="http://schemas.microsoft.com/office/drawing/2014/main" id="{31D15586-56B6-4A93-B5A9-CD7439B739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5251" y="2967038"/>
                    <a:ext cx="60325" cy="85725"/>
                  </a:xfrm>
                  <a:custGeom>
                    <a:avLst/>
                    <a:gdLst>
                      <a:gd name="T0" fmla="*/ 16 w 16"/>
                      <a:gd name="T1" fmla="*/ 5 h 23"/>
                      <a:gd name="T2" fmla="*/ 13 w 16"/>
                      <a:gd name="T3" fmla="*/ 2 h 23"/>
                      <a:gd name="T4" fmla="*/ 9 w 16"/>
                      <a:gd name="T5" fmla="*/ 1 h 23"/>
                      <a:gd name="T6" fmla="*/ 5 w 16"/>
                      <a:gd name="T7" fmla="*/ 2 h 23"/>
                      <a:gd name="T8" fmla="*/ 1 w 16"/>
                      <a:gd name="T9" fmla="*/ 17 h 23"/>
                      <a:gd name="T10" fmla="*/ 3 w 16"/>
                      <a:gd name="T11" fmla="*/ 21 h 23"/>
                      <a:gd name="T12" fmla="*/ 7 w 16"/>
                      <a:gd name="T13" fmla="*/ 22 h 23"/>
                      <a:gd name="T14" fmla="*/ 11 w 16"/>
                      <a:gd name="T15" fmla="*/ 21 h 23"/>
                      <a:gd name="T16" fmla="*/ 16 w 16"/>
                      <a:gd name="T17" fmla="*/ 5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23">
                        <a:moveTo>
                          <a:pt x="16" y="5"/>
                        </a:moveTo>
                        <a:cubicBezTo>
                          <a:pt x="16" y="3"/>
                          <a:pt x="15" y="3"/>
                          <a:pt x="13" y="2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7" y="1"/>
                          <a:pt x="6" y="0"/>
                          <a:pt x="5" y="2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0" y="19"/>
                          <a:pt x="1" y="20"/>
                          <a:pt x="3" y="21"/>
                        </a:cubicBezTo>
                        <a:cubicBezTo>
                          <a:pt x="4" y="21"/>
                          <a:pt x="6" y="21"/>
                          <a:pt x="7" y="22"/>
                        </a:cubicBezTo>
                        <a:cubicBezTo>
                          <a:pt x="9" y="22"/>
                          <a:pt x="11" y="23"/>
                          <a:pt x="11" y="21"/>
                        </a:cubicBezTo>
                        <a:lnTo>
                          <a:pt x="16" y="5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Freeform 584">
                    <a:extLst>
                      <a:ext uri="{FF2B5EF4-FFF2-40B4-BE49-F238E27FC236}">
                        <a16:creationId xmlns:a16="http://schemas.microsoft.com/office/drawing/2014/main" id="{D9758E37-BF35-4690-94CE-3045922FC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2076" y="3133725"/>
                    <a:ext cx="52388" cy="14288"/>
                  </a:xfrm>
                  <a:custGeom>
                    <a:avLst/>
                    <a:gdLst>
                      <a:gd name="T0" fmla="*/ 33 w 33"/>
                      <a:gd name="T1" fmla="*/ 9 h 9"/>
                      <a:gd name="T2" fmla="*/ 0 w 33"/>
                      <a:gd name="T3" fmla="*/ 0 h 9"/>
                      <a:gd name="T4" fmla="*/ 33 w 33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" h="9">
                        <a:moveTo>
                          <a:pt x="33" y="9"/>
                        </a:moveTo>
                        <a:lnTo>
                          <a:pt x="0" y="0"/>
                        </a:lnTo>
                        <a:lnTo>
                          <a:pt x="33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Line 585">
                    <a:extLst>
                      <a:ext uri="{FF2B5EF4-FFF2-40B4-BE49-F238E27FC236}">
                        <a16:creationId xmlns:a16="http://schemas.microsoft.com/office/drawing/2014/main" id="{ECAF9800-04AF-4F80-B4FF-51FB75CE5E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72076" y="3133725"/>
                    <a:ext cx="52388" cy="142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Freeform 586">
                    <a:extLst>
                      <a:ext uri="{FF2B5EF4-FFF2-40B4-BE49-F238E27FC236}">
                        <a16:creationId xmlns:a16="http://schemas.microsoft.com/office/drawing/2014/main" id="{81E31B77-55BA-4C5D-B2D7-25AE700D66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7313" y="3125788"/>
                    <a:ext cx="57150" cy="30163"/>
                  </a:xfrm>
                  <a:custGeom>
                    <a:avLst/>
                    <a:gdLst>
                      <a:gd name="T0" fmla="*/ 36 w 36"/>
                      <a:gd name="T1" fmla="*/ 9 h 19"/>
                      <a:gd name="T2" fmla="*/ 3 w 36"/>
                      <a:gd name="T3" fmla="*/ 0 h 19"/>
                      <a:gd name="T4" fmla="*/ 0 w 36"/>
                      <a:gd name="T5" fmla="*/ 9 h 19"/>
                      <a:gd name="T6" fmla="*/ 34 w 36"/>
                      <a:gd name="T7" fmla="*/ 19 h 19"/>
                      <a:gd name="T8" fmla="*/ 36 w 36"/>
                      <a:gd name="T9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9">
                        <a:moveTo>
                          <a:pt x="36" y="9"/>
                        </a:moveTo>
                        <a:lnTo>
                          <a:pt x="3" y="0"/>
                        </a:lnTo>
                        <a:lnTo>
                          <a:pt x="0" y="9"/>
                        </a:lnTo>
                        <a:lnTo>
                          <a:pt x="34" y="19"/>
                        </a:lnTo>
                        <a:lnTo>
                          <a:pt x="36" y="9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Freeform 587">
                    <a:extLst>
                      <a:ext uri="{FF2B5EF4-FFF2-40B4-BE49-F238E27FC236}">
                        <a16:creationId xmlns:a16="http://schemas.microsoft.com/office/drawing/2014/main" id="{F12889A5-6F32-4D5D-826B-8042963EE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7313" y="3125788"/>
                    <a:ext cx="57150" cy="30163"/>
                  </a:xfrm>
                  <a:custGeom>
                    <a:avLst/>
                    <a:gdLst>
                      <a:gd name="T0" fmla="*/ 36 w 36"/>
                      <a:gd name="T1" fmla="*/ 9 h 19"/>
                      <a:gd name="T2" fmla="*/ 3 w 36"/>
                      <a:gd name="T3" fmla="*/ 0 h 19"/>
                      <a:gd name="T4" fmla="*/ 0 w 36"/>
                      <a:gd name="T5" fmla="*/ 9 h 19"/>
                      <a:gd name="T6" fmla="*/ 34 w 36"/>
                      <a:gd name="T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9">
                        <a:moveTo>
                          <a:pt x="36" y="9"/>
                        </a:moveTo>
                        <a:lnTo>
                          <a:pt x="3" y="0"/>
                        </a:lnTo>
                        <a:lnTo>
                          <a:pt x="0" y="9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Freeform 588">
                    <a:extLst>
                      <a:ext uri="{FF2B5EF4-FFF2-40B4-BE49-F238E27FC236}">
                        <a16:creationId xmlns:a16="http://schemas.microsoft.com/office/drawing/2014/main" id="{B1E84C7D-DB19-48BB-A92D-B91387DDD3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5876" y="2868613"/>
                    <a:ext cx="234950" cy="301625"/>
                  </a:xfrm>
                  <a:custGeom>
                    <a:avLst/>
                    <a:gdLst>
                      <a:gd name="T0" fmla="*/ 3 w 62"/>
                      <a:gd name="T1" fmla="*/ 68 h 80"/>
                      <a:gd name="T2" fmla="*/ 3 w 62"/>
                      <a:gd name="T3" fmla="*/ 68 h 80"/>
                      <a:gd name="T4" fmla="*/ 3 w 62"/>
                      <a:gd name="T5" fmla="*/ 69 h 80"/>
                      <a:gd name="T6" fmla="*/ 3 w 62"/>
                      <a:gd name="T7" fmla="*/ 68 h 80"/>
                      <a:gd name="T8" fmla="*/ 3 w 62"/>
                      <a:gd name="T9" fmla="*/ 68 h 80"/>
                      <a:gd name="T10" fmla="*/ 3 w 62"/>
                      <a:gd name="T11" fmla="*/ 69 h 80"/>
                      <a:gd name="T12" fmla="*/ 3 w 62"/>
                      <a:gd name="T13" fmla="*/ 69 h 80"/>
                      <a:gd name="T14" fmla="*/ 3 w 62"/>
                      <a:gd name="T15" fmla="*/ 69 h 80"/>
                      <a:gd name="T16" fmla="*/ 10 w 62"/>
                      <a:gd name="T17" fmla="*/ 70 h 80"/>
                      <a:gd name="T18" fmla="*/ 24 w 62"/>
                      <a:gd name="T19" fmla="*/ 76 h 80"/>
                      <a:gd name="T20" fmla="*/ 31 w 62"/>
                      <a:gd name="T21" fmla="*/ 79 h 80"/>
                      <a:gd name="T22" fmla="*/ 37 w 62"/>
                      <a:gd name="T23" fmla="*/ 80 h 80"/>
                      <a:gd name="T24" fmla="*/ 39 w 62"/>
                      <a:gd name="T25" fmla="*/ 80 h 80"/>
                      <a:gd name="T26" fmla="*/ 42 w 62"/>
                      <a:gd name="T27" fmla="*/ 78 h 80"/>
                      <a:gd name="T28" fmla="*/ 43 w 62"/>
                      <a:gd name="T29" fmla="*/ 76 h 80"/>
                      <a:gd name="T30" fmla="*/ 41 w 62"/>
                      <a:gd name="T31" fmla="*/ 72 h 80"/>
                      <a:gd name="T32" fmla="*/ 36 w 62"/>
                      <a:gd name="T33" fmla="*/ 66 h 80"/>
                      <a:gd name="T34" fmla="*/ 26 w 62"/>
                      <a:gd name="T35" fmla="*/ 56 h 80"/>
                      <a:gd name="T36" fmla="*/ 22 w 62"/>
                      <a:gd name="T37" fmla="*/ 51 h 80"/>
                      <a:gd name="T38" fmla="*/ 21 w 62"/>
                      <a:gd name="T39" fmla="*/ 49 h 80"/>
                      <a:gd name="T40" fmla="*/ 21 w 62"/>
                      <a:gd name="T41" fmla="*/ 49 h 80"/>
                      <a:gd name="T42" fmla="*/ 21 w 62"/>
                      <a:gd name="T43" fmla="*/ 49 h 80"/>
                      <a:gd name="T44" fmla="*/ 46 w 62"/>
                      <a:gd name="T45" fmla="*/ 21 h 80"/>
                      <a:gd name="T46" fmla="*/ 57 w 62"/>
                      <a:gd name="T47" fmla="*/ 8 h 80"/>
                      <a:gd name="T48" fmla="*/ 62 w 62"/>
                      <a:gd name="T49" fmla="*/ 3 h 80"/>
                      <a:gd name="T50" fmla="*/ 59 w 62"/>
                      <a:gd name="T51" fmla="*/ 0 h 80"/>
                      <a:gd name="T52" fmla="*/ 18 w 62"/>
                      <a:gd name="T53" fmla="*/ 46 h 80"/>
                      <a:gd name="T54" fmla="*/ 17 w 62"/>
                      <a:gd name="T55" fmla="*/ 49 h 80"/>
                      <a:gd name="T56" fmla="*/ 18 w 62"/>
                      <a:gd name="T57" fmla="*/ 53 h 80"/>
                      <a:gd name="T58" fmla="*/ 23 w 62"/>
                      <a:gd name="T59" fmla="*/ 59 h 80"/>
                      <a:gd name="T60" fmla="*/ 34 w 62"/>
                      <a:gd name="T61" fmla="*/ 69 h 80"/>
                      <a:gd name="T62" fmla="*/ 37 w 62"/>
                      <a:gd name="T63" fmla="*/ 73 h 80"/>
                      <a:gd name="T64" fmla="*/ 39 w 62"/>
                      <a:gd name="T65" fmla="*/ 76 h 80"/>
                      <a:gd name="T66" fmla="*/ 39 w 62"/>
                      <a:gd name="T67" fmla="*/ 76 h 80"/>
                      <a:gd name="T68" fmla="*/ 39 w 62"/>
                      <a:gd name="T69" fmla="*/ 76 h 80"/>
                      <a:gd name="T70" fmla="*/ 38 w 62"/>
                      <a:gd name="T71" fmla="*/ 76 h 80"/>
                      <a:gd name="T72" fmla="*/ 37 w 62"/>
                      <a:gd name="T73" fmla="*/ 76 h 80"/>
                      <a:gd name="T74" fmla="*/ 30 w 62"/>
                      <a:gd name="T75" fmla="*/ 75 h 80"/>
                      <a:gd name="T76" fmla="*/ 16 w 62"/>
                      <a:gd name="T77" fmla="*/ 69 h 80"/>
                      <a:gd name="T78" fmla="*/ 9 w 62"/>
                      <a:gd name="T79" fmla="*/ 66 h 80"/>
                      <a:gd name="T80" fmla="*/ 3 w 62"/>
                      <a:gd name="T81" fmla="*/ 65 h 80"/>
                      <a:gd name="T82" fmla="*/ 2 w 62"/>
                      <a:gd name="T83" fmla="*/ 65 h 80"/>
                      <a:gd name="T84" fmla="*/ 0 w 62"/>
                      <a:gd name="T85" fmla="*/ 67 h 80"/>
                      <a:gd name="T86" fmla="*/ 3 w 62"/>
                      <a:gd name="T87" fmla="*/ 68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2" h="80">
                        <a:moveTo>
                          <a:pt x="3" y="68"/>
                        </a:move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9"/>
                          <a:pt x="3" y="69"/>
                          <a:pt x="3" y="69"/>
                        </a:cubicBez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9"/>
                          <a:pt x="3" y="69"/>
                          <a:pt x="3" y="69"/>
                        </a:cubicBezTo>
                        <a:cubicBezTo>
                          <a:pt x="3" y="69"/>
                          <a:pt x="3" y="69"/>
                          <a:pt x="3" y="69"/>
                        </a:cubicBezTo>
                        <a:cubicBezTo>
                          <a:pt x="3" y="69"/>
                          <a:pt x="3" y="69"/>
                          <a:pt x="3" y="69"/>
                        </a:cubicBezTo>
                        <a:cubicBezTo>
                          <a:pt x="4" y="69"/>
                          <a:pt x="7" y="69"/>
                          <a:pt x="10" y="70"/>
                        </a:cubicBezTo>
                        <a:cubicBezTo>
                          <a:pt x="14" y="72"/>
                          <a:pt x="19" y="74"/>
                          <a:pt x="24" y="76"/>
                        </a:cubicBezTo>
                        <a:cubicBezTo>
                          <a:pt x="26" y="77"/>
                          <a:pt x="29" y="78"/>
                          <a:pt x="31" y="79"/>
                        </a:cubicBezTo>
                        <a:cubicBezTo>
                          <a:pt x="33" y="80"/>
                          <a:pt x="35" y="80"/>
                          <a:pt x="37" y="80"/>
                        </a:cubicBezTo>
                        <a:cubicBezTo>
                          <a:pt x="38" y="80"/>
                          <a:pt x="39" y="80"/>
                          <a:pt x="39" y="80"/>
                        </a:cubicBezTo>
                        <a:cubicBezTo>
                          <a:pt x="40" y="80"/>
                          <a:pt x="41" y="79"/>
                          <a:pt x="42" y="78"/>
                        </a:cubicBezTo>
                        <a:cubicBezTo>
                          <a:pt x="42" y="78"/>
                          <a:pt x="43" y="77"/>
                          <a:pt x="43" y="76"/>
                        </a:cubicBezTo>
                        <a:cubicBezTo>
                          <a:pt x="43" y="74"/>
                          <a:pt x="42" y="73"/>
                          <a:pt x="41" y="72"/>
                        </a:cubicBezTo>
                        <a:cubicBezTo>
                          <a:pt x="40" y="70"/>
                          <a:pt x="38" y="68"/>
                          <a:pt x="36" y="66"/>
                        </a:cubicBezTo>
                        <a:cubicBezTo>
                          <a:pt x="33" y="62"/>
                          <a:pt x="29" y="59"/>
                          <a:pt x="26" y="56"/>
                        </a:cubicBezTo>
                        <a:cubicBezTo>
                          <a:pt x="24" y="54"/>
                          <a:pt x="23" y="53"/>
                          <a:pt x="22" y="51"/>
                        </a:cubicBezTo>
                        <a:cubicBezTo>
                          <a:pt x="21" y="50"/>
                          <a:pt x="21" y="49"/>
                          <a:pt x="21" y="49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6" y="42"/>
                          <a:pt x="37" y="31"/>
                          <a:pt x="46" y="21"/>
                        </a:cubicBezTo>
                        <a:cubicBezTo>
                          <a:pt x="50" y="16"/>
                          <a:pt x="54" y="12"/>
                          <a:pt x="57" y="8"/>
                        </a:cubicBezTo>
                        <a:cubicBezTo>
                          <a:pt x="60" y="5"/>
                          <a:pt x="62" y="3"/>
                          <a:pt x="62" y="3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29" y="33"/>
                          <a:pt x="18" y="46"/>
                        </a:cubicBezTo>
                        <a:cubicBezTo>
                          <a:pt x="17" y="47"/>
                          <a:pt x="17" y="48"/>
                          <a:pt x="17" y="49"/>
                        </a:cubicBezTo>
                        <a:cubicBezTo>
                          <a:pt x="17" y="50"/>
                          <a:pt x="17" y="52"/>
                          <a:pt x="18" y="53"/>
                        </a:cubicBezTo>
                        <a:cubicBezTo>
                          <a:pt x="19" y="55"/>
                          <a:pt x="21" y="57"/>
                          <a:pt x="23" y="59"/>
                        </a:cubicBezTo>
                        <a:cubicBezTo>
                          <a:pt x="27" y="62"/>
                          <a:pt x="31" y="66"/>
                          <a:pt x="34" y="69"/>
                        </a:cubicBezTo>
                        <a:cubicBezTo>
                          <a:pt x="35" y="71"/>
                          <a:pt x="36" y="72"/>
                          <a:pt x="37" y="73"/>
                        </a:cubicBezTo>
                        <a:cubicBezTo>
                          <a:pt x="38" y="74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9" y="76"/>
                          <a:pt x="39" y="76"/>
                          <a:pt x="39" y="76"/>
                        </a:cubicBezTo>
                        <a:cubicBezTo>
                          <a:pt x="38" y="76"/>
                          <a:pt x="38" y="76"/>
                          <a:pt x="38" y="76"/>
                        </a:cubicBezTo>
                        <a:cubicBezTo>
                          <a:pt x="38" y="76"/>
                          <a:pt x="38" y="76"/>
                          <a:pt x="37" y="76"/>
                        </a:cubicBezTo>
                        <a:cubicBezTo>
                          <a:pt x="36" y="76"/>
                          <a:pt x="33" y="76"/>
                          <a:pt x="30" y="75"/>
                        </a:cubicBezTo>
                        <a:cubicBezTo>
                          <a:pt x="26" y="73"/>
                          <a:pt x="20" y="71"/>
                          <a:pt x="16" y="69"/>
                        </a:cubicBezTo>
                        <a:cubicBezTo>
                          <a:pt x="13" y="68"/>
                          <a:pt x="11" y="67"/>
                          <a:pt x="9" y="66"/>
                        </a:cubicBezTo>
                        <a:cubicBezTo>
                          <a:pt x="7" y="65"/>
                          <a:pt x="5" y="65"/>
                          <a:pt x="3" y="65"/>
                        </a:cubicBezTo>
                        <a:cubicBezTo>
                          <a:pt x="3" y="65"/>
                          <a:pt x="2" y="65"/>
                          <a:pt x="2" y="65"/>
                        </a:cubicBezTo>
                        <a:cubicBezTo>
                          <a:pt x="1" y="65"/>
                          <a:pt x="0" y="66"/>
                          <a:pt x="0" y="67"/>
                        </a:cubicBezTo>
                        <a:lnTo>
                          <a:pt x="3" y="68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Freeform 589">
                    <a:extLst>
                      <a:ext uri="{FF2B5EF4-FFF2-40B4-BE49-F238E27FC236}">
                        <a16:creationId xmlns:a16="http://schemas.microsoft.com/office/drawing/2014/main" id="{A6BC3104-D6E9-4296-9D38-16557669A4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0963" y="3057525"/>
                    <a:ext cx="49213" cy="52388"/>
                  </a:xfrm>
                  <a:custGeom>
                    <a:avLst/>
                    <a:gdLst>
                      <a:gd name="T0" fmla="*/ 7 w 31"/>
                      <a:gd name="T1" fmla="*/ 0 h 33"/>
                      <a:gd name="T2" fmla="*/ 31 w 31"/>
                      <a:gd name="T3" fmla="*/ 7 h 33"/>
                      <a:gd name="T4" fmla="*/ 23 w 31"/>
                      <a:gd name="T5" fmla="*/ 33 h 33"/>
                      <a:gd name="T6" fmla="*/ 0 w 31"/>
                      <a:gd name="T7" fmla="*/ 26 h 33"/>
                      <a:gd name="T8" fmla="*/ 7 w 31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3">
                        <a:moveTo>
                          <a:pt x="7" y="0"/>
                        </a:moveTo>
                        <a:lnTo>
                          <a:pt x="31" y="7"/>
                        </a:lnTo>
                        <a:lnTo>
                          <a:pt x="23" y="33"/>
                        </a:lnTo>
                        <a:lnTo>
                          <a:pt x="0" y="26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Freeform 590">
                    <a:extLst>
                      <a:ext uri="{FF2B5EF4-FFF2-40B4-BE49-F238E27FC236}">
                        <a16:creationId xmlns:a16="http://schemas.microsoft.com/office/drawing/2014/main" id="{D660FE06-D27D-488F-BA7F-06A0BECF2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3488" y="3117850"/>
                    <a:ext cx="79375" cy="76200"/>
                  </a:xfrm>
                  <a:custGeom>
                    <a:avLst/>
                    <a:gdLst>
                      <a:gd name="T0" fmla="*/ 20 w 21"/>
                      <a:gd name="T1" fmla="*/ 7 h 20"/>
                      <a:gd name="T2" fmla="*/ 19 w 21"/>
                      <a:gd name="T3" fmla="*/ 2 h 20"/>
                      <a:gd name="T4" fmla="*/ 16 w 21"/>
                      <a:gd name="T5" fmla="*/ 1 h 20"/>
                      <a:gd name="T6" fmla="*/ 10 w 21"/>
                      <a:gd name="T7" fmla="*/ 2 h 20"/>
                      <a:gd name="T8" fmla="*/ 2 w 21"/>
                      <a:gd name="T9" fmla="*/ 12 h 20"/>
                      <a:gd name="T10" fmla="*/ 2 w 21"/>
                      <a:gd name="T11" fmla="*/ 17 h 20"/>
                      <a:gd name="T12" fmla="*/ 6 w 21"/>
                      <a:gd name="T13" fmla="*/ 19 h 20"/>
                      <a:gd name="T14" fmla="*/ 11 w 21"/>
                      <a:gd name="T15" fmla="*/ 17 h 20"/>
                      <a:gd name="T16" fmla="*/ 20 w 21"/>
                      <a:gd name="T17" fmla="*/ 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20">
                        <a:moveTo>
                          <a:pt x="20" y="7"/>
                        </a:moveTo>
                        <a:cubicBezTo>
                          <a:pt x="21" y="5"/>
                          <a:pt x="21" y="3"/>
                          <a:pt x="19" y="2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4" y="0"/>
                          <a:pt x="12" y="0"/>
                          <a:pt x="10" y="2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0" y="14"/>
                          <a:pt x="0" y="16"/>
                          <a:pt x="2" y="17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7" y="20"/>
                          <a:pt x="10" y="19"/>
                          <a:pt x="11" y="17"/>
                        </a:cubicBezTo>
                        <a:lnTo>
                          <a:pt x="20" y="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Freeform 591">
                    <a:extLst>
                      <a:ext uri="{FF2B5EF4-FFF2-40B4-BE49-F238E27FC236}">
                        <a16:creationId xmlns:a16="http://schemas.microsoft.com/office/drawing/2014/main" id="{0FD72636-C5FE-4B65-8AD1-51364938B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5413" y="3057525"/>
                    <a:ext cx="65088" cy="82550"/>
                  </a:xfrm>
                  <a:custGeom>
                    <a:avLst/>
                    <a:gdLst>
                      <a:gd name="T0" fmla="*/ 5 w 17"/>
                      <a:gd name="T1" fmla="*/ 2 h 22"/>
                      <a:gd name="T2" fmla="*/ 9 w 17"/>
                      <a:gd name="T3" fmla="*/ 1 h 22"/>
                      <a:gd name="T4" fmla="*/ 13 w 17"/>
                      <a:gd name="T5" fmla="*/ 2 h 22"/>
                      <a:gd name="T6" fmla="*/ 16 w 17"/>
                      <a:gd name="T7" fmla="*/ 5 h 22"/>
                      <a:gd name="T8" fmla="*/ 12 w 17"/>
                      <a:gd name="T9" fmla="*/ 20 h 22"/>
                      <a:gd name="T10" fmla="*/ 7 w 17"/>
                      <a:gd name="T11" fmla="*/ 21 h 22"/>
                      <a:gd name="T12" fmla="*/ 4 w 17"/>
                      <a:gd name="T13" fmla="*/ 20 h 22"/>
                      <a:gd name="T14" fmla="*/ 1 w 17"/>
                      <a:gd name="T15" fmla="*/ 17 h 22"/>
                      <a:gd name="T16" fmla="*/ 5 w 17"/>
                      <a:gd name="T17" fmla="*/ 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22">
                        <a:moveTo>
                          <a:pt x="5" y="2"/>
                        </a:moveTo>
                        <a:cubicBezTo>
                          <a:pt x="6" y="0"/>
                          <a:pt x="7" y="0"/>
                          <a:pt x="9" y="1"/>
                        </a:cubicBezTo>
                        <a:cubicBezTo>
                          <a:pt x="10" y="1"/>
                          <a:pt x="12" y="2"/>
                          <a:pt x="13" y="2"/>
                        </a:cubicBezTo>
                        <a:cubicBezTo>
                          <a:pt x="15" y="2"/>
                          <a:pt x="17" y="3"/>
                          <a:pt x="16" y="5"/>
                        </a:cubicBezTo>
                        <a:cubicBezTo>
                          <a:pt x="15" y="9"/>
                          <a:pt x="13" y="16"/>
                          <a:pt x="12" y="20"/>
                        </a:cubicBezTo>
                        <a:cubicBezTo>
                          <a:pt x="11" y="22"/>
                          <a:pt x="9" y="22"/>
                          <a:pt x="7" y="21"/>
                        </a:cubicBezTo>
                        <a:cubicBezTo>
                          <a:pt x="6" y="21"/>
                          <a:pt x="5" y="20"/>
                          <a:pt x="4" y="20"/>
                        </a:cubicBezTo>
                        <a:cubicBezTo>
                          <a:pt x="2" y="20"/>
                          <a:pt x="0" y="19"/>
                          <a:pt x="1" y="17"/>
                        </a:cubicBezTo>
                        <a:cubicBezTo>
                          <a:pt x="2" y="13"/>
                          <a:pt x="4" y="6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" name="组合 101">
                  <a:extLst>
                    <a:ext uri="{FF2B5EF4-FFF2-40B4-BE49-F238E27FC236}">
                      <a16:creationId xmlns:a16="http://schemas.microsoft.com/office/drawing/2014/main" id="{366F43E6-2C91-4E44-9037-9CCCD5675F95}"/>
                    </a:ext>
                  </a:extLst>
                </p:cNvPr>
                <p:cNvGrpSpPr/>
                <p:nvPr/>
              </p:nvGrpSpPr>
              <p:grpSpPr>
                <a:xfrm>
                  <a:off x="5496718" y="2863355"/>
                  <a:ext cx="709613" cy="344488"/>
                  <a:chOff x="5805488" y="2844800"/>
                  <a:chExt cx="709613" cy="344488"/>
                </a:xfrm>
              </p:grpSpPr>
              <p:sp>
                <p:nvSpPr>
                  <p:cNvPr id="161" name="Freeform 592">
                    <a:extLst>
                      <a:ext uri="{FF2B5EF4-FFF2-40B4-BE49-F238E27FC236}">
                        <a16:creationId xmlns:a16="http://schemas.microsoft.com/office/drawing/2014/main" id="{22EDCE8C-B731-474E-B1CE-4A084355DD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37276" y="2943225"/>
                    <a:ext cx="46038" cy="125413"/>
                  </a:xfrm>
                  <a:custGeom>
                    <a:avLst/>
                    <a:gdLst>
                      <a:gd name="T0" fmla="*/ 12 w 12"/>
                      <a:gd name="T1" fmla="*/ 31 h 33"/>
                      <a:gd name="T2" fmla="*/ 12 w 12"/>
                      <a:gd name="T3" fmla="*/ 8 h 33"/>
                      <a:gd name="T4" fmla="*/ 12 w 12"/>
                      <a:gd name="T5" fmla="*/ 8 h 33"/>
                      <a:gd name="T6" fmla="*/ 12 w 12"/>
                      <a:gd name="T7" fmla="*/ 8 h 33"/>
                      <a:gd name="T8" fmla="*/ 11 w 12"/>
                      <a:gd name="T9" fmla="*/ 2 h 33"/>
                      <a:gd name="T10" fmla="*/ 6 w 12"/>
                      <a:gd name="T11" fmla="*/ 0 h 33"/>
                      <a:gd name="T12" fmla="*/ 2 w 12"/>
                      <a:gd name="T13" fmla="*/ 2 h 33"/>
                      <a:gd name="T14" fmla="*/ 0 w 12"/>
                      <a:gd name="T15" fmla="*/ 8 h 33"/>
                      <a:gd name="T16" fmla="*/ 0 w 12"/>
                      <a:gd name="T17" fmla="*/ 31 h 33"/>
                      <a:gd name="T18" fmla="*/ 2 w 12"/>
                      <a:gd name="T19" fmla="*/ 33 h 33"/>
                      <a:gd name="T20" fmla="*/ 4 w 12"/>
                      <a:gd name="T21" fmla="*/ 31 h 33"/>
                      <a:gd name="T22" fmla="*/ 4 w 12"/>
                      <a:gd name="T23" fmla="*/ 8 h 33"/>
                      <a:gd name="T24" fmla="*/ 5 w 12"/>
                      <a:gd name="T25" fmla="*/ 5 h 33"/>
                      <a:gd name="T26" fmla="*/ 6 w 12"/>
                      <a:gd name="T27" fmla="*/ 4 h 33"/>
                      <a:gd name="T28" fmla="*/ 8 w 12"/>
                      <a:gd name="T29" fmla="*/ 5 h 33"/>
                      <a:gd name="T30" fmla="*/ 8 w 12"/>
                      <a:gd name="T31" fmla="*/ 8 h 33"/>
                      <a:gd name="T32" fmla="*/ 8 w 12"/>
                      <a:gd name="T33" fmla="*/ 8 h 33"/>
                      <a:gd name="T34" fmla="*/ 8 w 12"/>
                      <a:gd name="T35" fmla="*/ 8 h 33"/>
                      <a:gd name="T36" fmla="*/ 8 w 12"/>
                      <a:gd name="T37" fmla="*/ 31 h 33"/>
                      <a:gd name="T38" fmla="*/ 10 w 12"/>
                      <a:gd name="T39" fmla="*/ 33 h 33"/>
                      <a:gd name="T40" fmla="*/ 12 w 12"/>
                      <a:gd name="T41" fmla="*/ 3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2" h="33">
                        <a:moveTo>
                          <a:pt x="12" y="31"/>
                        </a:moveTo>
                        <a:cubicBezTo>
                          <a:pt x="12" y="31"/>
                          <a:pt x="12" y="15"/>
                          <a:pt x="12" y="8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5"/>
                          <a:pt x="12" y="4"/>
                          <a:pt x="11" y="2"/>
                        </a:cubicBezTo>
                        <a:cubicBezTo>
                          <a:pt x="9" y="1"/>
                          <a:pt x="8" y="0"/>
                          <a:pt x="6" y="0"/>
                        </a:cubicBezTo>
                        <a:cubicBezTo>
                          <a:pt x="5" y="0"/>
                          <a:pt x="3" y="1"/>
                          <a:pt x="2" y="2"/>
                        </a:cubicBezTo>
                        <a:cubicBezTo>
                          <a:pt x="1" y="4"/>
                          <a:pt x="0" y="5"/>
                          <a:pt x="0" y="8"/>
                        </a:cubicBezTo>
                        <a:cubicBezTo>
                          <a:pt x="0" y="14"/>
                          <a:pt x="0" y="31"/>
                          <a:pt x="0" y="31"/>
                        </a:cubicBezTo>
                        <a:cubicBezTo>
                          <a:pt x="0" y="32"/>
                          <a:pt x="1" y="33"/>
                          <a:pt x="2" y="33"/>
                        </a:cubicBezTo>
                        <a:cubicBezTo>
                          <a:pt x="3" y="33"/>
                          <a:pt x="4" y="32"/>
                          <a:pt x="4" y="31"/>
                        </a:cubicBezTo>
                        <a:cubicBezTo>
                          <a:pt x="4" y="31"/>
                          <a:pt x="4" y="14"/>
                          <a:pt x="4" y="8"/>
                        </a:cubicBezTo>
                        <a:cubicBezTo>
                          <a:pt x="4" y="6"/>
                          <a:pt x="4" y="5"/>
                          <a:pt x="5" y="5"/>
                        </a:cubicBezTo>
                        <a:cubicBezTo>
                          <a:pt x="5" y="4"/>
                          <a:pt x="6" y="4"/>
                          <a:pt x="6" y="4"/>
                        </a:cubicBezTo>
                        <a:cubicBezTo>
                          <a:pt x="7" y="4"/>
                          <a:pt x="7" y="4"/>
                          <a:pt x="8" y="5"/>
                        </a:cubicBezTo>
                        <a:cubicBezTo>
                          <a:pt x="8" y="5"/>
                          <a:pt x="8" y="6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15"/>
                          <a:pt x="8" y="31"/>
                          <a:pt x="8" y="31"/>
                        </a:cubicBezTo>
                        <a:cubicBezTo>
                          <a:pt x="8" y="32"/>
                          <a:pt x="9" y="33"/>
                          <a:pt x="10" y="33"/>
                        </a:cubicBezTo>
                        <a:cubicBezTo>
                          <a:pt x="11" y="33"/>
                          <a:pt x="12" y="32"/>
                          <a:pt x="12" y="31"/>
                        </a:cubicBezTo>
                        <a:close/>
                      </a:path>
                    </a:pathLst>
                  </a:custGeom>
                  <a:solidFill>
                    <a:srgbClr val="866A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Freeform 593">
                    <a:extLst>
                      <a:ext uri="{FF2B5EF4-FFF2-40B4-BE49-F238E27FC236}">
                        <a16:creationId xmlns:a16="http://schemas.microsoft.com/office/drawing/2014/main" id="{12ECB552-4C3B-43EB-BC87-E621F015FA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3963" y="2962275"/>
                    <a:ext cx="95250" cy="41275"/>
                  </a:xfrm>
                  <a:custGeom>
                    <a:avLst/>
                    <a:gdLst>
                      <a:gd name="T0" fmla="*/ 0 w 25"/>
                      <a:gd name="T1" fmla="*/ 11 h 11"/>
                      <a:gd name="T2" fmla="*/ 16 w 25"/>
                      <a:gd name="T3" fmla="*/ 11 h 11"/>
                      <a:gd name="T4" fmla="*/ 17 w 25"/>
                      <a:gd name="T5" fmla="*/ 11 h 11"/>
                      <a:gd name="T6" fmla="*/ 25 w 25"/>
                      <a:gd name="T7" fmla="*/ 7 h 11"/>
                      <a:gd name="T8" fmla="*/ 21 w 25"/>
                      <a:gd name="T9" fmla="*/ 0 h 11"/>
                      <a:gd name="T10" fmla="*/ 14 w 25"/>
                      <a:gd name="T11" fmla="*/ 4 h 11"/>
                      <a:gd name="T12" fmla="*/ 16 w 25"/>
                      <a:gd name="T13" fmla="*/ 7 h 11"/>
                      <a:gd name="T14" fmla="*/ 16 w 25"/>
                      <a:gd name="T15" fmla="*/ 3 h 11"/>
                      <a:gd name="T16" fmla="*/ 0 w 25"/>
                      <a:gd name="T17" fmla="*/ 3 h 11"/>
                      <a:gd name="T18" fmla="*/ 0 w 25"/>
                      <a:gd name="T1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1">
                        <a:moveTo>
                          <a:pt x="0" y="11"/>
                        </a:moveTo>
                        <a:cubicBezTo>
                          <a:pt x="4" y="11"/>
                          <a:pt x="16" y="11"/>
                          <a:pt x="16" y="11"/>
                        </a:cubicBezTo>
                        <a:cubicBezTo>
                          <a:pt x="17" y="11"/>
                          <a:pt x="17" y="11"/>
                          <a:pt x="17" y="11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6" y="7"/>
                          <a:pt x="16" y="7"/>
                          <a:pt x="16" y="7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4" y="3"/>
                          <a:pt x="0" y="3"/>
                        </a:cubicBez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Freeform 594">
                    <a:extLst>
                      <a:ext uri="{FF2B5EF4-FFF2-40B4-BE49-F238E27FC236}">
                        <a16:creationId xmlns:a16="http://schemas.microsoft.com/office/drawing/2014/main" id="{07F40F6D-2A87-4275-BD84-B4C63C038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1113" y="2936875"/>
                    <a:ext cx="71438" cy="0"/>
                  </a:xfrm>
                  <a:custGeom>
                    <a:avLst/>
                    <a:gdLst>
                      <a:gd name="T0" fmla="*/ 0 w 45"/>
                      <a:gd name="T1" fmla="*/ 45 w 45"/>
                      <a:gd name="T2" fmla="*/ 0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5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Line 595">
                    <a:extLst>
                      <a:ext uri="{FF2B5EF4-FFF2-40B4-BE49-F238E27FC236}">
                        <a16:creationId xmlns:a16="http://schemas.microsoft.com/office/drawing/2014/main" id="{9D45A3A0-106B-4750-B47C-37160A03AE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61113" y="2936875"/>
                    <a:ext cx="71438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Rectangle 596">
                    <a:extLst>
                      <a:ext uri="{FF2B5EF4-FFF2-40B4-BE49-F238E27FC236}">
                        <a16:creationId xmlns:a16="http://schemas.microsoft.com/office/drawing/2014/main" id="{0FDE93FE-C850-45F5-B08F-F32140E179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1113" y="2936875"/>
                    <a:ext cx="71438" cy="1588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Freeform 597">
                    <a:extLst>
                      <a:ext uri="{FF2B5EF4-FFF2-40B4-BE49-F238E27FC236}">
                        <a16:creationId xmlns:a16="http://schemas.microsoft.com/office/drawing/2014/main" id="{E696E2D9-B1EA-45F1-8706-951D0561DB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1113" y="2936875"/>
                    <a:ext cx="71438" cy="0"/>
                  </a:xfrm>
                  <a:custGeom>
                    <a:avLst/>
                    <a:gdLst>
                      <a:gd name="T0" fmla="*/ 0 w 45"/>
                      <a:gd name="T1" fmla="*/ 45 w 45"/>
                      <a:gd name="T2" fmla="*/ 45 w 45"/>
                      <a:gd name="T3" fmla="*/ 0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5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" name="Freeform 598">
                    <a:extLst>
                      <a:ext uri="{FF2B5EF4-FFF2-40B4-BE49-F238E27FC236}">
                        <a16:creationId xmlns:a16="http://schemas.microsoft.com/office/drawing/2014/main" id="{D40BC734-879E-41BB-A91C-96987E899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6351" y="2879725"/>
                    <a:ext cx="79375" cy="68263"/>
                  </a:xfrm>
                  <a:custGeom>
                    <a:avLst/>
                    <a:gdLst>
                      <a:gd name="T0" fmla="*/ 5 w 21"/>
                      <a:gd name="T1" fmla="*/ 17 h 18"/>
                      <a:gd name="T2" fmla="*/ 1 w 21"/>
                      <a:gd name="T3" fmla="*/ 15 h 18"/>
                      <a:gd name="T4" fmla="*/ 0 w 21"/>
                      <a:gd name="T5" fmla="*/ 11 h 18"/>
                      <a:gd name="T6" fmla="*/ 3 w 21"/>
                      <a:gd name="T7" fmla="*/ 6 h 18"/>
                      <a:gd name="T8" fmla="*/ 15 w 21"/>
                      <a:gd name="T9" fmla="*/ 1 h 18"/>
                      <a:gd name="T10" fmla="*/ 19 w 21"/>
                      <a:gd name="T11" fmla="*/ 2 h 18"/>
                      <a:gd name="T12" fmla="*/ 20 w 21"/>
                      <a:gd name="T13" fmla="*/ 6 h 18"/>
                      <a:gd name="T14" fmla="*/ 17 w 21"/>
                      <a:gd name="T15" fmla="*/ 11 h 18"/>
                      <a:gd name="T16" fmla="*/ 5 w 21"/>
                      <a:gd name="T17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5" y="17"/>
                        </a:moveTo>
                        <a:cubicBezTo>
                          <a:pt x="3" y="18"/>
                          <a:pt x="1" y="17"/>
                          <a:pt x="1" y="1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9"/>
                          <a:pt x="1" y="7"/>
                          <a:pt x="3" y="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7" y="0"/>
                          <a:pt x="19" y="1"/>
                          <a:pt x="19" y="2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1" y="8"/>
                          <a:pt x="19" y="10"/>
                          <a:pt x="17" y="11"/>
                        </a:cubicBezTo>
                        <a:lnTo>
                          <a:pt x="5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Freeform 599">
                    <a:extLst>
                      <a:ext uri="{FF2B5EF4-FFF2-40B4-BE49-F238E27FC236}">
                        <a16:creationId xmlns:a16="http://schemas.microsoft.com/office/drawing/2014/main" id="{D6D8C925-FA2A-4C46-B3A7-52B429CCF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29376" y="2844800"/>
                    <a:ext cx="74613" cy="68263"/>
                  </a:xfrm>
                  <a:custGeom>
                    <a:avLst/>
                    <a:gdLst>
                      <a:gd name="T0" fmla="*/ 19 w 20"/>
                      <a:gd name="T1" fmla="*/ 9 h 18"/>
                      <a:gd name="T2" fmla="*/ 19 w 20"/>
                      <a:gd name="T3" fmla="*/ 7 h 18"/>
                      <a:gd name="T4" fmla="*/ 16 w 20"/>
                      <a:gd name="T5" fmla="*/ 5 h 18"/>
                      <a:gd name="T6" fmla="*/ 18 w 20"/>
                      <a:gd name="T7" fmla="*/ 0 h 18"/>
                      <a:gd name="T8" fmla="*/ 17 w 20"/>
                      <a:gd name="T9" fmla="*/ 0 h 18"/>
                      <a:gd name="T10" fmla="*/ 3 w 20"/>
                      <a:gd name="T11" fmla="*/ 6 h 18"/>
                      <a:gd name="T12" fmla="*/ 0 w 20"/>
                      <a:gd name="T13" fmla="*/ 11 h 18"/>
                      <a:gd name="T14" fmla="*/ 1 w 20"/>
                      <a:gd name="T15" fmla="*/ 15 h 18"/>
                      <a:gd name="T16" fmla="*/ 5 w 20"/>
                      <a:gd name="T17" fmla="*/ 17 h 18"/>
                      <a:gd name="T18" fmla="*/ 19 w 20"/>
                      <a:gd name="T19" fmla="*/ 11 h 18"/>
                      <a:gd name="T20" fmla="*/ 20 w 20"/>
                      <a:gd name="T21" fmla="*/ 10 h 18"/>
                      <a:gd name="T22" fmla="*/ 19 w 20"/>
                      <a:gd name="T2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9" y="9"/>
                        </a:moveTo>
                        <a:cubicBezTo>
                          <a:pt x="19" y="8"/>
                          <a:pt x="19" y="8"/>
                          <a:pt x="19" y="7"/>
                        </a:cubicBezTo>
                        <a:cubicBezTo>
                          <a:pt x="18" y="7"/>
                          <a:pt x="16" y="6"/>
                          <a:pt x="16" y="5"/>
                        </a:cubicBezTo>
                        <a:cubicBezTo>
                          <a:pt x="16" y="3"/>
                          <a:pt x="16" y="1"/>
                          <a:pt x="18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7"/>
                          <a:pt x="0" y="10"/>
                          <a:pt x="0" y="11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2" y="17"/>
                          <a:pt x="4" y="18"/>
                          <a:pt x="5" y="17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0" y="10"/>
                          <a:pt x="19" y="10"/>
                          <a:pt x="19" y="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" name="Freeform 600">
                    <a:extLst>
                      <a:ext uri="{FF2B5EF4-FFF2-40B4-BE49-F238E27FC236}">
                        <a16:creationId xmlns:a16="http://schemas.microsoft.com/office/drawing/2014/main" id="{0F0C3B55-D296-4895-8F77-987AC9036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4288" y="2928938"/>
                    <a:ext cx="79375" cy="68263"/>
                  </a:xfrm>
                  <a:custGeom>
                    <a:avLst/>
                    <a:gdLst>
                      <a:gd name="T0" fmla="*/ 4 w 21"/>
                      <a:gd name="T1" fmla="*/ 7 h 18"/>
                      <a:gd name="T2" fmla="*/ 1 w 21"/>
                      <a:gd name="T3" fmla="*/ 12 h 18"/>
                      <a:gd name="T4" fmla="*/ 2 w 21"/>
                      <a:gd name="T5" fmla="*/ 15 h 18"/>
                      <a:gd name="T6" fmla="*/ 6 w 21"/>
                      <a:gd name="T7" fmla="*/ 17 h 18"/>
                      <a:gd name="T8" fmla="*/ 18 w 21"/>
                      <a:gd name="T9" fmla="*/ 12 h 18"/>
                      <a:gd name="T10" fmla="*/ 21 w 21"/>
                      <a:gd name="T11" fmla="*/ 7 h 18"/>
                      <a:gd name="T12" fmla="*/ 20 w 21"/>
                      <a:gd name="T13" fmla="*/ 3 h 18"/>
                      <a:gd name="T14" fmla="*/ 16 w 21"/>
                      <a:gd name="T15" fmla="*/ 1 h 18"/>
                      <a:gd name="T16" fmla="*/ 4 w 21"/>
                      <a:gd name="T17" fmla="*/ 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4" y="7"/>
                        </a:moveTo>
                        <a:cubicBezTo>
                          <a:pt x="2" y="7"/>
                          <a:pt x="0" y="10"/>
                          <a:pt x="1" y="12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7"/>
                          <a:pt x="4" y="18"/>
                          <a:pt x="6" y="17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20" y="11"/>
                          <a:pt x="21" y="9"/>
                          <a:pt x="21" y="7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0" y="1"/>
                          <a:pt x="18" y="0"/>
                          <a:pt x="16" y="1"/>
                        </a:cubicBez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" name="Freeform 601">
                    <a:extLst>
                      <a:ext uri="{FF2B5EF4-FFF2-40B4-BE49-F238E27FC236}">
                        <a16:creationId xmlns:a16="http://schemas.microsoft.com/office/drawing/2014/main" id="{F8A9D255-903D-45C0-8362-220F3CBDB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40488" y="2894013"/>
                    <a:ext cx="74613" cy="68263"/>
                  </a:xfrm>
                  <a:custGeom>
                    <a:avLst/>
                    <a:gdLst>
                      <a:gd name="T0" fmla="*/ 17 w 20"/>
                      <a:gd name="T1" fmla="*/ 2 h 18"/>
                      <a:gd name="T2" fmla="*/ 18 w 20"/>
                      <a:gd name="T3" fmla="*/ 4 h 18"/>
                      <a:gd name="T4" fmla="*/ 16 w 20"/>
                      <a:gd name="T5" fmla="*/ 8 h 18"/>
                      <a:gd name="T6" fmla="*/ 20 w 20"/>
                      <a:gd name="T7" fmla="*/ 11 h 18"/>
                      <a:gd name="T8" fmla="*/ 19 w 20"/>
                      <a:gd name="T9" fmla="*/ 11 h 18"/>
                      <a:gd name="T10" fmla="*/ 5 w 20"/>
                      <a:gd name="T11" fmla="*/ 17 h 18"/>
                      <a:gd name="T12" fmla="*/ 1 w 20"/>
                      <a:gd name="T13" fmla="*/ 16 h 18"/>
                      <a:gd name="T14" fmla="*/ 0 w 20"/>
                      <a:gd name="T15" fmla="*/ 12 h 18"/>
                      <a:gd name="T16" fmla="*/ 3 w 20"/>
                      <a:gd name="T17" fmla="*/ 7 h 18"/>
                      <a:gd name="T18" fmla="*/ 17 w 20"/>
                      <a:gd name="T19" fmla="*/ 0 h 18"/>
                      <a:gd name="T20" fmla="*/ 18 w 20"/>
                      <a:gd name="T21" fmla="*/ 0 h 18"/>
                      <a:gd name="T22" fmla="*/ 17 w 20"/>
                      <a:gd name="T23" fmla="*/ 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7" y="2"/>
                        </a:moveTo>
                        <a:cubicBezTo>
                          <a:pt x="18" y="3"/>
                          <a:pt x="18" y="3"/>
                          <a:pt x="18" y="4"/>
                        </a:cubicBezTo>
                        <a:cubicBezTo>
                          <a:pt x="17" y="5"/>
                          <a:pt x="16" y="7"/>
                          <a:pt x="16" y="8"/>
                        </a:cubicBezTo>
                        <a:cubicBezTo>
                          <a:pt x="17" y="10"/>
                          <a:pt x="18" y="11"/>
                          <a:pt x="20" y="11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3" y="18"/>
                          <a:pt x="1" y="18"/>
                          <a:pt x="1" y="16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0"/>
                          <a:pt x="1" y="8"/>
                          <a:pt x="3" y="7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7" y="2"/>
                          <a:pt x="17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" name="Freeform 602">
                    <a:extLst>
                      <a:ext uri="{FF2B5EF4-FFF2-40B4-BE49-F238E27FC236}">
                        <a16:creationId xmlns:a16="http://schemas.microsoft.com/office/drawing/2014/main" id="{F59AE9F6-BFF2-4A1F-B81F-1F846AA046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313" y="2967038"/>
                    <a:ext cx="76200" cy="44450"/>
                  </a:xfrm>
                  <a:custGeom>
                    <a:avLst/>
                    <a:gdLst>
                      <a:gd name="T0" fmla="*/ 2 w 20"/>
                      <a:gd name="T1" fmla="*/ 12 h 12"/>
                      <a:gd name="T2" fmla="*/ 0 w 20"/>
                      <a:gd name="T3" fmla="*/ 8 h 12"/>
                      <a:gd name="T4" fmla="*/ 0 w 20"/>
                      <a:gd name="T5" fmla="*/ 4 h 12"/>
                      <a:gd name="T6" fmla="*/ 2 w 20"/>
                      <a:gd name="T7" fmla="*/ 0 h 12"/>
                      <a:gd name="T8" fmla="*/ 18 w 20"/>
                      <a:gd name="T9" fmla="*/ 1 h 12"/>
                      <a:gd name="T10" fmla="*/ 20 w 20"/>
                      <a:gd name="T11" fmla="*/ 4 h 12"/>
                      <a:gd name="T12" fmla="*/ 20 w 20"/>
                      <a:gd name="T13" fmla="*/ 8 h 12"/>
                      <a:gd name="T14" fmla="*/ 18 w 20"/>
                      <a:gd name="T15" fmla="*/ 12 h 12"/>
                      <a:gd name="T16" fmla="*/ 2 w 20"/>
                      <a:gd name="T1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2">
                        <a:moveTo>
                          <a:pt x="2" y="12"/>
                        </a:moveTo>
                        <a:cubicBezTo>
                          <a:pt x="0" y="12"/>
                          <a:pt x="0" y="10"/>
                          <a:pt x="0" y="8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0" y="0"/>
                          <a:pt x="2" y="0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20" y="1"/>
                          <a:pt x="20" y="2"/>
                          <a:pt x="20" y="4"/>
                        </a:cubicBezTo>
                        <a:cubicBezTo>
                          <a:pt x="20" y="5"/>
                          <a:pt x="20" y="7"/>
                          <a:pt x="20" y="8"/>
                        </a:cubicBezTo>
                        <a:cubicBezTo>
                          <a:pt x="20" y="10"/>
                          <a:pt x="20" y="12"/>
                          <a:pt x="18" y="12"/>
                        </a:cubicBezTo>
                        <a:lnTo>
                          <a:pt x="2" y="12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" name="Freeform 603">
                    <a:extLst>
                      <a:ext uri="{FF2B5EF4-FFF2-40B4-BE49-F238E27FC236}">
                        <a16:creationId xmlns:a16="http://schemas.microsoft.com/office/drawing/2014/main" id="{9E912CDD-BB89-4C78-B16F-79F7D1FE00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3963" y="3030538"/>
                    <a:ext cx="95250" cy="41275"/>
                  </a:xfrm>
                  <a:custGeom>
                    <a:avLst/>
                    <a:gdLst>
                      <a:gd name="T0" fmla="*/ 0 w 25"/>
                      <a:gd name="T1" fmla="*/ 8 h 11"/>
                      <a:gd name="T2" fmla="*/ 15 w 25"/>
                      <a:gd name="T3" fmla="*/ 8 h 11"/>
                      <a:gd name="T4" fmla="*/ 15 w 25"/>
                      <a:gd name="T5" fmla="*/ 4 h 11"/>
                      <a:gd name="T6" fmla="*/ 14 w 25"/>
                      <a:gd name="T7" fmla="*/ 7 h 11"/>
                      <a:gd name="T8" fmla="*/ 21 w 25"/>
                      <a:gd name="T9" fmla="*/ 11 h 11"/>
                      <a:gd name="T10" fmla="*/ 25 w 25"/>
                      <a:gd name="T11" fmla="*/ 4 h 11"/>
                      <a:gd name="T12" fmla="*/ 17 w 25"/>
                      <a:gd name="T13" fmla="*/ 0 h 11"/>
                      <a:gd name="T14" fmla="*/ 16 w 25"/>
                      <a:gd name="T15" fmla="*/ 0 h 11"/>
                      <a:gd name="T16" fmla="*/ 0 w 25"/>
                      <a:gd name="T17" fmla="*/ 0 h 11"/>
                      <a:gd name="T18" fmla="*/ 0 w 25"/>
                      <a:gd name="T19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1">
                        <a:moveTo>
                          <a:pt x="0" y="8"/>
                        </a:moveTo>
                        <a:cubicBezTo>
                          <a:pt x="4" y="8"/>
                          <a:pt x="15" y="8"/>
                          <a:pt x="15" y="8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4" y="7"/>
                          <a:pt x="14" y="7"/>
                          <a:pt x="14" y="7"/>
                        </a:cubicBezTo>
                        <a:cubicBezTo>
                          <a:pt x="21" y="11"/>
                          <a:pt x="21" y="11"/>
                          <a:pt x="21" y="11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4" y="0"/>
                          <a:pt x="0" y="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Freeform 604">
                    <a:extLst>
                      <a:ext uri="{FF2B5EF4-FFF2-40B4-BE49-F238E27FC236}">
                        <a16:creationId xmlns:a16="http://schemas.microsoft.com/office/drawing/2014/main" id="{B2F4F703-15D4-4420-943B-C1E721B81D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1113" y="3098800"/>
                    <a:ext cx="71438" cy="0"/>
                  </a:xfrm>
                  <a:custGeom>
                    <a:avLst/>
                    <a:gdLst>
                      <a:gd name="T0" fmla="*/ 0 w 45"/>
                      <a:gd name="T1" fmla="*/ 45 w 45"/>
                      <a:gd name="T2" fmla="*/ 0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5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Line 605">
                    <a:extLst>
                      <a:ext uri="{FF2B5EF4-FFF2-40B4-BE49-F238E27FC236}">
                        <a16:creationId xmlns:a16="http://schemas.microsoft.com/office/drawing/2014/main" id="{03BFF21D-6E98-4AA1-BE86-5419435A10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61113" y="3098800"/>
                    <a:ext cx="71438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Rectangle 606">
                    <a:extLst>
                      <a:ext uri="{FF2B5EF4-FFF2-40B4-BE49-F238E27FC236}">
                        <a16:creationId xmlns:a16="http://schemas.microsoft.com/office/drawing/2014/main" id="{518FC670-1D97-4DE0-88D8-B7066D0C98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1113" y="3095625"/>
                    <a:ext cx="71438" cy="3175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Freeform 607">
                    <a:extLst>
                      <a:ext uri="{FF2B5EF4-FFF2-40B4-BE49-F238E27FC236}">
                        <a16:creationId xmlns:a16="http://schemas.microsoft.com/office/drawing/2014/main" id="{2D9E64E9-4411-4224-8B7A-0815C5CC8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1113" y="3095625"/>
                    <a:ext cx="71438" cy="3175"/>
                  </a:xfrm>
                  <a:custGeom>
                    <a:avLst/>
                    <a:gdLst>
                      <a:gd name="T0" fmla="*/ 0 w 45"/>
                      <a:gd name="T1" fmla="*/ 2 h 2"/>
                      <a:gd name="T2" fmla="*/ 45 w 45"/>
                      <a:gd name="T3" fmla="*/ 2 h 2"/>
                      <a:gd name="T4" fmla="*/ 45 w 45"/>
                      <a:gd name="T5" fmla="*/ 0 h 2"/>
                      <a:gd name="T6" fmla="*/ 0 w 45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2">
                        <a:moveTo>
                          <a:pt x="0" y="2"/>
                        </a:moveTo>
                        <a:lnTo>
                          <a:pt x="45" y="2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Freeform 608">
                    <a:extLst>
                      <a:ext uri="{FF2B5EF4-FFF2-40B4-BE49-F238E27FC236}">
                        <a16:creationId xmlns:a16="http://schemas.microsoft.com/office/drawing/2014/main" id="{D1C8EF7D-F1FF-4BB5-BA37-51CAE491B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29376" y="3121025"/>
                    <a:ext cx="74613" cy="68263"/>
                  </a:xfrm>
                  <a:custGeom>
                    <a:avLst/>
                    <a:gdLst>
                      <a:gd name="T0" fmla="*/ 19 w 20"/>
                      <a:gd name="T1" fmla="*/ 9 h 18"/>
                      <a:gd name="T2" fmla="*/ 19 w 20"/>
                      <a:gd name="T3" fmla="*/ 11 h 18"/>
                      <a:gd name="T4" fmla="*/ 16 w 20"/>
                      <a:gd name="T5" fmla="*/ 13 h 18"/>
                      <a:gd name="T6" fmla="*/ 17 w 20"/>
                      <a:gd name="T7" fmla="*/ 18 h 18"/>
                      <a:gd name="T8" fmla="*/ 17 w 20"/>
                      <a:gd name="T9" fmla="*/ 18 h 18"/>
                      <a:gd name="T10" fmla="*/ 3 w 20"/>
                      <a:gd name="T11" fmla="*/ 12 h 18"/>
                      <a:gd name="T12" fmla="*/ 0 w 20"/>
                      <a:gd name="T13" fmla="*/ 6 h 18"/>
                      <a:gd name="T14" fmla="*/ 1 w 20"/>
                      <a:gd name="T15" fmla="*/ 3 h 18"/>
                      <a:gd name="T16" fmla="*/ 5 w 20"/>
                      <a:gd name="T17" fmla="*/ 1 h 18"/>
                      <a:gd name="T18" fmla="*/ 19 w 20"/>
                      <a:gd name="T19" fmla="*/ 7 h 18"/>
                      <a:gd name="T20" fmla="*/ 20 w 20"/>
                      <a:gd name="T21" fmla="*/ 8 h 18"/>
                      <a:gd name="T22" fmla="*/ 19 w 20"/>
                      <a:gd name="T2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9" y="9"/>
                        </a:moveTo>
                        <a:cubicBezTo>
                          <a:pt x="19" y="10"/>
                          <a:pt x="19" y="10"/>
                          <a:pt x="19" y="11"/>
                        </a:cubicBezTo>
                        <a:cubicBezTo>
                          <a:pt x="17" y="11"/>
                          <a:pt x="16" y="11"/>
                          <a:pt x="16" y="13"/>
                        </a:cubicBezTo>
                        <a:cubicBezTo>
                          <a:pt x="15" y="15"/>
                          <a:pt x="16" y="17"/>
                          <a:pt x="17" y="18"/>
                        </a:cubicBezTo>
                        <a:cubicBezTo>
                          <a:pt x="17" y="18"/>
                          <a:pt x="17" y="18"/>
                          <a:pt x="17" y="18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1" y="11"/>
                          <a:pt x="0" y="8"/>
                          <a:pt x="0" y="6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1"/>
                          <a:pt x="3" y="0"/>
                          <a:pt x="5" y="1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19" y="8"/>
                          <a:pt x="19" y="8"/>
                          <a:pt x="19" y="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Freeform 609">
                    <a:extLst>
                      <a:ext uri="{FF2B5EF4-FFF2-40B4-BE49-F238E27FC236}">
                        <a16:creationId xmlns:a16="http://schemas.microsoft.com/office/drawing/2014/main" id="{5C5F24E3-A306-4861-B945-F9ECC837C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4288" y="3038475"/>
                    <a:ext cx="79375" cy="68263"/>
                  </a:xfrm>
                  <a:custGeom>
                    <a:avLst/>
                    <a:gdLst>
                      <a:gd name="T0" fmla="*/ 4 w 21"/>
                      <a:gd name="T1" fmla="*/ 11 h 18"/>
                      <a:gd name="T2" fmla="*/ 1 w 21"/>
                      <a:gd name="T3" fmla="*/ 6 h 18"/>
                      <a:gd name="T4" fmla="*/ 2 w 21"/>
                      <a:gd name="T5" fmla="*/ 2 h 18"/>
                      <a:gd name="T6" fmla="*/ 6 w 21"/>
                      <a:gd name="T7" fmla="*/ 1 h 18"/>
                      <a:gd name="T8" fmla="*/ 18 w 21"/>
                      <a:gd name="T9" fmla="*/ 6 h 18"/>
                      <a:gd name="T10" fmla="*/ 21 w 21"/>
                      <a:gd name="T11" fmla="*/ 11 h 18"/>
                      <a:gd name="T12" fmla="*/ 20 w 21"/>
                      <a:gd name="T13" fmla="*/ 15 h 18"/>
                      <a:gd name="T14" fmla="*/ 16 w 21"/>
                      <a:gd name="T15" fmla="*/ 17 h 18"/>
                      <a:gd name="T16" fmla="*/ 4 w 21"/>
                      <a:gd name="T1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4" y="11"/>
                        </a:moveTo>
                        <a:cubicBezTo>
                          <a:pt x="2" y="10"/>
                          <a:pt x="0" y="8"/>
                          <a:pt x="1" y="6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0"/>
                          <a:pt x="4" y="0"/>
                          <a:pt x="6" y="1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20" y="7"/>
                          <a:pt x="21" y="9"/>
                          <a:pt x="21" y="11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7"/>
                          <a:pt x="18" y="18"/>
                          <a:pt x="16" y="17"/>
                        </a:cubicBez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Freeform 610">
                    <a:extLst>
                      <a:ext uri="{FF2B5EF4-FFF2-40B4-BE49-F238E27FC236}">
                        <a16:creationId xmlns:a16="http://schemas.microsoft.com/office/drawing/2014/main" id="{D1D97921-8467-4437-B2E8-40F0E4954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40488" y="3071813"/>
                    <a:ext cx="74613" cy="68263"/>
                  </a:xfrm>
                  <a:custGeom>
                    <a:avLst/>
                    <a:gdLst>
                      <a:gd name="T0" fmla="*/ 17 w 20"/>
                      <a:gd name="T1" fmla="*/ 16 h 18"/>
                      <a:gd name="T2" fmla="*/ 18 w 20"/>
                      <a:gd name="T3" fmla="*/ 14 h 18"/>
                      <a:gd name="T4" fmla="*/ 16 w 20"/>
                      <a:gd name="T5" fmla="*/ 10 h 18"/>
                      <a:gd name="T6" fmla="*/ 20 w 20"/>
                      <a:gd name="T7" fmla="*/ 7 h 18"/>
                      <a:gd name="T8" fmla="*/ 19 w 20"/>
                      <a:gd name="T9" fmla="*/ 7 h 18"/>
                      <a:gd name="T10" fmla="*/ 5 w 20"/>
                      <a:gd name="T11" fmla="*/ 0 h 18"/>
                      <a:gd name="T12" fmla="*/ 1 w 20"/>
                      <a:gd name="T13" fmla="*/ 2 h 18"/>
                      <a:gd name="T14" fmla="*/ 0 w 20"/>
                      <a:gd name="T15" fmla="*/ 6 h 18"/>
                      <a:gd name="T16" fmla="*/ 3 w 20"/>
                      <a:gd name="T17" fmla="*/ 11 h 18"/>
                      <a:gd name="T18" fmla="*/ 17 w 20"/>
                      <a:gd name="T19" fmla="*/ 17 h 18"/>
                      <a:gd name="T20" fmla="*/ 18 w 20"/>
                      <a:gd name="T21" fmla="*/ 18 h 18"/>
                      <a:gd name="T22" fmla="*/ 17 w 20"/>
                      <a:gd name="T23" fmla="*/ 1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7" y="16"/>
                        </a:moveTo>
                        <a:cubicBezTo>
                          <a:pt x="17" y="15"/>
                          <a:pt x="18" y="15"/>
                          <a:pt x="18" y="14"/>
                        </a:cubicBezTo>
                        <a:cubicBezTo>
                          <a:pt x="17" y="13"/>
                          <a:pt x="16" y="11"/>
                          <a:pt x="16" y="10"/>
                        </a:cubicBezTo>
                        <a:cubicBezTo>
                          <a:pt x="17" y="8"/>
                          <a:pt x="18" y="7"/>
                          <a:pt x="20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1" y="0"/>
                          <a:pt x="1" y="2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8"/>
                          <a:pt x="1" y="10"/>
                          <a:pt x="3" y="11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7" y="17"/>
                          <a:pt x="17" y="16"/>
                          <a:pt x="17" y="16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Freeform 611">
                    <a:extLst>
                      <a:ext uri="{FF2B5EF4-FFF2-40B4-BE49-F238E27FC236}">
                        <a16:creationId xmlns:a16="http://schemas.microsoft.com/office/drawing/2014/main" id="{06A25258-DFA4-40A6-9D6A-CD2D570D44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59513" y="3022600"/>
                    <a:ext cx="79375" cy="42863"/>
                  </a:xfrm>
                  <a:custGeom>
                    <a:avLst/>
                    <a:gdLst>
                      <a:gd name="T0" fmla="*/ 3 w 21"/>
                      <a:gd name="T1" fmla="*/ 0 h 11"/>
                      <a:gd name="T2" fmla="*/ 0 w 21"/>
                      <a:gd name="T3" fmla="*/ 4 h 11"/>
                      <a:gd name="T4" fmla="*/ 0 w 21"/>
                      <a:gd name="T5" fmla="*/ 8 h 11"/>
                      <a:gd name="T6" fmla="*/ 3 w 21"/>
                      <a:gd name="T7" fmla="*/ 11 h 11"/>
                      <a:gd name="T8" fmla="*/ 18 w 21"/>
                      <a:gd name="T9" fmla="*/ 11 h 11"/>
                      <a:gd name="T10" fmla="*/ 21 w 21"/>
                      <a:gd name="T11" fmla="*/ 8 h 11"/>
                      <a:gd name="T12" fmla="*/ 21 w 21"/>
                      <a:gd name="T13" fmla="*/ 4 h 11"/>
                      <a:gd name="T14" fmla="*/ 18 w 21"/>
                      <a:gd name="T15" fmla="*/ 0 h 11"/>
                      <a:gd name="T16" fmla="*/ 3 w 21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1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5"/>
                          <a:pt x="0" y="7"/>
                          <a:pt x="0" y="8"/>
                        </a:cubicBezTo>
                        <a:cubicBezTo>
                          <a:pt x="0" y="10"/>
                          <a:pt x="1" y="11"/>
                          <a:pt x="3" y="11"/>
                        </a:cubicBezTo>
                        <a:cubicBezTo>
                          <a:pt x="7" y="11"/>
                          <a:pt x="15" y="11"/>
                          <a:pt x="18" y="11"/>
                        </a:cubicBezTo>
                        <a:cubicBezTo>
                          <a:pt x="21" y="11"/>
                          <a:pt x="21" y="10"/>
                          <a:pt x="21" y="8"/>
                        </a:cubicBezTo>
                        <a:cubicBezTo>
                          <a:pt x="21" y="7"/>
                          <a:pt x="21" y="5"/>
                          <a:pt x="21" y="4"/>
                        </a:cubicBezTo>
                        <a:cubicBezTo>
                          <a:pt x="21" y="2"/>
                          <a:pt x="21" y="0"/>
                          <a:pt x="18" y="0"/>
                        </a:cubicBezTo>
                        <a:cubicBezTo>
                          <a:pt x="15" y="0"/>
                          <a:pt x="7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Freeform 612">
                    <a:extLst>
                      <a:ext uri="{FF2B5EF4-FFF2-40B4-BE49-F238E27FC236}">
                        <a16:creationId xmlns:a16="http://schemas.microsoft.com/office/drawing/2014/main" id="{7C09FB4C-F40E-47DE-8291-9580C1B85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313" y="3022600"/>
                    <a:ext cx="76200" cy="42863"/>
                  </a:xfrm>
                  <a:custGeom>
                    <a:avLst/>
                    <a:gdLst>
                      <a:gd name="T0" fmla="*/ 2 w 20"/>
                      <a:gd name="T1" fmla="*/ 0 h 11"/>
                      <a:gd name="T2" fmla="*/ 0 w 20"/>
                      <a:gd name="T3" fmla="*/ 4 h 11"/>
                      <a:gd name="T4" fmla="*/ 0 w 20"/>
                      <a:gd name="T5" fmla="*/ 8 h 11"/>
                      <a:gd name="T6" fmla="*/ 2 w 20"/>
                      <a:gd name="T7" fmla="*/ 11 h 11"/>
                      <a:gd name="T8" fmla="*/ 18 w 20"/>
                      <a:gd name="T9" fmla="*/ 11 h 11"/>
                      <a:gd name="T10" fmla="*/ 20 w 20"/>
                      <a:gd name="T11" fmla="*/ 8 h 11"/>
                      <a:gd name="T12" fmla="*/ 20 w 20"/>
                      <a:gd name="T13" fmla="*/ 4 h 11"/>
                      <a:gd name="T14" fmla="*/ 18 w 20"/>
                      <a:gd name="T15" fmla="*/ 0 h 11"/>
                      <a:gd name="T16" fmla="*/ 2 w 20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1">
                        <a:moveTo>
                          <a:pt x="2" y="0"/>
                        </a:moveTo>
                        <a:cubicBezTo>
                          <a:pt x="0" y="0"/>
                          <a:pt x="0" y="2"/>
                          <a:pt x="0" y="4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10"/>
                          <a:pt x="0" y="11"/>
                          <a:pt x="2" y="11"/>
                        </a:cubicBezTo>
                        <a:cubicBezTo>
                          <a:pt x="18" y="11"/>
                          <a:pt x="18" y="11"/>
                          <a:pt x="18" y="11"/>
                        </a:cubicBezTo>
                        <a:cubicBezTo>
                          <a:pt x="20" y="11"/>
                          <a:pt x="20" y="10"/>
                          <a:pt x="20" y="8"/>
                        </a:cubicBezTo>
                        <a:cubicBezTo>
                          <a:pt x="20" y="7"/>
                          <a:pt x="20" y="5"/>
                          <a:pt x="20" y="4"/>
                        </a:cubicBezTo>
                        <a:cubicBezTo>
                          <a:pt x="20" y="2"/>
                          <a:pt x="20" y="0"/>
                          <a:pt x="18" y="0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Freeform 613">
                    <a:extLst>
                      <a:ext uri="{FF2B5EF4-FFF2-40B4-BE49-F238E27FC236}">
                        <a16:creationId xmlns:a16="http://schemas.microsoft.com/office/drawing/2014/main" id="{2A97473B-2425-4820-AF61-B5CDCF958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0001" y="2989263"/>
                    <a:ext cx="0" cy="57150"/>
                  </a:xfrm>
                  <a:custGeom>
                    <a:avLst/>
                    <a:gdLst>
                      <a:gd name="T0" fmla="*/ 0 h 36"/>
                      <a:gd name="T1" fmla="*/ 36 h 36"/>
                      <a:gd name="T2" fmla="*/ 0 h 3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6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Line 614">
                    <a:extLst>
                      <a:ext uri="{FF2B5EF4-FFF2-40B4-BE49-F238E27FC236}">
                        <a16:creationId xmlns:a16="http://schemas.microsoft.com/office/drawing/2014/main" id="{FBFD2CB7-6049-47C4-9C33-BBA6CBB05B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50001" y="2989263"/>
                    <a:ext cx="0" cy="5715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Rectangle 615">
                    <a:extLst>
                      <a:ext uri="{FF2B5EF4-FFF2-40B4-BE49-F238E27FC236}">
                        <a16:creationId xmlns:a16="http://schemas.microsoft.com/office/drawing/2014/main" id="{DBA564C2-8AD8-4F2C-9C4C-410029D22F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2063" y="2989263"/>
                    <a:ext cx="14288" cy="57150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Freeform 616">
                    <a:extLst>
                      <a:ext uri="{FF2B5EF4-FFF2-40B4-BE49-F238E27FC236}">
                        <a16:creationId xmlns:a16="http://schemas.microsoft.com/office/drawing/2014/main" id="{D7F7AC43-8CF1-4D73-B68B-77EE84586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2989263"/>
                    <a:ext cx="14288" cy="57150"/>
                  </a:xfrm>
                  <a:custGeom>
                    <a:avLst/>
                    <a:gdLst>
                      <a:gd name="T0" fmla="*/ 0 w 9"/>
                      <a:gd name="T1" fmla="*/ 0 h 36"/>
                      <a:gd name="T2" fmla="*/ 0 w 9"/>
                      <a:gd name="T3" fmla="*/ 36 h 36"/>
                      <a:gd name="T4" fmla="*/ 9 w 9"/>
                      <a:gd name="T5" fmla="*/ 36 h 36"/>
                      <a:gd name="T6" fmla="*/ 9 w 9"/>
                      <a:gd name="T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36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9" y="36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Freeform 617">
                    <a:extLst>
                      <a:ext uri="{FF2B5EF4-FFF2-40B4-BE49-F238E27FC236}">
                        <a16:creationId xmlns:a16="http://schemas.microsoft.com/office/drawing/2014/main" id="{FF6DB081-60B0-4F12-B307-53E8DA29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54726" y="2954338"/>
                    <a:ext cx="317500" cy="166688"/>
                  </a:xfrm>
                  <a:custGeom>
                    <a:avLst/>
                    <a:gdLst>
                      <a:gd name="T0" fmla="*/ 81 w 84"/>
                      <a:gd name="T1" fmla="*/ 40 h 44"/>
                      <a:gd name="T2" fmla="*/ 81 w 84"/>
                      <a:gd name="T3" fmla="*/ 40 h 44"/>
                      <a:gd name="T4" fmla="*/ 82 w 84"/>
                      <a:gd name="T5" fmla="*/ 40 h 44"/>
                      <a:gd name="T6" fmla="*/ 81 w 84"/>
                      <a:gd name="T7" fmla="*/ 40 h 44"/>
                      <a:gd name="T8" fmla="*/ 81 w 84"/>
                      <a:gd name="T9" fmla="*/ 40 h 44"/>
                      <a:gd name="T10" fmla="*/ 82 w 84"/>
                      <a:gd name="T11" fmla="*/ 40 h 44"/>
                      <a:gd name="T12" fmla="*/ 82 w 84"/>
                      <a:gd name="T13" fmla="*/ 40 h 44"/>
                      <a:gd name="T14" fmla="*/ 82 w 84"/>
                      <a:gd name="T15" fmla="*/ 40 h 44"/>
                      <a:gd name="T16" fmla="*/ 82 w 84"/>
                      <a:gd name="T17" fmla="*/ 40 h 44"/>
                      <a:gd name="T18" fmla="*/ 82 w 84"/>
                      <a:gd name="T19" fmla="*/ 40 h 44"/>
                      <a:gd name="T20" fmla="*/ 82 w 84"/>
                      <a:gd name="T21" fmla="*/ 40 h 44"/>
                      <a:gd name="T22" fmla="*/ 81 w 84"/>
                      <a:gd name="T23" fmla="*/ 37 h 44"/>
                      <a:gd name="T24" fmla="*/ 82 w 84"/>
                      <a:gd name="T25" fmla="*/ 24 h 44"/>
                      <a:gd name="T26" fmla="*/ 84 w 84"/>
                      <a:gd name="T27" fmla="*/ 10 h 44"/>
                      <a:gd name="T28" fmla="*/ 83 w 84"/>
                      <a:gd name="T29" fmla="*/ 4 h 44"/>
                      <a:gd name="T30" fmla="*/ 82 w 84"/>
                      <a:gd name="T31" fmla="*/ 2 h 44"/>
                      <a:gd name="T32" fmla="*/ 80 w 84"/>
                      <a:gd name="T33" fmla="*/ 0 h 44"/>
                      <a:gd name="T34" fmla="*/ 79 w 84"/>
                      <a:gd name="T35" fmla="*/ 0 h 44"/>
                      <a:gd name="T36" fmla="*/ 75 w 84"/>
                      <a:gd name="T37" fmla="*/ 2 h 44"/>
                      <a:gd name="T38" fmla="*/ 70 w 84"/>
                      <a:gd name="T39" fmla="*/ 9 h 44"/>
                      <a:gd name="T40" fmla="*/ 63 w 84"/>
                      <a:gd name="T41" fmla="*/ 22 h 44"/>
                      <a:gd name="T42" fmla="*/ 59 w 84"/>
                      <a:gd name="T43" fmla="*/ 27 h 44"/>
                      <a:gd name="T44" fmla="*/ 58 w 84"/>
                      <a:gd name="T45" fmla="*/ 28 h 44"/>
                      <a:gd name="T46" fmla="*/ 58 w 84"/>
                      <a:gd name="T47" fmla="*/ 28 h 44"/>
                      <a:gd name="T48" fmla="*/ 58 w 84"/>
                      <a:gd name="T49" fmla="*/ 28 h 44"/>
                      <a:gd name="T50" fmla="*/ 24 w 84"/>
                      <a:gd name="T51" fmla="*/ 12 h 44"/>
                      <a:gd name="T52" fmla="*/ 9 w 84"/>
                      <a:gd name="T53" fmla="*/ 5 h 44"/>
                      <a:gd name="T54" fmla="*/ 2 w 84"/>
                      <a:gd name="T55" fmla="*/ 2 h 44"/>
                      <a:gd name="T56" fmla="*/ 0 w 84"/>
                      <a:gd name="T57" fmla="*/ 5 h 44"/>
                      <a:gd name="T58" fmla="*/ 56 w 84"/>
                      <a:gd name="T59" fmla="*/ 32 h 44"/>
                      <a:gd name="T60" fmla="*/ 58 w 84"/>
                      <a:gd name="T61" fmla="*/ 32 h 44"/>
                      <a:gd name="T62" fmla="*/ 61 w 84"/>
                      <a:gd name="T63" fmla="*/ 31 h 44"/>
                      <a:gd name="T64" fmla="*/ 66 w 84"/>
                      <a:gd name="T65" fmla="*/ 24 h 44"/>
                      <a:gd name="T66" fmla="*/ 74 w 84"/>
                      <a:gd name="T67" fmla="*/ 10 h 44"/>
                      <a:gd name="T68" fmla="*/ 77 w 84"/>
                      <a:gd name="T69" fmla="*/ 5 h 44"/>
                      <a:gd name="T70" fmla="*/ 78 w 84"/>
                      <a:gd name="T71" fmla="*/ 4 h 44"/>
                      <a:gd name="T72" fmla="*/ 79 w 84"/>
                      <a:gd name="T73" fmla="*/ 4 h 44"/>
                      <a:gd name="T74" fmla="*/ 79 w 84"/>
                      <a:gd name="T75" fmla="*/ 4 h 44"/>
                      <a:gd name="T76" fmla="*/ 79 w 84"/>
                      <a:gd name="T77" fmla="*/ 4 h 44"/>
                      <a:gd name="T78" fmla="*/ 80 w 84"/>
                      <a:gd name="T79" fmla="*/ 10 h 44"/>
                      <a:gd name="T80" fmla="*/ 79 w 84"/>
                      <a:gd name="T81" fmla="*/ 23 h 44"/>
                      <a:gd name="T82" fmla="*/ 77 w 84"/>
                      <a:gd name="T83" fmla="*/ 37 h 44"/>
                      <a:gd name="T84" fmla="*/ 78 w 84"/>
                      <a:gd name="T85" fmla="*/ 41 h 44"/>
                      <a:gd name="T86" fmla="*/ 78 w 84"/>
                      <a:gd name="T87" fmla="*/ 42 h 44"/>
                      <a:gd name="T88" fmla="*/ 80 w 84"/>
                      <a:gd name="T89" fmla="*/ 44 h 44"/>
                      <a:gd name="T90" fmla="*/ 81 w 84"/>
                      <a:gd name="T91" fmla="*/ 4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4" h="44">
                        <a:moveTo>
                          <a:pt x="81" y="40"/>
                        </a:move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cubicBezTo>
                          <a:pt x="82" y="40"/>
                          <a:pt x="81" y="39"/>
                          <a:pt x="81" y="37"/>
                        </a:cubicBezTo>
                        <a:cubicBezTo>
                          <a:pt x="81" y="34"/>
                          <a:pt x="82" y="29"/>
                          <a:pt x="82" y="24"/>
                        </a:cubicBezTo>
                        <a:cubicBezTo>
                          <a:pt x="83" y="19"/>
                          <a:pt x="84" y="14"/>
                          <a:pt x="84" y="10"/>
                        </a:cubicBezTo>
                        <a:cubicBezTo>
                          <a:pt x="84" y="8"/>
                          <a:pt x="84" y="6"/>
                          <a:pt x="83" y="4"/>
                        </a:cubicBezTo>
                        <a:cubicBezTo>
                          <a:pt x="83" y="3"/>
                          <a:pt x="83" y="3"/>
                          <a:pt x="82" y="2"/>
                        </a:cubicBezTo>
                        <a:cubicBezTo>
                          <a:pt x="82" y="1"/>
                          <a:pt x="81" y="1"/>
                          <a:pt x="80" y="0"/>
                        </a:cubicBezTo>
                        <a:cubicBezTo>
                          <a:pt x="80" y="0"/>
                          <a:pt x="79" y="0"/>
                          <a:pt x="79" y="0"/>
                        </a:cubicBezTo>
                        <a:cubicBezTo>
                          <a:pt x="77" y="0"/>
                          <a:pt x="76" y="1"/>
                          <a:pt x="75" y="2"/>
                        </a:cubicBezTo>
                        <a:cubicBezTo>
                          <a:pt x="73" y="3"/>
                          <a:pt x="71" y="6"/>
                          <a:pt x="70" y="9"/>
                        </a:cubicBezTo>
                        <a:cubicBezTo>
                          <a:pt x="67" y="13"/>
                          <a:pt x="65" y="18"/>
                          <a:pt x="63" y="22"/>
                        </a:cubicBezTo>
                        <a:cubicBezTo>
                          <a:pt x="61" y="24"/>
                          <a:pt x="60" y="26"/>
                          <a:pt x="59" y="27"/>
                        </a:cubicBezTo>
                        <a:cubicBezTo>
                          <a:pt x="59" y="28"/>
                          <a:pt x="58" y="28"/>
                          <a:pt x="58" y="28"/>
                        </a:cubicBezTo>
                        <a:cubicBezTo>
                          <a:pt x="58" y="28"/>
                          <a:pt x="58" y="28"/>
                          <a:pt x="58" y="28"/>
                        </a:cubicBezTo>
                        <a:cubicBezTo>
                          <a:pt x="58" y="28"/>
                          <a:pt x="58" y="28"/>
                          <a:pt x="58" y="28"/>
                        </a:cubicBezTo>
                        <a:cubicBezTo>
                          <a:pt x="50" y="25"/>
                          <a:pt x="36" y="18"/>
                          <a:pt x="24" y="12"/>
                        </a:cubicBezTo>
                        <a:cubicBezTo>
                          <a:pt x="18" y="9"/>
                          <a:pt x="13" y="7"/>
                          <a:pt x="9" y="5"/>
                        </a:cubicBezTo>
                        <a:cubicBezTo>
                          <a:pt x="5" y="3"/>
                          <a:pt x="2" y="2"/>
                          <a:pt x="2" y="2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40" y="25"/>
                          <a:pt x="56" y="32"/>
                        </a:cubicBezTo>
                        <a:cubicBezTo>
                          <a:pt x="56" y="32"/>
                          <a:pt x="57" y="32"/>
                          <a:pt x="58" y="32"/>
                        </a:cubicBezTo>
                        <a:cubicBezTo>
                          <a:pt x="59" y="32"/>
                          <a:pt x="60" y="32"/>
                          <a:pt x="61" y="31"/>
                        </a:cubicBezTo>
                        <a:cubicBezTo>
                          <a:pt x="63" y="29"/>
                          <a:pt x="65" y="26"/>
                          <a:pt x="66" y="24"/>
                        </a:cubicBezTo>
                        <a:cubicBezTo>
                          <a:pt x="69" y="19"/>
                          <a:pt x="71" y="14"/>
                          <a:pt x="74" y="10"/>
                        </a:cubicBezTo>
                        <a:cubicBezTo>
                          <a:pt x="75" y="8"/>
                          <a:pt x="76" y="6"/>
                          <a:pt x="77" y="5"/>
                        </a:cubicBezTo>
                        <a:cubicBezTo>
                          <a:pt x="77" y="5"/>
                          <a:pt x="78" y="4"/>
                          <a:pt x="78" y="4"/>
                        </a:cubicBezTo>
                        <a:cubicBezTo>
                          <a:pt x="79" y="4"/>
                          <a:pt x="79" y="4"/>
                          <a:pt x="79" y="4"/>
                        </a:cubicBezTo>
                        <a:cubicBezTo>
                          <a:pt x="79" y="4"/>
                          <a:pt x="79" y="4"/>
                          <a:pt x="79" y="4"/>
                        </a:cubicBezTo>
                        <a:cubicBezTo>
                          <a:pt x="79" y="4"/>
                          <a:pt x="79" y="4"/>
                          <a:pt x="79" y="4"/>
                        </a:cubicBezTo>
                        <a:cubicBezTo>
                          <a:pt x="79" y="5"/>
                          <a:pt x="80" y="7"/>
                          <a:pt x="80" y="10"/>
                        </a:cubicBezTo>
                        <a:cubicBezTo>
                          <a:pt x="80" y="13"/>
                          <a:pt x="79" y="19"/>
                          <a:pt x="79" y="23"/>
                        </a:cubicBezTo>
                        <a:cubicBezTo>
                          <a:pt x="78" y="28"/>
                          <a:pt x="77" y="33"/>
                          <a:pt x="77" y="37"/>
                        </a:cubicBezTo>
                        <a:cubicBezTo>
                          <a:pt x="77" y="38"/>
                          <a:pt x="77" y="40"/>
                          <a:pt x="78" y="41"/>
                        </a:cubicBezTo>
                        <a:cubicBezTo>
                          <a:pt x="78" y="41"/>
                          <a:pt x="78" y="42"/>
                          <a:pt x="78" y="42"/>
                        </a:cubicBezTo>
                        <a:cubicBezTo>
                          <a:pt x="79" y="43"/>
                          <a:pt x="80" y="43"/>
                          <a:pt x="80" y="44"/>
                        </a:cubicBezTo>
                        <a:lnTo>
                          <a:pt x="81" y="40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Rectangle 618">
                    <a:extLst>
                      <a:ext uri="{FF2B5EF4-FFF2-40B4-BE49-F238E27FC236}">
                        <a16:creationId xmlns:a16="http://schemas.microsoft.com/office/drawing/2014/main" id="{A2BC0FD2-9D50-4616-BD1D-22809BA492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6976" y="3022600"/>
                    <a:ext cx="42863" cy="42863"/>
                  </a:xfrm>
                  <a:prstGeom prst="rect">
                    <a:avLst/>
                  </a:pr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" name="Freeform 619">
                    <a:extLst>
                      <a:ext uri="{FF2B5EF4-FFF2-40B4-BE49-F238E27FC236}">
                        <a16:creationId xmlns:a16="http://schemas.microsoft.com/office/drawing/2014/main" id="{E063778B-AD74-41F5-8C3C-2D081B8CF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3176" y="3087688"/>
                    <a:ext cx="79375" cy="68263"/>
                  </a:xfrm>
                  <a:custGeom>
                    <a:avLst/>
                    <a:gdLst>
                      <a:gd name="T0" fmla="*/ 6 w 21"/>
                      <a:gd name="T1" fmla="*/ 1 h 18"/>
                      <a:gd name="T2" fmla="*/ 2 w 21"/>
                      <a:gd name="T3" fmla="*/ 3 h 18"/>
                      <a:gd name="T4" fmla="*/ 1 w 21"/>
                      <a:gd name="T5" fmla="*/ 7 h 18"/>
                      <a:gd name="T6" fmla="*/ 4 w 21"/>
                      <a:gd name="T7" fmla="*/ 12 h 18"/>
                      <a:gd name="T8" fmla="*/ 16 w 21"/>
                      <a:gd name="T9" fmla="*/ 17 h 18"/>
                      <a:gd name="T10" fmla="*/ 20 w 21"/>
                      <a:gd name="T11" fmla="*/ 15 h 18"/>
                      <a:gd name="T12" fmla="*/ 21 w 21"/>
                      <a:gd name="T13" fmla="*/ 12 h 18"/>
                      <a:gd name="T14" fmla="*/ 18 w 21"/>
                      <a:gd name="T15" fmla="*/ 7 h 18"/>
                      <a:gd name="T16" fmla="*/ 6 w 21"/>
                      <a:gd name="T17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6" y="1"/>
                        </a:moveTo>
                        <a:cubicBezTo>
                          <a:pt x="4" y="0"/>
                          <a:pt x="2" y="1"/>
                          <a:pt x="2" y="3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9"/>
                          <a:pt x="2" y="11"/>
                          <a:pt x="4" y="12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ubicBezTo>
                          <a:pt x="18" y="18"/>
                          <a:pt x="20" y="17"/>
                          <a:pt x="20" y="15"/>
                        </a:cubicBezTo>
                        <a:cubicBezTo>
                          <a:pt x="21" y="12"/>
                          <a:pt x="21" y="12"/>
                          <a:pt x="21" y="12"/>
                        </a:cubicBezTo>
                        <a:cubicBezTo>
                          <a:pt x="21" y="10"/>
                          <a:pt x="20" y="7"/>
                          <a:pt x="18" y="7"/>
                        </a:cubicBez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Freeform 620">
                    <a:extLst>
                      <a:ext uri="{FF2B5EF4-FFF2-40B4-BE49-F238E27FC236}">
                        <a16:creationId xmlns:a16="http://schemas.microsoft.com/office/drawing/2014/main" id="{2FBBD45A-0F8B-4856-A843-10EE7C565E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59513" y="2967038"/>
                    <a:ext cx="79375" cy="44450"/>
                  </a:xfrm>
                  <a:custGeom>
                    <a:avLst/>
                    <a:gdLst>
                      <a:gd name="T0" fmla="*/ 3 w 21"/>
                      <a:gd name="T1" fmla="*/ 12 h 12"/>
                      <a:gd name="T2" fmla="*/ 0 w 21"/>
                      <a:gd name="T3" fmla="*/ 8 h 12"/>
                      <a:gd name="T4" fmla="*/ 0 w 21"/>
                      <a:gd name="T5" fmla="*/ 4 h 12"/>
                      <a:gd name="T6" fmla="*/ 3 w 21"/>
                      <a:gd name="T7" fmla="*/ 0 h 12"/>
                      <a:gd name="T8" fmla="*/ 19 w 21"/>
                      <a:gd name="T9" fmla="*/ 1 h 12"/>
                      <a:gd name="T10" fmla="*/ 21 w 21"/>
                      <a:gd name="T11" fmla="*/ 4 h 12"/>
                      <a:gd name="T12" fmla="*/ 21 w 21"/>
                      <a:gd name="T13" fmla="*/ 8 h 12"/>
                      <a:gd name="T14" fmla="*/ 18 w 21"/>
                      <a:gd name="T15" fmla="*/ 12 h 12"/>
                      <a:gd name="T16" fmla="*/ 3 w 21"/>
                      <a:gd name="T1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2">
                        <a:moveTo>
                          <a:pt x="3" y="12"/>
                        </a:moveTo>
                        <a:cubicBezTo>
                          <a:pt x="1" y="12"/>
                          <a:pt x="0" y="10"/>
                          <a:pt x="0" y="8"/>
                        </a:cubicBezTo>
                        <a:cubicBezTo>
                          <a:pt x="0" y="7"/>
                          <a:pt x="0" y="5"/>
                          <a:pt x="0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7" y="1"/>
                          <a:pt x="15" y="1"/>
                          <a:pt x="19" y="1"/>
                        </a:cubicBezTo>
                        <a:cubicBezTo>
                          <a:pt x="21" y="1"/>
                          <a:pt x="21" y="2"/>
                          <a:pt x="21" y="4"/>
                        </a:cubicBezTo>
                        <a:cubicBezTo>
                          <a:pt x="21" y="5"/>
                          <a:pt x="21" y="7"/>
                          <a:pt x="21" y="8"/>
                        </a:cubicBezTo>
                        <a:cubicBezTo>
                          <a:pt x="21" y="10"/>
                          <a:pt x="21" y="12"/>
                          <a:pt x="18" y="12"/>
                        </a:cubicBezTo>
                        <a:cubicBezTo>
                          <a:pt x="15" y="12"/>
                          <a:pt x="7" y="12"/>
                          <a:pt x="3" y="1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" name="Freeform 621">
                    <a:extLst>
                      <a:ext uri="{FF2B5EF4-FFF2-40B4-BE49-F238E27FC236}">
                        <a16:creationId xmlns:a16="http://schemas.microsoft.com/office/drawing/2014/main" id="{E085CED4-43D9-4B15-82EA-D220460D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22963" y="3030538"/>
                    <a:ext cx="93663" cy="41275"/>
                  </a:xfrm>
                  <a:custGeom>
                    <a:avLst/>
                    <a:gdLst>
                      <a:gd name="T0" fmla="*/ 25 w 25"/>
                      <a:gd name="T1" fmla="*/ 0 h 11"/>
                      <a:gd name="T2" fmla="*/ 10 w 25"/>
                      <a:gd name="T3" fmla="*/ 0 h 11"/>
                      <a:gd name="T4" fmla="*/ 9 w 25"/>
                      <a:gd name="T5" fmla="*/ 0 h 11"/>
                      <a:gd name="T6" fmla="*/ 0 w 25"/>
                      <a:gd name="T7" fmla="*/ 4 h 11"/>
                      <a:gd name="T8" fmla="*/ 4 w 25"/>
                      <a:gd name="T9" fmla="*/ 11 h 11"/>
                      <a:gd name="T10" fmla="*/ 12 w 25"/>
                      <a:gd name="T11" fmla="*/ 7 h 11"/>
                      <a:gd name="T12" fmla="*/ 10 w 25"/>
                      <a:gd name="T13" fmla="*/ 4 h 11"/>
                      <a:gd name="T14" fmla="*/ 10 w 25"/>
                      <a:gd name="T15" fmla="*/ 8 h 11"/>
                      <a:gd name="T16" fmla="*/ 25 w 25"/>
                      <a:gd name="T17" fmla="*/ 8 h 11"/>
                      <a:gd name="T18" fmla="*/ 25 w 25"/>
                      <a:gd name="T1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1">
                        <a:moveTo>
                          <a:pt x="25" y="0"/>
                        </a:moveTo>
                        <a:cubicBezTo>
                          <a:pt x="21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8"/>
                          <a:pt x="21" y="8"/>
                          <a:pt x="25" y="8"/>
                        </a:cubicBez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" name="Freeform 622">
                    <a:extLst>
                      <a:ext uri="{FF2B5EF4-FFF2-40B4-BE49-F238E27FC236}">
                        <a16:creationId xmlns:a16="http://schemas.microsoft.com/office/drawing/2014/main" id="{FF5AD914-F119-48BE-AF2F-5744D9A85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3098800"/>
                    <a:ext cx="71438" cy="0"/>
                  </a:xfrm>
                  <a:custGeom>
                    <a:avLst/>
                    <a:gdLst>
                      <a:gd name="T0" fmla="*/ 45 w 45"/>
                      <a:gd name="T1" fmla="*/ 0 w 45"/>
                      <a:gd name="T2" fmla="*/ 45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5">
                        <a:moveTo>
                          <a:pt x="45" y="0"/>
                        </a:moveTo>
                        <a:lnTo>
                          <a:pt x="0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Line 623">
                    <a:extLst>
                      <a:ext uri="{FF2B5EF4-FFF2-40B4-BE49-F238E27FC236}">
                        <a16:creationId xmlns:a16="http://schemas.microsoft.com/office/drawing/2014/main" id="{B6BED29F-1705-476C-B68F-7FCAFBA9C0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9626" y="3098800"/>
                    <a:ext cx="71438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Rectangle 624">
                    <a:extLst>
                      <a:ext uri="{FF2B5EF4-FFF2-40B4-BE49-F238E27FC236}">
                        <a16:creationId xmlns:a16="http://schemas.microsoft.com/office/drawing/2014/main" id="{DDFE2D8C-F0EE-455F-94A5-9F256E4A99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89626" y="3095625"/>
                    <a:ext cx="71438" cy="3175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Freeform 625">
                    <a:extLst>
                      <a:ext uri="{FF2B5EF4-FFF2-40B4-BE49-F238E27FC236}">
                        <a16:creationId xmlns:a16="http://schemas.microsoft.com/office/drawing/2014/main" id="{20FD0578-BDEB-412C-9F00-67A0DAB78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3095625"/>
                    <a:ext cx="71438" cy="3175"/>
                  </a:xfrm>
                  <a:custGeom>
                    <a:avLst/>
                    <a:gdLst>
                      <a:gd name="T0" fmla="*/ 45 w 45"/>
                      <a:gd name="T1" fmla="*/ 0 h 2"/>
                      <a:gd name="T2" fmla="*/ 0 w 45"/>
                      <a:gd name="T3" fmla="*/ 0 h 2"/>
                      <a:gd name="T4" fmla="*/ 0 w 45"/>
                      <a:gd name="T5" fmla="*/ 2 h 2"/>
                      <a:gd name="T6" fmla="*/ 45 w 45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2">
                        <a:moveTo>
                          <a:pt x="45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45" y="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" name="Freeform 626">
                    <a:extLst>
                      <a:ext uri="{FF2B5EF4-FFF2-40B4-BE49-F238E27FC236}">
                        <a16:creationId xmlns:a16="http://schemas.microsoft.com/office/drawing/2014/main" id="{5916C92A-F22C-4E03-AA46-D08688B9A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3087688"/>
                    <a:ext cx="77788" cy="68263"/>
                  </a:xfrm>
                  <a:custGeom>
                    <a:avLst/>
                    <a:gdLst>
                      <a:gd name="T0" fmla="*/ 15 w 21"/>
                      <a:gd name="T1" fmla="*/ 1 h 18"/>
                      <a:gd name="T2" fmla="*/ 19 w 21"/>
                      <a:gd name="T3" fmla="*/ 3 h 18"/>
                      <a:gd name="T4" fmla="*/ 20 w 21"/>
                      <a:gd name="T5" fmla="*/ 7 h 18"/>
                      <a:gd name="T6" fmla="*/ 17 w 21"/>
                      <a:gd name="T7" fmla="*/ 12 h 18"/>
                      <a:gd name="T8" fmla="*/ 5 w 21"/>
                      <a:gd name="T9" fmla="*/ 17 h 18"/>
                      <a:gd name="T10" fmla="*/ 1 w 21"/>
                      <a:gd name="T11" fmla="*/ 15 h 18"/>
                      <a:gd name="T12" fmla="*/ 0 w 21"/>
                      <a:gd name="T13" fmla="*/ 11 h 18"/>
                      <a:gd name="T14" fmla="*/ 3 w 21"/>
                      <a:gd name="T15" fmla="*/ 6 h 18"/>
                      <a:gd name="T16" fmla="*/ 15 w 21"/>
                      <a:gd name="T17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15" y="1"/>
                        </a:moveTo>
                        <a:cubicBezTo>
                          <a:pt x="17" y="0"/>
                          <a:pt x="19" y="1"/>
                          <a:pt x="19" y="3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21" y="9"/>
                          <a:pt x="19" y="11"/>
                          <a:pt x="17" y="12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3" y="18"/>
                          <a:pt x="1" y="17"/>
                          <a:pt x="1" y="1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0"/>
                          <a:pt x="1" y="7"/>
                          <a:pt x="3" y="6"/>
                        </a:cubicBez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" name="Freeform 627">
                    <a:extLst>
                      <a:ext uri="{FF2B5EF4-FFF2-40B4-BE49-F238E27FC236}">
                        <a16:creationId xmlns:a16="http://schemas.microsoft.com/office/drawing/2014/main" id="{EAFDEE2E-33C4-46DB-8039-3178FB2D4F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6601" y="3121025"/>
                    <a:ext cx="76200" cy="68263"/>
                  </a:xfrm>
                  <a:custGeom>
                    <a:avLst/>
                    <a:gdLst>
                      <a:gd name="T0" fmla="*/ 1 w 20"/>
                      <a:gd name="T1" fmla="*/ 9 h 18"/>
                      <a:gd name="T2" fmla="*/ 1 w 20"/>
                      <a:gd name="T3" fmla="*/ 10 h 18"/>
                      <a:gd name="T4" fmla="*/ 4 w 20"/>
                      <a:gd name="T5" fmla="*/ 13 h 18"/>
                      <a:gd name="T6" fmla="*/ 3 w 20"/>
                      <a:gd name="T7" fmla="*/ 18 h 18"/>
                      <a:gd name="T8" fmla="*/ 3 w 20"/>
                      <a:gd name="T9" fmla="*/ 18 h 18"/>
                      <a:gd name="T10" fmla="*/ 17 w 20"/>
                      <a:gd name="T11" fmla="*/ 11 h 18"/>
                      <a:gd name="T12" fmla="*/ 20 w 20"/>
                      <a:gd name="T13" fmla="*/ 6 h 18"/>
                      <a:gd name="T14" fmla="*/ 19 w 20"/>
                      <a:gd name="T15" fmla="*/ 2 h 18"/>
                      <a:gd name="T16" fmla="*/ 15 w 20"/>
                      <a:gd name="T17" fmla="*/ 1 h 18"/>
                      <a:gd name="T18" fmla="*/ 1 w 20"/>
                      <a:gd name="T19" fmla="*/ 7 h 18"/>
                      <a:gd name="T20" fmla="*/ 0 w 20"/>
                      <a:gd name="T21" fmla="*/ 7 h 18"/>
                      <a:gd name="T22" fmla="*/ 1 w 20"/>
                      <a:gd name="T2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" y="9"/>
                        </a:moveTo>
                        <a:cubicBezTo>
                          <a:pt x="1" y="9"/>
                          <a:pt x="1" y="10"/>
                          <a:pt x="1" y="10"/>
                        </a:cubicBezTo>
                        <a:cubicBezTo>
                          <a:pt x="3" y="10"/>
                          <a:pt x="4" y="11"/>
                          <a:pt x="4" y="13"/>
                        </a:cubicBezTo>
                        <a:cubicBezTo>
                          <a:pt x="5" y="15"/>
                          <a:pt x="4" y="17"/>
                          <a:pt x="3" y="18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17" y="11"/>
                          <a:pt x="17" y="11"/>
                          <a:pt x="17" y="11"/>
                        </a:cubicBezTo>
                        <a:cubicBezTo>
                          <a:pt x="19" y="10"/>
                          <a:pt x="20" y="8"/>
                          <a:pt x="20" y="6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9" y="1"/>
                          <a:pt x="17" y="0"/>
                          <a:pt x="15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" name="Freeform 628">
                    <a:extLst>
                      <a:ext uri="{FF2B5EF4-FFF2-40B4-BE49-F238E27FC236}">
                        <a16:creationId xmlns:a16="http://schemas.microsoft.com/office/drawing/2014/main" id="{E1D278F7-B4E9-4F25-A78C-317D1114F0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6926" y="3038475"/>
                    <a:ext cx="79375" cy="68263"/>
                  </a:xfrm>
                  <a:custGeom>
                    <a:avLst/>
                    <a:gdLst>
                      <a:gd name="T0" fmla="*/ 18 w 21"/>
                      <a:gd name="T1" fmla="*/ 11 h 18"/>
                      <a:gd name="T2" fmla="*/ 20 w 21"/>
                      <a:gd name="T3" fmla="*/ 6 h 18"/>
                      <a:gd name="T4" fmla="*/ 19 w 21"/>
                      <a:gd name="T5" fmla="*/ 2 h 18"/>
                      <a:gd name="T6" fmla="*/ 15 w 21"/>
                      <a:gd name="T7" fmla="*/ 1 h 18"/>
                      <a:gd name="T8" fmla="*/ 3 w 21"/>
                      <a:gd name="T9" fmla="*/ 6 h 18"/>
                      <a:gd name="T10" fmla="*/ 0 w 21"/>
                      <a:gd name="T11" fmla="*/ 11 h 18"/>
                      <a:gd name="T12" fmla="*/ 1 w 21"/>
                      <a:gd name="T13" fmla="*/ 15 h 18"/>
                      <a:gd name="T14" fmla="*/ 5 w 21"/>
                      <a:gd name="T15" fmla="*/ 17 h 18"/>
                      <a:gd name="T16" fmla="*/ 18 w 21"/>
                      <a:gd name="T1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18" y="11"/>
                        </a:moveTo>
                        <a:cubicBezTo>
                          <a:pt x="19" y="10"/>
                          <a:pt x="21" y="8"/>
                          <a:pt x="20" y="6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9" y="0"/>
                          <a:pt x="17" y="0"/>
                          <a:pt x="15" y="1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7"/>
                          <a:pt x="0" y="9"/>
                          <a:pt x="0" y="11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1" y="17"/>
                          <a:pt x="3" y="18"/>
                          <a:pt x="5" y="17"/>
                        </a:cubicBezTo>
                        <a:lnTo>
                          <a:pt x="18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Freeform 629">
                    <a:extLst>
                      <a:ext uri="{FF2B5EF4-FFF2-40B4-BE49-F238E27FC236}">
                        <a16:creationId xmlns:a16="http://schemas.microsoft.com/office/drawing/2014/main" id="{63F0228E-CE3C-44FB-9633-1946A1535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05488" y="3068638"/>
                    <a:ext cx="76200" cy="71438"/>
                  </a:xfrm>
                  <a:custGeom>
                    <a:avLst/>
                    <a:gdLst>
                      <a:gd name="T0" fmla="*/ 3 w 20"/>
                      <a:gd name="T1" fmla="*/ 16 h 19"/>
                      <a:gd name="T2" fmla="*/ 2 w 20"/>
                      <a:gd name="T3" fmla="*/ 15 h 19"/>
                      <a:gd name="T4" fmla="*/ 4 w 20"/>
                      <a:gd name="T5" fmla="*/ 10 h 19"/>
                      <a:gd name="T6" fmla="*/ 0 w 20"/>
                      <a:gd name="T7" fmla="*/ 8 h 19"/>
                      <a:gd name="T8" fmla="*/ 1 w 20"/>
                      <a:gd name="T9" fmla="*/ 8 h 19"/>
                      <a:gd name="T10" fmla="*/ 15 w 20"/>
                      <a:gd name="T11" fmla="*/ 1 h 19"/>
                      <a:gd name="T12" fmla="*/ 19 w 20"/>
                      <a:gd name="T13" fmla="*/ 3 h 19"/>
                      <a:gd name="T14" fmla="*/ 20 w 20"/>
                      <a:gd name="T15" fmla="*/ 7 h 19"/>
                      <a:gd name="T16" fmla="*/ 17 w 20"/>
                      <a:gd name="T17" fmla="*/ 12 h 19"/>
                      <a:gd name="T18" fmla="*/ 3 w 20"/>
                      <a:gd name="T19" fmla="*/ 18 h 19"/>
                      <a:gd name="T20" fmla="*/ 2 w 20"/>
                      <a:gd name="T21" fmla="*/ 19 h 19"/>
                      <a:gd name="T22" fmla="*/ 3 w 20"/>
                      <a:gd name="T23" fmla="*/ 1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9">
                        <a:moveTo>
                          <a:pt x="3" y="16"/>
                        </a:moveTo>
                        <a:cubicBezTo>
                          <a:pt x="3" y="16"/>
                          <a:pt x="2" y="16"/>
                          <a:pt x="2" y="15"/>
                        </a:cubicBezTo>
                        <a:cubicBezTo>
                          <a:pt x="3" y="14"/>
                          <a:pt x="4" y="12"/>
                          <a:pt x="4" y="10"/>
                        </a:cubicBezTo>
                        <a:cubicBezTo>
                          <a:pt x="3" y="9"/>
                          <a:pt x="2" y="8"/>
                          <a:pt x="0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7" y="0"/>
                          <a:pt x="19" y="1"/>
                          <a:pt x="19" y="3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20" y="9"/>
                          <a:pt x="19" y="11"/>
                          <a:pt x="17" y="12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3" y="18"/>
                          <a:pt x="3" y="17"/>
                          <a:pt x="3" y="16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" name="Freeform 630">
                    <a:extLst>
                      <a:ext uri="{FF2B5EF4-FFF2-40B4-BE49-F238E27FC236}">
                        <a16:creationId xmlns:a16="http://schemas.microsoft.com/office/drawing/2014/main" id="{0FDFE114-9B5E-4A13-8530-B5E733002E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2663" y="3022600"/>
                    <a:ext cx="74613" cy="42863"/>
                  </a:xfrm>
                  <a:custGeom>
                    <a:avLst/>
                    <a:gdLst>
                      <a:gd name="T0" fmla="*/ 18 w 20"/>
                      <a:gd name="T1" fmla="*/ 0 h 11"/>
                      <a:gd name="T2" fmla="*/ 20 w 20"/>
                      <a:gd name="T3" fmla="*/ 4 h 11"/>
                      <a:gd name="T4" fmla="*/ 20 w 20"/>
                      <a:gd name="T5" fmla="*/ 8 h 11"/>
                      <a:gd name="T6" fmla="*/ 18 w 20"/>
                      <a:gd name="T7" fmla="*/ 11 h 11"/>
                      <a:gd name="T8" fmla="*/ 2 w 20"/>
                      <a:gd name="T9" fmla="*/ 11 h 11"/>
                      <a:gd name="T10" fmla="*/ 0 w 20"/>
                      <a:gd name="T11" fmla="*/ 8 h 11"/>
                      <a:gd name="T12" fmla="*/ 0 w 20"/>
                      <a:gd name="T13" fmla="*/ 4 h 11"/>
                      <a:gd name="T14" fmla="*/ 2 w 20"/>
                      <a:gd name="T15" fmla="*/ 0 h 11"/>
                      <a:gd name="T16" fmla="*/ 18 w 20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1">
                        <a:moveTo>
                          <a:pt x="18" y="0"/>
                        </a:moveTo>
                        <a:cubicBezTo>
                          <a:pt x="20" y="0"/>
                          <a:pt x="20" y="2"/>
                          <a:pt x="20" y="4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0" y="10"/>
                          <a:pt x="20" y="11"/>
                          <a:pt x="18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0" y="11"/>
                          <a:pt x="0" y="10"/>
                          <a:pt x="0" y="8"/>
                        </a:cubicBezTo>
                        <a:cubicBezTo>
                          <a:pt x="0" y="7"/>
                          <a:pt x="0" y="5"/>
                          <a:pt x="0" y="4"/>
                        </a:cubicBezTo>
                        <a:cubicBezTo>
                          <a:pt x="0" y="2"/>
                          <a:pt x="0" y="0"/>
                          <a:pt x="2" y="0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Freeform 631">
                    <a:extLst>
                      <a:ext uri="{FF2B5EF4-FFF2-40B4-BE49-F238E27FC236}">
                        <a16:creationId xmlns:a16="http://schemas.microsoft.com/office/drawing/2014/main" id="{59277D4B-0216-4C40-9753-8A618E7F4B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22963" y="2959100"/>
                    <a:ext cx="93663" cy="44450"/>
                  </a:xfrm>
                  <a:custGeom>
                    <a:avLst/>
                    <a:gdLst>
                      <a:gd name="T0" fmla="*/ 25 w 25"/>
                      <a:gd name="T1" fmla="*/ 4 h 12"/>
                      <a:gd name="T2" fmla="*/ 10 w 25"/>
                      <a:gd name="T3" fmla="*/ 4 h 12"/>
                      <a:gd name="T4" fmla="*/ 10 w 25"/>
                      <a:gd name="T5" fmla="*/ 8 h 12"/>
                      <a:gd name="T6" fmla="*/ 12 w 25"/>
                      <a:gd name="T7" fmla="*/ 5 h 12"/>
                      <a:gd name="T8" fmla="*/ 4 w 25"/>
                      <a:gd name="T9" fmla="*/ 0 h 12"/>
                      <a:gd name="T10" fmla="*/ 0 w 25"/>
                      <a:gd name="T11" fmla="*/ 7 h 12"/>
                      <a:gd name="T12" fmla="*/ 9 w 25"/>
                      <a:gd name="T13" fmla="*/ 12 h 12"/>
                      <a:gd name="T14" fmla="*/ 10 w 25"/>
                      <a:gd name="T15" fmla="*/ 12 h 12"/>
                      <a:gd name="T16" fmla="*/ 25 w 25"/>
                      <a:gd name="T17" fmla="*/ 12 h 12"/>
                      <a:gd name="T18" fmla="*/ 25 w 25"/>
                      <a:gd name="T1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2">
                        <a:moveTo>
                          <a:pt x="25" y="4"/>
                        </a:moveTo>
                        <a:cubicBezTo>
                          <a:pt x="21" y="4"/>
                          <a:pt x="10" y="4"/>
                          <a:pt x="10" y="4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21" y="12"/>
                          <a:pt x="25" y="12"/>
                        </a:cubicBezTo>
                        <a:lnTo>
                          <a:pt x="25" y="4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" name="Freeform 632">
                    <a:extLst>
                      <a:ext uri="{FF2B5EF4-FFF2-40B4-BE49-F238E27FC236}">
                        <a16:creationId xmlns:a16="http://schemas.microsoft.com/office/drawing/2014/main" id="{BE5C2E4E-6539-4724-A10A-1E9ED8049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2936875"/>
                    <a:ext cx="71438" cy="0"/>
                  </a:xfrm>
                  <a:custGeom>
                    <a:avLst/>
                    <a:gdLst>
                      <a:gd name="T0" fmla="*/ 45 w 45"/>
                      <a:gd name="T1" fmla="*/ 0 w 45"/>
                      <a:gd name="T2" fmla="*/ 45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5">
                        <a:moveTo>
                          <a:pt x="45" y="0"/>
                        </a:moveTo>
                        <a:lnTo>
                          <a:pt x="0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Line 633">
                    <a:extLst>
                      <a:ext uri="{FF2B5EF4-FFF2-40B4-BE49-F238E27FC236}">
                        <a16:creationId xmlns:a16="http://schemas.microsoft.com/office/drawing/2014/main" id="{930ECD2B-9A4C-490A-A798-6F72AF0A59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9626" y="2936875"/>
                    <a:ext cx="71438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Rectangle 634">
                    <a:extLst>
                      <a:ext uri="{FF2B5EF4-FFF2-40B4-BE49-F238E27FC236}">
                        <a16:creationId xmlns:a16="http://schemas.microsoft.com/office/drawing/2014/main" id="{869B2DCB-C947-4D84-8AFE-FF7413FEB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89626" y="2936875"/>
                    <a:ext cx="71438" cy="1588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Freeform 635">
                    <a:extLst>
                      <a:ext uri="{FF2B5EF4-FFF2-40B4-BE49-F238E27FC236}">
                        <a16:creationId xmlns:a16="http://schemas.microsoft.com/office/drawing/2014/main" id="{A68EEF40-6ECD-4494-926F-7FF4F3050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2936875"/>
                    <a:ext cx="71438" cy="0"/>
                  </a:xfrm>
                  <a:custGeom>
                    <a:avLst/>
                    <a:gdLst>
                      <a:gd name="T0" fmla="*/ 45 w 45"/>
                      <a:gd name="T1" fmla="*/ 0 w 45"/>
                      <a:gd name="T2" fmla="*/ 0 w 45"/>
                      <a:gd name="T3" fmla="*/ 45 w 4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5">
                        <a:moveTo>
                          <a:pt x="45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" name="Freeform 636">
                    <a:extLst>
                      <a:ext uri="{FF2B5EF4-FFF2-40B4-BE49-F238E27FC236}">
                        <a16:creationId xmlns:a16="http://schemas.microsoft.com/office/drawing/2014/main" id="{6B036D92-FD7C-49A0-B907-0ABB48A948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6601" y="2844800"/>
                    <a:ext cx="76200" cy="68263"/>
                  </a:xfrm>
                  <a:custGeom>
                    <a:avLst/>
                    <a:gdLst>
                      <a:gd name="T0" fmla="*/ 1 w 20"/>
                      <a:gd name="T1" fmla="*/ 9 h 18"/>
                      <a:gd name="T2" fmla="*/ 1 w 20"/>
                      <a:gd name="T3" fmla="*/ 7 h 18"/>
                      <a:gd name="T4" fmla="*/ 5 w 20"/>
                      <a:gd name="T5" fmla="*/ 5 h 18"/>
                      <a:gd name="T6" fmla="*/ 3 w 20"/>
                      <a:gd name="T7" fmla="*/ 0 h 18"/>
                      <a:gd name="T8" fmla="*/ 3 w 20"/>
                      <a:gd name="T9" fmla="*/ 0 h 18"/>
                      <a:gd name="T10" fmla="*/ 17 w 20"/>
                      <a:gd name="T11" fmla="*/ 6 h 18"/>
                      <a:gd name="T12" fmla="*/ 20 w 20"/>
                      <a:gd name="T13" fmla="*/ 11 h 18"/>
                      <a:gd name="T14" fmla="*/ 19 w 20"/>
                      <a:gd name="T15" fmla="*/ 15 h 18"/>
                      <a:gd name="T16" fmla="*/ 15 w 20"/>
                      <a:gd name="T17" fmla="*/ 17 h 18"/>
                      <a:gd name="T18" fmla="*/ 1 w 20"/>
                      <a:gd name="T19" fmla="*/ 11 h 18"/>
                      <a:gd name="T20" fmla="*/ 0 w 20"/>
                      <a:gd name="T21" fmla="*/ 10 h 18"/>
                      <a:gd name="T22" fmla="*/ 1 w 20"/>
                      <a:gd name="T23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1" y="9"/>
                        </a:moveTo>
                        <a:cubicBezTo>
                          <a:pt x="1" y="8"/>
                          <a:pt x="1" y="8"/>
                          <a:pt x="1" y="7"/>
                        </a:cubicBezTo>
                        <a:cubicBezTo>
                          <a:pt x="3" y="7"/>
                          <a:pt x="4" y="6"/>
                          <a:pt x="5" y="5"/>
                        </a:cubicBezTo>
                        <a:cubicBezTo>
                          <a:pt x="5" y="3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9" y="7"/>
                          <a:pt x="20" y="9"/>
                          <a:pt x="20" y="11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7"/>
                          <a:pt x="17" y="18"/>
                          <a:pt x="15" y="17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1" y="10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Freeform 637">
                    <a:extLst>
                      <a:ext uri="{FF2B5EF4-FFF2-40B4-BE49-F238E27FC236}">
                        <a16:creationId xmlns:a16="http://schemas.microsoft.com/office/drawing/2014/main" id="{842EA087-5741-4A8C-A317-7BDAC6698C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6926" y="2928938"/>
                    <a:ext cx="79375" cy="68263"/>
                  </a:xfrm>
                  <a:custGeom>
                    <a:avLst/>
                    <a:gdLst>
                      <a:gd name="T0" fmla="*/ 18 w 21"/>
                      <a:gd name="T1" fmla="*/ 6 h 18"/>
                      <a:gd name="T2" fmla="*/ 20 w 21"/>
                      <a:gd name="T3" fmla="*/ 11 h 18"/>
                      <a:gd name="T4" fmla="*/ 20 w 21"/>
                      <a:gd name="T5" fmla="*/ 15 h 18"/>
                      <a:gd name="T6" fmla="*/ 15 w 21"/>
                      <a:gd name="T7" fmla="*/ 17 h 18"/>
                      <a:gd name="T8" fmla="*/ 3 w 21"/>
                      <a:gd name="T9" fmla="*/ 12 h 18"/>
                      <a:gd name="T10" fmla="*/ 0 w 21"/>
                      <a:gd name="T11" fmla="*/ 7 h 18"/>
                      <a:gd name="T12" fmla="*/ 1 w 21"/>
                      <a:gd name="T13" fmla="*/ 3 h 18"/>
                      <a:gd name="T14" fmla="*/ 5 w 21"/>
                      <a:gd name="T15" fmla="*/ 1 h 18"/>
                      <a:gd name="T16" fmla="*/ 18 w 21"/>
                      <a:gd name="T17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18" y="6"/>
                        </a:moveTo>
                        <a:cubicBezTo>
                          <a:pt x="20" y="7"/>
                          <a:pt x="21" y="10"/>
                          <a:pt x="20" y="11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19" y="17"/>
                          <a:pt x="17" y="18"/>
                          <a:pt x="15" y="17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1" y="11"/>
                          <a:pt x="0" y="8"/>
                          <a:pt x="0" y="7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1"/>
                          <a:pt x="3" y="0"/>
                          <a:pt x="5" y="1"/>
                        </a:cubicBezTo>
                        <a:lnTo>
                          <a:pt x="18" y="6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Freeform 638">
                    <a:extLst>
                      <a:ext uri="{FF2B5EF4-FFF2-40B4-BE49-F238E27FC236}">
                        <a16:creationId xmlns:a16="http://schemas.microsoft.com/office/drawing/2014/main" id="{E44F7A0A-5282-4BC5-AE13-FFD2B202D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05488" y="2894013"/>
                    <a:ext cx="76200" cy="68263"/>
                  </a:xfrm>
                  <a:custGeom>
                    <a:avLst/>
                    <a:gdLst>
                      <a:gd name="T0" fmla="*/ 3 w 20"/>
                      <a:gd name="T1" fmla="*/ 2 h 18"/>
                      <a:gd name="T2" fmla="*/ 2 w 20"/>
                      <a:gd name="T3" fmla="*/ 3 h 18"/>
                      <a:gd name="T4" fmla="*/ 4 w 20"/>
                      <a:gd name="T5" fmla="*/ 8 h 18"/>
                      <a:gd name="T6" fmla="*/ 0 w 20"/>
                      <a:gd name="T7" fmla="*/ 11 h 18"/>
                      <a:gd name="T8" fmla="*/ 1 w 20"/>
                      <a:gd name="T9" fmla="*/ 11 h 18"/>
                      <a:gd name="T10" fmla="*/ 15 w 20"/>
                      <a:gd name="T11" fmla="*/ 17 h 18"/>
                      <a:gd name="T12" fmla="*/ 19 w 20"/>
                      <a:gd name="T13" fmla="*/ 16 h 18"/>
                      <a:gd name="T14" fmla="*/ 20 w 20"/>
                      <a:gd name="T15" fmla="*/ 12 h 18"/>
                      <a:gd name="T16" fmla="*/ 17 w 20"/>
                      <a:gd name="T17" fmla="*/ 7 h 18"/>
                      <a:gd name="T18" fmla="*/ 4 w 20"/>
                      <a:gd name="T19" fmla="*/ 0 h 18"/>
                      <a:gd name="T20" fmla="*/ 3 w 20"/>
                      <a:gd name="T21" fmla="*/ 0 h 18"/>
                      <a:gd name="T22" fmla="*/ 3 w 20"/>
                      <a:gd name="T23" fmla="*/ 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8">
                        <a:moveTo>
                          <a:pt x="3" y="2"/>
                        </a:move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4" y="5"/>
                          <a:pt x="4" y="6"/>
                          <a:pt x="4" y="8"/>
                        </a:cubicBezTo>
                        <a:cubicBezTo>
                          <a:pt x="4" y="10"/>
                          <a:pt x="2" y="11"/>
                          <a:pt x="0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7" y="18"/>
                          <a:pt x="19" y="17"/>
                          <a:pt x="19" y="16"/>
                        </a:cubicBezTo>
                        <a:cubicBezTo>
                          <a:pt x="20" y="12"/>
                          <a:pt x="20" y="12"/>
                          <a:pt x="20" y="12"/>
                        </a:cubicBezTo>
                        <a:cubicBezTo>
                          <a:pt x="20" y="10"/>
                          <a:pt x="19" y="7"/>
                          <a:pt x="17" y="7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Freeform 639">
                    <a:extLst>
                      <a:ext uri="{FF2B5EF4-FFF2-40B4-BE49-F238E27FC236}">
                        <a16:creationId xmlns:a16="http://schemas.microsoft.com/office/drawing/2014/main" id="{578058A0-1B8A-4631-AC20-B2AE2C2E8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3288" y="2970213"/>
                    <a:ext cx="79375" cy="41275"/>
                  </a:xfrm>
                  <a:custGeom>
                    <a:avLst/>
                    <a:gdLst>
                      <a:gd name="T0" fmla="*/ 18 w 21"/>
                      <a:gd name="T1" fmla="*/ 11 h 11"/>
                      <a:gd name="T2" fmla="*/ 21 w 21"/>
                      <a:gd name="T3" fmla="*/ 7 h 11"/>
                      <a:gd name="T4" fmla="*/ 21 w 21"/>
                      <a:gd name="T5" fmla="*/ 3 h 11"/>
                      <a:gd name="T6" fmla="*/ 19 w 21"/>
                      <a:gd name="T7" fmla="*/ 0 h 11"/>
                      <a:gd name="T8" fmla="*/ 3 w 21"/>
                      <a:gd name="T9" fmla="*/ 0 h 11"/>
                      <a:gd name="T10" fmla="*/ 0 w 21"/>
                      <a:gd name="T11" fmla="*/ 3 h 11"/>
                      <a:gd name="T12" fmla="*/ 0 w 21"/>
                      <a:gd name="T13" fmla="*/ 7 h 11"/>
                      <a:gd name="T14" fmla="*/ 3 w 21"/>
                      <a:gd name="T15" fmla="*/ 11 h 11"/>
                      <a:gd name="T16" fmla="*/ 18 w 21"/>
                      <a:gd name="T1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1">
                        <a:moveTo>
                          <a:pt x="18" y="11"/>
                        </a:moveTo>
                        <a:cubicBezTo>
                          <a:pt x="21" y="11"/>
                          <a:pt x="21" y="9"/>
                          <a:pt x="21" y="7"/>
                        </a:cubicBezTo>
                        <a:cubicBezTo>
                          <a:pt x="21" y="6"/>
                          <a:pt x="21" y="4"/>
                          <a:pt x="21" y="3"/>
                        </a:cubicBezTo>
                        <a:cubicBezTo>
                          <a:pt x="21" y="1"/>
                          <a:pt x="21" y="0"/>
                          <a:pt x="19" y="0"/>
                        </a:cubicBezTo>
                        <a:cubicBezTo>
                          <a:pt x="15" y="0"/>
                          <a:pt x="7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0" y="6"/>
                          <a:pt x="0" y="7"/>
                        </a:cubicBezTo>
                        <a:cubicBezTo>
                          <a:pt x="0" y="9"/>
                          <a:pt x="1" y="11"/>
                          <a:pt x="3" y="11"/>
                        </a:cubicBezTo>
                        <a:cubicBezTo>
                          <a:pt x="7" y="11"/>
                          <a:pt x="15" y="11"/>
                          <a:pt x="18" y="1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Freeform 640">
                    <a:extLst>
                      <a:ext uri="{FF2B5EF4-FFF2-40B4-BE49-F238E27FC236}">
                        <a16:creationId xmlns:a16="http://schemas.microsoft.com/office/drawing/2014/main" id="{F50EFEDE-C4FB-4182-A119-9C3F59D072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2663" y="2970213"/>
                    <a:ext cx="74613" cy="41275"/>
                  </a:xfrm>
                  <a:custGeom>
                    <a:avLst/>
                    <a:gdLst>
                      <a:gd name="T0" fmla="*/ 18 w 20"/>
                      <a:gd name="T1" fmla="*/ 11 h 11"/>
                      <a:gd name="T2" fmla="*/ 20 w 20"/>
                      <a:gd name="T3" fmla="*/ 7 h 11"/>
                      <a:gd name="T4" fmla="*/ 20 w 20"/>
                      <a:gd name="T5" fmla="*/ 3 h 11"/>
                      <a:gd name="T6" fmla="*/ 18 w 20"/>
                      <a:gd name="T7" fmla="*/ 0 h 11"/>
                      <a:gd name="T8" fmla="*/ 2 w 20"/>
                      <a:gd name="T9" fmla="*/ 0 h 11"/>
                      <a:gd name="T10" fmla="*/ 0 w 20"/>
                      <a:gd name="T11" fmla="*/ 3 h 11"/>
                      <a:gd name="T12" fmla="*/ 0 w 20"/>
                      <a:gd name="T13" fmla="*/ 7 h 11"/>
                      <a:gd name="T14" fmla="*/ 2 w 20"/>
                      <a:gd name="T15" fmla="*/ 11 h 11"/>
                      <a:gd name="T16" fmla="*/ 18 w 20"/>
                      <a:gd name="T1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1">
                        <a:moveTo>
                          <a:pt x="18" y="11"/>
                        </a:moveTo>
                        <a:cubicBezTo>
                          <a:pt x="20" y="11"/>
                          <a:pt x="20" y="9"/>
                          <a:pt x="20" y="7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0" y="1"/>
                          <a:pt x="20" y="0"/>
                          <a:pt x="18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1"/>
                          <a:pt x="0" y="3"/>
                        </a:cubicBezTo>
                        <a:cubicBezTo>
                          <a:pt x="0" y="4"/>
                          <a:pt x="0" y="6"/>
                          <a:pt x="0" y="7"/>
                        </a:cubicBezTo>
                        <a:cubicBezTo>
                          <a:pt x="0" y="9"/>
                          <a:pt x="0" y="11"/>
                          <a:pt x="2" y="11"/>
                        </a:cubicBezTo>
                        <a:lnTo>
                          <a:pt x="18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Freeform 641">
                    <a:extLst>
                      <a:ext uri="{FF2B5EF4-FFF2-40B4-BE49-F238E27FC236}">
                        <a16:creationId xmlns:a16="http://schemas.microsoft.com/office/drawing/2014/main" id="{49AAAAFA-AA8E-46B2-A327-E5A20AD9F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2176" y="2989263"/>
                    <a:ext cx="0" cy="57150"/>
                  </a:xfrm>
                  <a:custGeom>
                    <a:avLst/>
                    <a:gdLst>
                      <a:gd name="T0" fmla="*/ 36 h 36"/>
                      <a:gd name="T1" fmla="*/ 0 h 36"/>
                      <a:gd name="T2" fmla="*/ 36 h 3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6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Line 642">
                    <a:extLst>
                      <a:ext uri="{FF2B5EF4-FFF2-40B4-BE49-F238E27FC236}">
                        <a16:creationId xmlns:a16="http://schemas.microsoft.com/office/drawing/2014/main" id="{FDEDFB21-E4A8-4334-B33B-835FE1295F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72176" y="2989263"/>
                    <a:ext cx="0" cy="5715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Rectangle 643">
                    <a:extLst>
                      <a:ext uri="{FF2B5EF4-FFF2-40B4-BE49-F238E27FC236}">
                        <a16:creationId xmlns:a16="http://schemas.microsoft.com/office/drawing/2014/main" id="{A1739702-5CD5-4B96-B833-8CD1568401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64238" y="2989263"/>
                    <a:ext cx="15875" cy="57150"/>
                  </a:xfrm>
                  <a:prstGeom prst="rect">
                    <a:avLst/>
                  </a:pr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Freeform 644">
                    <a:extLst>
                      <a:ext uri="{FF2B5EF4-FFF2-40B4-BE49-F238E27FC236}">
                        <a16:creationId xmlns:a16="http://schemas.microsoft.com/office/drawing/2014/main" id="{3D5ED093-64D9-462B-94E0-A990006716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4238" y="2989263"/>
                    <a:ext cx="15875" cy="57150"/>
                  </a:xfrm>
                  <a:custGeom>
                    <a:avLst/>
                    <a:gdLst>
                      <a:gd name="T0" fmla="*/ 10 w 10"/>
                      <a:gd name="T1" fmla="*/ 36 h 36"/>
                      <a:gd name="T2" fmla="*/ 10 w 10"/>
                      <a:gd name="T3" fmla="*/ 0 h 36"/>
                      <a:gd name="T4" fmla="*/ 0 w 10"/>
                      <a:gd name="T5" fmla="*/ 0 h 36"/>
                      <a:gd name="T6" fmla="*/ 0 w 10"/>
                      <a:gd name="T7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6">
                        <a:moveTo>
                          <a:pt x="10" y="36"/>
                        </a:move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3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Freeform 645">
                    <a:extLst>
                      <a:ext uri="{FF2B5EF4-FFF2-40B4-BE49-F238E27FC236}">
                        <a16:creationId xmlns:a16="http://schemas.microsoft.com/office/drawing/2014/main" id="{5A292B65-A770-4A2B-AD16-7E28085695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49951" y="2913063"/>
                    <a:ext cx="315913" cy="166688"/>
                  </a:xfrm>
                  <a:custGeom>
                    <a:avLst/>
                    <a:gdLst>
                      <a:gd name="T0" fmla="*/ 3 w 84"/>
                      <a:gd name="T1" fmla="*/ 4 h 44"/>
                      <a:gd name="T2" fmla="*/ 3 w 84"/>
                      <a:gd name="T3" fmla="*/ 3 h 44"/>
                      <a:gd name="T4" fmla="*/ 3 w 84"/>
                      <a:gd name="T5" fmla="*/ 4 h 44"/>
                      <a:gd name="T6" fmla="*/ 3 w 84"/>
                      <a:gd name="T7" fmla="*/ 4 h 44"/>
                      <a:gd name="T8" fmla="*/ 3 w 84"/>
                      <a:gd name="T9" fmla="*/ 3 h 44"/>
                      <a:gd name="T10" fmla="*/ 3 w 84"/>
                      <a:gd name="T11" fmla="*/ 4 h 44"/>
                      <a:gd name="T12" fmla="*/ 3 w 84"/>
                      <a:gd name="T13" fmla="*/ 4 h 44"/>
                      <a:gd name="T14" fmla="*/ 3 w 84"/>
                      <a:gd name="T15" fmla="*/ 4 h 44"/>
                      <a:gd name="T16" fmla="*/ 3 w 84"/>
                      <a:gd name="T17" fmla="*/ 4 h 44"/>
                      <a:gd name="T18" fmla="*/ 3 w 84"/>
                      <a:gd name="T19" fmla="*/ 4 h 44"/>
                      <a:gd name="T20" fmla="*/ 3 w 84"/>
                      <a:gd name="T21" fmla="*/ 4 h 44"/>
                      <a:gd name="T22" fmla="*/ 3 w 84"/>
                      <a:gd name="T23" fmla="*/ 7 h 44"/>
                      <a:gd name="T24" fmla="*/ 2 w 84"/>
                      <a:gd name="T25" fmla="*/ 20 h 44"/>
                      <a:gd name="T26" fmla="*/ 0 w 84"/>
                      <a:gd name="T27" fmla="*/ 34 h 44"/>
                      <a:gd name="T28" fmla="*/ 1 w 84"/>
                      <a:gd name="T29" fmla="*/ 40 h 44"/>
                      <a:gd name="T30" fmla="*/ 2 w 84"/>
                      <a:gd name="T31" fmla="*/ 42 h 44"/>
                      <a:gd name="T32" fmla="*/ 4 w 84"/>
                      <a:gd name="T33" fmla="*/ 44 h 44"/>
                      <a:gd name="T34" fmla="*/ 6 w 84"/>
                      <a:gd name="T35" fmla="*/ 44 h 44"/>
                      <a:gd name="T36" fmla="*/ 9 w 84"/>
                      <a:gd name="T37" fmla="*/ 42 h 44"/>
                      <a:gd name="T38" fmla="*/ 14 w 84"/>
                      <a:gd name="T39" fmla="*/ 35 h 44"/>
                      <a:gd name="T40" fmla="*/ 22 w 84"/>
                      <a:gd name="T41" fmla="*/ 22 h 44"/>
                      <a:gd name="T42" fmla="*/ 25 w 84"/>
                      <a:gd name="T43" fmla="*/ 17 h 44"/>
                      <a:gd name="T44" fmla="*/ 26 w 84"/>
                      <a:gd name="T45" fmla="*/ 16 h 44"/>
                      <a:gd name="T46" fmla="*/ 27 w 84"/>
                      <a:gd name="T47" fmla="*/ 15 h 44"/>
                      <a:gd name="T48" fmla="*/ 27 w 84"/>
                      <a:gd name="T49" fmla="*/ 15 h 44"/>
                      <a:gd name="T50" fmla="*/ 27 w 84"/>
                      <a:gd name="T51" fmla="*/ 15 h 44"/>
                      <a:gd name="T52" fmla="*/ 60 w 84"/>
                      <a:gd name="T53" fmla="*/ 31 h 44"/>
                      <a:gd name="T54" fmla="*/ 76 w 84"/>
                      <a:gd name="T55" fmla="*/ 39 h 44"/>
                      <a:gd name="T56" fmla="*/ 82 w 84"/>
                      <a:gd name="T57" fmla="*/ 42 h 44"/>
                      <a:gd name="T58" fmla="*/ 84 w 84"/>
                      <a:gd name="T59" fmla="*/ 39 h 44"/>
                      <a:gd name="T60" fmla="*/ 28 w 84"/>
                      <a:gd name="T61" fmla="*/ 12 h 44"/>
                      <a:gd name="T62" fmla="*/ 28 w 84"/>
                      <a:gd name="T63" fmla="*/ 12 h 44"/>
                      <a:gd name="T64" fmla="*/ 27 w 84"/>
                      <a:gd name="T65" fmla="*/ 11 h 44"/>
                      <a:gd name="T66" fmla="*/ 23 w 84"/>
                      <a:gd name="T67" fmla="*/ 13 h 44"/>
                      <a:gd name="T68" fmla="*/ 18 w 84"/>
                      <a:gd name="T69" fmla="*/ 20 h 44"/>
                      <a:gd name="T70" fmla="*/ 11 w 84"/>
                      <a:gd name="T71" fmla="*/ 34 h 44"/>
                      <a:gd name="T72" fmla="*/ 7 w 84"/>
                      <a:gd name="T73" fmla="*/ 38 h 44"/>
                      <a:gd name="T74" fmla="*/ 6 w 84"/>
                      <a:gd name="T75" fmla="*/ 40 h 44"/>
                      <a:gd name="T76" fmla="*/ 6 w 84"/>
                      <a:gd name="T77" fmla="*/ 40 h 44"/>
                      <a:gd name="T78" fmla="*/ 6 w 84"/>
                      <a:gd name="T79" fmla="*/ 40 h 44"/>
                      <a:gd name="T80" fmla="*/ 5 w 84"/>
                      <a:gd name="T81" fmla="*/ 40 h 44"/>
                      <a:gd name="T82" fmla="*/ 4 w 84"/>
                      <a:gd name="T83" fmla="*/ 34 h 44"/>
                      <a:gd name="T84" fmla="*/ 6 w 84"/>
                      <a:gd name="T85" fmla="*/ 20 h 44"/>
                      <a:gd name="T86" fmla="*/ 7 w 84"/>
                      <a:gd name="T87" fmla="*/ 7 h 44"/>
                      <a:gd name="T88" fmla="*/ 7 w 84"/>
                      <a:gd name="T89" fmla="*/ 3 h 44"/>
                      <a:gd name="T90" fmla="*/ 6 w 84"/>
                      <a:gd name="T91" fmla="*/ 1 h 44"/>
                      <a:gd name="T92" fmla="*/ 4 w 84"/>
                      <a:gd name="T93" fmla="*/ 0 h 44"/>
                      <a:gd name="T94" fmla="*/ 3 w 84"/>
                      <a:gd name="T95" fmla="*/ 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4" h="44">
                        <a:moveTo>
                          <a:pt x="3" y="4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5"/>
                          <a:pt x="3" y="7"/>
                        </a:cubicBezTo>
                        <a:cubicBezTo>
                          <a:pt x="3" y="10"/>
                          <a:pt x="2" y="15"/>
                          <a:pt x="2" y="20"/>
                        </a:cubicBezTo>
                        <a:cubicBezTo>
                          <a:pt x="1" y="25"/>
                          <a:pt x="0" y="30"/>
                          <a:pt x="0" y="34"/>
                        </a:cubicBezTo>
                        <a:cubicBezTo>
                          <a:pt x="0" y="36"/>
                          <a:pt x="1" y="38"/>
                          <a:pt x="1" y="40"/>
                        </a:cubicBezTo>
                        <a:cubicBezTo>
                          <a:pt x="1" y="40"/>
                          <a:pt x="2" y="41"/>
                          <a:pt x="2" y="42"/>
                        </a:cubicBezTo>
                        <a:cubicBezTo>
                          <a:pt x="3" y="43"/>
                          <a:pt x="3" y="43"/>
                          <a:pt x="4" y="44"/>
                        </a:cubicBezTo>
                        <a:cubicBezTo>
                          <a:pt x="5" y="44"/>
                          <a:pt x="5" y="44"/>
                          <a:pt x="6" y="44"/>
                        </a:cubicBezTo>
                        <a:cubicBezTo>
                          <a:pt x="7" y="44"/>
                          <a:pt x="8" y="43"/>
                          <a:pt x="9" y="42"/>
                        </a:cubicBezTo>
                        <a:cubicBezTo>
                          <a:pt x="11" y="40"/>
                          <a:pt x="13" y="38"/>
                          <a:pt x="14" y="35"/>
                        </a:cubicBezTo>
                        <a:cubicBezTo>
                          <a:pt x="17" y="31"/>
                          <a:pt x="19" y="26"/>
                          <a:pt x="22" y="22"/>
                        </a:cubicBezTo>
                        <a:cubicBezTo>
                          <a:pt x="23" y="20"/>
                          <a:pt x="24" y="18"/>
                          <a:pt x="25" y="17"/>
                        </a:cubicBezTo>
                        <a:cubicBezTo>
                          <a:pt x="25" y="16"/>
                          <a:pt x="26" y="16"/>
                          <a:pt x="26" y="16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5" y="19"/>
                          <a:pt x="49" y="26"/>
                          <a:pt x="60" y="31"/>
                        </a:cubicBezTo>
                        <a:cubicBezTo>
                          <a:pt x="66" y="34"/>
                          <a:pt x="72" y="37"/>
                          <a:pt x="76" y="39"/>
                        </a:cubicBezTo>
                        <a:cubicBezTo>
                          <a:pt x="80" y="41"/>
                          <a:pt x="82" y="42"/>
                          <a:pt x="82" y="42"/>
                        </a:cubicBezTo>
                        <a:cubicBezTo>
                          <a:pt x="84" y="39"/>
                          <a:pt x="84" y="39"/>
                          <a:pt x="84" y="39"/>
                        </a:cubicBezTo>
                        <a:cubicBezTo>
                          <a:pt x="84" y="39"/>
                          <a:pt x="45" y="19"/>
                          <a:pt x="28" y="12"/>
                        </a:cubicBezTo>
                        <a:cubicBezTo>
                          <a:pt x="28" y="12"/>
                          <a:pt x="28" y="12"/>
                          <a:pt x="28" y="12"/>
                        </a:cubicBezTo>
                        <a:cubicBezTo>
                          <a:pt x="28" y="11"/>
                          <a:pt x="27" y="11"/>
                          <a:pt x="27" y="11"/>
                        </a:cubicBezTo>
                        <a:cubicBezTo>
                          <a:pt x="25" y="11"/>
                          <a:pt x="24" y="12"/>
                          <a:pt x="23" y="13"/>
                        </a:cubicBezTo>
                        <a:cubicBezTo>
                          <a:pt x="21" y="15"/>
                          <a:pt x="19" y="17"/>
                          <a:pt x="18" y="20"/>
                        </a:cubicBezTo>
                        <a:cubicBezTo>
                          <a:pt x="15" y="24"/>
                          <a:pt x="13" y="30"/>
                          <a:pt x="11" y="34"/>
                        </a:cubicBezTo>
                        <a:cubicBezTo>
                          <a:pt x="9" y="36"/>
                          <a:pt x="8" y="37"/>
                          <a:pt x="7" y="38"/>
                        </a:cubicBezTo>
                        <a:cubicBezTo>
                          <a:pt x="7" y="39"/>
                          <a:pt x="6" y="39"/>
                          <a:pt x="6" y="40"/>
                        </a:cubicBezTo>
                        <a:cubicBezTo>
                          <a:pt x="6" y="40"/>
                          <a:pt x="6" y="40"/>
                          <a:pt x="6" y="40"/>
                        </a:cubicBezTo>
                        <a:cubicBezTo>
                          <a:pt x="6" y="40"/>
                          <a:pt x="6" y="40"/>
                          <a:pt x="6" y="40"/>
                        </a:cubicBezTo>
                        <a:cubicBezTo>
                          <a:pt x="5" y="40"/>
                          <a:pt x="5" y="40"/>
                          <a:pt x="5" y="40"/>
                        </a:cubicBezTo>
                        <a:cubicBezTo>
                          <a:pt x="5" y="39"/>
                          <a:pt x="4" y="37"/>
                          <a:pt x="4" y="34"/>
                        </a:cubicBezTo>
                        <a:cubicBezTo>
                          <a:pt x="4" y="30"/>
                          <a:pt x="5" y="25"/>
                          <a:pt x="6" y="20"/>
                        </a:cubicBezTo>
                        <a:cubicBezTo>
                          <a:pt x="6" y="15"/>
                          <a:pt x="7" y="11"/>
                          <a:pt x="7" y="7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6" y="2"/>
                          <a:pt x="6" y="2"/>
                          <a:pt x="6" y="1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Rectangle 646">
                    <a:extLst>
                      <a:ext uri="{FF2B5EF4-FFF2-40B4-BE49-F238E27FC236}">
                        <a16:creationId xmlns:a16="http://schemas.microsoft.com/office/drawing/2014/main" id="{E91A8E72-52AB-40A1-A932-B0CB304459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02338" y="2970213"/>
                    <a:ext cx="41275" cy="41275"/>
                  </a:xfrm>
                  <a:prstGeom prst="rect">
                    <a:avLst/>
                  </a:pr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Freeform 647">
                    <a:extLst>
                      <a:ext uri="{FF2B5EF4-FFF2-40B4-BE49-F238E27FC236}">
                        <a16:creationId xmlns:a16="http://schemas.microsoft.com/office/drawing/2014/main" id="{F815CF72-7288-49F9-8BF9-68176D330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9626" y="2879725"/>
                    <a:ext cx="77788" cy="68263"/>
                  </a:xfrm>
                  <a:custGeom>
                    <a:avLst/>
                    <a:gdLst>
                      <a:gd name="T0" fmla="*/ 15 w 21"/>
                      <a:gd name="T1" fmla="*/ 17 h 18"/>
                      <a:gd name="T2" fmla="*/ 19 w 21"/>
                      <a:gd name="T3" fmla="*/ 15 h 18"/>
                      <a:gd name="T4" fmla="*/ 20 w 21"/>
                      <a:gd name="T5" fmla="*/ 11 h 18"/>
                      <a:gd name="T6" fmla="*/ 18 w 21"/>
                      <a:gd name="T7" fmla="*/ 6 h 18"/>
                      <a:gd name="T8" fmla="*/ 5 w 21"/>
                      <a:gd name="T9" fmla="*/ 0 h 18"/>
                      <a:gd name="T10" fmla="*/ 1 w 21"/>
                      <a:gd name="T11" fmla="*/ 2 h 18"/>
                      <a:gd name="T12" fmla="*/ 0 w 21"/>
                      <a:gd name="T13" fmla="*/ 6 h 18"/>
                      <a:gd name="T14" fmla="*/ 3 w 21"/>
                      <a:gd name="T15" fmla="*/ 11 h 18"/>
                      <a:gd name="T16" fmla="*/ 15 w 21"/>
                      <a:gd name="T17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8">
                        <a:moveTo>
                          <a:pt x="15" y="17"/>
                        </a:moveTo>
                        <a:cubicBezTo>
                          <a:pt x="17" y="18"/>
                          <a:pt x="19" y="17"/>
                          <a:pt x="19" y="15"/>
                        </a:cubicBezTo>
                        <a:cubicBezTo>
                          <a:pt x="20" y="11"/>
                          <a:pt x="20" y="11"/>
                          <a:pt x="20" y="11"/>
                        </a:cubicBezTo>
                        <a:cubicBezTo>
                          <a:pt x="21" y="9"/>
                          <a:pt x="20" y="7"/>
                          <a:pt x="18" y="6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1" y="0"/>
                          <a:pt x="1" y="2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8"/>
                          <a:pt x="1" y="10"/>
                          <a:pt x="3" y="11"/>
                        </a:cubicBezTo>
                        <a:lnTo>
                          <a:pt x="15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Freeform 648">
                    <a:extLst>
                      <a:ext uri="{FF2B5EF4-FFF2-40B4-BE49-F238E27FC236}">
                        <a16:creationId xmlns:a16="http://schemas.microsoft.com/office/drawing/2014/main" id="{8EC56863-A4E5-471A-B367-132AE0A48D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3288" y="3022600"/>
                    <a:ext cx="79375" cy="42863"/>
                  </a:xfrm>
                  <a:custGeom>
                    <a:avLst/>
                    <a:gdLst>
                      <a:gd name="T0" fmla="*/ 18 w 21"/>
                      <a:gd name="T1" fmla="*/ 0 h 11"/>
                      <a:gd name="T2" fmla="*/ 21 w 21"/>
                      <a:gd name="T3" fmla="*/ 4 h 11"/>
                      <a:gd name="T4" fmla="*/ 21 w 21"/>
                      <a:gd name="T5" fmla="*/ 8 h 11"/>
                      <a:gd name="T6" fmla="*/ 18 w 21"/>
                      <a:gd name="T7" fmla="*/ 11 h 11"/>
                      <a:gd name="T8" fmla="*/ 3 w 21"/>
                      <a:gd name="T9" fmla="*/ 11 h 11"/>
                      <a:gd name="T10" fmla="*/ 0 w 21"/>
                      <a:gd name="T11" fmla="*/ 8 h 11"/>
                      <a:gd name="T12" fmla="*/ 0 w 21"/>
                      <a:gd name="T13" fmla="*/ 4 h 11"/>
                      <a:gd name="T14" fmla="*/ 3 w 21"/>
                      <a:gd name="T15" fmla="*/ 0 h 11"/>
                      <a:gd name="T16" fmla="*/ 18 w 21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1">
                        <a:moveTo>
                          <a:pt x="18" y="0"/>
                        </a:moveTo>
                        <a:cubicBezTo>
                          <a:pt x="21" y="0"/>
                          <a:pt x="21" y="2"/>
                          <a:pt x="21" y="4"/>
                        </a:cubicBezTo>
                        <a:cubicBezTo>
                          <a:pt x="21" y="5"/>
                          <a:pt x="21" y="7"/>
                          <a:pt x="21" y="8"/>
                        </a:cubicBezTo>
                        <a:cubicBezTo>
                          <a:pt x="21" y="10"/>
                          <a:pt x="20" y="11"/>
                          <a:pt x="18" y="11"/>
                        </a:cubicBezTo>
                        <a:cubicBezTo>
                          <a:pt x="14" y="11"/>
                          <a:pt x="7" y="11"/>
                          <a:pt x="3" y="11"/>
                        </a:cubicBezTo>
                        <a:cubicBezTo>
                          <a:pt x="1" y="11"/>
                          <a:pt x="0" y="10"/>
                          <a:pt x="0" y="8"/>
                        </a:cubicBezTo>
                        <a:cubicBezTo>
                          <a:pt x="0" y="7"/>
                          <a:pt x="0" y="5"/>
                          <a:pt x="0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7" y="0"/>
                          <a:pt x="15" y="0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3" name="组合 102">
                  <a:extLst>
                    <a:ext uri="{FF2B5EF4-FFF2-40B4-BE49-F238E27FC236}">
                      <a16:creationId xmlns:a16="http://schemas.microsoft.com/office/drawing/2014/main" id="{E5D7D577-7EEF-4D79-98C3-1A52F9042CB7}"/>
                    </a:ext>
                  </a:extLst>
                </p:cNvPr>
                <p:cNvGrpSpPr/>
                <p:nvPr/>
              </p:nvGrpSpPr>
              <p:grpSpPr>
                <a:xfrm>
                  <a:off x="6199363" y="2497137"/>
                  <a:ext cx="747713" cy="568326"/>
                  <a:chOff x="6684963" y="2466975"/>
                  <a:chExt cx="747713" cy="568326"/>
                </a:xfrm>
              </p:grpSpPr>
              <p:sp>
                <p:nvSpPr>
                  <p:cNvPr id="104" name="Freeform 649">
                    <a:extLst>
                      <a:ext uri="{FF2B5EF4-FFF2-40B4-BE49-F238E27FC236}">
                        <a16:creationId xmlns:a16="http://schemas.microsoft.com/office/drawing/2014/main" id="{6B0C353A-B5AB-4A7D-A36E-973AD1C4D7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8338" y="2682875"/>
                    <a:ext cx="82550" cy="123825"/>
                  </a:xfrm>
                  <a:custGeom>
                    <a:avLst/>
                    <a:gdLst>
                      <a:gd name="T0" fmla="*/ 12 w 22"/>
                      <a:gd name="T1" fmla="*/ 31 h 33"/>
                      <a:gd name="T2" fmla="*/ 15 w 22"/>
                      <a:gd name="T3" fmla="*/ 23 h 33"/>
                      <a:gd name="T4" fmla="*/ 21 w 22"/>
                      <a:gd name="T5" fmla="*/ 9 h 33"/>
                      <a:gd name="T6" fmla="*/ 22 w 22"/>
                      <a:gd name="T7" fmla="*/ 6 h 33"/>
                      <a:gd name="T8" fmla="*/ 20 w 22"/>
                      <a:gd name="T9" fmla="*/ 1 h 33"/>
                      <a:gd name="T10" fmla="*/ 16 w 22"/>
                      <a:gd name="T11" fmla="*/ 0 h 33"/>
                      <a:gd name="T12" fmla="*/ 9 w 22"/>
                      <a:gd name="T13" fmla="*/ 5 h 33"/>
                      <a:gd name="T14" fmla="*/ 4 w 22"/>
                      <a:gd name="T15" fmla="*/ 18 h 33"/>
                      <a:gd name="T16" fmla="*/ 0 w 22"/>
                      <a:gd name="T17" fmla="*/ 27 h 33"/>
                      <a:gd name="T18" fmla="*/ 2 w 22"/>
                      <a:gd name="T19" fmla="*/ 29 h 33"/>
                      <a:gd name="T20" fmla="*/ 4 w 22"/>
                      <a:gd name="T21" fmla="*/ 28 h 33"/>
                      <a:gd name="T22" fmla="*/ 13 w 22"/>
                      <a:gd name="T23" fmla="*/ 6 h 33"/>
                      <a:gd name="T24" fmla="*/ 16 w 22"/>
                      <a:gd name="T25" fmla="*/ 4 h 33"/>
                      <a:gd name="T26" fmla="*/ 17 w 22"/>
                      <a:gd name="T27" fmla="*/ 4 h 33"/>
                      <a:gd name="T28" fmla="*/ 18 w 22"/>
                      <a:gd name="T29" fmla="*/ 6 h 33"/>
                      <a:gd name="T30" fmla="*/ 17 w 22"/>
                      <a:gd name="T31" fmla="*/ 8 h 33"/>
                      <a:gd name="T32" fmla="*/ 8 w 22"/>
                      <a:gd name="T33" fmla="*/ 30 h 33"/>
                      <a:gd name="T34" fmla="*/ 9 w 22"/>
                      <a:gd name="T35" fmla="*/ 32 h 33"/>
                      <a:gd name="T36" fmla="*/ 12 w 22"/>
                      <a:gd name="T37" fmla="*/ 3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" h="33">
                        <a:moveTo>
                          <a:pt x="12" y="31"/>
                        </a:moveTo>
                        <a:cubicBezTo>
                          <a:pt x="12" y="31"/>
                          <a:pt x="14" y="27"/>
                          <a:pt x="15" y="23"/>
                        </a:cubicBezTo>
                        <a:cubicBezTo>
                          <a:pt x="17" y="18"/>
                          <a:pt x="20" y="13"/>
                          <a:pt x="21" y="9"/>
                        </a:cubicBezTo>
                        <a:cubicBezTo>
                          <a:pt x="21" y="8"/>
                          <a:pt x="22" y="7"/>
                          <a:pt x="22" y="6"/>
                        </a:cubicBezTo>
                        <a:cubicBezTo>
                          <a:pt x="22" y="4"/>
                          <a:pt x="21" y="2"/>
                          <a:pt x="20" y="1"/>
                        </a:cubicBezTo>
                        <a:cubicBezTo>
                          <a:pt x="19" y="0"/>
                          <a:pt x="17" y="0"/>
                          <a:pt x="16" y="0"/>
                        </a:cubicBezTo>
                        <a:cubicBezTo>
                          <a:pt x="13" y="0"/>
                          <a:pt x="11" y="1"/>
                          <a:pt x="9" y="5"/>
                        </a:cubicBezTo>
                        <a:cubicBezTo>
                          <a:pt x="8" y="8"/>
                          <a:pt x="6" y="13"/>
                          <a:pt x="4" y="18"/>
                        </a:cubicBezTo>
                        <a:cubicBezTo>
                          <a:pt x="2" y="23"/>
                          <a:pt x="0" y="27"/>
                          <a:pt x="0" y="27"/>
                        </a:cubicBezTo>
                        <a:cubicBezTo>
                          <a:pt x="0" y="28"/>
                          <a:pt x="0" y="29"/>
                          <a:pt x="2" y="29"/>
                        </a:cubicBezTo>
                        <a:cubicBezTo>
                          <a:pt x="3" y="30"/>
                          <a:pt x="4" y="29"/>
                          <a:pt x="4" y="28"/>
                        </a:cubicBezTo>
                        <a:cubicBezTo>
                          <a:pt x="4" y="28"/>
                          <a:pt x="11" y="12"/>
                          <a:pt x="13" y="6"/>
                        </a:cubicBezTo>
                        <a:cubicBezTo>
                          <a:pt x="14" y="4"/>
                          <a:pt x="15" y="4"/>
                          <a:pt x="16" y="4"/>
                        </a:cubicBezTo>
                        <a:cubicBezTo>
                          <a:pt x="16" y="4"/>
                          <a:pt x="17" y="4"/>
                          <a:pt x="17" y="4"/>
                        </a:cubicBezTo>
                        <a:cubicBezTo>
                          <a:pt x="17" y="5"/>
                          <a:pt x="18" y="5"/>
                          <a:pt x="18" y="6"/>
                        </a:cubicBezTo>
                        <a:cubicBezTo>
                          <a:pt x="18" y="6"/>
                          <a:pt x="18" y="7"/>
                          <a:pt x="17" y="8"/>
                        </a:cubicBezTo>
                        <a:cubicBezTo>
                          <a:pt x="15" y="14"/>
                          <a:pt x="8" y="30"/>
                          <a:pt x="8" y="30"/>
                        </a:cubicBezTo>
                        <a:cubicBezTo>
                          <a:pt x="8" y="31"/>
                          <a:pt x="8" y="32"/>
                          <a:pt x="9" y="32"/>
                        </a:cubicBezTo>
                        <a:cubicBezTo>
                          <a:pt x="10" y="33"/>
                          <a:pt x="12" y="32"/>
                          <a:pt x="12" y="31"/>
                        </a:cubicBezTo>
                        <a:close/>
                      </a:path>
                    </a:pathLst>
                  </a:custGeom>
                  <a:solidFill>
                    <a:srgbClr val="866A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Freeform 650">
                    <a:extLst>
                      <a:ext uri="{FF2B5EF4-FFF2-40B4-BE49-F238E27FC236}">
                        <a16:creationId xmlns:a16="http://schemas.microsoft.com/office/drawing/2014/main" id="{07BE667B-E952-4612-8B21-E674FBC65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94551" y="2765425"/>
                    <a:ext cx="95250" cy="49213"/>
                  </a:xfrm>
                  <a:custGeom>
                    <a:avLst/>
                    <a:gdLst>
                      <a:gd name="T0" fmla="*/ 0 w 25"/>
                      <a:gd name="T1" fmla="*/ 7 h 13"/>
                      <a:gd name="T2" fmla="*/ 14 w 25"/>
                      <a:gd name="T3" fmla="*/ 13 h 13"/>
                      <a:gd name="T4" fmla="*/ 15 w 25"/>
                      <a:gd name="T5" fmla="*/ 13 h 13"/>
                      <a:gd name="T6" fmla="*/ 25 w 25"/>
                      <a:gd name="T7" fmla="*/ 12 h 13"/>
                      <a:gd name="T8" fmla="*/ 24 w 25"/>
                      <a:gd name="T9" fmla="*/ 4 h 13"/>
                      <a:gd name="T10" fmla="*/ 15 w 25"/>
                      <a:gd name="T11" fmla="*/ 5 h 13"/>
                      <a:gd name="T12" fmla="*/ 16 w 25"/>
                      <a:gd name="T13" fmla="*/ 9 h 13"/>
                      <a:gd name="T14" fmla="*/ 17 w 25"/>
                      <a:gd name="T15" fmla="*/ 5 h 13"/>
                      <a:gd name="T16" fmla="*/ 3 w 25"/>
                      <a:gd name="T17" fmla="*/ 0 h 13"/>
                      <a:gd name="T18" fmla="*/ 0 w 25"/>
                      <a:gd name="T19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3">
                        <a:moveTo>
                          <a:pt x="0" y="7"/>
                        </a:moveTo>
                        <a:cubicBezTo>
                          <a:pt x="4" y="9"/>
                          <a:pt x="14" y="13"/>
                          <a:pt x="14" y="13"/>
                        </a:cubicBezTo>
                        <a:cubicBezTo>
                          <a:pt x="15" y="13"/>
                          <a:pt x="15" y="13"/>
                          <a:pt x="15" y="13"/>
                        </a:cubicBez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7" y="1"/>
                          <a:pt x="3" y="0"/>
                        </a:cubicBez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Freeform 651">
                    <a:extLst>
                      <a:ext uri="{FF2B5EF4-FFF2-40B4-BE49-F238E27FC236}">
                        <a16:creationId xmlns:a16="http://schemas.microsoft.com/office/drawing/2014/main" id="{B6C75493-BE54-44AE-9374-DB499F8896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3926" y="2751138"/>
                    <a:ext cx="68263" cy="25400"/>
                  </a:xfrm>
                  <a:custGeom>
                    <a:avLst/>
                    <a:gdLst>
                      <a:gd name="T0" fmla="*/ 0 w 43"/>
                      <a:gd name="T1" fmla="*/ 0 h 16"/>
                      <a:gd name="T2" fmla="*/ 43 w 43"/>
                      <a:gd name="T3" fmla="*/ 16 h 16"/>
                      <a:gd name="T4" fmla="*/ 0 w 43"/>
                      <a:gd name="T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16">
                        <a:moveTo>
                          <a:pt x="0" y="0"/>
                        </a:moveTo>
                        <a:lnTo>
                          <a:pt x="43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Line 653">
                    <a:extLst>
                      <a:ext uri="{FF2B5EF4-FFF2-40B4-BE49-F238E27FC236}">
                        <a16:creationId xmlns:a16="http://schemas.microsoft.com/office/drawing/2014/main" id="{1326FF28-13BE-4427-A29E-248FCE0BD1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3926" y="2751138"/>
                    <a:ext cx="68263" cy="2540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" name="Freeform 654">
                    <a:extLst>
                      <a:ext uri="{FF2B5EF4-FFF2-40B4-BE49-F238E27FC236}">
                        <a16:creationId xmlns:a16="http://schemas.microsoft.com/office/drawing/2014/main" id="{E3F124DB-77E4-4AD6-BBB8-AFEC13BF7C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1" y="2746375"/>
                    <a:ext cx="71438" cy="30163"/>
                  </a:xfrm>
                  <a:custGeom>
                    <a:avLst/>
                    <a:gdLst>
                      <a:gd name="T0" fmla="*/ 0 w 45"/>
                      <a:gd name="T1" fmla="*/ 3 h 19"/>
                      <a:gd name="T2" fmla="*/ 43 w 45"/>
                      <a:gd name="T3" fmla="*/ 19 h 19"/>
                      <a:gd name="T4" fmla="*/ 45 w 45"/>
                      <a:gd name="T5" fmla="*/ 19 h 19"/>
                      <a:gd name="T6" fmla="*/ 2 w 45"/>
                      <a:gd name="T7" fmla="*/ 0 h 19"/>
                      <a:gd name="T8" fmla="*/ 0 w 45"/>
                      <a:gd name="T9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9">
                        <a:moveTo>
                          <a:pt x="0" y="3"/>
                        </a:moveTo>
                        <a:lnTo>
                          <a:pt x="43" y="19"/>
                        </a:lnTo>
                        <a:lnTo>
                          <a:pt x="45" y="19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9" name="Freeform 655">
                    <a:extLst>
                      <a:ext uri="{FF2B5EF4-FFF2-40B4-BE49-F238E27FC236}">
                        <a16:creationId xmlns:a16="http://schemas.microsoft.com/office/drawing/2014/main" id="{970C2A48-606C-4EC8-BBCF-0ABF3F8F3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1" y="2746375"/>
                    <a:ext cx="71438" cy="30163"/>
                  </a:xfrm>
                  <a:custGeom>
                    <a:avLst/>
                    <a:gdLst>
                      <a:gd name="T0" fmla="*/ 0 w 45"/>
                      <a:gd name="T1" fmla="*/ 3 h 19"/>
                      <a:gd name="T2" fmla="*/ 43 w 45"/>
                      <a:gd name="T3" fmla="*/ 19 h 19"/>
                      <a:gd name="T4" fmla="*/ 45 w 45"/>
                      <a:gd name="T5" fmla="*/ 19 h 19"/>
                      <a:gd name="T6" fmla="*/ 2 w 45"/>
                      <a:gd name="T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19">
                        <a:moveTo>
                          <a:pt x="0" y="3"/>
                        </a:moveTo>
                        <a:lnTo>
                          <a:pt x="43" y="19"/>
                        </a:lnTo>
                        <a:lnTo>
                          <a:pt x="45" y="19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Freeform 656">
                    <a:extLst>
                      <a:ext uri="{FF2B5EF4-FFF2-40B4-BE49-F238E27FC236}">
                        <a16:creationId xmlns:a16="http://schemas.microsoft.com/office/drawing/2014/main" id="{BE2ED760-F6FF-424A-93CF-A3DA59DC97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1" y="2720975"/>
                    <a:ext cx="87313" cy="41275"/>
                  </a:xfrm>
                  <a:custGeom>
                    <a:avLst/>
                    <a:gdLst>
                      <a:gd name="T0" fmla="*/ 4 w 23"/>
                      <a:gd name="T1" fmla="*/ 11 h 11"/>
                      <a:gd name="T2" fmla="*/ 1 w 23"/>
                      <a:gd name="T3" fmla="*/ 8 h 11"/>
                      <a:gd name="T4" fmla="*/ 1 w 23"/>
                      <a:gd name="T5" fmla="*/ 4 h 11"/>
                      <a:gd name="T6" fmla="*/ 6 w 23"/>
                      <a:gd name="T7" fmla="*/ 0 h 11"/>
                      <a:gd name="T8" fmla="*/ 19 w 23"/>
                      <a:gd name="T9" fmla="*/ 0 h 11"/>
                      <a:gd name="T10" fmla="*/ 22 w 23"/>
                      <a:gd name="T11" fmla="*/ 3 h 11"/>
                      <a:gd name="T12" fmla="*/ 22 w 23"/>
                      <a:gd name="T13" fmla="*/ 7 h 11"/>
                      <a:gd name="T14" fmla="*/ 17 w 23"/>
                      <a:gd name="T15" fmla="*/ 10 h 11"/>
                      <a:gd name="T16" fmla="*/ 4 w 23"/>
                      <a:gd name="T1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1">
                        <a:moveTo>
                          <a:pt x="4" y="11"/>
                        </a:moveTo>
                        <a:cubicBezTo>
                          <a:pt x="2" y="11"/>
                          <a:pt x="0" y="10"/>
                          <a:pt x="1" y="8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2"/>
                          <a:pt x="4" y="0"/>
                          <a:pt x="6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1" y="0"/>
                          <a:pt x="23" y="1"/>
                          <a:pt x="22" y="3"/>
                        </a:cubicBezTo>
                        <a:cubicBezTo>
                          <a:pt x="22" y="7"/>
                          <a:pt x="22" y="7"/>
                          <a:pt x="22" y="7"/>
                        </a:cubicBezTo>
                        <a:cubicBezTo>
                          <a:pt x="21" y="9"/>
                          <a:pt x="19" y="10"/>
                          <a:pt x="17" y="10"/>
                        </a:cubicBez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1" name="Freeform 657">
                    <a:extLst>
                      <a:ext uri="{FF2B5EF4-FFF2-40B4-BE49-F238E27FC236}">
                        <a16:creationId xmlns:a16="http://schemas.microsoft.com/office/drawing/2014/main" id="{D45D05F0-E3CA-4DEF-9D02-59400DFB82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50126" y="2716213"/>
                    <a:ext cx="82550" cy="41275"/>
                  </a:xfrm>
                  <a:custGeom>
                    <a:avLst/>
                    <a:gdLst>
                      <a:gd name="T0" fmla="*/ 20 w 22"/>
                      <a:gd name="T1" fmla="*/ 8 h 11"/>
                      <a:gd name="T2" fmla="*/ 20 w 22"/>
                      <a:gd name="T3" fmla="*/ 7 h 11"/>
                      <a:gd name="T4" fmla="*/ 18 w 22"/>
                      <a:gd name="T5" fmla="*/ 4 h 11"/>
                      <a:gd name="T6" fmla="*/ 22 w 22"/>
                      <a:gd name="T7" fmla="*/ 0 h 11"/>
                      <a:gd name="T8" fmla="*/ 21 w 22"/>
                      <a:gd name="T9" fmla="*/ 0 h 11"/>
                      <a:gd name="T10" fmla="*/ 6 w 22"/>
                      <a:gd name="T11" fmla="*/ 0 h 11"/>
                      <a:gd name="T12" fmla="*/ 1 w 22"/>
                      <a:gd name="T13" fmla="*/ 4 h 11"/>
                      <a:gd name="T14" fmla="*/ 1 w 22"/>
                      <a:gd name="T15" fmla="*/ 8 h 11"/>
                      <a:gd name="T16" fmla="*/ 4 w 22"/>
                      <a:gd name="T17" fmla="*/ 11 h 11"/>
                      <a:gd name="T18" fmla="*/ 19 w 22"/>
                      <a:gd name="T19" fmla="*/ 10 h 11"/>
                      <a:gd name="T20" fmla="*/ 20 w 22"/>
                      <a:gd name="T21" fmla="*/ 10 h 11"/>
                      <a:gd name="T22" fmla="*/ 20 w 22"/>
                      <a:gd name="T23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" h="11">
                        <a:moveTo>
                          <a:pt x="20" y="8"/>
                        </a:moveTo>
                        <a:cubicBezTo>
                          <a:pt x="20" y="8"/>
                          <a:pt x="20" y="8"/>
                          <a:pt x="20" y="7"/>
                        </a:cubicBezTo>
                        <a:cubicBezTo>
                          <a:pt x="19" y="7"/>
                          <a:pt x="18" y="5"/>
                          <a:pt x="18" y="4"/>
                        </a:cubicBezTo>
                        <a:cubicBezTo>
                          <a:pt x="19" y="2"/>
                          <a:pt x="20" y="0"/>
                          <a:pt x="22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0"/>
                          <a:pt x="2" y="2"/>
                          <a:pt x="1" y="4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10"/>
                          <a:pt x="2" y="11"/>
                          <a:pt x="4" y="11"/>
                        </a:cubicBezTo>
                        <a:cubicBezTo>
                          <a:pt x="19" y="10"/>
                          <a:pt x="19" y="10"/>
                          <a:pt x="19" y="10"/>
                        </a:cubicBez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0" y="10"/>
                          <a:pt x="20" y="9"/>
                          <a:pt x="20" y="8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Freeform 658">
                    <a:extLst>
                      <a:ext uri="{FF2B5EF4-FFF2-40B4-BE49-F238E27FC236}">
                        <a16:creationId xmlns:a16="http://schemas.microsoft.com/office/drawing/2014/main" id="{5D8B6708-6060-41FE-811A-B98D2D4C6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2813" y="2770188"/>
                    <a:ext cx="82550" cy="44450"/>
                  </a:xfrm>
                  <a:custGeom>
                    <a:avLst/>
                    <a:gdLst>
                      <a:gd name="T0" fmla="*/ 5 w 22"/>
                      <a:gd name="T1" fmla="*/ 1 h 12"/>
                      <a:gd name="T2" fmla="*/ 1 w 22"/>
                      <a:gd name="T3" fmla="*/ 4 h 12"/>
                      <a:gd name="T4" fmla="*/ 0 w 22"/>
                      <a:gd name="T5" fmla="*/ 8 h 12"/>
                      <a:gd name="T6" fmla="*/ 4 w 22"/>
                      <a:gd name="T7" fmla="*/ 11 h 12"/>
                      <a:gd name="T8" fmla="*/ 17 w 22"/>
                      <a:gd name="T9" fmla="*/ 11 h 12"/>
                      <a:gd name="T10" fmla="*/ 21 w 22"/>
                      <a:gd name="T11" fmla="*/ 7 h 12"/>
                      <a:gd name="T12" fmla="*/ 22 w 22"/>
                      <a:gd name="T13" fmla="*/ 3 h 12"/>
                      <a:gd name="T14" fmla="*/ 19 w 22"/>
                      <a:gd name="T15" fmla="*/ 0 h 12"/>
                      <a:gd name="T16" fmla="*/ 5 w 22"/>
                      <a:gd name="T17" fmla="*/ 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2">
                        <a:moveTo>
                          <a:pt x="5" y="1"/>
                        </a:moveTo>
                        <a:cubicBezTo>
                          <a:pt x="3" y="1"/>
                          <a:pt x="1" y="2"/>
                          <a:pt x="1" y="4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10"/>
                          <a:pt x="1" y="12"/>
                          <a:pt x="4" y="11"/>
                        </a:cubicBezTo>
                        <a:cubicBezTo>
                          <a:pt x="17" y="11"/>
                          <a:pt x="17" y="11"/>
                          <a:pt x="17" y="11"/>
                        </a:cubicBezTo>
                        <a:cubicBezTo>
                          <a:pt x="19" y="11"/>
                          <a:pt x="21" y="9"/>
                          <a:pt x="21" y="7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2" y="1"/>
                          <a:pt x="21" y="0"/>
                          <a:pt x="19" y="0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Freeform 659">
                    <a:extLst>
                      <a:ext uri="{FF2B5EF4-FFF2-40B4-BE49-F238E27FC236}">
                        <a16:creationId xmlns:a16="http://schemas.microsoft.com/office/drawing/2014/main" id="{10CA3A67-A5D3-4686-8E08-5D742ADC6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42188" y="2765425"/>
                    <a:ext cx="82550" cy="46038"/>
                  </a:xfrm>
                  <a:custGeom>
                    <a:avLst/>
                    <a:gdLst>
                      <a:gd name="T0" fmla="*/ 21 w 22"/>
                      <a:gd name="T1" fmla="*/ 2 h 12"/>
                      <a:gd name="T2" fmla="*/ 21 w 22"/>
                      <a:gd name="T3" fmla="*/ 3 h 12"/>
                      <a:gd name="T4" fmla="*/ 17 w 22"/>
                      <a:gd name="T5" fmla="*/ 7 h 12"/>
                      <a:gd name="T6" fmla="*/ 20 w 22"/>
                      <a:gd name="T7" fmla="*/ 11 h 12"/>
                      <a:gd name="T8" fmla="*/ 19 w 22"/>
                      <a:gd name="T9" fmla="*/ 11 h 12"/>
                      <a:gd name="T10" fmla="*/ 4 w 22"/>
                      <a:gd name="T11" fmla="*/ 12 h 12"/>
                      <a:gd name="T12" fmla="*/ 0 w 22"/>
                      <a:gd name="T13" fmla="*/ 8 h 12"/>
                      <a:gd name="T14" fmla="*/ 1 w 22"/>
                      <a:gd name="T15" fmla="*/ 4 h 12"/>
                      <a:gd name="T16" fmla="*/ 6 w 22"/>
                      <a:gd name="T17" fmla="*/ 1 h 12"/>
                      <a:gd name="T18" fmla="*/ 21 w 22"/>
                      <a:gd name="T19" fmla="*/ 0 h 12"/>
                      <a:gd name="T20" fmla="*/ 22 w 22"/>
                      <a:gd name="T21" fmla="*/ 0 h 12"/>
                      <a:gd name="T22" fmla="*/ 21 w 22"/>
                      <a:gd name="T23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2" h="12">
                        <a:moveTo>
                          <a:pt x="21" y="2"/>
                        </a:move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19" y="4"/>
                          <a:pt x="18" y="6"/>
                          <a:pt x="17" y="7"/>
                        </a:cubicBezTo>
                        <a:cubicBezTo>
                          <a:pt x="17" y="9"/>
                          <a:pt x="18" y="10"/>
                          <a:pt x="20" y="11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2" y="12"/>
                          <a:pt x="0" y="10"/>
                          <a:pt x="0" y="8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2"/>
                          <a:pt x="3" y="1"/>
                          <a:pt x="6" y="1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1"/>
                          <a:pt x="21" y="1"/>
                          <a:pt x="21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Freeform 660">
                    <a:extLst>
                      <a:ext uri="{FF2B5EF4-FFF2-40B4-BE49-F238E27FC236}">
                        <a16:creationId xmlns:a16="http://schemas.microsoft.com/office/drawing/2014/main" id="{89C890EF-3843-45CA-A191-92F87CD8E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81838" y="2713038"/>
                    <a:ext cx="87313" cy="68263"/>
                  </a:xfrm>
                  <a:custGeom>
                    <a:avLst/>
                    <a:gdLst>
                      <a:gd name="T0" fmla="*/ 2 w 23"/>
                      <a:gd name="T1" fmla="*/ 11 h 18"/>
                      <a:gd name="T2" fmla="*/ 1 w 23"/>
                      <a:gd name="T3" fmla="*/ 7 h 18"/>
                      <a:gd name="T4" fmla="*/ 3 w 23"/>
                      <a:gd name="T5" fmla="*/ 3 h 18"/>
                      <a:gd name="T6" fmla="*/ 6 w 23"/>
                      <a:gd name="T7" fmla="*/ 1 h 18"/>
                      <a:gd name="T8" fmla="*/ 21 w 23"/>
                      <a:gd name="T9" fmla="*/ 7 h 18"/>
                      <a:gd name="T10" fmla="*/ 22 w 23"/>
                      <a:gd name="T11" fmla="*/ 11 h 18"/>
                      <a:gd name="T12" fmla="*/ 20 w 23"/>
                      <a:gd name="T13" fmla="*/ 15 h 18"/>
                      <a:gd name="T14" fmla="*/ 17 w 23"/>
                      <a:gd name="T15" fmla="*/ 17 h 18"/>
                      <a:gd name="T16" fmla="*/ 2 w 23"/>
                      <a:gd name="T1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8">
                        <a:moveTo>
                          <a:pt x="2" y="11"/>
                        </a:moveTo>
                        <a:cubicBezTo>
                          <a:pt x="0" y="11"/>
                          <a:pt x="1" y="9"/>
                          <a:pt x="1" y="7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2"/>
                          <a:pt x="4" y="0"/>
                          <a:pt x="6" y="1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3" y="8"/>
                          <a:pt x="22" y="9"/>
                          <a:pt x="22" y="11"/>
                        </a:cubicBezTo>
                        <a:cubicBezTo>
                          <a:pt x="21" y="12"/>
                          <a:pt x="20" y="14"/>
                          <a:pt x="20" y="15"/>
                        </a:cubicBezTo>
                        <a:cubicBezTo>
                          <a:pt x="19" y="17"/>
                          <a:pt x="19" y="18"/>
                          <a:pt x="17" y="17"/>
                        </a:cubicBezTo>
                        <a:lnTo>
                          <a:pt x="2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Freeform 661">
                    <a:extLst>
                      <a:ext uri="{FF2B5EF4-FFF2-40B4-BE49-F238E27FC236}">
                        <a16:creationId xmlns:a16="http://schemas.microsoft.com/office/drawing/2014/main" id="{30B02E31-0B1A-454D-87FB-C3DB6054E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75501" y="2814638"/>
                    <a:ext cx="90488" cy="71438"/>
                  </a:xfrm>
                  <a:custGeom>
                    <a:avLst/>
                    <a:gdLst>
                      <a:gd name="T0" fmla="*/ 0 w 24"/>
                      <a:gd name="T1" fmla="*/ 8 h 19"/>
                      <a:gd name="T2" fmla="*/ 14 w 24"/>
                      <a:gd name="T3" fmla="*/ 13 h 19"/>
                      <a:gd name="T4" fmla="*/ 15 w 24"/>
                      <a:gd name="T5" fmla="*/ 9 h 19"/>
                      <a:gd name="T6" fmla="*/ 12 w 24"/>
                      <a:gd name="T7" fmla="*/ 12 h 19"/>
                      <a:gd name="T8" fmla="*/ 18 w 24"/>
                      <a:gd name="T9" fmla="*/ 19 h 19"/>
                      <a:gd name="T10" fmla="*/ 24 w 24"/>
                      <a:gd name="T11" fmla="*/ 14 h 19"/>
                      <a:gd name="T12" fmla="*/ 18 w 24"/>
                      <a:gd name="T13" fmla="*/ 6 h 19"/>
                      <a:gd name="T14" fmla="*/ 17 w 24"/>
                      <a:gd name="T15" fmla="*/ 6 h 19"/>
                      <a:gd name="T16" fmla="*/ 3 w 24"/>
                      <a:gd name="T17" fmla="*/ 0 h 19"/>
                      <a:gd name="T18" fmla="*/ 0 w 24"/>
                      <a:gd name="T19" fmla="*/ 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19">
                        <a:moveTo>
                          <a:pt x="0" y="8"/>
                        </a:moveTo>
                        <a:cubicBezTo>
                          <a:pt x="4" y="9"/>
                          <a:pt x="14" y="13"/>
                          <a:pt x="14" y="13"/>
                        </a:cubicBezTo>
                        <a:cubicBezTo>
                          <a:pt x="15" y="9"/>
                          <a:pt x="15" y="9"/>
                          <a:pt x="15" y="9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24" y="14"/>
                          <a:pt x="24" y="14"/>
                          <a:pt x="24" y="14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7" y="6"/>
                          <a:pt x="7" y="2"/>
                          <a:pt x="3" y="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Freeform 662">
                    <a:extLst>
                      <a:ext uri="{FF2B5EF4-FFF2-40B4-BE49-F238E27FC236}">
                        <a16:creationId xmlns:a16="http://schemas.microsoft.com/office/drawing/2014/main" id="{C0427EB5-310B-4A8E-BA52-2135B1BAD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0426" y="2898775"/>
                    <a:ext cx="68263" cy="30163"/>
                  </a:xfrm>
                  <a:custGeom>
                    <a:avLst/>
                    <a:gdLst>
                      <a:gd name="T0" fmla="*/ 0 w 43"/>
                      <a:gd name="T1" fmla="*/ 0 h 19"/>
                      <a:gd name="T2" fmla="*/ 43 w 43"/>
                      <a:gd name="T3" fmla="*/ 19 h 19"/>
                      <a:gd name="T4" fmla="*/ 0 w 43"/>
                      <a:gd name="T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19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" name="Line 663">
                    <a:extLst>
                      <a:ext uri="{FF2B5EF4-FFF2-40B4-BE49-F238E27FC236}">
                        <a16:creationId xmlns:a16="http://schemas.microsoft.com/office/drawing/2014/main" id="{479D39C4-5520-4B61-A41A-2300358407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0426" y="2898775"/>
                    <a:ext cx="68263" cy="3016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" name="Freeform 664">
                    <a:extLst>
                      <a:ext uri="{FF2B5EF4-FFF2-40B4-BE49-F238E27FC236}">
                        <a16:creationId xmlns:a16="http://schemas.microsoft.com/office/drawing/2014/main" id="{8F203EEB-0E51-4C04-9DD8-A89C5C79E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0426" y="2898775"/>
                    <a:ext cx="71438" cy="30163"/>
                  </a:xfrm>
                  <a:custGeom>
                    <a:avLst/>
                    <a:gdLst>
                      <a:gd name="T0" fmla="*/ 0 w 45"/>
                      <a:gd name="T1" fmla="*/ 2 h 19"/>
                      <a:gd name="T2" fmla="*/ 43 w 45"/>
                      <a:gd name="T3" fmla="*/ 19 h 19"/>
                      <a:gd name="T4" fmla="*/ 45 w 45"/>
                      <a:gd name="T5" fmla="*/ 16 h 19"/>
                      <a:gd name="T6" fmla="*/ 2 w 45"/>
                      <a:gd name="T7" fmla="*/ 0 h 19"/>
                      <a:gd name="T8" fmla="*/ 0 w 45"/>
                      <a:gd name="T9" fmla="*/ 2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9">
                        <a:moveTo>
                          <a:pt x="0" y="2"/>
                        </a:moveTo>
                        <a:lnTo>
                          <a:pt x="43" y="19"/>
                        </a:lnTo>
                        <a:lnTo>
                          <a:pt x="45" y="16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Freeform 665">
                    <a:extLst>
                      <a:ext uri="{FF2B5EF4-FFF2-40B4-BE49-F238E27FC236}">
                        <a16:creationId xmlns:a16="http://schemas.microsoft.com/office/drawing/2014/main" id="{65220783-5B57-453C-82A9-2F858567E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0426" y="2898775"/>
                    <a:ext cx="71438" cy="30163"/>
                  </a:xfrm>
                  <a:custGeom>
                    <a:avLst/>
                    <a:gdLst>
                      <a:gd name="T0" fmla="*/ 0 w 45"/>
                      <a:gd name="T1" fmla="*/ 2 h 19"/>
                      <a:gd name="T2" fmla="*/ 43 w 45"/>
                      <a:gd name="T3" fmla="*/ 19 h 19"/>
                      <a:gd name="T4" fmla="*/ 45 w 45"/>
                      <a:gd name="T5" fmla="*/ 16 h 19"/>
                      <a:gd name="T6" fmla="*/ 2 w 45"/>
                      <a:gd name="T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19">
                        <a:moveTo>
                          <a:pt x="0" y="2"/>
                        </a:moveTo>
                        <a:lnTo>
                          <a:pt x="43" y="19"/>
                        </a:lnTo>
                        <a:lnTo>
                          <a:pt x="45" y="16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" name="Freeform 666">
                    <a:extLst>
                      <a:ext uri="{FF2B5EF4-FFF2-40B4-BE49-F238E27FC236}">
                        <a16:creationId xmlns:a16="http://schemas.microsoft.com/office/drawing/2014/main" id="{83D8D23A-7F1B-48AF-A0B1-891EC66702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54876" y="2951163"/>
                    <a:ext cx="73025" cy="84138"/>
                  </a:xfrm>
                  <a:custGeom>
                    <a:avLst/>
                    <a:gdLst>
                      <a:gd name="T0" fmla="*/ 17 w 19"/>
                      <a:gd name="T1" fmla="*/ 14 h 22"/>
                      <a:gd name="T2" fmla="*/ 17 w 19"/>
                      <a:gd name="T3" fmla="*/ 16 h 22"/>
                      <a:gd name="T4" fmla="*/ 13 w 19"/>
                      <a:gd name="T5" fmla="*/ 17 h 22"/>
                      <a:gd name="T6" fmla="*/ 13 w 19"/>
                      <a:gd name="T7" fmla="*/ 22 h 22"/>
                      <a:gd name="T8" fmla="*/ 12 w 19"/>
                      <a:gd name="T9" fmla="*/ 22 h 22"/>
                      <a:gd name="T10" fmla="*/ 2 w 19"/>
                      <a:gd name="T11" fmla="*/ 11 h 22"/>
                      <a:gd name="T12" fmla="*/ 1 w 19"/>
                      <a:gd name="T13" fmla="*/ 5 h 22"/>
                      <a:gd name="T14" fmla="*/ 3 w 19"/>
                      <a:gd name="T15" fmla="*/ 2 h 22"/>
                      <a:gd name="T16" fmla="*/ 8 w 19"/>
                      <a:gd name="T17" fmla="*/ 2 h 22"/>
                      <a:gd name="T18" fmla="*/ 18 w 19"/>
                      <a:gd name="T19" fmla="*/ 13 h 22"/>
                      <a:gd name="T20" fmla="*/ 19 w 19"/>
                      <a:gd name="T21" fmla="*/ 13 h 22"/>
                      <a:gd name="T22" fmla="*/ 17 w 19"/>
                      <a:gd name="T23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2">
                        <a:moveTo>
                          <a:pt x="17" y="14"/>
                        </a:moveTo>
                        <a:cubicBezTo>
                          <a:pt x="17" y="15"/>
                          <a:pt x="17" y="15"/>
                          <a:pt x="17" y="16"/>
                        </a:cubicBezTo>
                        <a:cubicBezTo>
                          <a:pt x="15" y="15"/>
                          <a:pt x="14" y="16"/>
                          <a:pt x="13" y="17"/>
                        </a:cubicBezTo>
                        <a:cubicBezTo>
                          <a:pt x="12" y="18"/>
                          <a:pt x="12" y="20"/>
                          <a:pt x="13" y="22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0" y="9"/>
                          <a:pt x="0" y="7"/>
                          <a:pt x="1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0"/>
                          <a:pt x="6" y="0"/>
                          <a:pt x="8" y="2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8" y="13"/>
                          <a:pt x="18" y="14"/>
                          <a:pt x="17" y="14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" name="Freeform 667">
                    <a:extLst>
                      <a:ext uri="{FF2B5EF4-FFF2-40B4-BE49-F238E27FC236}">
                        <a16:creationId xmlns:a16="http://schemas.microsoft.com/office/drawing/2014/main" id="{AB1649B4-B249-4E96-AC66-BCF43E8D37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9476" y="2849563"/>
                    <a:ext cx="71438" cy="82550"/>
                  </a:xfrm>
                  <a:custGeom>
                    <a:avLst/>
                    <a:gdLst>
                      <a:gd name="T0" fmla="*/ 2 w 19"/>
                      <a:gd name="T1" fmla="*/ 11 h 22"/>
                      <a:gd name="T2" fmla="*/ 1 w 19"/>
                      <a:gd name="T3" fmla="*/ 5 h 22"/>
                      <a:gd name="T4" fmla="*/ 3 w 19"/>
                      <a:gd name="T5" fmla="*/ 2 h 22"/>
                      <a:gd name="T6" fmla="*/ 8 w 19"/>
                      <a:gd name="T7" fmla="*/ 2 h 22"/>
                      <a:gd name="T8" fmla="*/ 17 w 19"/>
                      <a:gd name="T9" fmla="*/ 12 h 22"/>
                      <a:gd name="T10" fmla="*/ 18 w 19"/>
                      <a:gd name="T11" fmla="*/ 17 h 22"/>
                      <a:gd name="T12" fmla="*/ 16 w 19"/>
                      <a:gd name="T13" fmla="*/ 21 h 22"/>
                      <a:gd name="T14" fmla="*/ 11 w 19"/>
                      <a:gd name="T15" fmla="*/ 21 h 22"/>
                      <a:gd name="T16" fmla="*/ 2 w 19"/>
                      <a:gd name="T17" fmla="*/ 11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22">
                        <a:moveTo>
                          <a:pt x="2" y="11"/>
                        </a:moveTo>
                        <a:cubicBezTo>
                          <a:pt x="0" y="9"/>
                          <a:pt x="0" y="7"/>
                          <a:pt x="1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0"/>
                          <a:pt x="6" y="0"/>
                          <a:pt x="8" y="2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19" y="13"/>
                          <a:pt x="19" y="16"/>
                          <a:pt x="18" y="17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5" y="22"/>
                          <a:pt x="12" y="22"/>
                          <a:pt x="11" y="21"/>
                        </a:cubicBezTo>
                        <a:lnTo>
                          <a:pt x="2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Freeform 668">
                    <a:extLst>
                      <a:ext uri="{FF2B5EF4-FFF2-40B4-BE49-F238E27FC236}">
                        <a16:creationId xmlns:a16="http://schemas.microsoft.com/office/drawing/2014/main" id="{2B43DD3F-C4C7-4CCC-A57B-4643E55A6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85038" y="2909888"/>
                    <a:ext cx="68263" cy="82550"/>
                  </a:xfrm>
                  <a:custGeom>
                    <a:avLst/>
                    <a:gdLst>
                      <a:gd name="T0" fmla="*/ 13 w 18"/>
                      <a:gd name="T1" fmla="*/ 20 h 22"/>
                      <a:gd name="T2" fmla="*/ 14 w 18"/>
                      <a:gd name="T3" fmla="*/ 19 h 22"/>
                      <a:gd name="T4" fmla="*/ 14 w 18"/>
                      <a:gd name="T5" fmla="*/ 14 h 22"/>
                      <a:gd name="T6" fmla="*/ 18 w 18"/>
                      <a:gd name="T7" fmla="*/ 13 h 22"/>
                      <a:gd name="T8" fmla="*/ 18 w 18"/>
                      <a:gd name="T9" fmla="*/ 12 h 22"/>
                      <a:gd name="T10" fmla="*/ 8 w 18"/>
                      <a:gd name="T11" fmla="*/ 1 h 22"/>
                      <a:gd name="T12" fmla="*/ 3 w 18"/>
                      <a:gd name="T13" fmla="*/ 1 h 22"/>
                      <a:gd name="T14" fmla="*/ 1 w 18"/>
                      <a:gd name="T15" fmla="*/ 5 h 22"/>
                      <a:gd name="T16" fmla="*/ 1 w 18"/>
                      <a:gd name="T17" fmla="*/ 10 h 22"/>
                      <a:gd name="T18" fmla="*/ 12 w 18"/>
                      <a:gd name="T19" fmla="*/ 21 h 22"/>
                      <a:gd name="T20" fmla="*/ 12 w 18"/>
                      <a:gd name="T21" fmla="*/ 22 h 22"/>
                      <a:gd name="T22" fmla="*/ 13 w 18"/>
                      <a:gd name="T23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8" h="22">
                        <a:moveTo>
                          <a:pt x="13" y="20"/>
                        </a:moveTo>
                        <a:cubicBezTo>
                          <a:pt x="13" y="20"/>
                          <a:pt x="14" y="19"/>
                          <a:pt x="14" y="19"/>
                        </a:cubicBezTo>
                        <a:cubicBezTo>
                          <a:pt x="13" y="17"/>
                          <a:pt x="13" y="15"/>
                          <a:pt x="14" y="14"/>
                        </a:cubicBezTo>
                        <a:cubicBezTo>
                          <a:pt x="15" y="13"/>
                          <a:pt x="17" y="12"/>
                          <a:pt x="18" y="13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6" y="0"/>
                          <a:pt x="4" y="0"/>
                          <a:pt x="3" y="1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6"/>
                          <a:pt x="0" y="9"/>
                          <a:pt x="1" y="10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12" y="21"/>
                          <a:pt x="13" y="21"/>
                          <a:pt x="13" y="2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Freeform 669">
                    <a:extLst>
                      <a:ext uri="{FF2B5EF4-FFF2-40B4-BE49-F238E27FC236}">
                        <a16:creationId xmlns:a16="http://schemas.microsoft.com/office/drawing/2014/main" id="{DFB488C4-5121-48EE-BB73-D90BF944F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34226" y="2792413"/>
                    <a:ext cx="84138" cy="68263"/>
                  </a:xfrm>
                  <a:custGeom>
                    <a:avLst/>
                    <a:gdLst>
                      <a:gd name="T0" fmla="*/ 6 w 22"/>
                      <a:gd name="T1" fmla="*/ 1 h 18"/>
                      <a:gd name="T2" fmla="*/ 2 w 22"/>
                      <a:gd name="T3" fmla="*/ 3 h 18"/>
                      <a:gd name="T4" fmla="*/ 1 w 22"/>
                      <a:gd name="T5" fmla="*/ 7 h 18"/>
                      <a:gd name="T6" fmla="*/ 1 w 22"/>
                      <a:gd name="T7" fmla="*/ 11 h 18"/>
                      <a:gd name="T8" fmla="*/ 16 w 22"/>
                      <a:gd name="T9" fmla="*/ 17 h 18"/>
                      <a:gd name="T10" fmla="*/ 19 w 22"/>
                      <a:gd name="T11" fmla="*/ 15 h 18"/>
                      <a:gd name="T12" fmla="*/ 21 w 22"/>
                      <a:gd name="T13" fmla="*/ 11 h 18"/>
                      <a:gd name="T14" fmla="*/ 20 w 22"/>
                      <a:gd name="T15" fmla="*/ 7 h 18"/>
                      <a:gd name="T16" fmla="*/ 6 w 22"/>
                      <a:gd name="T17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8">
                        <a:moveTo>
                          <a:pt x="6" y="1"/>
                        </a:moveTo>
                        <a:cubicBezTo>
                          <a:pt x="4" y="0"/>
                          <a:pt x="3" y="2"/>
                          <a:pt x="2" y="3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0" y="9"/>
                          <a:pt x="0" y="11"/>
                          <a:pt x="1" y="11"/>
                        </a:cubicBezTo>
                        <a:cubicBezTo>
                          <a:pt x="5" y="13"/>
                          <a:pt x="12" y="16"/>
                          <a:pt x="16" y="17"/>
                        </a:cubicBezTo>
                        <a:cubicBezTo>
                          <a:pt x="18" y="18"/>
                          <a:pt x="19" y="17"/>
                          <a:pt x="19" y="15"/>
                        </a:cubicBezTo>
                        <a:cubicBezTo>
                          <a:pt x="20" y="14"/>
                          <a:pt x="21" y="12"/>
                          <a:pt x="21" y="11"/>
                        </a:cubicBezTo>
                        <a:cubicBezTo>
                          <a:pt x="22" y="9"/>
                          <a:pt x="22" y="8"/>
                          <a:pt x="20" y="7"/>
                        </a:cubicBezTo>
                        <a:cubicBezTo>
                          <a:pt x="17" y="5"/>
                          <a:pt x="9" y="2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Freeform 670">
                    <a:extLst>
                      <a:ext uri="{FF2B5EF4-FFF2-40B4-BE49-F238E27FC236}">
                        <a16:creationId xmlns:a16="http://schemas.microsoft.com/office/drawing/2014/main" id="{DE0FEE80-ED9F-4075-B837-4FC4909924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62788" y="2765425"/>
                    <a:ext cx="82550" cy="65088"/>
                  </a:xfrm>
                  <a:custGeom>
                    <a:avLst/>
                    <a:gdLst>
                      <a:gd name="T0" fmla="*/ 6 w 22"/>
                      <a:gd name="T1" fmla="*/ 0 h 17"/>
                      <a:gd name="T2" fmla="*/ 2 w 22"/>
                      <a:gd name="T3" fmla="*/ 3 h 17"/>
                      <a:gd name="T4" fmla="*/ 1 w 22"/>
                      <a:gd name="T5" fmla="*/ 7 h 17"/>
                      <a:gd name="T6" fmla="*/ 2 w 22"/>
                      <a:gd name="T7" fmla="*/ 11 h 17"/>
                      <a:gd name="T8" fmla="*/ 16 w 22"/>
                      <a:gd name="T9" fmla="*/ 17 h 17"/>
                      <a:gd name="T10" fmla="*/ 20 w 22"/>
                      <a:gd name="T11" fmla="*/ 14 h 17"/>
                      <a:gd name="T12" fmla="*/ 21 w 22"/>
                      <a:gd name="T13" fmla="*/ 10 h 17"/>
                      <a:gd name="T14" fmla="*/ 20 w 22"/>
                      <a:gd name="T15" fmla="*/ 6 h 17"/>
                      <a:gd name="T16" fmla="*/ 6 w 22"/>
                      <a:gd name="T1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7">
                        <a:moveTo>
                          <a:pt x="6" y="0"/>
                        </a:moveTo>
                        <a:cubicBezTo>
                          <a:pt x="4" y="0"/>
                          <a:pt x="3" y="1"/>
                          <a:pt x="2" y="3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8"/>
                          <a:pt x="0" y="10"/>
                          <a:pt x="2" y="11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ubicBezTo>
                          <a:pt x="18" y="17"/>
                          <a:pt x="19" y="16"/>
                          <a:pt x="20" y="14"/>
                        </a:cubicBezTo>
                        <a:cubicBezTo>
                          <a:pt x="20" y="13"/>
                          <a:pt x="21" y="11"/>
                          <a:pt x="21" y="10"/>
                        </a:cubicBezTo>
                        <a:cubicBezTo>
                          <a:pt x="22" y="9"/>
                          <a:pt x="22" y="7"/>
                          <a:pt x="20" y="6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Freeform 671">
                    <a:extLst>
                      <a:ext uri="{FF2B5EF4-FFF2-40B4-BE49-F238E27FC236}">
                        <a16:creationId xmlns:a16="http://schemas.microsoft.com/office/drawing/2014/main" id="{6BEA870B-8E6F-4E41-8BD6-CCBA2623CA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795588"/>
                    <a:ext cx="22225" cy="49213"/>
                  </a:xfrm>
                  <a:custGeom>
                    <a:avLst/>
                    <a:gdLst>
                      <a:gd name="T0" fmla="*/ 14 w 14"/>
                      <a:gd name="T1" fmla="*/ 0 h 31"/>
                      <a:gd name="T2" fmla="*/ 0 w 14"/>
                      <a:gd name="T3" fmla="*/ 31 h 31"/>
                      <a:gd name="T4" fmla="*/ 14 w 14"/>
                      <a:gd name="T5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1">
                        <a:moveTo>
                          <a:pt x="14" y="0"/>
                        </a:moveTo>
                        <a:lnTo>
                          <a:pt x="0" y="3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Line 672">
                    <a:extLst>
                      <a:ext uri="{FF2B5EF4-FFF2-40B4-BE49-F238E27FC236}">
                        <a16:creationId xmlns:a16="http://schemas.microsoft.com/office/drawing/2014/main" id="{E3F18EC0-F40A-4E19-8456-34EE551885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1538" y="2795588"/>
                    <a:ext cx="22225" cy="4921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Freeform 673">
                    <a:extLst>
                      <a:ext uri="{FF2B5EF4-FFF2-40B4-BE49-F238E27FC236}">
                        <a16:creationId xmlns:a16="http://schemas.microsoft.com/office/drawing/2014/main" id="{36AD95BC-4E28-4913-84C6-5403A0D40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8363" y="2792413"/>
                    <a:ext cx="33338" cy="57150"/>
                  </a:xfrm>
                  <a:custGeom>
                    <a:avLst/>
                    <a:gdLst>
                      <a:gd name="T0" fmla="*/ 11 w 21"/>
                      <a:gd name="T1" fmla="*/ 0 h 36"/>
                      <a:gd name="T2" fmla="*/ 0 w 21"/>
                      <a:gd name="T3" fmla="*/ 33 h 36"/>
                      <a:gd name="T4" fmla="*/ 7 w 21"/>
                      <a:gd name="T5" fmla="*/ 36 h 36"/>
                      <a:gd name="T6" fmla="*/ 21 w 21"/>
                      <a:gd name="T7" fmla="*/ 5 h 36"/>
                      <a:gd name="T8" fmla="*/ 11 w 21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36">
                        <a:moveTo>
                          <a:pt x="11" y="0"/>
                        </a:moveTo>
                        <a:lnTo>
                          <a:pt x="0" y="33"/>
                        </a:lnTo>
                        <a:lnTo>
                          <a:pt x="7" y="36"/>
                        </a:lnTo>
                        <a:lnTo>
                          <a:pt x="21" y="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Freeform 674">
                    <a:extLst>
                      <a:ext uri="{FF2B5EF4-FFF2-40B4-BE49-F238E27FC236}">
                        <a16:creationId xmlns:a16="http://schemas.microsoft.com/office/drawing/2014/main" id="{BF1A3A58-9065-40FC-854D-FF60EE12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8363" y="2792413"/>
                    <a:ext cx="33338" cy="57150"/>
                  </a:xfrm>
                  <a:custGeom>
                    <a:avLst/>
                    <a:gdLst>
                      <a:gd name="T0" fmla="*/ 11 w 21"/>
                      <a:gd name="T1" fmla="*/ 0 h 36"/>
                      <a:gd name="T2" fmla="*/ 0 w 21"/>
                      <a:gd name="T3" fmla="*/ 33 h 36"/>
                      <a:gd name="T4" fmla="*/ 7 w 21"/>
                      <a:gd name="T5" fmla="*/ 36 h 36"/>
                      <a:gd name="T6" fmla="*/ 21 w 21"/>
                      <a:gd name="T7" fmla="*/ 5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36">
                        <a:moveTo>
                          <a:pt x="11" y="0"/>
                        </a:moveTo>
                        <a:lnTo>
                          <a:pt x="0" y="33"/>
                        </a:lnTo>
                        <a:lnTo>
                          <a:pt x="7" y="36"/>
                        </a:lnTo>
                        <a:lnTo>
                          <a:pt x="21" y="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Freeform 675">
                    <a:extLst>
                      <a:ext uri="{FF2B5EF4-FFF2-40B4-BE49-F238E27FC236}">
                        <a16:creationId xmlns:a16="http://schemas.microsoft.com/office/drawing/2014/main" id="{4C08753E-D5CF-4F1C-B20B-A9289C71B9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5476" y="2659063"/>
                    <a:ext cx="290513" cy="261938"/>
                  </a:xfrm>
                  <a:custGeom>
                    <a:avLst/>
                    <a:gdLst>
                      <a:gd name="T0" fmla="*/ 62 w 77"/>
                      <a:gd name="T1" fmla="*/ 65 h 69"/>
                      <a:gd name="T2" fmla="*/ 62 w 77"/>
                      <a:gd name="T3" fmla="*/ 66 h 69"/>
                      <a:gd name="T4" fmla="*/ 63 w 77"/>
                      <a:gd name="T5" fmla="*/ 66 h 69"/>
                      <a:gd name="T6" fmla="*/ 62 w 77"/>
                      <a:gd name="T7" fmla="*/ 65 h 69"/>
                      <a:gd name="T8" fmla="*/ 62 w 77"/>
                      <a:gd name="T9" fmla="*/ 66 h 69"/>
                      <a:gd name="T10" fmla="*/ 63 w 77"/>
                      <a:gd name="T11" fmla="*/ 66 h 69"/>
                      <a:gd name="T12" fmla="*/ 62 w 77"/>
                      <a:gd name="T13" fmla="*/ 66 h 69"/>
                      <a:gd name="T14" fmla="*/ 63 w 77"/>
                      <a:gd name="T15" fmla="*/ 66 h 69"/>
                      <a:gd name="T16" fmla="*/ 63 w 77"/>
                      <a:gd name="T17" fmla="*/ 66 h 69"/>
                      <a:gd name="T18" fmla="*/ 62 w 77"/>
                      <a:gd name="T19" fmla="*/ 66 h 69"/>
                      <a:gd name="T20" fmla="*/ 63 w 77"/>
                      <a:gd name="T21" fmla="*/ 66 h 69"/>
                      <a:gd name="T22" fmla="*/ 63 w 77"/>
                      <a:gd name="T23" fmla="*/ 65 h 69"/>
                      <a:gd name="T24" fmla="*/ 63 w 77"/>
                      <a:gd name="T25" fmla="*/ 63 h 69"/>
                      <a:gd name="T26" fmla="*/ 71 w 77"/>
                      <a:gd name="T27" fmla="*/ 48 h 69"/>
                      <a:gd name="T28" fmla="*/ 75 w 77"/>
                      <a:gd name="T29" fmla="*/ 39 h 69"/>
                      <a:gd name="T30" fmla="*/ 77 w 77"/>
                      <a:gd name="T31" fmla="*/ 32 h 69"/>
                      <a:gd name="T32" fmla="*/ 76 w 77"/>
                      <a:gd name="T33" fmla="*/ 28 h 69"/>
                      <a:gd name="T34" fmla="*/ 73 w 77"/>
                      <a:gd name="T35" fmla="*/ 27 h 69"/>
                      <a:gd name="T36" fmla="*/ 69 w 77"/>
                      <a:gd name="T37" fmla="*/ 28 h 69"/>
                      <a:gd name="T38" fmla="*/ 55 w 77"/>
                      <a:gd name="T39" fmla="*/ 39 h 69"/>
                      <a:gd name="T40" fmla="*/ 49 w 77"/>
                      <a:gd name="T41" fmla="*/ 44 h 69"/>
                      <a:gd name="T42" fmla="*/ 45 w 77"/>
                      <a:gd name="T43" fmla="*/ 46 h 69"/>
                      <a:gd name="T44" fmla="*/ 45 w 77"/>
                      <a:gd name="T45" fmla="*/ 46 h 69"/>
                      <a:gd name="T46" fmla="*/ 45 w 77"/>
                      <a:gd name="T47" fmla="*/ 46 h 69"/>
                      <a:gd name="T48" fmla="*/ 19 w 77"/>
                      <a:gd name="T49" fmla="*/ 19 h 69"/>
                      <a:gd name="T50" fmla="*/ 8 w 77"/>
                      <a:gd name="T51" fmla="*/ 6 h 69"/>
                      <a:gd name="T52" fmla="*/ 3 w 77"/>
                      <a:gd name="T53" fmla="*/ 0 h 69"/>
                      <a:gd name="T54" fmla="*/ 0 w 77"/>
                      <a:gd name="T55" fmla="*/ 3 h 69"/>
                      <a:gd name="T56" fmla="*/ 42 w 77"/>
                      <a:gd name="T57" fmla="*/ 49 h 69"/>
                      <a:gd name="T58" fmla="*/ 45 w 77"/>
                      <a:gd name="T59" fmla="*/ 50 h 69"/>
                      <a:gd name="T60" fmla="*/ 48 w 77"/>
                      <a:gd name="T61" fmla="*/ 49 h 69"/>
                      <a:gd name="T62" fmla="*/ 62 w 77"/>
                      <a:gd name="T63" fmla="*/ 38 h 69"/>
                      <a:gd name="T64" fmla="*/ 69 w 77"/>
                      <a:gd name="T65" fmla="*/ 33 h 69"/>
                      <a:gd name="T66" fmla="*/ 73 w 77"/>
                      <a:gd name="T67" fmla="*/ 31 h 69"/>
                      <a:gd name="T68" fmla="*/ 73 w 77"/>
                      <a:gd name="T69" fmla="*/ 31 h 69"/>
                      <a:gd name="T70" fmla="*/ 73 w 77"/>
                      <a:gd name="T71" fmla="*/ 31 h 69"/>
                      <a:gd name="T72" fmla="*/ 73 w 77"/>
                      <a:gd name="T73" fmla="*/ 32 h 69"/>
                      <a:gd name="T74" fmla="*/ 71 w 77"/>
                      <a:gd name="T75" fmla="*/ 39 h 69"/>
                      <a:gd name="T76" fmla="*/ 63 w 77"/>
                      <a:gd name="T77" fmla="*/ 53 h 69"/>
                      <a:gd name="T78" fmla="*/ 60 w 77"/>
                      <a:gd name="T79" fmla="*/ 60 h 69"/>
                      <a:gd name="T80" fmla="*/ 59 w 77"/>
                      <a:gd name="T81" fmla="*/ 65 h 69"/>
                      <a:gd name="T82" fmla="*/ 59 w 77"/>
                      <a:gd name="T83" fmla="*/ 67 h 69"/>
                      <a:gd name="T84" fmla="*/ 60 w 77"/>
                      <a:gd name="T85" fmla="*/ 69 h 69"/>
                      <a:gd name="T86" fmla="*/ 62 w 77"/>
                      <a:gd name="T87" fmla="*/ 65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7" h="69">
                        <a:moveTo>
                          <a:pt x="62" y="65"/>
                        </a:move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2" y="65"/>
                          <a:pt x="62" y="65"/>
                          <a:pt x="62" y="65"/>
                        </a:cubicBez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63" y="66"/>
                          <a:pt x="63" y="66"/>
                          <a:pt x="63" y="66"/>
                        </a:cubicBezTo>
                        <a:cubicBezTo>
                          <a:pt x="63" y="65"/>
                          <a:pt x="63" y="65"/>
                          <a:pt x="63" y="65"/>
                        </a:cubicBezTo>
                        <a:cubicBezTo>
                          <a:pt x="63" y="65"/>
                          <a:pt x="63" y="64"/>
                          <a:pt x="63" y="63"/>
                        </a:cubicBezTo>
                        <a:cubicBezTo>
                          <a:pt x="64" y="60"/>
                          <a:pt x="68" y="54"/>
                          <a:pt x="71" y="48"/>
                        </a:cubicBezTo>
                        <a:cubicBezTo>
                          <a:pt x="73" y="45"/>
                          <a:pt x="74" y="42"/>
                          <a:pt x="75" y="39"/>
                        </a:cubicBezTo>
                        <a:cubicBezTo>
                          <a:pt x="77" y="37"/>
                          <a:pt x="77" y="34"/>
                          <a:pt x="77" y="32"/>
                        </a:cubicBezTo>
                        <a:cubicBezTo>
                          <a:pt x="77" y="31"/>
                          <a:pt x="77" y="29"/>
                          <a:pt x="76" y="28"/>
                        </a:cubicBezTo>
                        <a:cubicBezTo>
                          <a:pt x="75" y="27"/>
                          <a:pt x="74" y="27"/>
                          <a:pt x="73" y="27"/>
                        </a:cubicBezTo>
                        <a:cubicBezTo>
                          <a:pt x="72" y="27"/>
                          <a:pt x="71" y="28"/>
                          <a:pt x="69" y="28"/>
                        </a:cubicBezTo>
                        <a:cubicBezTo>
                          <a:pt x="65" y="30"/>
                          <a:pt x="60" y="35"/>
                          <a:pt x="55" y="39"/>
                        </a:cubicBezTo>
                        <a:cubicBezTo>
                          <a:pt x="53" y="41"/>
                          <a:pt x="51" y="43"/>
                          <a:pt x="49" y="44"/>
                        </a:cubicBezTo>
                        <a:cubicBezTo>
                          <a:pt x="47" y="45"/>
                          <a:pt x="45" y="46"/>
                          <a:pt x="45" y="46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38" y="40"/>
                          <a:pt x="28" y="28"/>
                          <a:pt x="19" y="19"/>
                        </a:cubicBezTo>
                        <a:cubicBezTo>
                          <a:pt x="15" y="14"/>
                          <a:pt x="11" y="9"/>
                          <a:pt x="8" y="6"/>
                        </a:cubicBezTo>
                        <a:cubicBezTo>
                          <a:pt x="5" y="3"/>
                          <a:pt x="3" y="0"/>
                          <a:pt x="3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29" y="36"/>
                          <a:pt x="42" y="49"/>
                        </a:cubicBezTo>
                        <a:cubicBezTo>
                          <a:pt x="42" y="50"/>
                          <a:pt x="44" y="50"/>
                          <a:pt x="45" y="50"/>
                        </a:cubicBezTo>
                        <a:cubicBezTo>
                          <a:pt x="46" y="50"/>
                          <a:pt x="47" y="50"/>
                          <a:pt x="48" y="49"/>
                        </a:cubicBezTo>
                        <a:cubicBezTo>
                          <a:pt x="52" y="47"/>
                          <a:pt x="57" y="42"/>
                          <a:pt x="62" y="38"/>
                        </a:cubicBezTo>
                        <a:cubicBezTo>
                          <a:pt x="65" y="36"/>
                          <a:pt x="67" y="34"/>
                          <a:pt x="69" y="33"/>
                        </a:cubicBezTo>
                        <a:cubicBezTo>
                          <a:pt x="71" y="32"/>
                          <a:pt x="72" y="31"/>
                          <a:pt x="73" y="31"/>
                        </a:cubicBezTo>
                        <a:cubicBezTo>
                          <a:pt x="73" y="31"/>
                          <a:pt x="73" y="31"/>
                          <a:pt x="73" y="31"/>
                        </a:cubicBezTo>
                        <a:cubicBezTo>
                          <a:pt x="73" y="31"/>
                          <a:pt x="73" y="31"/>
                          <a:pt x="73" y="31"/>
                        </a:cubicBezTo>
                        <a:cubicBezTo>
                          <a:pt x="73" y="31"/>
                          <a:pt x="73" y="31"/>
                          <a:pt x="73" y="32"/>
                        </a:cubicBezTo>
                        <a:cubicBezTo>
                          <a:pt x="73" y="33"/>
                          <a:pt x="73" y="36"/>
                          <a:pt x="71" y="39"/>
                        </a:cubicBezTo>
                        <a:cubicBezTo>
                          <a:pt x="69" y="43"/>
                          <a:pt x="66" y="49"/>
                          <a:pt x="63" y="53"/>
                        </a:cubicBezTo>
                        <a:cubicBezTo>
                          <a:pt x="62" y="56"/>
                          <a:pt x="61" y="58"/>
                          <a:pt x="60" y="60"/>
                        </a:cubicBezTo>
                        <a:cubicBezTo>
                          <a:pt x="59" y="62"/>
                          <a:pt x="59" y="64"/>
                          <a:pt x="59" y="65"/>
                        </a:cubicBezTo>
                        <a:cubicBezTo>
                          <a:pt x="59" y="66"/>
                          <a:pt x="59" y="67"/>
                          <a:pt x="59" y="67"/>
                        </a:cubicBezTo>
                        <a:cubicBezTo>
                          <a:pt x="59" y="68"/>
                          <a:pt x="59" y="68"/>
                          <a:pt x="60" y="69"/>
                        </a:cubicBezTo>
                        <a:lnTo>
                          <a:pt x="62" y="65"/>
                        </a:ln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Freeform 676">
                    <a:extLst>
                      <a:ext uri="{FF2B5EF4-FFF2-40B4-BE49-F238E27FC236}">
                        <a16:creationId xmlns:a16="http://schemas.microsoft.com/office/drawing/2014/main" id="{108D12D6-0A38-4468-B9FD-372AE8AAF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50101" y="2800350"/>
                    <a:ext cx="52388" cy="52388"/>
                  </a:xfrm>
                  <a:custGeom>
                    <a:avLst/>
                    <a:gdLst>
                      <a:gd name="T0" fmla="*/ 0 w 33"/>
                      <a:gd name="T1" fmla="*/ 23 h 33"/>
                      <a:gd name="T2" fmla="*/ 9 w 33"/>
                      <a:gd name="T3" fmla="*/ 0 h 33"/>
                      <a:gd name="T4" fmla="*/ 33 w 33"/>
                      <a:gd name="T5" fmla="*/ 9 h 33"/>
                      <a:gd name="T6" fmla="*/ 24 w 33"/>
                      <a:gd name="T7" fmla="*/ 33 h 33"/>
                      <a:gd name="T8" fmla="*/ 0 w 33"/>
                      <a:gd name="T9" fmla="*/ 2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33">
                        <a:moveTo>
                          <a:pt x="0" y="23"/>
                        </a:moveTo>
                        <a:lnTo>
                          <a:pt x="9" y="0"/>
                        </a:lnTo>
                        <a:lnTo>
                          <a:pt x="33" y="9"/>
                        </a:lnTo>
                        <a:lnTo>
                          <a:pt x="24" y="3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Freeform 677">
                    <a:extLst>
                      <a:ext uri="{FF2B5EF4-FFF2-40B4-BE49-F238E27FC236}">
                        <a16:creationId xmlns:a16="http://schemas.microsoft.com/office/drawing/2014/main" id="{E0277C5D-15AC-4996-98E9-52BB5C320B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99313" y="2894013"/>
                    <a:ext cx="71438" cy="84138"/>
                  </a:xfrm>
                  <a:custGeom>
                    <a:avLst/>
                    <a:gdLst>
                      <a:gd name="T0" fmla="*/ 8 w 19"/>
                      <a:gd name="T1" fmla="*/ 1 h 22"/>
                      <a:gd name="T2" fmla="*/ 3 w 19"/>
                      <a:gd name="T3" fmla="*/ 1 h 22"/>
                      <a:gd name="T4" fmla="*/ 1 w 19"/>
                      <a:gd name="T5" fmla="*/ 5 h 22"/>
                      <a:gd name="T6" fmla="*/ 2 w 19"/>
                      <a:gd name="T7" fmla="*/ 10 h 22"/>
                      <a:gd name="T8" fmla="*/ 11 w 19"/>
                      <a:gd name="T9" fmla="*/ 20 h 22"/>
                      <a:gd name="T10" fmla="*/ 16 w 19"/>
                      <a:gd name="T11" fmla="*/ 20 h 22"/>
                      <a:gd name="T12" fmla="*/ 18 w 19"/>
                      <a:gd name="T13" fmla="*/ 17 h 22"/>
                      <a:gd name="T14" fmla="*/ 17 w 19"/>
                      <a:gd name="T15" fmla="*/ 11 h 22"/>
                      <a:gd name="T16" fmla="*/ 8 w 19"/>
                      <a:gd name="T17" fmla="*/ 1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22">
                        <a:moveTo>
                          <a:pt x="8" y="1"/>
                        </a:moveTo>
                        <a:cubicBezTo>
                          <a:pt x="7" y="0"/>
                          <a:pt x="5" y="0"/>
                          <a:pt x="3" y="1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6"/>
                          <a:pt x="0" y="9"/>
                          <a:pt x="2" y="1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3" y="22"/>
                          <a:pt x="15" y="22"/>
                          <a:pt x="16" y="20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9" y="15"/>
                          <a:pt x="19" y="13"/>
                          <a:pt x="17" y="11"/>
                        </a:cubicBezTo>
                        <a:lnTo>
                          <a:pt x="8" y="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Freeform 678">
                    <a:extLst>
                      <a:ext uri="{FF2B5EF4-FFF2-40B4-BE49-F238E27FC236}">
                        <a16:creationId xmlns:a16="http://schemas.microsoft.com/office/drawing/2014/main" id="{FE5C40D1-5DD5-4F61-85F8-9D7F367D00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53276" y="2743200"/>
                    <a:ext cx="87313" cy="68263"/>
                  </a:xfrm>
                  <a:custGeom>
                    <a:avLst/>
                    <a:gdLst>
                      <a:gd name="T0" fmla="*/ 2 w 23"/>
                      <a:gd name="T1" fmla="*/ 11 h 18"/>
                      <a:gd name="T2" fmla="*/ 1 w 23"/>
                      <a:gd name="T3" fmla="*/ 7 h 18"/>
                      <a:gd name="T4" fmla="*/ 3 w 23"/>
                      <a:gd name="T5" fmla="*/ 3 h 18"/>
                      <a:gd name="T6" fmla="*/ 6 w 23"/>
                      <a:gd name="T7" fmla="*/ 1 h 18"/>
                      <a:gd name="T8" fmla="*/ 21 w 23"/>
                      <a:gd name="T9" fmla="*/ 7 h 18"/>
                      <a:gd name="T10" fmla="*/ 21 w 23"/>
                      <a:gd name="T11" fmla="*/ 11 h 18"/>
                      <a:gd name="T12" fmla="*/ 20 w 23"/>
                      <a:gd name="T13" fmla="*/ 14 h 18"/>
                      <a:gd name="T14" fmla="*/ 16 w 23"/>
                      <a:gd name="T15" fmla="*/ 17 h 18"/>
                      <a:gd name="T16" fmla="*/ 2 w 23"/>
                      <a:gd name="T1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8">
                        <a:moveTo>
                          <a:pt x="2" y="11"/>
                        </a:moveTo>
                        <a:cubicBezTo>
                          <a:pt x="0" y="10"/>
                          <a:pt x="0" y="9"/>
                          <a:pt x="1" y="7"/>
                        </a:cubicBezTo>
                        <a:cubicBezTo>
                          <a:pt x="1" y="6"/>
                          <a:pt x="2" y="4"/>
                          <a:pt x="3" y="3"/>
                        </a:cubicBezTo>
                        <a:cubicBezTo>
                          <a:pt x="3" y="1"/>
                          <a:pt x="4" y="0"/>
                          <a:pt x="6" y="1"/>
                        </a:cubicBezTo>
                        <a:cubicBezTo>
                          <a:pt x="10" y="2"/>
                          <a:pt x="17" y="5"/>
                          <a:pt x="21" y="7"/>
                        </a:cubicBezTo>
                        <a:cubicBezTo>
                          <a:pt x="23" y="7"/>
                          <a:pt x="22" y="9"/>
                          <a:pt x="21" y="11"/>
                        </a:cubicBezTo>
                        <a:cubicBezTo>
                          <a:pt x="21" y="12"/>
                          <a:pt x="20" y="14"/>
                          <a:pt x="20" y="14"/>
                        </a:cubicBezTo>
                        <a:cubicBezTo>
                          <a:pt x="19" y="16"/>
                          <a:pt x="18" y="18"/>
                          <a:pt x="16" y="17"/>
                        </a:cubicBezTo>
                        <a:cubicBezTo>
                          <a:pt x="13" y="15"/>
                          <a:pt x="5" y="12"/>
                          <a:pt x="2" y="11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Freeform 679">
                    <a:extLst>
                      <a:ext uri="{FF2B5EF4-FFF2-40B4-BE49-F238E27FC236}">
                        <a16:creationId xmlns:a16="http://schemas.microsoft.com/office/drawing/2014/main" id="{5C84D6D0-B234-4A94-B973-019031F80C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24663" y="2686050"/>
                    <a:ext cx="95250" cy="49213"/>
                  </a:xfrm>
                  <a:custGeom>
                    <a:avLst/>
                    <a:gdLst>
                      <a:gd name="T0" fmla="*/ 25 w 25"/>
                      <a:gd name="T1" fmla="*/ 6 h 13"/>
                      <a:gd name="T2" fmla="*/ 11 w 25"/>
                      <a:gd name="T3" fmla="*/ 0 h 13"/>
                      <a:gd name="T4" fmla="*/ 10 w 25"/>
                      <a:gd name="T5" fmla="*/ 0 h 13"/>
                      <a:gd name="T6" fmla="*/ 0 w 25"/>
                      <a:gd name="T7" fmla="*/ 1 h 13"/>
                      <a:gd name="T8" fmla="*/ 2 w 25"/>
                      <a:gd name="T9" fmla="*/ 9 h 13"/>
                      <a:gd name="T10" fmla="*/ 10 w 25"/>
                      <a:gd name="T11" fmla="*/ 8 h 13"/>
                      <a:gd name="T12" fmla="*/ 9 w 25"/>
                      <a:gd name="T13" fmla="*/ 4 h 13"/>
                      <a:gd name="T14" fmla="*/ 8 w 25"/>
                      <a:gd name="T15" fmla="*/ 7 h 13"/>
                      <a:gd name="T16" fmla="*/ 22 w 25"/>
                      <a:gd name="T17" fmla="*/ 13 h 13"/>
                      <a:gd name="T18" fmla="*/ 25 w 25"/>
                      <a:gd name="T19" fmla="*/ 6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13">
                        <a:moveTo>
                          <a:pt x="25" y="6"/>
                        </a:moveTo>
                        <a:cubicBezTo>
                          <a:pt x="21" y="4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8" y="7"/>
                          <a:pt x="18" y="12"/>
                          <a:pt x="22" y="13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Freeform 680">
                    <a:extLst>
                      <a:ext uri="{FF2B5EF4-FFF2-40B4-BE49-F238E27FC236}">
                        <a16:creationId xmlns:a16="http://schemas.microsoft.com/office/drawing/2014/main" id="{F83CADDA-5A98-4EA1-ABA3-B8289B329E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75451" y="2724150"/>
                    <a:ext cx="68263" cy="26988"/>
                  </a:xfrm>
                  <a:custGeom>
                    <a:avLst/>
                    <a:gdLst>
                      <a:gd name="T0" fmla="*/ 43 w 43"/>
                      <a:gd name="T1" fmla="*/ 17 h 17"/>
                      <a:gd name="T2" fmla="*/ 0 w 43"/>
                      <a:gd name="T3" fmla="*/ 0 h 17"/>
                      <a:gd name="T4" fmla="*/ 43 w 43"/>
                      <a:gd name="T5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17">
                        <a:moveTo>
                          <a:pt x="43" y="17"/>
                        </a:moveTo>
                        <a:lnTo>
                          <a:pt x="0" y="0"/>
                        </a:lnTo>
                        <a:lnTo>
                          <a:pt x="4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Line 681">
                    <a:extLst>
                      <a:ext uri="{FF2B5EF4-FFF2-40B4-BE49-F238E27FC236}">
                        <a16:creationId xmlns:a16="http://schemas.microsoft.com/office/drawing/2014/main" id="{5DC94758-3A77-4B09-916A-C1AFC17F8B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75451" y="2724150"/>
                    <a:ext cx="68263" cy="269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Freeform 682">
                    <a:extLst>
                      <a:ext uri="{FF2B5EF4-FFF2-40B4-BE49-F238E27FC236}">
                        <a16:creationId xmlns:a16="http://schemas.microsoft.com/office/drawing/2014/main" id="{565F774F-A611-470E-A7E4-49E5A14C63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75451" y="2720975"/>
                    <a:ext cx="68263" cy="30163"/>
                  </a:xfrm>
                  <a:custGeom>
                    <a:avLst/>
                    <a:gdLst>
                      <a:gd name="T0" fmla="*/ 43 w 43"/>
                      <a:gd name="T1" fmla="*/ 19 h 19"/>
                      <a:gd name="T2" fmla="*/ 0 w 43"/>
                      <a:gd name="T3" fmla="*/ 0 h 19"/>
                      <a:gd name="T4" fmla="*/ 0 w 43"/>
                      <a:gd name="T5" fmla="*/ 2 h 19"/>
                      <a:gd name="T6" fmla="*/ 43 w 43"/>
                      <a:gd name="T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19">
                        <a:moveTo>
                          <a:pt x="43" y="19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43" y="19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Freeform 683">
                    <a:extLst>
                      <a:ext uri="{FF2B5EF4-FFF2-40B4-BE49-F238E27FC236}">
                        <a16:creationId xmlns:a16="http://schemas.microsoft.com/office/drawing/2014/main" id="{E797A242-F11E-4291-B371-D0EECA1F7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75451" y="2720975"/>
                    <a:ext cx="68263" cy="30163"/>
                  </a:xfrm>
                  <a:custGeom>
                    <a:avLst/>
                    <a:gdLst>
                      <a:gd name="T0" fmla="*/ 43 w 43"/>
                      <a:gd name="T1" fmla="*/ 19 h 19"/>
                      <a:gd name="T2" fmla="*/ 0 w 43"/>
                      <a:gd name="T3" fmla="*/ 0 h 19"/>
                      <a:gd name="T4" fmla="*/ 0 w 43"/>
                      <a:gd name="T5" fmla="*/ 2 h 19"/>
                      <a:gd name="T6" fmla="*/ 43 w 43"/>
                      <a:gd name="T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19">
                        <a:moveTo>
                          <a:pt x="43" y="19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43" y="1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Freeform 684">
                    <a:extLst>
                      <a:ext uri="{FF2B5EF4-FFF2-40B4-BE49-F238E27FC236}">
                        <a16:creationId xmlns:a16="http://schemas.microsoft.com/office/drawing/2014/main" id="{8DAE87EC-30BC-4874-A4B2-47093EA913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61163" y="2738438"/>
                    <a:ext cx="82550" cy="42863"/>
                  </a:xfrm>
                  <a:custGeom>
                    <a:avLst/>
                    <a:gdLst>
                      <a:gd name="T0" fmla="*/ 18 w 22"/>
                      <a:gd name="T1" fmla="*/ 0 h 11"/>
                      <a:gd name="T2" fmla="*/ 22 w 22"/>
                      <a:gd name="T3" fmla="*/ 3 h 11"/>
                      <a:gd name="T4" fmla="*/ 21 w 22"/>
                      <a:gd name="T5" fmla="*/ 7 h 11"/>
                      <a:gd name="T6" fmla="*/ 17 w 22"/>
                      <a:gd name="T7" fmla="*/ 11 h 11"/>
                      <a:gd name="T8" fmla="*/ 3 w 22"/>
                      <a:gd name="T9" fmla="*/ 11 h 11"/>
                      <a:gd name="T10" fmla="*/ 0 w 22"/>
                      <a:gd name="T11" fmla="*/ 8 h 11"/>
                      <a:gd name="T12" fmla="*/ 1 w 22"/>
                      <a:gd name="T13" fmla="*/ 4 h 11"/>
                      <a:gd name="T14" fmla="*/ 5 w 22"/>
                      <a:gd name="T15" fmla="*/ 0 h 11"/>
                      <a:gd name="T16" fmla="*/ 18 w 22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1">
                        <a:moveTo>
                          <a:pt x="18" y="0"/>
                        </a:moveTo>
                        <a:cubicBezTo>
                          <a:pt x="21" y="0"/>
                          <a:pt x="22" y="1"/>
                          <a:pt x="22" y="3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1" y="9"/>
                          <a:pt x="19" y="10"/>
                          <a:pt x="17" y="11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1" y="11"/>
                          <a:pt x="0" y="10"/>
                          <a:pt x="0" y="8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2"/>
                          <a:pt x="3" y="0"/>
                          <a:pt x="5" y="0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685">
                    <a:extLst>
                      <a:ext uri="{FF2B5EF4-FFF2-40B4-BE49-F238E27FC236}">
                        <a16:creationId xmlns:a16="http://schemas.microsoft.com/office/drawing/2014/main" id="{173E810F-648F-4DC9-BF51-CD16D8891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4963" y="2743200"/>
                    <a:ext cx="79375" cy="41275"/>
                  </a:xfrm>
                  <a:custGeom>
                    <a:avLst/>
                    <a:gdLst>
                      <a:gd name="T0" fmla="*/ 2 w 21"/>
                      <a:gd name="T1" fmla="*/ 2 h 11"/>
                      <a:gd name="T2" fmla="*/ 1 w 21"/>
                      <a:gd name="T3" fmla="*/ 4 h 11"/>
                      <a:gd name="T4" fmla="*/ 3 w 21"/>
                      <a:gd name="T5" fmla="*/ 7 h 11"/>
                      <a:gd name="T6" fmla="*/ 0 w 21"/>
                      <a:gd name="T7" fmla="*/ 11 h 11"/>
                      <a:gd name="T8" fmla="*/ 0 w 21"/>
                      <a:gd name="T9" fmla="*/ 11 h 11"/>
                      <a:gd name="T10" fmla="*/ 15 w 21"/>
                      <a:gd name="T11" fmla="*/ 10 h 11"/>
                      <a:gd name="T12" fmla="*/ 20 w 21"/>
                      <a:gd name="T13" fmla="*/ 7 h 11"/>
                      <a:gd name="T14" fmla="*/ 21 w 21"/>
                      <a:gd name="T15" fmla="*/ 3 h 11"/>
                      <a:gd name="T16" fmla="*/ 17 w 21"/>
                      <a:gd name="T17" fmla="*/ 0 h 11"/>
                      <a:gd name="T18" fmla="*/ 2 w 21"/>
                      <a:gd name="T19" fmla="*/ 0 h 11"/>
                      <a:gd name="T20" fmla="*/ 1 w 21"/>
                      <a:gd name="T21" fmla="*/ 0 h 11"/>
                      <a:gd name="T22" fmla="*/ 2 w 21"/>
                      <a:gd name="T23" fmla="*/ 2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11">
                        <a:moveTo>
                          <a:pt x="2" y="2"/>
                        </a:move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2" y="4"/>
                          <a:pt x="3" y="5"/>
                          <a:pt x="3" y="7"/>
                        </a:cubicBezTo>
                        <a:cubicBezTo>
                          <a:pt x="3" y="9"/>
                          <a:pt x="1" y="10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8" y="10"/>
                          <a:pt x="20" y="9"/>
                          <a:pt x="20" y="7"/>
                        </a:cubicBez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21" y="1"/>
                          <a:pt x="19" y="0"/>
                          <a:pt x="17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686">
                    <a:extLst>
                      <a:ext uri="{FF2B5EF4-FFF2-40B4-BE49-F238E27FC236}">
                        <a16:creationId xmlns:a16="http://schemas.microsoft.com/office/drawing/2014/main" id="{462C04E9-2BD2-41FF-B984-EDF543B4CF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69101" y="2686050"/>
                    <a:ext cx="82550" cy="46038"/>
                  </a:xfrm>
                  <a:custGeom>
                    <a:avLst/>
                    <a:gdLst>
                      <a:gd name="T0" fmla="*/ 17 w 22"/>
                      <a:gd name="T1" fmla="*/ 11 h 12"/>
                      <a:gd name="T2" fmla="*/ 21 w 22"/>
                      <a:gd name="T3" fmla="*/ 7 h 12"/>
                      <a:gd name="T4" fmla="*/ 22 w 22"/>
                      <a:gd name="T5" fmla="*/ 3 h 12"/>
                      <a:gd name="T6" fmla="*/ 19 w 22"/>
                      <a:gd name="T7" fmla="*/ 0 h 12"/>
                      <a:gd name="T8" fmla="*/ 5 w 22"/>
                      <a:gd name="T9" fmla="*/ 1 h 12"/>
                      <a:gd name="T10" fmla="*/ 1 w 22"/>
                      <a:gd name="T11" fmla="*/ 4 h 12"/>
                      <a:gd name="T12" fmla="*/ 0 w 22"/>
                      <a:gd name="T13" fmla="*/ 8 h 12"/>
                      <a:gd name="T14" fmla="*/ 4 w 22"/>
                      <a:gd name="T15" fmla="*/ 12 h 12"/>
                      <a:gd name="T16" fmla="*/ 17 w 22"/>
                      <a:gd name="T17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2">
                        <a:moveTo>
                          <a:pt x="17" y="11"/>
                        </a:moveTo>
                        <a:cubicBezTo>
                          <a:pt x="19" y="11"/>
                          <a:pt x="21" y="9"/>
                          <a:pt x="21" y="7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2" y="2"/>
                          <a:pt x="21" y="0"/>
                          <a:pt x="19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1"/>
                          <a:pt x="1" y="3"/>
                          <a:pt x="1" y="4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10"/>
                          <a:pt x="1" y="12"/>
                          <a:pt x="4" y="12"/>
                        </a:cubicBezTo>
                        <a:lnTo>
                          <a:pt x="17" y="11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687">
                    <a:extLst>
                      <a:ext uri="{FF2B5EF4-FFF2-40B4-BE49-F238E27FC236}">
                        <a16:creationId xmlns:a16="http://schemas.microsoft.com/office/drawing/2014/main" id="{DFB05BFC-1B26-43BA-8B36-DD6CF91CE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92901" y="2689225"/>
                    <a:ext cx="79375" cy="46038"/>
                  </a:xfrm>
                  <a:custGeom>
                    <a:avLst/>
                    <a:gdLst>
                      <a:gd name="T0" fmla="*/ 1 w 21"/>
                      <a:gd name="T1" fmla="*/ 10 h 12"/>
                      <a:gd name="T2" fmla="*/ 1 w 21"/>
                      <a:gd name="T3" fmla="*/ 8 h 12"/>
                      <a:gd name="T4" fmla="*/ 4 w 21"/>
                      <a:gd name="T5" fmla="*/ 5 h 12"/>
                      <a:gd name="T6" fmla="*/ 2 w 21"/>
                      <a:gd name="T7" fmla="*/ 1 h 12"/>
                      <a:gd name="T8" fmla="*/ 2 w 21"/>
                      <a:gd name="T9" fmla="*/ 1 h 12"/>
                      <a:gd name="T10" fmla="*/ 18 w 21"/>
                      <a:gd name="T11" fmla="*/ 0 h 12"/>
                      <a:gd name="T12" fmla="*/ 21 w 21"/>
                      <a:gd name="T13" fmla="*/ 3 h 12"/>
                      <a:gd name="T14" fmla="*/ 20 w 21"/>
                      <a:gd name="T15" fmla="*/ 7 h 12"/>
                      <a:gd name="T16" fmla="*/ 16 w 21"/>
                      <a:gd name="T17" fmla="*/ 11 h 12"/>
                      <a:gd name="T18" fmla="*/ 1 w 21"/>
                      <a:gd name="T19" fmla="*/ 12 h 12"/>
                      <a:gd name="T20" fmla="*/ 0 w 21"/>
                      <a:gd name="T21" fmla="*/ 12 h 12"/>
                      <a:gd name="T22" fmla="*/ 1 w 21"/>
                      <a:gd name="T23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12">
                        <a:moveTo>
                          <a:pt x="1" y="10"/>
                        </a:moveTo>
                        <a:cubicBezTo>
                          <a:pt x="1" y="9"/>
                          <a:pt x="1" y="9"/>
                          <a:pt x="1" y="8"/>
                        </a:cubicBezTo>
                        <a:cubicBezTo>
                          <a:pt x="2" y="8"/>
                          <a:pt x="4" y="6"/>
                          <a:pt x="4" y="5"/>
                        </a:cubicBezTo>
                        <a:cubicBezTo>
                          <a:pt x="4" y="3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0" y="0"/>
                          <a:pt x="21" y="2"/>
                          <a:pt x="21" y="3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20" y="9"/>
                          <a:pt x="18" y="11"/>
                          <a:pt x="16" y="11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1"/>
                          <a:pt x="1" y="10"/>
                          <a:pt x="1" y="10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688">
                    <a:extLst>
                      <a:ext uri="{FF2B5EF4-FFF2-40B4-BE49-F238E27FC236}">
                        <a16:creationId xmlns:a16="http://schemas.microsoft.com/office/drawing/2014/main" id="{FDCD7498-B310-46C4-BE1B-69E59EC279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50076" y="2720975"/>
                    <a:ext cx="82550" cy="63500"/>
                  </a:xfrm>
                  <a:custGeom>
                    <a:avLst/>
                    <a:gdLst>
                      <a:gd name="T0" fmla="*/ 20 w 22"/>
                      <a:gd name="T1" fmla="*/ 6 h 17"/>
                      <a:gd name="T2" fmla="*/ 21 w 22"/>
                      <a:gd name="T3" fmla="*/ 10 h 17"/>
                      <a:gd name="T4" fmla="*/ 19 w 22"/>
                      <a:gd name="T5" fmla="*/ 14 h 17"/>
                      <a:gd name="T6" fmla="*/ 16 w 22"/>
                      <a:gd name="T7" fmla="*/ 17 h 17"/>
                      <a:gd name="T8" fmla="*/ 1 w 22"/>
                      <a:gd name="T9" fmla="*/ 11 h 17"/>
                      <a:gd name="T10" fmla="*/ 1 w 22"/>
                      <a:gd name="T11" fmla="*/ 7 h 17"/>
                      <a:gd name="T12" fmla="*/ 2 w 22"/>
                      <a:gd name="T13" fmla="*/ 3 h 17"/>
                      <a:gd name="T14" fmla="*/ 6 w 22"/>
                      <a:gd name="T15" fmla="*/ 0 h 17"/>
                      <a:gd name="T16" fmla="*/ 20 w 22"/>
                      <a:gd name="T17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7">
                        <a:moveTo>
                          <a:pt x="20" y="6"/>
                        </a:moveTo>
                        <a:cubicBezTo>
                          <a:pt x="22" y="7"/>
                          <a:pt x="22" y="9"/>
                          <a:pt x="21" y="10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19" y="16"/>
                          <a:pt x="18" y="17"/>
                          <a:pt x="16" y="17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0"/>
                          <a:pt x="0" y="8"/>
                          <a:pt x="1" y="7"/>
                        </a:cubicBezTo>
                        <a:cubicBezTo>
                          <a:pt x="1" y="6"/>
                          <a:pt x="2" y="4"/>
                          <a:pt x="2" y="3"/>
                        </a:cubicBezTo>
                        <a:cubicBezTo>
                          <a:pt x="3" y="1"/>
                          <a:pt x="4" y="0"/>
                          <a:pt x="6" y="0"/>
                        </a:cubicBez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689">
                    <a:extLst>
                      <a:ext uri="{FF2B5EF4-FFF2-40B4-BE49-F238E27FC236}">
                        <a16:creationId xmlns:a16="http://schemas.microsoft.com/office/drawing/2014/main" id="{AFDDCCE0-5EAF-40AD-9A79-78AC03680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8476" y="2614613"/>
                    <a:ext cx="90488" cy="71438"/>
                  </a:xfrm>
                  <a:custGeom>
                    <a:avLst/>
                    <a:gdLst>
                      <a:gd name="T0" fmla="*/ 24 w 24"/>
                      <a:gd name="T1" fmla="*/ 11 h 19"/>
                      <a:gd name="T2" fmla="*/ 10 w 24"/>
                      <a:gd name="T3" fmla="*/ 6 h 19"/>
                      <a:gd name="T4" fmla="*/ 9 w 24"/>
                      <a:gd name="T5" fmla="*/ 9 h 19"/>
                      <a:gd name="T6" fmla="*/ 12 w 24"/>
                      <a:gd name="T7" fmla="*/ 7 h 19"/>
                      <a:gd name="T8" fmla="*/ 7 w 24"/>
                      <a:gd name="T9" fmla="*/ 0 h 19"/>
                      <a:gd name="T10" fmla="*/ 0 w 24"/>
                      <a:gd name="T11" fmla="*/ 5 h 19"/>
                      <a:gd name="T12" fmla="*/ 6 w 24"/>
                      <a:gd name="T13" fmla="*/ 13 h 19"/>
                      <a:gd name="T14" fmla="*/ 7 w 24"/>
                      <a:gd name="T15" fmla="*/ 13 h 19"/>
                      <a:gd name="T16" fmla="*/ 21 w 24"/>
                      <a:gd name="T17" fmla="*/ 19 h 19"/>
                      <a:gd name="T18" fmla="*/ 24 w 24"/>
                      <a:gd name="T19" fmla="*/ 1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19">
                        <a:moveTo>
                          <a:pt x="24" y="11"/>
                        </a:moveTo>
                        <a:cubicBezTo>
                          <a:pt x="21" y="10"/>
                          <a:pt x="10" y="6"/>
                          <a:pt x="10" y="6"/>
                        </a:cubicBezTo>
                        <a:cubicBezTo>
                          <a:pt x="9" y="9"/>
                          <a:pt x="9" y="9"/>
                          <a:pt x="9" y="9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3"/>
                          <a:pt x="18" y="17"/>
                          <a:pt x="21" y="19"/>
                        </a:cubicBezTo>
                        <a:lnTo>
                          <a:pt x="24" y="11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Freeform 690">
                    <a:extLst>
                      <a:ext uri="{FF2B5EF4-FFF2-40B4-BE49-F238E27FC236}">
                        <a16:creationId xmlns:a16="http://schemas.microsoft.com/office/drawing/2014/main" id="{3EC76162-ED74-4E4E-84F3-AFDF9F4901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6" y="2571750"/>
                    <a:ext cx="68263" cy="26988"/>
                  </a:xfrm>
                  <a:custGeom>
                    <a:avLst/>
                    <a:gdLst>
                      <a:gd name="T0" fmla="*/ 43 w 43"/>
                      <a:gd name="T1" fmla="*/ 17 h 17"/>
                      <a:gd name="T2" fmla="*/ 0 w 43"/>
                      <a:gd name="T3" fmla="*/ 0 h 17"/>
                      <a:gd name="T4" fmla="*/ 43 w 43"/>
                      <a:gd name="T5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17">
                        <a:moveTo>
                          <a:pt x="43" y="17"/>
                        </a:moveTo>
                        <a:lnTo>
                          <a:pt x="0" y="0"/>
                        </a:lnTo>
                        <a:lnTo>
                          <a:pt x="4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Line 691">
                    <a:extLst>
                      <a:ext uri="{FF2B5EF4-FFF2-40B4-BE49-F238E27FC236}">
                        <a16:creationId xmlns:a16="http://schemas.microsoft.com/office/drawing/2014/main" id="{A8F6C40A-4748-4DB2-B281-C6F2DBE4D5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835776" y="2571750"/>
                    <a:ext cx="68263" cy="269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Freeform 692">
                    <a:extLst>
                      <a:ext uri="{FF2B5EF4-FFF2-40B4-BE49-F238E27FC236}">
                        <a16:creationId xmlns:a16="http://schemas.microsoft.com/office/drawing/2014/main" id="{CBFBB4E9-FE44-4B98-91C5-34325F2E35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6" y="2571750"/>
                    <a:ext cx="68263" cy="31750"/>
                  </a:xfrm>
                  <a:custGeom>
                    <a:avLst/>
                    <a:gdLst>
                      <a:gd name="T0" fmla="*/ 43 w 43"/>
                      <a:gd name="T1" fmla="*/ 17 h 20"/>
                      <a:gd name="T2" fmla="*/ 0 w 43"/>
                      <a:gd name="T3" fmla="*/ 0 h 20"/>
                      <a:gd name="T4" fmla="*/ 0 w 43"/>
                      <a:gd name="T5" fmla="*/ 0 h 20"/>
                      <a:gd name="T6" fmla="*/ 43 w 43"/>
                      <a:gd name="T7" fmla="*/ 20 h 20"/>
                      <a:gd name="T8" fmla="*/ 43 w 43"/>
                      <a:gd name="T9" fmla="*/ 1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20">
                        <a:moveTo>
                          <a:pt x="43" y="17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3" y="20"/>
                        </a:lnTo>
                        <a:lnTo>
                          <a:pt x="43" y="17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Freeform 693">
                    <a:extLst>
                      <a:ext uri="{FF2B5EF4-FFF2-40B4-BE49-F238E27FC236}">
                        <a16:creationId xmlns:a16="http://schemas.microsoft.com/office/drawing/2014/main" id="{DA32E3A2-18AC-46F7-B84D-26CC0F877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6" y="2571750"/>
                    <a:ext cx="68263" cy="31750"/>
                  </a:xfrm>
                  <a:custGeom>
                    <a:avLst/>
                    <a:gdLst>
                      <a:gd name="T0" fmla="*/ 43 w 43"/>
                      <a:gd name="T1" fmla="*/ 17 h 20"/>
                      <a:gd name="T2" fmla="*/ 0 w 43"/>
                      <a:gd name="T3" fmla="*/ 0 h 20"/>
                      <a:gd name="T4" fmla="*/ 0 w 43"/>
                      <a:gd name="T5" fmla="*/ 0 h 20"/>
                      <a:gd name="T6" fmla="*/ 43 w 43"/>
                      <a:gd name="T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20">
                        <a:moveTo>
                          <a:pt x="43" y="17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3" y="2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Freeform 694">
                    <a:extLst>
                      <a:ext uri="{FF2B5EF4-FFF2-40B4-BE49-F238E27FC236}">
                        <a16:creationId xmlns:a16="http://schemas.microsoft.com/office/drawing/2014/main" id="{BEF880AD-4926-4F9F-A769-680E7EF839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6563" y="2466975"/>
                    <a:ext cx="73025" cy="82550"/>
                  </a:xfrm>
                  <a:custGeom>
                    <a:avLst/>
                    <a:gdLst>
                      <a:gd name="T0" fmla="*/ 2 w 19"/>
                      <a:gd name="T1" fmla="*/ 7 h 22"/>
                      <a:gd name="T2" fmla="*/ 3 w 19"/>
                      <a:gd name="T3" fmla="*/ 6 h 22"/>
                      <a:gd name="T4" fmla="*/ 6 w 19"/>
                      <a:gd name="T5" fmla="*/ 5 h 22"/>
                      <a:gd name="T6" fmla="*/ 7 w 19"/>
                      <a:gd name="T7" fmla="*/ 0 h 22"/>
                      <a:gd name="T8" fmla="*/ 7 w 19"/>
                      <a:gd name="T9" fmla="*/ 0 h 22"/>
                      <a:gd name="T10" fmla="*/ 18 w 19"/>
                      <a:gd name="T11" fmla="*/ 11 h 22"/>
                      <a:gd name="T12" fmla="*/ 18 w 19"/>
                      <a:gd name="T13" fmla="*/ 17 h 22"/>
                      <a:gd name="T14" fmla="*/ 16 w 19"/>
                      <a:gd name="T15" fmla="*/ 20 h 22"/>
                      <a:gd name="T16" fmla="*/ 12 w 19"/>
                      <a:gd name="T17" fmla="*/ 20 h 22"/>
                      <a:gd name="T18" fmla="*/ 1 w 19"/>
                      <a:gd name="T19" fmla="*/ 9 h 22"/>
                      <a:gd name="T20" fmla="*/ 0 w 19"/>
                      <a:gd name="T21" fmla="*/ 8 h 22"/>
                      <a:gd name="T22" fmla="*/ 2 w 19"/>
                      <a:gd name="T23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2">
                        <a:moveTo>
                          <a:pt x="2" y="7"/>
                        </a:moveTo>
                        <a:cubicBezTo>
                          <a:pt x="2" y="7"/>
                          <a:pt x="2" y="6"/>
                          <a:pt x="3" y="6"/>
                        </a:cubicBezTo>
                        <a:cubicBezTo>
                          <a:pt x="4" y="7"/>
                          <a:pt x="6" y="6"/>
                          <a:pt x="6" y="5"/>
                        </a:cubicBezTo>
                        <a:cubicBezTo>
                          <a:pt x="7" y="3"/>
                          <a:pt x="7" y="1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8" y="11"/>
                          <a:pt x="18" y="11"/>
                          <a:pt x="18" y="11"/>
                        </a:cubicBezTo>
                        <a:cubicBezTo>
                          <a:pt x="19" y="13"/>
                          <a:pt x="19" y="15"/>
                          <a:pt x="18" y="17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5" y="22"/>
                          <a:pt x="13" y="22"/>
                          <a:pt x="12" y="20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8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695">
                    <a:extLst>
                      <a:ext uri="{FF2B5EF4-FFF2-40B4-BE49-F238E27FC236}">
                        <a16:creationId xmlns:a16="http://schemas.microsoft.com/office/drawing/2014/main" id="{9AD78D79-FC2B-441C-97F6-902554E77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13551" y="2565400"/>
                    <a:ext cx="71438" cy="82550"/>
                  </a:xfrm>
                  <a:custGeom>
                    <a:avLst/>
                    <a:gdLst>
                      <a:gd name="T0" fmla="*/ 18 w 19"/>
                      <a:gd name="T1" fmla="*/ 12 h 22"/>
                      <a:gd name="T2" fmla="*/ 18 w 19"/>
                      <a:gd name="T3" fmla="*/ 17 h 22"/>
                      <a:gd name="T4" fmla="*/ 16 w 19"/>
                      <a:gd name="T5" fmla="*/ 21 h 22"/>
                      <a:gd name="T6" fmla="*/ 11 w 19"/>
                      <a:gd name="T7" fmla="*/ 21 h 22"/>
                      <a:gd name="T8" fmla="*/ 2 w 19"/>
                      <a:gd name="T9" fmla="*/ 11 h 22"/>
                      <a:gd name="T10" fmla="*/ 1 w 19"/>
                      <a:gd name="T11" fmla="*/ 5 h 22"/>
                      <a:gd name="T12" fmla="*/ 4 w 19"/>
                      <a:gd name="T13" fmla="*/ 2 h 22"/>
                      <a:gd name="T14" fmla="*/ 8 w 19"/>
                      <a:gd name="T15" fmla="*/ 2 h 22"/>
                      <a:gd name="T16" fmla="*/ 18 w 19"/>
                      <a:gd name="T17" fmla="*/ 1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22">
                        <a:moveTo>
                          <a:pt x="18" y="12"/>
                        </a:moveTo>
                        <a:cubicBezTo>
                          <a:pt x="19" y="13"/>
                          <a:pt x="19" y="16"/>
                          <a:pt x="18" y="17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5" y="22"/>
                          <a:pt x="13" y="22"/>
                          <a:pt x="11" y="2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1" y="9"/>
                          <a:pt x="0" y="7"/>
                          <a:pt x="1" y="5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0"/>
                          <a:pt x="7" y="0"/>
                          <a:pt x="8" y="2"/>
                        </a:cubicBezTo>
                        <a:lnTo>
                          <a:pt x="18" y="12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Freeform 696">
                    <a:extLst>
                      <a:ext uri="{FF2B5EF4-FFF2-40B4-BE49-F238E27FC236}">
                        <a16:creationId xmlns:a16="http://schemas.microsoft.com/office/drawing/2014/main" id="{9899C96D-DF9E-4AB7-B383-C352AA0A19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61163" y="2508250"/>
                    <a:ext cx="71438" cy="82550"/>
                  </a:xfrm>
                  <a:custGeom>
                    <a:avLst/>
                    <a:gdLst>
                      <a:gd name="T0" fmla="*/ 5 w 19"/>
                      <a:gd name="T1" fmla="*/ 2 h 22"/>
                      <a:gd name="T2" fmla="*/ 4 w 19"/>
                      <a:gd name="T3" fmla="*/ 3 h 22"/>
                      <a:gd name="T4" fmla="*/ 4 w 19"/>
                      <a:gd name="T5" fmla="*/ 8 h 22"/>
                      <a:gd name="T6" fmla="*/ 0 w 19"/>
                      <a:gd name="T7" fmla="*/ 9 h 22"/>
                      <a:gd name="T8" fmla="*/ 0 w 19"/>
                      <a:gd name="T9" fmla="*/ 9 h 22"/>
                      <a:gd name="T10" fmla="*/ 11 w 19"/>
                      <a:gd name="T11" fmla="*/ 20 h 22"/>
                      <a:gd name="T12" fmla="*/ 15 w 19"/>
                      <a:gd name="T13" fmla="*/ 20 h 22"/>
                      <a:gd name="T14" fmla="*/ 18 w 19"/>
                      <a:gd name="T15" fmla="*/ 17 h 22"/>
                      <a:gd name="T16" fmla="*/ 17 w 19"/>
                      <a:gd name="T17" fmla="*/ 11 h 22"/>
                      <a:gd name="T18" fmla="*/ 7 w 19"/>
                      <a:gd name="T19" fmla="*/ 0 h 22"/>
                      <a:gd name="T20" fmla="*/ 6 w 19"/>
                      <a:gd name="T21" fmla="*/ 0 h 22"/>
                      <a:gd name="T22" fmla="*/ 5 w 19"/>
                      <a:gd name="T23" fmla="*/ 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4" y="3"/>
                        </a:cubicBezTo>
                        <a:cubicBezTo>
                          <a:pt x="5" y="4"/>
                          <a:pt x="5" y="6"/>
                          <a:pt x="4" y="8"/>
                        </a:cubicBezTo>
                        <a:cubicBezTo>
                          <a:pt x="3" y="9"/>
                          <a:pt x="1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2" y="22"/>
                          <a:pt x="14" y="22"/>
                          <a:pt x="15" y="20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9" y="15"/>
                          <a:pt x="18" y="13"/>
                          <a:pt x="17" y="1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1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Freeform 697">
                    <a:extLst>
                      <a:ext uri="{FF2B5EF4-FFF2-40B4-BE49-F238E27FC236}">
                        <a16:creationId xmlns:a16="http://schemas.microsoft.com/office/drawing/2014/main" id="{A73A2FE0-219B-4E21-B9D9-3E28600684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96101" y="2640013"/>
                    <a:ext cx="87313" cy="65088"/>
                  </a:xfrm>
                  <a:custGeom>
                    <a:avLst/>
                    <a:gdLst>
                      <a:gd name="T0" fmla="*/ 17 w 23"/>
                      <a:gd name="T1" fmla="*/ 17 h 17"/>
                      <a:gd name="T2" fmla="*/ 20 w 23"/>
                      <a:gd name="T3" fmla="*/ 14 h 17"/>
                      <a:gd name="T4" fmla="*/ 22 w 23"/>
                      <a:gd name="T5" fmla="*/ 10 h 17"/>
                      <a:gd name="T6" fmla="*/ 21 w 23"/>
                      <a:gd name="T7" fmla="*/ 6 h 17"/>
                      <a:gd name="T8" fmla="*/ 6 w 23"/>
                      <a:gd name="T9" fmla="*/ 0 h 17"/>
                      <a:gd name="T10" fmla="*/ 3 w 23"/>
                      <a:gd name="T11" fmla="*/ 3 h 17"/>
                      <a:gd name="T12" fmla="*/ 1 w 23"/>
                      <a:gd name="T13" fmla="*/ 7 h 17"/>
                      <a:gd name="T14" fmla="*/ 2 w 23"/>
                      <a:gd name="T15" fmla="*/ 11 h 17"/>
                      <a:gd name="T16" fmla="*/ 17 w 23"/>
                      <a:gd name="T17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7">
                        <a:moveTo>
                          <a:pt x="17" y="17"/>
                        </a:moveTo>
                        <a:cubicBezTo>
                          <a:pt x="19" y="17"/>
                          <a:pt x="19" y="16"/>
                          <a:pt x="20" y="14"/>
                        </a:cubicBezTo>
                        <a:cubicBezTo>
                          <a:pt x="21" y="13"/>
                          <a:pt x="21" y="11"/>
                          <a:pt x="22" y="10"/>
                        </a:cubicBezTo>
                        <a:cubicBezTo>
                          <a:pt x="22" y="9"/>
                          <a:pt x="23" y="7"/>
                          <a:pt x="21" y="6"/>
                        </a:cubicBezTo>
                        <a:cubicBezTo>
                          <a:pt x="17" y="5"/>
                          <a:pt x="10" y="2"/>
                          <a:pt x="6" y="0"/>
                        </a:cubicBezTo>
                        <a:cubicBezTo>
                          <a:pt x="4" y="0"/>
                          <a:pt x="4" y="1"/>
                          <a:pt x="3" y="3"/>
                        </a:cubicBezTo>
                        <a:cubicBezTo>
                          <a:pt x="2" y="4"/>
                          <a:pt x="2" y="6"/>
                          <a:pt x="1" y="7"/>
                        </a:cubicBezTo>
                        <a:cubicBezTo>
                          <a:pt x="1" y="8"/>
                          <a:pt x="0" y="10"/>
                          <a:pt x="2" y="11"/>
                        </a:cubicBezTo>
                        <a:cubicBezTo>
                          <a:pt x="6" y="12"/>
                          <a:pt x="13" y="15"/>
                          <a:pt x="17" y="17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Freeform 698">
                    <a:extLst>
                      <a:ext uri="{FF2B5EF4-FFF2-40B4-BE49-F238E27FC236}">
                        <a16:creationId xmlns:a16="http://schemas.microsoft.com/office/drawing/2014/main" id="{FA4EBA3C-9909-4265-BE84-3108AA94E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69126" y="2667000"/>
                    <a:ext cx="85725" cy="68263"/>
                  </a:xfrm>
                  <a:custGeom>
                    <a:avLst/>
                    <a:gdLst>
                      <a:gd name="T0" fmla="*/ 16 w 23"/>
                      <a:gd name="T1" fmla="*/ 17 h 18"/>
                      <a:gd name="T2" fmla="*/ 20 w 23"/>
                      <a:gd name="T3" fmla="*/ 15 h 18"/>
                      <a:gd name="T4" fmla="*/ 21 w 23"/>
                      <a:gd name="T5" fmla="*/ 11 h 18"/>
                      <a:gd name="T6" fmla="*/ 21 w 23"/>
                      <a:gd name="T7" fmla="*/ 7 h 18"/>
                      <a:gd name="T8" fmla="*/ 6 w 23"/>
                      <a:gd name="T9" fmla="*/ 1 h 18"/>
                      <a:gd name="T10" fmla="*/ 3 w 23"/>
                      <a:gd name="T11" fmla="*/ 3 h 18"/>
                      <a:gd name="T12" fmla="*/ 1 w 23"/>
                      <a:gd name="T13" fmla="*/ 7 h 18"/>
                      <a:gd name="T14" fmla="*/ 2 w 23"/>
                      <a:gd name="T15" fmla="*/ 11 h 18"/>
                      <a:gd name="T16" fmla="*/ 16 w 23"/>
                      <a:gd name="T17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8">
                        <a:moveTo>
                          <a:pt x="16" y="17"/>
                        </a:moveTo>
                        <a:cubicBezTo>
                          <a:pt x="18" y="18"/>
                          <a:pt x="19" y="17"/>
                          <a:pt x="20" y="15"/>
                        </a:cubicBezTo>
                        <a:cubicBezTo>
                          <a:pt x="21" y="11"/>
                          <a:pt x="21" y="11"/>
                          <a:pt x="21" y="11"/>
                        </a:cubicBezTo>
                        <a:cubicBezTo>
                          <a:pt x="22" y="9"/>
                          <a:pt x="23" y="8"/>
                          <a:pt x="21" y="7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4" y="0"/>
                          <a:pt x="3" y="2"/>
                          <a:pt x="3" y="3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0" y="9"/>
                          <a:pt x="0" y="11"/>
                          <a:pt x="2" y="11"/>
                        </a:cubicBezTo>
                        <a:lnTo>
                          <a:pt x="16" y="17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Freeform 699">
                    <a:extLst>
                      <a:ext uri="{FF2B5EF4-FFF2-40B4-BE49-F238E27FC236}">
                        <a16:creationId xmlns:a16="http://schemas.microsoft.com/office/drawing/2014/main" id="{9B4B319D-CFA9-4356-B608-094181355E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0701" y="2652713"/>
                    <a:ext cx="22225" cy="52388"/>
                  </a:xfrm>
                  <a:custGeom>
                    <a:avLst/>
                    <a:gdLst>
                      <a:gd name="T0" fmla="*/ 0 w 14"/>
                      <a:gd name="T1" fmla="*/ 33 h 33"/>
                      <a:gd name="T2" fmla="*/ 14 w 14"/>
                      <a:gd name="T3" fmla="*/ 0 h 33"/>
                      <a:gd name="T4" fmla="*/ 0 w 14"/>
                      <a:gd name="T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" h="33">
                        <a:moveTo>
                          <a:pt x="0" y="33"/>
                        </a:moveTo>
                        <a:lnTo>
                          <a:pt x="1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Line 700">
                    <a:extLst>
                      <a:ext uri="{FF2B5EF4-FFF2-40B4-BE49-F238E27FC236}">
                        <a16:creationId xmlns:a16="http://schemas.microsoft.com/office/drawing/2014/main" id="{6A5F0C51-7133-4F35-9D54-76258624CB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70701" y="2652713"/>
                    <a:ext cx="22225" cy="5238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Freeform 701">
                    <a:extLst>
                      <a:ext uri="{FF2B5EF4-FFF2-40B4-BE49-F238E27FC236}">
                        <a16:creationId xmlns:a16="http://schemas.microsoft.com/office/drawing/2014/main" id="{872AA3BA-D805-442D-A59C-9D8E07022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65938" y="2652713"/>
                    <a:ext cx="34925" cy="55563"/>
                  </a:xfrm>
                  <a:custGeom>
                    <a:avLst/>
                    <a:gdLst>
                      <a:gd name="T0" fmla="*/ 8 w 22"/>
                      <a:gd name="T1" fmla="*/ 35 h 35"/>
                      <a:gd name="T2" fmla="*/ 22 w 22"/>
                      <a:gd name="T3" fmla="*/ 2 h 35"/>
                      <a:gd name="T4" fmla="*/ 12 w 22"/>
                      <a:gd name="T5" fmla="*/ 0 h 35"/>
                      <a:gd name="T6" fmla="*/ 0 w 22"/>
                      <a:gd name="T7" fmla="*/ 31 h 35"/>
                      <a:gd name="T8" fmla="*/ 8 w 22"/>
                      <a:gd name="T9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35">
                        <a:moveTo>
                          <a:pt x="8" y="35"/>
                        </a:moveTo>
                        <a:lnTo>
                          <a:pt x="22" y="2"/>
                        </a:lnTo>
                        <a:lnTo>
                          <a:pt x="12" y="0"/>
                        </a:lnTo>
                        <a:lnTo>
                          <a:pt x="0" y="31"/>
                        </a:lnTo>
                        <a:lnTo>
                          <a:pt x="8" y="35"/>
                        </a:lnTo>
                        <a:close/>
                      </a:path>
                    </a:pathLst>
                  </a:custGeom>
                  <a:solidFill>
                    <a:srgbClr val="886B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Freeform 702">
                    <a:extLst>
                      <a:ext uri="{FF2B5EF4-FFF2-40B4-BE49-F238E27FC236}">
                        <a16:creationId xmlns:a16="http://schemas.microsoft.com/office/drawing/2014/main" id="{077A8599-5BD9-44B5-8B65-ED594D627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65938" y="2652713"/>
                    <a:ext cx="34925" cy="55563"/>
                  </a:xfrm>
                  <a:custGeom>
                    <a:avLst/>
                    <a:gdLst>
                      <a:gd name="T0" fmla="*/ 8 w 22"/>
                      <a:gd name="T1" fmla="*/ 35 h 35"/>
                      <a:gd name="T2" fmla="*/ 22 w 22"/>
                      <a:gd name="T3" fmla="*/ 2 h 35"/>
                      <a:gd name="T4" fmla="*/ 12 w 22"/>
                      <a:gd name="T5" fmla="*/ 0 h 35"/>
                      <a:gd name="T6" fmla="*/ 0 w 22"/>
                      <a:gd name="T7" fmla="*/ 31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" h="35">
                        <a:moveTo>
                          <a:pt x="8" y="35"/>
                        </a:moveTo>
                        <a:lnTo>
                          <a:pt x="22" y="2"/>
                        </a:lnTo>
                        <a:lnTo>
                          <a:pt x="12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Freeform 703">
                    <a:extLst>
                      <a:ext uri="{FF2B5EF4-FFF2-40B4-BE49-F238E27FC236}">
                        <a16:creationId xmlns:a16="http://schemas.microsoft.com/office/drawing/2014/main" id="{96235EE1-131B-4201-AA40-672517BC6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8476" y="2579688"/>
                    <a:ext cx="290513" cy="257175"/>
                  </a:xfrm>
                  <a:custGeom>
                    <a:avLst/>
                    <a:gdLst>
                      <a:gd name="T0" fmla="*/ 15 w 77"/>
                      <a:gd name="T1" fmla="*/ 3 h 68"/>
                      <a:gd name="T2" fmla="*/ 15 w 77"/>
                      <a:gd name="T3" fmla="*/ 3 h 68"/>
                      <a:gd name="T4" fmla="*/ 15 w 77"/>
                      <a:gd name="T5" fmla="*/ 3 h 68"/>
                      <a:gd name="T6" fmla="*/ 15 w 77"/>
                      <a:gd name="T7" fmla="*/ 3 h 68"/>
                      <a:gd name="T8" fmla="*/ 15 w 77"/>
                      <a:gd name="T9" fmla="*/ 3 h 68"/>
                      <a:gd name="T10" fmla="*/ 15 w 77"/>
                      <a:gd name="T11" fmla="*/ 3 h 68"/>
                      <a:gd name="T12" fmla="*/ 15 w 77"/>
                      <a:gd name="T13" fmla="*/ 3 h 68"/>
                      <a:gd name="T14" fmla="*/ 15 w 77"/>
                      <a:gd name="T15" fmla="*/ 3 h 68"/>
                      <a:gd name="T16" fmla="*/ 15 w 77"/>
                      <a:gd name="T17" fmla="*/ 3 h 68"/>
                      <a:gd name="T18" fmla="*/ 15 w 77"/>
                      <a:gd name="T19" fmla="*/ 3 h 68"/>
                      <a:gd name="T20" fmla="*/ 15 w 77"/>
                      <a:gd name="T21" fmla="*/ 3 h 68"/>
                      <a:gd name="T22" fmla="*/ 15 w 77"/>
                      <a:gd name="T23" fmla="*/ 3 h 68"/>
                      <a:gd name="T24" fmla="*/ 14 w 77"/>
                      <a:gd name="T25" fmla="*/ 5 h 68"/>
                      <a:gd name="T26" fmla="*/ 6 w 77"/>
                      <a:gd name="T27" fmla="*/ 21 h 68"/>
                      <a:gd name="T28" fmla="*/ 2 w 77"/>
                      <a:gd name="T29" fmla="*/ 29 h 68"/>
                      <a:gd name="T30" fmla="*/ 0 w 77"/>
                      <a:gd name="T31" fmla="*/ 37 h 68"/>
                      <a:gd name="T32" fmla="*/ 1 w 77"/>
                      <a:gd name="T33" fmla="*/ 40 h 68"/>
                      <a:gd name="T34" fmla="*/ 4 w 77"/>
                      <a:gd name="T35" fmla="*/ 42 h 68"/>
                      <a:gd name="T36" fmla="*/ 8 w 77"/>
                      <a:gd name="T37" fmla="*/ 41 h 68"/>
                      <a:gd name="T38" fmla="*/ 22 w 77"/>
                      <a:gd name="T39" fmla="*/ 30 h 68"/>
                      <a:gd name="T40" fmla="*/ 28 w 77"/>
                      <a:gd name="T41" fmla="*/ 25 h 68"/>
                      <a:gd name="T42" fmla="*/ 33 w 77"/>
                      <a:gd name="T43" fmla="*/ 23 h 68"/>
                      <a:gd name="T44" fmla="*/ 33 w 77"/>
                      <a:gd name="T45" fmla="*/ 23 h 68"/>
                      <a:gd name="T46" fmla="*/ 33 w 77"/>
                      <a:gd name="T47" fmla="*/ 23 h 68"/>
                      <a:gd name="T48" fmla="*/ 58 w 77"/>
                      <a:gd name="T49" fmla="*/ 50 h 68"/>
                      <a:gd name="T50" fmla="*/ 69 w 77"/>
                      <a:gd name="T51" fmla="*/ 63 h 68"/>
                      <a:gd name="T52" fmla="*/ 74 w 77"/>
                      <a:gd name="T53" fmla="*/ 68 h 68"/>
                      <a:gd name="T54" fmla="*/ 77 w 77"/>
                      <a:gd name="T55" fmla="*/ 66 h 68"/>
                      <a:gd name="T56" fmla="*/ 36 w 77"/>
                      <a:gd name="T57" fmla="*/ 20 h 68"/>
                      <a:gd name="T58" fmla="*/ 33 w 77"/>
                      <a:gd name="T59" fmla="*/ 19 h 68"/>
                      <a:gd name="T60" fmla="*/ 29 w 77"/>
                      <a:gd name="T61" fmla="*/ 20 h 68"/>
                      <a:gd name="T62" fmla="*/ 15 w 77"/>
                      <a:gd name="T63" fmla="*/ 30 h 68"/>
                      <a:gd name="T64" fmla="*/ 8 w 77"/>
                      <a:gd name="T65" fmla="*/ 36 h 68"/>
                      <a:gd name="T66" fmla="*/ 4 w 77"/>
                      <a:gd name="T67" fmla="*/ 38 h 68"/>
                      <a:gd name="T68" fmla="*/ 4 w 77"/>
                      <a:gd name="T69" fmla="*/ 38 h 68"/>
                      <a:gd name="T70" fmla="*/ 4 w 77"/>
                      <a:gd name="T71" fmla="*/ 38 h 68"/>
                      <a:gd name="T72" fmla="*/ 4 w 77"/>
                      <a:gd name="T73" fmla="*/ 37 h 68"/>
                      <a:gd name="T74" fmla="*/ 6 w 77"/>
                      <a:gd name="T75" fmla="*/ 30 h 68"/>
                      <a:gd name="T76" fmla="*/ 14 w 77"/>
                      <a:gd name="T77" fmla="*/ 15 h 68"/>
                      <a:gd name="T78" fmla="*/ 17 w 77"/>
                      <a:gd name="T79" fmla="*/ 9 h 68"/>
                      <a:gd name="T80" fmla="*/ 19 w 77"/>
                      <a:gd name="T81" fmla="*/ 3 h 68"/>
                      <a:gd name="T82" fmla="*/ 18 w 77"/>
                      <a:gd name="T83" fmla="*/ 2 h 68"/>
                      <a:gd name="T84" fmla="*/ 17 w 77"/>
                      <a:gd name="T85" fmla="*/ 0 h 68"/>
                      <a:gd name="T86" fmla="*/ 15 w 77"/>
                      <a:gd name="T87" fmla="*/ 3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7" h="68">
                        <a:moveTo>
                          <a:pt x="15" y="3"/>
                        </a:move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5" y="4"/>
                          <a:pt x="15" y="4"/>
                          <a:pt x="14" y="5"/>
                        </a:cubicBezTo>
                        <a:cubicBezTo>
                          <a:pt x="13" y="9"/>
                          <a:pt x="9" y="15"/>
                          <a:pt x="6" y="21"/>
                        </a:cubicBezTo>
                        <a:cubicBezTo>
                          <a:pt x="5" y="24"/>
                          <a:pt x="3" y="27"/>
                          <a:pt x="2" y="29"/>
                        </a:cubicBezTo>
                        <a:cubicBezTo>
                          <a:pt x="1" y="32"/>
                          <a:pt x="0" y="34"/>
                          <a:pt x="0" y="37"/>
                        </a:cubicBezTo>
                        <a:cubicBezTo>
                          <a:pt x="0" y="38"/>
                          <a:pt x="0" y="39"/>
                          <a:pt x="1" y="40"/>
                        </a:cubicBezTo>
                        <a:cubicBezTo>
                          <a:pt x="2" y="41"/>
                          <a:pt x="3" y="42"/>
                          <a:pt x="4" y="42"/>
                        </a:cubicBezTo>
                        <a:cubicBezTo>
                          <a:pt x="6" y="42"/>
                          <a:pt x="7" y="41"/>
                          <a:pt x="8" y="41"/>
                        </a:cubicBezTo>
                        <a:cubicBezTo>
                          <a:pt x="12" y="39"/>
                          <a:pt x="17" y="34"/>
                          <a:pt x="22" y="30"/>
                        </a:cubicBezTo>
                        <a:cubicBezTo>
                          <a:pt x="24" y="28"/>
                          <a:pt x="26" y="26"/>
                          <a:pt x="28" y="25"/>
                        </a:cubicBezTo>
                        <a:cubicBezTo>
                          <a:pt x="30" y="23"/>
                          <a:pt x="32" y="23"/>
                          <a:pt x="33" y="23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33" y="23"/>
                          <a:pt x="33" y="23"/>
                          <a:pt x="33" y="23"/>
                        </a:cubicBezTo>
                        <a:cubicBezTo>
                          <a:pt x="39" y="29"/>
                          <a:pt x="49" y="40"/>
                          <a:pt x="58" y="50"/>
                        </a:cubicBezTo>
                        <a:cubicBezTo>
                          <a:pt x="62" y="55"/>
                          <a:pt x="67" y="60"/>
                          <a:pt x="69" y="63"/>
                        </a:cubicBezTo>
                        <a:cubicBezTo>
                          <a:pt x="72" y="66"/>
                          <a:pt x="74" y="68"/>
                          <a:pt x="74" y="68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ubicBezTo>
                          <a:pt x="77" y="66"/>
                          <a:pt x="48" y="33"/>
                          <a:pt x="36" y="20"/>
                        </a:cubicBezTo>
                        <a:cubicBezTo>
                          <a:pt x="35" y="19"/>
                          <a:pt x="34" y="19"/>
                          <a:pt x="33" y="19"/>
                        </a:cubicBezTo>
                        <a:cubicBezTo>
                          <a:pt x="31" y="19"/>
                          <a:pt x="30" y="19"/>
                          <a:pt x="29" y="20"/>
                        </a:cubicBezTo>
                        <a:cubicBezTo>
                          <a:pt x="25" y="22"/>
                          <a:pt x="20" y="26"/>
                          <a:pt x="15" y="30"/>
                        </a:cubicBezTo>
                        <a:cubicBezTo>
                          <a:pt x="13" y="32"/>
                          <a:pt x="10" y="34"/>
                          <a:pt x="8" y="36"/>
                        </a:cubicBezTo>
                        <a:cubicBezTo>
                          <a:pt x="7" y="37"/>
                          <a:pt x="5" y="38"/>
                          <a:pt x="4" y="38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4" y="38"/>
                          <a:pt x="4" y="37"/>
                          <a:pt x="4" y="37"/>
                        </a:cubicBezTo>
                        <a:cubicBezTo>
                          <a:pt x="4" y="35"/>
                          <a:pt x="5" y="33"/>
                          <a:pt x="6" y="30"/>
                        </a:cubicBezTo>
                        <a:cubicBezTo>
                          <a:pt x="8" y="25"/>
                          <a:pt x="11" y="20"/>
                          <a:pt x="14" y="15"/>
                        </a:cubicBezTo>
                        <a:cubicBezTo>
                          <a:pt x="15" y="13"/>
                          <a:pt x="16" y="11"/>
                          <a:pt x="17" y="9"/>
                        </a:cubicBezTo>
                        <a:cubicBezTo>
                          <a:pt x="18" y="7"/>
                          <a:pt x="19" y="5"/>
                          <a:pt x="19" y="3"/>
                        </a:cubicBezTo>
                        <a:cubicBezTo>
                          <a:pt x="19" y="3"/>
                          <a:pt x="19" y="2"/>
                          <a:pt x="18" y="2"/>
                        </a:cubicBezTo>
                        <a:cubicBezTo>
                          <a:pt x="18" y="1"/>
                          <a:pt x="18" y="1"/>
                          <a:pt x="17" y="0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lose/>
                      </a:path>
                    </a:pathLst>
                  </a:custGeom>
                  <a:solidFill>
                    <a:srgbClr val="DFB1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704">
                    <a:extLst>
                      <a:ext uri="{FF2B5EF4-FFF2-40B4-BE49-F238E27FC236}">
                        <a16:creationId xmlns:a16="http://schemas.microsoft.com/office/drawing/2014/main" id="{082FCDA7-2FBD-4B0A-AA7B-ABF91EC04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1976" y="2644775"/>
                    <a:ext cx="57150" cy="57150"/>
                  </a:xfrm>
                  <a:custGeom>
                    <a:avLst/>
                    <a:gdLst>
                      <a:gd name="T0" fmla="*/ 36 w 36"/>
                      <a:gd name="T1" fmla="*/ 9 h 36"/>
                      <a:gd name="T2" fmla="*/ 24 w 36"/>
                      <a:gd name="T3" fmla="*/ 36 h 36"/>
                      <a:gd name="T4" fmla="*/ 0 w 36"/>
                      <a:gd name="T5" fmla="*/ 26 h 36"/>
                      <a:gd name="T6" fmla="*/ 9 w 36"/>
                      <a:gd name="T7" fmla="*/ 0 h 36"/>
                      <a:gd name="T8" fmla="*/ 36 w 36"/>
                      <a:gd name="T9" fmla="*/ 9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6">
                        <a:moveTo>
                          <a:pt x="36" y="9"/>
                        </a:moveTo>
                        <a:lnTo>
                          <a:pt x="24" y="36"/>
                        </a:lnTo>
                        <a:lnTo>
                          <a:pt x="0" y="26"/>
                        </a:lnTo>
                        <a:lnTo>
                          <a:pt x="9" y="0"/>
                        </a:lnTo>
                        <a:lnTo>
                          <a:pt x="36" y="9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705">
                    <a:extLst>
                      <a:ext uri="{FF2B5EF4-FFF2-40B4-BE49-F238E27FC236}">
                        <a16:creationId xmlns:a16="http://schemas.microsoft.com/office/drawing/2014/main" id="{0F9D5F5B-59E1-4966-A6C3-4D5E35C885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3713" y="2522538"/>
                    <a:ext cx="71438" cy="84138"/>
                  </a:xfrm>
                  <a:custGeom>
                    <a:avLst/>
                    <a:gdLst>
                      <a:gd name="T0" fmla="*/ 11 w 19"/>
                      <a:gd name="T1" fmla="*/ 20 h 22"/>
                      <a:gd name="T2" fmla="*/ 16 w 19"/>
                      <a:gd name="T3" fmla="*/ 20 h 22"/>
                      <a:gd name="T4" fmla="*/ 18 w 19"/>
                      <a:gd name="T5" fmla="*/ 17 h 22"/>
                      <a:gd name="T6" fmla="*/ 17 w 19"/>
                      <a:gd name="T7" fmla="*/ 11 h 22"/>
                      <a:gd name="T8" fmla="*/ 8 w 19"/>
                      <a:gd name="T9" fmla="*/ 2 h 22"/>
                      <a:gd name="T10" fmla="*/ 3 w 19"/>
                      <a:gd name="T11" fmla="*/ 2 h 22"/>
                      <a:gd name="T12" fmla="*/ 1 w 19"/>
                      <a:gd name="T13" fmla="*/ 5 h 22"/>
                      <a:gd name="T14" fmla="*/ 2 w 19"/>
                      <a:gd name="T15" fmla="*/ 11 h 22"/>
                      <a:gd name="T16" fmla="*/ 11 w 19"/>
                      <a:gd name="T17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22">
                        <a:moveTo>
                          <a:pt x="11" y="20"/>
                        </a:moveTo>
                        <a:cubicBezTo>
                          <a:pt x="13" y="22"/>
                          <a:pt x="15" y="22"/>
                          <a:pt x="16" y="20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9" y="15"/>
                          <a:pt x="19" y="13"/>
                          <a:pt x="17" y="11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7" y="0"/>
                          <a:pt x="4" y="0"/>
                          <a:pt x="3" y="2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7"/>
                          <a:pt x="0" y="9"/>
                          <a:pt x="2" y="11"/>
                        </a:cubicBezTo>
                        <a:lnTo>
                          <a:pt x="11" y="20"/>
                        </a:ln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Freeform 706">
                    <a:extLst>
                      <a:ext uri="{FF2B5EF4-FFF2-40B4-BE49-F238E27FC236}">
                        <a16:creationId xmlns:a16="http://schemas.microsoft.com/office/drawing/2014/main" id="{C1625288-4957-4C4B-96C6-B62EF7BDE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8638" y="2689225"/>
                    <a:ext cx="82550" cy="68263"/>
                  </a:xfrm>
                  <a:custGeom>
                    <a:avLst/>
                    <a:gdLst>
                      <a:gd name="T0" fmla="*/ 20 w 22"/>
                      <a:gd name="T1" fmla="*/ 7 h 18"/>
                      <a:gd name="T2" fmla="*/ 21 w 22"/>
                      <a:gd name="T3" fmla="*/ 11 h 18"/>
                      <a:gd name="T4" fmla="*/ 20 w 22"/>
                      <a:gd name="T5" fmla="*/ 15 h 18"/>
                      <a:gd name="T6" fmla="*/ 16 w 22"/>
                      <a:gd name="T7" fmla="*/ 17 h 18"/>
                      <a:gd name="T8" fmla="*/ 2 w 22"/>
                      <a:gd name="T9" fmla="*/ 11 h 18"/>
                      <a:gd name="T10" fmla="*/ 1 w 22"/>
                      <a:gd name="T11" fmla="*/ 7 h 18"/>
                      <a:gd name="T12" fmla="*/ 2 w 22"/>
                      <a:gd name="T13" fmla="*/ 3 h 18"/>
                      <a:gd name="T14" fmla="*/ 6 w 22"/>
                      <a:gd name="T15" fmla="*/ 1 h 18"/>
                      <a:gd name="T16" fmla="*/ 20 w 22"/>
                      <a:gd name="T17" fmla="*/ 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18">
                        <a:moveTo>
                          <a:pt x="20" y="7"/>
                        </a:moveTo>
                        <a:cubicBezTo>
                          <a:pt x="22" y="7"/>
                          <a:pt x="22" y="9"/>
                          <a:pt x="21" y="11"/>
                        </a:cubicBezTo>
                        <a:cubicBezTo>
                          <a:pt x="21" y="12"/>
                          <a:pt x="20" y="14"/>
                          <a:pt x="20" y="15"/>
                        </a:cubicBezTo>
                        <a:cubicBezTo>
                          <a:pt x="19" y="16"/>
                          <a:pt x="18" y="18"/>
                          <a:pt x="16" y="17"/>
                        </a:cubicBezTo>
                        <a:cubicBezTo>
                          <a:pt x="13" y="16"/>
                          <a:pt x="5" y="13"/>
                          <a:pt x="2" y="11"/>
                        </a:cubicBezTo>
                        <a:cubicBezTo>
                          <a:pt x="0" y="10"/>
                          <a:pt x="0" y="9"/>
                          <a:pt x="1" y="7"/>
                        </a:cubicBezTo>
                        <a:cubicBezTo>
                          <a:pt x="1" y="6"/>
                          <a:pt x="2" y="4"/>
                          <a:pt x="2" y="3"/>
                        </a:cubicBezTo>
                        <a:cubicBezTo>
                          <a:pt x="3" y="1"/>
                          <a:pt x="4" y="0"/>
                          <a:pt x="6" y="1"/>
                        </a:cubicBezTo>
                        <a:cubicBezTo>
                          <a:pt x="10" y="2"/>
                          <a:pt x="17" y="5"/>
                          <a:pt x="20" y="7"/>
                        </a:cubicBezTo>
                        <a:close/>
                      </a:path>
                    </a:pathLst>
                  </a:custGeom>
                  <a:solidFill>
                    <a:srgbClr val="C87D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7503A11-ED9C-4794-B0CE-F75006444E64}"/>
                  </a:ext>
                </a:extLst>
              </p:cNvPr>
              <p:cNvSpPr/>
              <p:nvPr/>
            </p:nvSpPr>
            <p:spPr>
              <a:xfrm>
                <a:off x="7647203" y="1609106"/>
                <a:ext cx="3177741" cy="31291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E86D770-480E-4E82-982B-0B6DDE04F1E1}"/>
                </a:ext>
              </a:extLst>
            </p:cNvPr>
            <p:cNvSpPr/>
            <p:nvPr/>
          </p:nvSpPr>
          <p:spPr>
            <a:xfrm>
              <a:off x="7508307" y="1880133"/>
              <a:ext cx="3109094" cy="7962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IgA in the gut neutralizes pathogens and their toxins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箭头: 右 17">
            <a:extLst>
              <a:ext uri="{FF2B5EF4-FFF2-40B4-BE49-F238E27FC236}">
                <a16:creationId xmlns:a16="http://schemas.microsoft.com/office/drawing/2014/main" id="{170E7919-716C-472A-AA3E-5BF951C6A0CB}"/>
              </a:ext>
            </a:extLst>
          </p:cNvPr>
          <p:cNvSpPr/>
          <p:nvPr/>
        </p:nvSpPr>
        <p:spPr>
          <a:xfrm>
            <a:off x="4055665" y="3519458"/>
            <a:ext cx="274353" cy="4336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954D7344-36A7-4EA5-BB96-861ADAF029A0}"/>
              </a:ext>
            </a:extLst>
          </p:cNvPr>
          <p:cNvSpPr/>
          <p:nvPr/>
        </p:nvSpPr>
        <p:spPr>
          <a:xfrm>
            <a:off x="7350796" y="3519458"/>
            <a:ext cx="274353" cy="4336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8" grpId="0"/>
      <p:bldP spid="750599" grpId="0"/>
      <p:bldP spid="750600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3387421-98A7-4790-8F0B-99DF3BC3A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31" y="239277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二、效应功能</a:t>
            </a: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620A2B7B-648B-4ED8-86CA-5942879C0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1" y="2584065"/>
            <a:ext cx="46863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3E133703-FDCC-47A3-A41D-A1233CDD5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1" y="2828540"/>
            <a:ext cx="46863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9721132-64B7-423B-A03C-13B11C0EA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8406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B2FC4A2-40CA-42BA-B8A0-5B2D22F48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8406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9B4CDED-0018-4019-86E7-7752B2ABCDE9}"/>
              </a:ext>
            </a:extLst>
          </p:cNvPr>
          <p:cNvGrpSpPr/>
          <p:nvPr/>
        </p:nvGrpSpPr>
        <p:grpSpPr>
          <a:xfrm>
            <a:off x="1168391" y="2142740"/>
            <a:ext cx="4182697" cy="4158618"/>
            <a:chOff x="2284841" y="1215837"/>
            <a:chExt cx="5200133" cy="555575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9F0F0C7-51C3-4CBD-8178-DD1E783A7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16" y="1377884"/>
              <a:ext cx="1906860" cy="243620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C63E71D-7F75-42B0-A00E-A4B5025A7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718" y="1215837"/>
              <a:ext cx="1810615" cy="22918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2A04D49-8956-4168-AA72-3C0D9BE1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049" y="3449431"/>
              <a:ext cx="1411597" cy="296555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9B1944-C904-4001-9DE8-3A4C8CEC5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792" y="3219258"/>
              <a:ext cx="1203067" cy="101057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C482F69-1196-4481-810B-0CE93F8C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375" y="3886239"/>
              <a:ext cx="1233143" cy="278910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531A349-0546-4BFB-B128-669D23E5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145" y="1437990"/>
              <a:ext cx="1894829" cy="229986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C9C788F-A171-4551-9E7F-B586F17B4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003" y="1550324"/>
              <a:ext cx="2107372" cy="222767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06F1204-2A7D-4F70-B443-BCC408AC2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841" y="1674602"/>
              <a:ext cx="1906860" cy="221163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C8AC504-7E9B-435B-856D-427344BF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821" y="3886239"/>
              <a:ext cx="1203066" cy="2885354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7CF80A8-8429-41E7-8606-00C16EA0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076" y="1215837"/>
              <a:ext cx="2035187" cy="2404127"/>
            </a:xfrm>
            <a:prstGeom prst="rect">
              <a:avLst/>
            </a:prstGeom>
          </p:spPr>
        </p:pic>
      </p:grp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3D3714E2-95E7-4A71-97B5-419AA8900D01}"/>
              </a:ext>
            </a:extLst>
          </p:cNvPr>
          <p:cNvCxnSpPr>
            <a:cxnSpLocks/>
          </p:cNvCxnSpPr>
          <p:nvPr/>
        </p:nvCxnSpPr>
        <p:spPr>
          <a:xfrm>
            <a:off x="969965" y="3169778"/>
            <a:ext cx="899740" cy="110570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68AD44A-FE8E-4947-B34C-A6BE4EF90920}"/>
              </a:ext>
            </a:extLst>
          </p:cNvPr>
          <p:cNvCxnSpPr>
            <a:cxnSpLocks/>
          </p:cNvCxnSpPr>
          <p:nvPr/>
        </p:nvCxnSpPr>
        <p:spPr>
          <a:xfrm>
            <a:off x="2209090" y="4564260"/>
            <a:ext cx="0" cy="129984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2" name="文本框 18431">
            <a:extLst>
              <a:ext uri="{FF2B5EF4-FFF2-40B4-BE49-F238E27FC236}">
                <a16:creationId xmlns:a16="http://schemas.microsoft.com/office/drawing/2014/main" id="{07338A20-647B-4B8B-B09E-53685E66FD41}"/>
              </a:ext>
            </a:extLst>
          </p:cNvPr>
          <p:cNvSpPr txBox="1"/>
          <p:nvPr/>
        </p:nvSpPr>
        <p:spPr>
          <a:xfrm rot="3064227">
            <a:off x="879647" y="3686425"/>
            <a:ext cx="63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Fab</a:t>
            </a:r>
            <a:endParaRPr lang="zh-CN" altLang="en-US" b="1" dirty="0"/>
          </a:p>
        </p:txBody>
      </p:sp>
      <p:sp>
        <p:nvSpPr>
          <p:cNvPr id="18433" name="文本框 18432">
            <a:extLst>
              <a:ext uri="{FF2B5EF4-FFF2-40B4-BE49-F238E27FC236}">
                <a16:creationId xmlns:a16="http://schemas.microsoft.com/office/drawing/2014/main" id="{DF42163E-BBD4-4054-BA0D-35E7251B4DEB}"/>
              </a:ext>
            </a:extLst>
          </p:cNvPr>
          <p:cNvSpPr txBox="1"/>
          <p:nvPr/>
        </p:nvSpPr>
        <p:spPr>
          <a:xfrm>
            <a:off x="1729197" y="5025006"/>
            <a:ext cx="41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Fc</a:t>
            </a:r>
            <a:endParaRPr lang="zh-CN" altLang="en-US" b="1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D89FBD7-ED12-4077-8FFD-0A24603C17DA}"/>
              </a:ext>
            </a:extLst>
          </p:cNvPr>
          <p:cNvGrpSpPr/>
          <p:nvPr/>
        </p:nvGrpSpPr>
        <p:grpSpPr>
          <a:xfrm>
            <a:off x="5741862" y="1646257"/>
            <a:ext cx="6093912" cy="839880"/>
            <a:chOff x="2714595" y="4274797"/>
            <a:chExt cx="5534840" cy="124520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41562EB-1F09-4DD8-B839-1F4F8A2A7AE6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45199CF-BD5A-4E13-A765-B5605F145949}"/>
                </a:ext>
              </a:extLst>
            </p:cNvPr>
            <p:cNvSpPr/>
            <p:nvPr/>
          </p:nvSpPr>
          <p:spPr>
            <a:xfrm>
              <a:off x="2929238" y="4274797"/>
              <a:ext cx="3774145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CN" sz="3600" b="1" dirty="0">
                  <a:solidFill>
                    <a:schemeClr val="tx1"/>
                  </a:solidFill>
                  <a:ea typeface="华文新魏" panose="02010800040101010101" pitchFamily="2" charset="-122"/>
                </a:rPr>
                <a:t>Fc</a:t>
              </a:r>
              <a:r>
                <a:rPr lang="zh-CN" altLang="en-US" sz="3600" b="1" dirty="0">
                  <a:solidFill>
                    <a:schemeClr val="tx1"/>
                  </a:solidFill>
                  <a:ea typeface="华文新魏" panose="02010800040101010101" pitchFamily="2" charset="-122"/>
                </a:rPr>
                <a:t>段介导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EC5226A-3D12-4B4C-9340-3E30FBD909C6}"/>
              </a:ext>
            </a:extLst>
          </p:cNvPr>
          <p:cNvGrpSpPr/>
          <p:nvPr/>
        </p:nvGrpSpPr>
        <p:grpSpPr>
          <a:xfrm>
            <a:off x="5741862" y="2667673"/>
            <a:ext cx="6093912" cy="1575130"/>
            <a:chOff x="2714595" y="4274797"/>
            <a:chExt cx="5534840" cy="2335288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9A5C716-8D03-4F58-9D5B-37734D80D1EC}"/>
                </a:ext>
              </a:extLst>
            </p:cNvPr>
            <p:cNvSpPr/>
            <p:nvPr/>
          </p:nvSpPr>
          <p:spPr>
            <a:xfrm>
              <a:off x="2714595" y="4713604"/>
              <a:ext cx="5534840" cy="1896481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DA9386E1-C130-4853-9BBC-CDD8359FFC32}"/>
                </a:ext>
              </a:extLst>
            </p:cNvPr>
            <p:cNvSpPr/>
            <p:nvPr/>
          </p:nvSpPr>
          <p:spPr>
            <a:xfrm>
              <a:off x="2929238" y="4274797"/>
              <a:ext cx="3774145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多种生物学效应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7CD20FA-107A-452D-AC47-C1B2FB2C72EC}"/>
              </a:ext>
            </a:extLst>
          </p:cNvPr>
          <p:cNvGrpSpPr/>
          <p:nvPr/>
        </p:nvGrpSpPr>
        <p:grpSpPr>
          <a:xfrm>
            <a:off x="5741862" y="4455075"/>
            <a:ext cx="6093912" cy="1509194"/>
            <a:chOff x="2714595" y="4274797"/>
            <a:chExt cx="5534840" cy="223753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C6E83AE-A46B-462A-865F-1CE3EC0C9D58}"/>
                </a:ext>
              </a:extLst>
            </p:cNvPr>
            <p:cNvSpPr/>
            <p:nvPr/>
          </p:nvSpPr>
          <p:spPr>
            <a:xfrm>
              <a:off x="2714595" y="4713604"/>
              <a:ext cx="5534840" cy="1798724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DCB8A1E-1E3F-43F5-A449-14FA65CF638F}"/>
                </a:ext>
              </a:extLst>
            </p:cNvPr>
            <p:cNvSpPr/>
            <p:nvPr/>
          </p:nvSpPr>
          <p:spPr>
            <a:xfrm>
              <a:off x="2929238" y="4274797"/>
              <a:ext cx="3774145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两类机制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C240B045-40BA-4436-85D9-CCE68991F6ED}"/>
              </a:ext>
            </a:extLst>
          </p:cNvPr>
          <p:cNvSpPr txBox="1"/>
          <p:nvPr/>
        </p:nvSpPr>
        <p:spPr>
          <a:xfrm>
            <a:off x="6189418" y="3387207"/>
            <a:ext cx="5646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靶细胞杀伤、促进细胞吞噬作用、诱发生物活性物质的释放，引起炎症反应</a:t>
            </a:r>
            <a:endParaRPr lang="zh-CN" altLang="en-US" sz="2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1345455-FC62-4CA4-853C-B67C7400B944}"/>
              </a:ext>
            </a:extLst>
          </p:cNvPr>
          <p:cNvSpPr txBox="1"/>
          <p:nvPr/>
        </p:nvSpPr>
        <p:spPr>
          <a:xfrm>
            <a:off x="6189418" y="5092226"/>
            <a:ext cx="5030243" cy="88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补体激活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Fc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段与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Fc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受体结合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196754-7874-4A0F-A7BD-0038E83D6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4" y="1098610"/>
            <a:ext cx="5710342" cy="3020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055C1A-E176-48DA-A05D-0C74EE6E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214" y="3493428"/>
            <a:ext cx="5710342" cy="316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CD1AF50-1A15-46C6-A048-C926D507087E}"/>
              </a:ext>
            </a:extLst>
          </p:cNvPr>
          <p:cNvSpPr txBox="1">
            <a:spLocks noChangeArrowheads="1"/>
          </p:cNvSpPr>
          <p:nvPr/>
        </p:nvSpPr>
        <p:spPr>
          <a:xfrm>
            <a:off x="679454" y="28843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ea typeface="黑体" panose="02010609060101010101" pitchFamily="49" charset="-122"/>
              </a:rPr>
              <a:t>补体激活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EB261E-33D6-49D0-9DD5-668C6C880A2A}"/>
              </a:ext>
            </a:extLst>
          </p:cNvPr>
          <p:cNvSpPr txBox="1">
            <a:spLocks noChangeArrowheads="1"/>
          </p:cNvSpPr>
          <p:nvPr/>
        </p:nvSpPr>
        <p:spPr>
          <a:xfrm>
            <a:off x="6869652" y="1427917"/>
            <a:ext cx="4475350" cy="2278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经典途径：抗体和抗原复合物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en-US" altLang="zh-CN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IgM</a:t>
            </a:r>
            <a:r>
              <a:rPr lang="zh-CN" altLang="en-US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IgG1</a:t>
            </a:r>
            <a:r>
              <a:rPr lang="zh-CN" altLang="en-US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IgG2</a:t>
            </a:r>
            <a:r>
              <a:rPr lang="zh-CN" altLang="en-US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en-US" altLang="zh-CN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IgG3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r>
              <a:rPr lang="en-US" altLang="zh-CN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IgG3&gt;</a:t>
            </a:r>
            <a:r>
              <a:rPr lang="en-US" altLang="zh-CN" sz="2000" b="1" dirty="0" err="1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IgGl</a:t>
            </a:r>
            <a:r>
              <a:rPr lang="en-US" altLang="zh-CN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&gt;IgG2&gt;IgG4</a:t>
            </a:r>
            <a:r>
              <a:rPr lang="en-US" altLang="zh-CN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3EC1DB-299A-4CA4-9A49-767E7041BC24}"/>
              </a:ext>
            </a:extLst>
          </p:cNvPr>
          <p:cNvSpPr txBox="1">
            <a:spLocks noChangeArrowheads="1"/>
          </p:cNvSpPr>
          <p:nvPr/>
        </p:nvSpPr>
        <p:spPr>
          <a:xfrm>
            <a:off x="711956" y="4053769"/>
            <a:ext cx="4498150" cy="2046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旁路途径：不涉及抗体抗原反应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凝聚的</a:t>
            </a:r>
            <a:r>
              <a:rPr lang="en-US" altLang="zh-CN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IgA1</a:t>
            </a:r>
            <a:r>
              <a:rPr lang="zh-CN" altLang="en-US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IgG4</a:t>
            </a:r>
            <a:r>
              <a:rPr lang="zh-CN" altLang="en-US" sz="2000" b="1" dirty="0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及</a:t>
            </a:r>
            <a:r>
              <a:rPr lang="en-US" altLang="zh-CN" sz="2000" b="1" dirty="0" err="1">
                <a:solidFill>
                  <a:srgbClr val="0099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IgE</a:t>
            </a:r>
            <a:r>
              <a:rPr lang="en-US" altLang="zh-CN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1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0E63BB7-6838-4598-86C5-524EBCFBA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09" y="1169435"/>
            <a:ext cx="7117928" cy="534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520">
            <a:extLst>
              <a:ext uri="{FF2B5EF4-FFF2-40B4-BE49-F238E27FC236}">
                <a16:creationId xmlns:a16="http://schemas.microsoft.com/office/drawing/2014/main" id="{0B2B177F-CA85-4D49-9D31-4767523B4BA4}"/>
              </a:ext>
            </a:extLst>
          </p:cNvPr>
          <p:cNvSpPr txBox="1">
            <a:spLocks noChangeArrowheads="1"/>
          </p:cNvSpPr>
          <p:nvPr/>
        </p:nvSpPr>
        <p:spPr>
          <a:xfrm>
            <a:off x="561363" y="26056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ea typeface="黑体" panose="02010609060101010101" pitchFamily="49" charset="-122"/>
              </a:rPr>
              <a:t>补体激活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9FCC8A1-E43A-4D98-8E74-7B338A525919}"/>
              </a:ext>
            </a:extLst>
          </p:cNvPr>
          <p:cNvSpPr/>
          <p:nvPr/>
        </p:nvSpPr>
        <p:spPr>
          <a:xfrm>
            <a:off x="1526797" y="1573242"/>
            <a:ext cx="1610686" cy="5407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D2449AE-8556-41A9-B496-662B178E21FF}"/>
              </a:ext>
            </a:extLst>
          </p:cNvPr>
          <p:cNvSpPr/>
          <p:nvPr/>
        </p:nvSpPr>
        <p:spPr>
          <a:xfrm>
            <a:off x="4871973" y="1573242"/>
            <a:ext cx="1610686" cy="5407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22">
            <a:extLst>
              <a:ext uri="{FF2B5EF4-FFF2-40B4-BE49-F238E27FC236}">
                <a16:creationId xmlns:a16="http://schemas.microsoft.com/office/drawing/2014/main" id="{9AE1976A-D093-4F90-AB58-5A815453C827}"/>
              </a:ext>
            </a:extLst>
          </p:cNvPr>
          <p:cNvSpPr txBox="1">
            <a:spLocks noChangeArrowheads="1"/>
          </p:cNvSpPr>
          <p:nvPr/>
        </p:nvSpPr>
        <p:spPr>
          <a:xfrm>
            <a:off x="8644725" y="1586132"/>
            <a:ext cx="2864969" cy="58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抗原</a:t>
            </a:r>
            <a:r>
              <a:rPr lang="en-US" altLang="zh-CN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/</a:t>
            </a:r>
            <a:r>
              <a:rPr lang="zh-CN" altLang="en-US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抗体复合物</a:t>
            </a:r>
          </a:p>
        </p:txBody>
      </p:sp>
      <p:sp>
        <p:nvSpPr>
          <p:cNvPr id="7" name="Rectangle 522">
            <a:extLst>
              <a:ext uri="{FF2B5EF4-FFF2-40B4-BE49-F238E27FC236}">
                <a16:creationId xmlns:a16="http://schemas.microsoft.com/office/drawing/2014/main" id="{88412803-75B3-42F7-B2C9-52F5C740DAB9}"/>
              </a:ext>
            </a:extLst>
          </p:cNvPr>
          <p:cNvSpPr txBox="1">
            <a:spLocks noChangeArrowheads="1"/>
          </p:cNvSpPr>
          <p:nvPr/>
        </p:nvSpPr>
        <p:spPr>
          <a:xfrm>
            <a:off x="8704847" y="2978092"/>
            <a:ext cx="1781392" cy="58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补体</a:t>
            </a:r>
            <a:r>
              <a:rPr lang="en-US" altLang="zh-CN" b="1" dirty="0" err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Clq</a:t>
            </a:r>
            <a:endParaRPr lang="en-US" altLang="zh-CN" b="1" dirty="0">
              <a:solidFill>
                <a:srgbClr val="00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68630B8-02BA-441E-9DC2-6EEC6B1889AC}"/>
              </a:ext>
            </a:extLst>
          </p:cNvPr>
          <p:cNvCxnSpPr/>
          <p:nvPr/>
        </p:nvCxnSpPr>
        <p:spPr>
          <a:xfrm>
            <a:off x="3434080" y="2346960"/>
            <a:ext cx="345440" cy="335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08E5BE9-F422-46D5-B0FC-76F876A89159}"/>
              </a:ext>
            </a:extLst>
          </p:cNvPr>
          <p:cNvCxnSpPr>
            <a:cxnSpLocks/>
          </p:cNvCxnSpPr>
          <p:nvPr/>
        </p:nvCxnSpPr>
        <p:spPr>
          <a:xfrm>
            <a:off x="6696447" y="2114026"/>
            <a:ext cx="252993" cy="232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>
            <a:extLst>
              <a:ext uri="{FF2B5EF4-FFF2-40B4-BE49-F238E27FC236}">
                <a16:creationId xmlns:a16="http://schemas.microsoft.com/office/drawing/2014/main" id="{6CDFE3EC-109F-4E37-986D-5BC5556FA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974" y="5867930"/>
            <a:ext cx="735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83EA762D-B5D6-43A7-B9C0-95C7CC69F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411" y="6285124"/>
            <a:ext cx="1600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A01E9D8E-B508-464B-8565-562A9EFF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88" y="5900403"/>
            <a:ext cx="6257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8BBCF40-E36E-47DA-9272-12EABAED5435}"/>
              </a:ext>
            </a:extLst>
          </p:cNvPr>
          <p:cNvGrpSpPr/>
          <p:nvPr/>
        </p:nvGrpSpPr>
        <p:grpSpPr>
          <a:xfrm>
            <a:off x="622367" y="3144385"/>
            <a:ext cx="3500798" cy="2667133"/>
            <a:chOff x="832378" y="3592283"/>
            <a:chExt cx="3500798" cy="239150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1DEA9AA-990E-4E61-AF3C-EA092065B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63" b="58034"/>
            <a:stretch/>
          </p:blipFill>
          <p:spPr>
            <a:xfrm>
              <a:off x="3315467" y="3875797"/>
              <a:ext cx="253939" cy="306572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8E4C268-B448-4B7A-B97B-BE0A662AA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52" r="436" b="70240"/>
            <a:stretch/>
          </p:blipFill>
          <p:spPr>
            <a:xfrm>
              <a:off x="1635558" y="3936274"/>
              <a:ext cx="395520" cy="189297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11F3D93-6DDA-4DBF-8EA1-4DD86FB1EA9E}"/>
                </a:ext>
              </a:extLst>
            </p:cNvPr>
            <p:cNvGrpSpPr/>
            <p:nvPr/>
          </p:nvGrpSpPr>
          <p:grpSpPr>
            <a:xfrm>
              <a:off x="1048211" y="3592283"/>
              <a:ext cx="3284965" cy="2391508"/>
              <a:chOff x="-55647" y="1890218"/>
              <a:chExt cx="4959135" cy="3682780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635C262D-6835-4A4C-95B3-01262AAAD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-55647" y="1913710"/>
                <a:ext cx="2370141" cy="2109594"/>
              </a:xfrm>
              <a:prstGeom prst="rect">
                <a:avLst/>
              </a:prstGeom>
            </p:spPr>
          </p:pic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3E1FABE9-914C-4E07-8DBF-4CB35D136A97}"/>
                  </a:ext>
                </a:extLst>
              </p:cNvPr>
              <p:cNvGrpSpPr/>
              <p:nvPr/>
            </p:nvGrpSpPr>
            <p:grpSpPr>
              <a:xfrm>
                <a:off x="524735" y="1890218"/>
                <a:ext cx="4378753" cy="3682780"/>
                <a:chOff x="524735" y="1890218"/>
                <a:chExt cx="4378753" cy="3682780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6B291B20-BF33-48F3-9C1F-59A11D46B452}"/>
                    </a:ext>
                  </a:extLst>
                </p:cNvPr>
                <p:cNvSpPr/>
                <p:nvPr/>
              </p:nvSpPr>
              <p:spPr>
                <a:xfrm>
                  <a:off x="2995320" y="3330320"/>
                  <a:ext cx="142940" cy="17927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8368B75E-9F7C-4E40-9284-E96C131712FB}"/>
                    </a:ext>
                  </a:extLst>
                </p:cNvPr>
                <p:cNvSpPr/>
                <p:nvPr/>
              </p:nvSpPr>
              <p:spPr>
                <a:xfrm>
                  <a:off x="1627745" y="3342000"/>
                  <a:ext cx="142940" cy="17927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endParaRPr>
                </a:p>
              </p:txBody>
            </p:sp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756745E0-4708-463A-8C5D-2061F043C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2445036" y="1890218"/>
                  <a:ext cx="2458452" cy="2188196"/>
                </a:xfrm>
                <a:prstGeom prst="rect">
                  <a:avLst/>
                </a:prstGeom>
              </p:spPr>
            </p:pic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id="{167AA8CD-BF07-4F3D-854D-873B5E1C6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4486" y="2240201"/>
                  <a:ext cx="2113760" cy="942499"/>
                </a:xfrm>
                <a:prstGeom prst="rect">
                  <a:avLst/>
                </a:prstGeom>
              </p:spPr>
            </p:pic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id="{59797100-02D6-4CE0-AFB7-6F4ABDF6EC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8821" y="3074375"/>
                  <a:ext cx="788883" cy="2498623"/>
                </a:xfrm>
                <a:prstGeom prst="rect">
                  <a:avLst/>
                </a:prstGeom>
              </p:spPr>
            </p:pic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id="{E4E1B6D1-F8C0-446D-8783-E9F2F35BE3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7478" y="3074375"/>
                  <a:ext cx="788883" cy="2498623"/>
                </a:xfrm>
                <a:prstGeom prst="rect">
                  <a:avLst/>
                </a:prstGeom>
              </p:spPr>
            </p:pic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DD269BA4-D45E-47C1-AEFA-E1F03B7027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3768" y="1913710"/>
                  <a:ext cx="1486075" cy="1192316"/>
                </a:xfrm>
                <a:prstGeom prst="rect">
                  <a:avLst/>
                </a:prstGeom>
              </p:spPr>
            </p:pic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3BA139E4-626A-4B95-8F5B-9FDB1178BB64}"/>
                    </a:ext>
                  </a:extLst>
                </p:cNvPr>
                <p:cNvSpPr/>
                <p:nvPr/>
              </p:nvSpPr>
              <p:spPr>
                <a:xfrm>
                  <a:off x="1096433" y="2240201"/>
                  <a:ext cx="487181" cy="287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9" name="图片 18">
                  <a:extLst>
                    <a:ext uri="{FF2B5EF4-FFF2-40B4-BE49-F238E27FC236}">
                      <a16:creationId xmlns:a16="http://schemas.microsoft.com/office/drawing/2014/main" id="{FE15EE96-F31C-4E9C-BAF9-B58AA2743B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735" y="1927298"/>
                  <a:ext cx="1452198" cy="1165136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ED8165A-9E4D-4AD7-92AD-EFC896C5ED89}"/>
                </a:ext>
              </a:extLst>
            </p:cNvPr>
            <p:cNvSpPr txBox="1"/>
            <p:nvPr/>
          </p:nvSpPr>
          <p:spPr>
            <a:xfrm>
              <a:off x="832378" y="4804004"/>
              <a:ext cx="1613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补体结合位点</a:t>
              </a:r>
            </a:p>
          </p:txBody>
        </p:sp>
      </p:grpSp>
      <p:sp>
        <p:nvSpPr>
          <p:cNvPr id="37" name="Rectangle 2">
            <a:extLst>
              <a:ext uri="{FF2B5EF4-FFF2-40B4-BE49-F238E27FC236}">
                <a16:creationId xmlns:a16="http://schemas.microsoft.com/office/drawing/2014/main" id="{9AB529C8-2B6B-4CFE-940F-3778E6AEB0FF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ea typeface="黑体" panose="02010609060101010101" pitchFamily="49" charset="-122"/>
              </a:rPr>
              <a:t>补体激活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14E62312-578D-456A-8865-EB4231B1E3EB}"/>
              </a:ext>
            </a:extLst>
          </p:cNvPr>
          <p:cNvSpPr txBox="1">
            <a:spLocks noChangeArrowheads="1"/>
          </p:cNvSpPr>
          <p:nvPr/>
        </p:nvSpPr>
        <p:spPr>
          <a:xfrm>
            <a:off x="415755" y="1723011"/>
            <a:ext cx="3388256" cy="60052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Ab(IgG1-3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IgM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 Ag</a:t>
            </a:r>
            <a:endParaRPr lang="zh-CN" altLang="en-US" sz="2400" b="1" dirty="0">
              <a:solidFill>
                <a:srgbClr val="00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D96E5CC7-F67D-4AA9-9814-CE9E772FE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4011" y="209296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E717D072-6710-4B4E-986E-16DAF16C3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4341" y="209296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" name="Line 9">
            <a:extLst>
              <a:ext uri="{FF2B5EF4-FFF2-40B4-BE49-F238E27FC236}">
                <a16:creationId xmlns:a16="http://schemas.microsoft.com/office/drawing/2014/main" id="{315FEF97-5CC5-4854-B73F-F3C9827A4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4602" y="2078046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C191898-BFCA-42BC-98E1-B7E0F9C2AF96}"/>
              </a:ext>
            </a:extLst>
          </p:cNvPr>
          <p:cNvSpPr/>
          <p:nvPr/>
        </p:nvSpPr>
        <p:spPr>
          <a:xfrm>
            <a:off x="3688397" y="4715057"/>
            <a:ext cx="836774" cy="409463"/>
          </a:xfrm>
          <a:prstGeom prst="ellipse">
            <a:avLst/>
          </a:prstGeom>
          <a:solidFill>
            <a:srgbClr val="FB7F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抗原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FBE674B-2387-4AC8-ABBC-8D201831F6F3}"/>
              </a:ext>
            </a:extLst>
          </p:cNvPr>
          <p:cNvGrpSpPr/>
          <p:nvPr/>
        </p:nvGrpSpPr>
        <p:grpSpPr>
          <a:xfrm>
            <a:off x="6175248" y="2906566"/>
            <a:ext cx="4113156" cy="3095432"/>
            <a:chOff x="6175248" y="2906566"/>
            <a:chExt cx="4113156" cy="3095432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C4A4517-D586-415C-8AFC-F2B111606212}"/>
                </a:ext>
              </a:extLst>
            </p:cNvPr>
            <p:cNvSpPr/>
            <p:nvPr/>
          </p:nvSpPr>
          <p:spPr>
            <a:xfrm flipV="1">
              <a:off x="7490641" y="4634708"/>
              <a:ext cx="88719" cy="998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1C903A7-4D30-4B23-91CA-2E09BA7C7924}"/>
                </a:ext>
              </a:extLst>
            </p:cNvPr>
            <p:cNvSpPr/>
            <p:nvPr/>
          </p:nvSpPr>
          <p:spPr>
            <a:xfrm flipV="1">
              <a:off x="8410309" y="4621088"/>
              <a:ext cx="124082" cy="11347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A2B923D-869E-46F7-9AB6-2AE0E3C79BE6}"/>
                </a:ext>
              </a:extLst>
            </p:cNvPr>
            <p:cNvGrpSpPr/>
            <p:nvPr/>
          </p:nvGrpSpPr>
          <p:grpSpPr>
            <a:xfrm>
              <a:off x="6443369" y="2920869"/>
              <a:ext cx="3067933" cy="3081129"/>
              <a:chOff x="-71316" y="686696"/>
              <a:chExt cx="4790909" cy="4874475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1232FEAA-F1DC-48AA-91E1-016B71D3D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617" y="2240201"/>
                <a:ext cx="2113760" cy="942498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6B3F725C-865D-4CA6-A9C1-C1B791273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1316" y="686696"/>
                <a:ext cx="2580434" cy="2296769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446458E8-59F2-49FB-840A-88DE2C3F7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9159" y="735584"/>
                <a:ext cx="2580434" cy="2296769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3CC0F5A2-CCB7-445F-B37E-86C007972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497" y="3069816"/>
                <a:ext cx="850994" cy="2491355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3C9226E8-A96E-4382-8678-3EAE3F33C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1503" y="3068454"/>
                <a:ext cx="850994" cy="2492717"/>
              </a:xfrm>
              <a:prstGeom prst="rect">
                <a:avLst/>
              </a:prstGeom>
            </p:spPr>
          </p:pic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B47FD90-2DDF-4E6B-84A7-1625EC841113}"/>
                </a:ext>
              </a:extLst>
            </p:cNvPr>
            <p:cNvSpPr txBox="1"/>
            <p:nvPr/>
          </p:nvSpPr>
          <p:spPr>
            <a:xfrm>
              <a:off x="8619774" y="4565283"/>
              <a:ext cx="16686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补体结合位点</a:t>
              </a: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C2A32EA-2DE7-4A6F-B7F4-E2019C45C829}"/>
                </a:ext>
              </a:extLst>
            </p:cNvPr>
            <p:cNvSpPr/>
            <p:nvPr/>
          </p:nvSpPr>
          <p:spPr>
            <a:xfrm rot="19925582">
              <a:off x="6175248" y="2906566"/>
              <a:ext cx="887691" cy="409463"/>
            </a:xfrm>
            <a:prstGeom prst="ellipse">
              <a:avLst/>
            </a:prstGeom>
            <a:solidFill>
              <a:srgbClr val="FB7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/>
                <a:t>抗原</a:t>
              </a: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F7DD7F1-F4E1-433A-B124-CB4981BDAC07}"/>
                </a:ext>
              </a:extLst>
            </p:cNvPr>
            <p:cNvSpPr/>
            <p:nvPr/>
          </p:nvSpPr>
          <p:spPr>
            <a:xfrm rot="1220738">
              <a:off x="8881314" y="2908230"/>
              <a:ext cx="887691" cy="409463"/>
            </a:xfrm>
            <a:prstGeom prst="ellipse">
              <a:avLst/>
            </a:prstGeom>
            <a:solidFill>
              <a:srgbClr val="FB7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/>
                <a:t>抗原</a:t>
              </a:r>
            </a:p>
          </p:txBody>
        </p:sp>
      </p:grpSp>
      <p:sp>
        <p:nvSpPr>
          <p:cNvPr id="45" name="Rectangle 8">
            <a:extLst>
              <a:ext uri="{FF2B5EF4-FFF2-40B4-BE49-F238E27FC236}">
                <a16:creationId xmlns:a16="http://schemas.microsoft.com/office/drawing/2014/main" id="{E3796510-0CCF-4AE8-ABC5-B10EA26FA658}"/>
              </a:ext>
            </a:extLst>
          </p:cNvPr>
          <p:cNvSpPr txBox="1">
            <a:spLocks noChangeArrowheads="1"/>
          </p:cNvSpPr>
          <p:nvPr/>
        </p:nvSpPr>
        <p:spPr>
          <a:xfrm>
            <a:off x="9895581" y="1692202"/>
            <a:ext cx="1532404" cy="60051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激活补体</a:t>
            </a: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0F094512-DB77-4855-A731-D0C7BC1403D2}"/>
              </a:ext>
            </a:extLst>
          </p:cNvPr>
          <p:cNvSpPr txBox="1">
            <a:spLocks noChangeArrowheads="1"/>
          </p:cNvSpPr>
          <p:nvPr/>
        </p:nvSpPr>
        <p:spPr>
          <a:xfrm>
            <a:off x="4411595" y="1717177"/>
            <a:ext cx="1475514" cy="60052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构型改变       </a:t>
            </a: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9D9C768D-0981-4DF9-991C-1DDD034B514F}"/>
              </a:ext>
            </a:extLst>
          </p:cNvPr>
          <p:cNvSpPr txBox="1">
            <a:spLocks noChangeArrowheads="1"/>
          </p:cNvSpPr>
          <p:nvPr/>
        </p:nvSpPr>
        <p:spPr>
          <a:xfrm>
            <a:off x="6060960" y="1613979"/>
            <a:ext cx="3388256" cy="14478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暴露补体结合位点</a:t>
            </a:r>
            <a:endParaRPr lang="en-US" altLang="zh-CN" sz="2400" b="1" dirty="0">
              <a:solidFill>
                <a:srgbClr val="00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IgG:C</a:t>
            </a:r>
            <a:r>
              <a:rPr lang="en-US" altLang="zh-CN" sz="2400" b="1" baseline="-25000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IgM:C</a:t>
            </a:r>
            <a:r>
              <a:rPr lang="en-US" altLang="zh-CN" sz="2400" b="1" baseline="-25000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869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8" grpId="0"/>
      <p:bldP spid="39" grpId="0" animBg="1"/>
      <p:bldP spid="40" grpId="0" animBg="1"/>
      <p:bldP spid="41" grpId="0" animBg="1"/>
      <p:bldP spid="42" grpId="0" animBg="1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">
            <a:extLst>
              <a:ext uri="{FF2B5EF4-FFF2-40B4-BE49-F238E27FC236}">
                <a16:creationId xmlns:a16="http://schemas.microsoft.com/office/drawing/2014/main" id="{427D0DDE-759D-42D1-A04D-1A3440E7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107950"/>
            <a:ext cx="9126537" cy="648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47B80857-D4B9-407F-A773-D0773CC6D446}"/>
              </a:ext>
            </a:extLst>
          </p:cNvPr>
          <p:cNvGrpSpPr>
            <a:grpSpLocks/>
          </p:cNvGrpSpPr>
          <p:nvPr/>
        </p:nvGrpSpPr>
        <p:grpSpPr bwMode="auto">
          <a:xfrm>
            <a:off x="5054600" y="3814764"/>
            <a:ext cx="5397500" cy="1343025"/>
            <a:chOff x="2224" y="2403"/>
            <a:chExt cx="3400" cy="846"/>
          </a:xfrm>
        </p:grpSpPr>
        <p:sp>
          <p:nvSpPr>
            <p:cNvPr id="22535" name="Text Box 4">
              <a:extLst>
                <a:ext uri="{FF2B5EF4-FFF2-40B4-BE49-F238E27FC236}">
                  <a16:creationId xmlns:a16="http://schemas.microsoft.com/office/drawing/2014/main" id="{AEDE72A2-3A75-4CA6-81A9-DEAF5AAAB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" y="2615"/>
              <a:ext cx="233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zh-CN" sz="2000" b="1">
                  <a:solidFill>
                    <a:schemeClr val="bg1"/>
                  </a:solidFill>
                </a:rPr>
                <a:t>C</a:t>
              </a:r>
              <a:r>
                <a:rPr lang="en-GB" altLang="zh-CN" sz="2000" b="1" baseline="-25000">
                  <a:solidFill>
                    <a:schemeClr val="bg1"/>
                  </a:solidFill>
                </a:rPr>
                <a:t>H</a:t>
              </a:r>
              <a:r>
                <a:rPr lang="en-GB" altLang="zh-CN" sz="2000" b="1">
                  <a:solidFill>
                    <a:schemeClr val="bg1"/>
                  </a:solidFill>
                </a:rPr>
                <a:t>2</a:t>
              </a:r>
              <a:r>
                <a:rPr lang="zh-CN" altLang="en-GB" sz="2000" b="1">
                  <a:solidFill>
                    <a:schemeClr val="bg1"/>
                  </a:solidFill>
                </a:rPr>
                <a:t>区含有的少量糖类对补体激活至关重要</a:t>
              </a:r>
              <a:endParaRPr lang="en-GB" altLang="zh-CN" sz="2000" b="1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22536" name="Freeform 5">
              <a:extLst>
                <a:ext uri="{FF2B5EF4-FFF2-40B4-BE49-F238E27FC236}">
                  <a16:creationId xmlns:a16="http://schemas.microsoft.com/office/drawing/2014/main" id="{4720A227-DED1-4855-B38F-9C668006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403"/>
              <a:ext cx="1120" cy="405"/>
            </a:xfrm>
            <a:custGeom>
              <a:avLst/>
              <a:gdLst>
                <a:gd name="T0" fmla="*/ 1120 w 1120"/>
                <a:gd name="T1" fmla="*/ 405 h 405"/>
                <a:gd name="T2" fmla="*/ 592 w 1120"/>
                <a:gd name="T3" fmla="*/ 301 h 405"/>
                <a:gd name="T4" fmla="*/ 264 w 1120"/>
                <a:gd name="T5" fmla="*/ 37 h 405"/>
                <a:gd name="T6" fmla="*/ 0 w 1120"/>
                <a:gd name="T7" fmla="*/ 77 h 4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0"/>
                <a:gd name="T13" fmla="*/ 0 h 405"/>
                <a:gd name="T14" fmla="*/ 1120 w 1120"/>
                <a:gd name="T15" fmla="*/ 405 h 4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0" h="405">
                  <a:moveTo>
                    <a:pt x="1120" y="405"/>
                  </a:moveTo>
                  <a:cubicBezTo>
                    <a:pt x="927" y="383"/>
                    <a:pt x="735" y="362"/>
                    <a:pt x="592" y="301"/>
                  </a:cubicBezTo>
                  <a:cubicBezTo>
                    <a:pt x="449" y="240"/>
                    <a:pt x="363" y="74"/>
                    <a:pt x="264" y="37"/>
                  </a:cubicBezTo>
                  <a:cubicBezTo>
                    <a:pt x="165" y="0"/>
                    <a:pt x="82" y="38"/>
                    <a:pt x="0" y="7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DE302FF0-3DE5-4653-AA0F-8DBD591C329B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895601"/>
            <a:ext cx="3581400" cy="766763"/>
            <a:chOff x="3208" y="1797"/>
            <a:chExt cx="2330" cy="483"/>
          </a:xfrm>
        </p:grpSpPr>
        <p:sp>
          <p:nvSpPr>
            <p:cNvPr id="22533" name="Text Box 7">
              <a:extLst>
                <a:ext uri="{FF2B5EF4-FFF2-40B4-BE49-F238E27FC236}">
                  <a16:creationId xmlns:a16="http://schemas.microsoft.com/office/drawing/2014/main" id="{4CE2452C-D0BD-41D9-B399-1D9E133F6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1797"/>
              <a:ext cx="169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zh-CN" sz="2000" b="1">
                  <a:solidFill>
                    <a:schemeClr val="bg1"/>
                  </a:solidFill>
                </a:rPr>
                <a:t>IgGC</a:t>
              </a:r>
              <a:r>
                <a:rPr lang="en-GB" altLang="zh-CN" sz="2000" b="1" baseline="-25000">
                  <a:solidFill>
                    <a:schemeClr val="bg1"/>
                  </a:solidFill>
                </a:rPr>
                <a:t>H</a:t>
              </a:r>
              <a:r>
                <a:rPr lang="en-GB" altLang="zh-CN" sz="2000" b="1">
                  <a:solidFill>
                    <a:schemeClr val="bg1"/>
                  </a:solidFill>
                </a:rPr>
                <a:t>2</a:t>
              </a:r>
              <a:r>
                <a:rPr lang="zh-CN" altLang="en-GB" sz="2000" b="1">
                  <a:solidFill>
                    <a:schemeClr val="bg1"/>
                  </a:solidFill>
                </a:rPr>
                <a:t>功能区上的</a:t>
              </a:r>
              <a:r>
                <a:rPr lang="en-GB" altLang="zh-CN" sz="2000" b="1">
                  <a:solidFill>
                    <a:schemeClr val="bg1"/>
                  </a:solidFill>
                </a:rPr>
                <a:t>C1q</a:t>
              </a:r>
              <a:r>
                <a:rPr lang="zh-CN" altLang="en-GB" sz="2000" b="1">
                  <a:solidFill>
                    <a:schemeClr val="bg1"/>
                  </a:solidFill>
                </a:rPr>
                <a:t>结合位点</a:t>
              </a:r>
              <a:endParaRPr lang="en-GB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22534" name="Freeform 8">
              <a:extLst>
                <a:ext uri="{FF2B5EF4-FFF2-40B4-BE49-F238E27FC236}">
                  <a16:creationId xmlns:a16="http://schemas.microsoft.com/office/drawing/2014/main" id="{80E1017B-ABE2-4FF1-90C0-6A28B43BE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144"/>
              <a:ext cx="616" cy="136"/>
            </a:xfrm>
            <a:custGeom>
              <a:avLst/>
              <a:gdLst>
                <a:gd name="T0" fmla="*/ 0 w 616"/>
                <a:gd name="T1" fmla="*/ 136 h 136"/>
                <a:gd name="T2" fmla="*/ 616 w 616"/>
                <a:gd name="T3" fmla="*/ 0 h 136"/>
                <a:gd name="T4" fmla="*/ 0 60000 65536"/>
                <a:gd name="T5" fmla="*/ 0 60000 65536"/>
                <a:gd name="T6" fmla="*/ 0 w 616"/>
                <a:gd name="T7" fmla="*/ 0 h 136"/>
                <a:gd name="T8" fmla="*/ 616 w 616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6" h="136">
                  <a:moveTo>
                    <a:pt x="0" y="136"/>
                  </a:moveTo>
                  <a:cubicBezTo>
                    <a:pt x="257" y="79"/>
                    <a:pt x="514" y="23"/>
                    <a:pt x="616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967F63C-ADAA-462D-A134-9B95472A9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抗体分子的生物学功能</a:t>
            </a: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FB6A466F-A6D2-42B7-BCA2-BD43DB42ECAB}"/>
              </a:ext>
            </a:extLst>
          </p:cNvPr>
          <p:cNvSpPr/>
          <p:nvPr/>
        </p:nvSpPr>
        <p:spPr>
          <a:xfrm>
            <a:off x="4968621" y="2103871"/>
            <a:ext cx="4011615" cy="1388318"/>
          </a:xfrm>
          <a:custGeom>
            <a:avLst/>
            <a:gdLst>
              <a:gd name="connsiteX0" fmla="*/ 0 w 4876800"/>
              <a:gd name="connsiteY0" fmla="*/ 201542 h 1612339"/>
              <a:gd name="connsiteX1" fmla="*/ 4070631 w 4876800"/>
              <a:gd name="connsiteY1" fmla="*/ 201542 h 1612339"/>
              <a:gd name="connsiteX2" fmla="*/ 4070631 w 4876800"/>
              <a:gd name="connsiteY2" fmla="*/ 0 h 1612339"/>
              <a:gd name="connsiteX3" fmla="*/ 4876800 w 4876800"/>
              <a:gd name="connsiteY3" fmla="*/ 806170 h 1612339"/>
              <a:gd name="connsiteX4" fmla="*/ 4070631 w 4876800"/>
              <a:gd name="connsiteY4" fmla="*/ 1612339 h 1612339"/>
              <a:gd name="connsiteX5" fmla="*/ 4070631 w 4876800"/>
              <a:gd name="connsiteY5" fmla="*/ 1410797 h 1612339"/>
              <a:gd name="connsiteX6" fmla="*/ 0 w 4876800"/>
              <a:gd name="connsiteY6" fmla="*/ 1410797 h 1612339"/>
              <a:gd name="connsiteX7" fmla="*/ 0 w 4876800"/>
              <a:gd name="connsiteY7" fmla="*/ 201542 h 1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12339">
                <a:moveTo>
                  <a:pt x="0" y="201542"/>
                </a:moveTo>
                <a:lnTo>
                  <a:pt x="4070631" y="201542"/>
                </a:lnTo>
                <a:lnTo>
                  <a:pt x="4070631" y="0"/>
                </a:lnTo>
                <a:lnTo>
                  <a:pt x="4876800" y="806170"/>
                </a:lnTo>
                <a:lnTo>
                  <a:pt x="4070631" y="1612339"/>
                </a:lnTo>
                <a:lnTo>
                  <a:pt x="4070631" y="1410797"/>
                </a:lnTo>
                <a:lnTo>
                  <a:pt x="0" y="1410797"/>
                </a:lnTo>
                <a:lnTo>
                  <a:pt x="0" y="20154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75" tIns="242817" rIns="645902" bIns="242817" numCol="1" spcCol="1270" anchor="ctr" anchorCtr="0">
            <a:noAutofit/>
          </a:bodyPr>
          <a:lstStyle/>
          <a:p>
            <a:pPr marL="0" lvl="1" algn="l" defTabSz="2889250">
              <a:spcBef>
                <a:spcPts val="1800"/>
              </a:spcBef>
              <a:spcAft>
                <a:spcPct val="15000"/>
              </a:spcAft>
            </a:pPr>
            <a:r>
              <a:rPr lang="zh-CN" altLang="en-US" sz="4000" b="1" kern="1200" dirty="0"/>
              <a:t>  结合抗原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D52ED83-0D32-46E0-90D8-783ADA9F0360}"/>
              </a:ext>
            </a:extLst>
          </p:cNvPr>
          <p:cNvSpPr/>
          <p:nvPr/>
        </p:nvSpPr>
        <p:spPr>
          <a:xfrm>
            <a:off x="2294211" y="2103871"/>
            <a:ext cx="2674410" cy="1388318"/>
          </a:xfrm>
          <a:custGeom>
            <a:avLst/>
            <a:gdLst>
              <a:gd name="connsiteX0" fmla="*/ 0 w 3251200"/>
              <a:gd name="connsiteY0" fmla="*/ 268729 h 1612339"/>
              <a:gd name="connsiteX1" fmla="*/ 268729 w 3251200"/>
              <a:gd name="connsiteY1" fmla="*/ 0 h 1612339"/>
              <a:gd name="connsiteX2" fmla="*/ 2982471 w 3251200"/>
              <a:gd name="connsiteY2" fmla="*/ 0 h 1612339"/>
              <a:gd name="connsiteX3" fmla="*/ 3251200 w 3251200"/>
              <a:gd name="connsiteY3" fmla="*/ 268729 h 1612339"/>
              <a:gd name="connsiteX4" fmla="*/ 3251200 w 3251200"/>
              <a:gd name="connsiteY4" fmla="*/ 1343610 h 1612339"/>
              <a:gd name="connsiteX5" fmla="*/ 2982471 w 3251200"/>
              <a:gd name="connsiteY5" fmla="*/ 1612339 h 1612339"/>
              <a:gd name="connsiteX6" fmla="*/ 268729 w 3251200"/>
              <a:gd name="connsiteY6" fmla="*/ 1612339 h 1612339"/>
              <a:gd name="connsiteX7" fmla="*/ 0 w 3251200"/>
              <a:gd name="connsiteY7" fmla="*/ 1343610 h 1612339"/>
              <a:gd name="connsiteX8" fmla="*/ 0 w 3251200"/>
              <a:gd name="connsiteY8" fmla="*/ 268729 h 1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12339">
                <a:moveTo>
                  <a:pt x="0" y="268729"/>
                </a:moveTo>
                <a:cubicBezTo>
                  <a:pt x="0" y="120314"/>
                  <a:pt x="120314" y="0"/>
                  <a:pt x="268729" y="0"/>
                </a:cubicBezTo>
                <a:lnTo>
                  <a:pt x="2982471" y="0"/>
                </a:lnTo>
                <a:cubicBezTo>
                  <a:pt x="3130886" y="0"/>
                  <a:pt x="3251200" y="120314"/>
                  <a:pt x="3251200" y="268729"/>
                </a:cubicBezTo>
                <a:lnTo>
                  <a:pt x="3251200" y="1343610"/>
                </a:lnTo>
                <a:cubicBezTo>
                  <a:pt x="3251200" y="1492025"/>
                  <a:pt x="3130886" y="1612339"/>
                  <a:pt x="2982471" y="1612339"/>
                </a:cubicBezTo>
                <a:lnTo>
                  <a:pt x="268729" y="1612339"/>
                </a:lnTo>
                <a:cubicBezTo>
                  <a:pt x="120314" y="1612339"/>
                  <a:pt x="0" y="1492025"/>
                  <a:pt x="0" y="1343610"/>
                </a:cubicBezTo>
                <a:lnTo>
                  <a:pt x="0" y="268729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6358" tIns="202533" rIns="326358" bIns="202533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4800" b="1" kern="1200" dirty="0"/>
              <a:t>可变区</a:t>
            </a: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7874BAF-CD32-4162-AE86-737FAE5748B5}"/>
              </a:ext>
            </a:extLst>
          </p:cNvPr>
          <p:cNvSpPr/>
          <p:nvPr/>
        </p:nvSpPr>
        <p:spPr>
          <a:xfrm>
            <a:off x="4968621" y="3905372"/>
            <a:ext cx="4011615" cy="1388318"/>
          </a:xfrm>
          <a:custGeom>
            <a:avLst/>
            <a:gdLst>
              <a:gd name="connsiteX0" fmla="*/ 0 w 4876800"/>
              <a:gd name="connsiteY0" fmla="*/ 201542 h 1612339"/>
              <a:gd name="connsiteX1" fmla="*/ 4070631 w 4876800"/>
              <a:gd name="connsiteY1" fmla="*/ 201542 h 1612339"/>
              <a:gd name="connsiteX2" fmla="*/ 4070631 w 4876800"/>
              <a:gd name="connsiteY2" fmla="*/ 0 h 1612339"/>
              <a:gd name="connsiteX3" fmla="*/ 4876800 w 4876800"/>
              <a:gd name="connsiteY3" fmla="*/ 806170 h 1612339"/>
              <a:gd name="connsiteX4" fmla="*/ 4070631 w 4876800"/>
              <a:gd name="connsiteY4" fmla="*/ 1612339 h 1612339"/>
              <a:gd name="connsiteX5" fmla="*/ 4070631 w 4876800"/>
              <a:gd name="connsiteY5" fmla="*/ 1410797 h 1612339"/>
              <a:gd name="connsiteX6" fmla="*/ 0 w 4876800"/>
              <a:gd name="connsiteY6" fmla="*/ 1410797 h 1612339"/>
              <a:gd name="connsiteX7" fmla="*/ 0 w 4876800"/>
              <a:gd name="connsiteY7" fmla="*/ 201542 h 1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12339">
                <a:moveTo>
                  <a:pt x="0" y="201542"/>
                </a:moveTo>
                <a:lnTo>
                  <a:pt x="4070631" y="201542"/>
                </a:lnTo>
                <a:lnTo>
                  <a:pt x="4070631" y="0"/>
                </a:lnTo>
                <a:lnTo>
                  <a:pt x="4876800" y="806170"/>
                </a:lnTo>
                <a:lnTo>
                  <a:pt x="4070631" y="1612339"/>
                </a:lnTo>
                <a:lnTo>
                  <a:pt x="4070631" y="1410797"/>
                </a:lnTo>
                <a:lnTo>
                  <a:pt x="0" y="1410797"/>
                </a:lnTo>
                <a:lnTo>
                  <a:pt x="0" y="20154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lnRef>
          <a:fillRef idx="1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fillRef>
          <a:effectRef idx="0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75" tIns="242817" rIns="645902" bIns="242817" numCol="1" spcCol="1270" anchor="ctr" anchorCtr="0">
            <a:noAutofit/>
          </a:bodyPr>
          <a:lstStyle/>
          <a:p>
            <a:pPr marL="0" lvl="1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4000" b="1" kern="1200" dirty="0"/>
              <a:t>  效应功能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BFBF438-4BEE-4063-ABDA-1106A7CFC12C}"/>
              </a:ext>
            </a:extLst>
          </p:cNvPr>
          <p:cNvSpPr/>
          <p:nvPr/>
        </p:nvSpPr>
        <p:spPr>
          <a:xfrm>
            <a:off x="2294211" y="3905372"/>
            <a:ext cx="2674410" cy="1388318"/>
          </a:xfrm>
          <a:custGeom>
            <a:avLst/>
            <a:gdLst>
              <a:gd name="connsiteX0" fmla="*/ 0 w 3251200"/>
              <a:gd name="connsiteY0" fmla="*/ 268729 h 1612339"/>
              <a:gd name="connsiteX1" fmla="*/ 268729 w 3251200"/>
              <a:gd name="connsiteY1" fmla="*/ 0 h 1612339"/>
              <a:gd name="connsiteX2" fmla="*/ 2982471 w 3251200"/>
              <a:gd name="connsiteY2" fmla="*/ 0 h 1612339"/>
              <a:gd name="connsiteX3" fmla="*/ 3251200 w 3251200"/>
              <a:gd name="connsiteY3" fmla="*/ 268729 h 1612339"/>
              <a:gd name="connsiteX4" fmla="*/ 3251200 w 3251200"/>
              <a:gd name="connsiteY4" fmla="*/ 1343610 h 1612339"/>
              <a:gd name="connsiteX5" fmla="*/ 2982471 w 3251200"/>
              <a:gd name="connsiteY5" fmla="*/ 1612339 h 1612339"/>
              <a:gd name="connsiteX6" fmla="*/ 268729 w 3251200"/>
              <a:gd name="connsiteY6" fmla="*/ 1612339 h 1612339"/>
              <a:gd name="connsiteX7" fmla="*/ 0 w 3251200"/>
              <a:gd name="connsiteY7" fmla="*/ 1343610 h 1612339"/>
              <a:gd name="connsiteX8" fmla="*/ 0 w 3251200"/>
              <a:gd name="connsiteY8" fmla="*/ 268729 h 161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12339">
                <a:moveTo>
                  <a:pt x="0" y="268729"/>
                </a:moveTo>
                <a:cubicBezTo>
                  <a:pt x="0" y="120314"/>
                  <a:pt x="120314" y="0"/>
                  <a:pt x="268729" y="0"/>
                </a:cubicBezTo>
                <a:lnTo>
                  <a:pt x="2982471" y="0"/>
                </a:lnTo>
                <a:cubicBezTo>
                  <a:pt x="3130886" y="0"/>
                  <a:pt x="3251200" y="120314"/>
                  <a:pt x="3251200" y="268729"/>
                </a:cubicBezTo>
                <a:lnTo>
                  <a:pt x="3251200" y="1343610"/>
                </a:lnTo>
                <a:cubicBezTo>
                  <a:pt x="3251200" y="1492025"/>
                  <a:pt x="3130886" y="1612339"/>
                  <a:pt x="2982471" y="1612339"/>
                </a:cubicBezTo>
                <a:lnTo>
                  <a:pt x="268729" y="1612339"/>
                </a:lnTo>
                <a:cubicBezTo>
                  <a:pt x="120314" y="1612339"/>
                  <a:pt x="0" y="1492025"/>
                  <a:pt x="0" y="1343610"/>
                </a:cubicBezTo>
                <a:lnTo>
                  <a:pt x="0" y="268729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6358" tIns="202533" rIns="326358" bIns="202533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4400" b="1" kern="1200" dirty="0"/>
              <a:t>恒定区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5D74F7-6EB8-4028-8990-EA456B088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ea typeface="黑体" panose="02010609060101010101" pitchFamily="49" charset="-122"/>
              </a:rPr>
              <a:t>补体激活的生物学效应</a:t>
            </a:r>
          </a:p>
        </p:txBody>
      </p:sp>
      <p:pic>
        <p:nvPicPr>
          <p:cNvPr id="24579" name="Picture 4" descr="抗体和C3b的调理作用">
            <a:extLst>
              <a:ext uri="{FF2B5EF4-FFF2-40B4-BE49-F238E27FC236}">
                <a16:creationId xmlns:a16="http://schemas.microsoft.com/office/drawing/2014/main" id="{CC6A33EC-1DD5-4302-BC86-38FD9FA88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/>
          <a:stretch/>
        </p:blipFill>
        <p:spPr bwMode="auto">
          <a:xfrm>
            <a:off x="6555288" y="2030459"/>
            <a:ext cx="4076700" cy="349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5AAD850-E5B9-482D-9350-4FA2F19648CC}"/>
              </a:ext>
            </a:extLst>
          </p:cNvPr>
          <p:cNvGrpSpPr/>
          <p:nvPr/>
        </p:nvGrpSpPr>
        <p:grpSpPr>
          <a:xfrm>
            <a:off x="1094348" y="1933280"/>
            <a:ext cx="4720941" cy="839880"/>
            <a:chOff x="2714595" y="4274797"/>
            <a:chExt cx="5534840" cy="124520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4054B3B-0834-46A1-ACC0-41AE6E24C34B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B2F0F10-AA17-47A4-9E1C-8BFAA56CE92B}"/>
                </a:ext>
              </a:extLst>
            </p:cNvPr>
            <p:cNvSpPr/>
            <p:nvPr/>
          </p:nvSpPr>
          <p:spPr>
            <a:xfrm>
              <a:off x="2929238" y="4274797"/>
              <a:ext cx="4508463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细胞裂解</a:t>
              </a:r>
              <a:endParaRPr lang="zh-CN" altLang="en-US" sz="2800" kern="12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A462E1D-ED39-407D-9717-ED8B3630D64B}"/>
              </a:ext>
            </a:extLst>
          </p:cNvPr>
          <p:cNvGrpSpPr/>
          <p:nvPr/>
        </p:nvGrpSpPr>
        <p:grpSpPr>
          <a:xfrm>
            <a:off x="1082978" y="3009060"/>
            <a:ext cx="4720941" cy="839880"/>
            <a:chOff x="2714595" y="4274797"/>
            <a:chExt cx="5534840" cy="124520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257E45E-2CE4-496A-9C71-D44C2C52A578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282B66E-9077-4E3B-B5D7-7DE2C77F8989}"/>
                </a:ext>
              </a:extLst>
            </p:cNvPr>
            <p:cNvSpPr/>
            <p:nvPr/>
          </p:nvSpPr>
          <p:spPr>
            <a:xfrm>
              <a:off x="2929238" y="4274797"/>
              <a:ext cx="4517771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免疫粘附及调理作用</a:t>
              </a:r>
              <a:endParaRPr lang="zh-CN" altLang="en-US" sz="2800" kern="12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3EB9917-65D9-492A-898F-82C8E1935019}"/>
              </a:ext>
            </a:extLst>
          </p:cNvPr>
          <p:cNvGrpSpPr/>
          <p:nvPr/>
        </p:nvGrpSpPr>
        <p:grpSpPr>
          <a:xfrm>
            <a:off x="1082978" y="4085399"/>
            <a:ext cx="4720941" cy="839880"/>
            <a:chOff x="2714595" y="4274797"/>
            <a:chExt cx="5534840" cy="124520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413CA45-BF1F-4288-B160-C28621BBE18A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DE6AE23-FF6B-4D39-8EAA-C099580ED279}"/>
                </a:ext>
              </a:extLst>
            </p:cNvPr>
            <p:cNvSpPr/>
            <p:nvPr/>
          </p:nvSpPr>
          <p:spPr>
            <a:xfrm>
              <a:off x="2929238" y="4274797"/>
              <a:ext cx="4517771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kern="1200" dirty="0">
                  <a:solidFill>
                    <a:schemeClr val="tx1"/>
                  </a:solidFill>
                </a:rPr>
                <a:t>促进炎症反应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9B15368-06DB-48F0-8ECD-A52653847D4D}"/>
              </a:ext>
            </a:extLst>
          </p:cNvPr>
          <p:cNvGrpSpPr/>
          <p:nvPr/>
        </p:nvGrpSpPr>
        <p:grpSpPr>
          <a:xfrm>
            <a:off x="1082978" y="5221250"/>
            <a:ext cx="4720941" cy="839880"/>
            <a:chOff x="2714595" y="4274797"/>
            <a:chExt cx="5534840" cy="124520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56989FB-9057-4E3A-A111-6B53CC3787D1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82B65E1-5C99-4F84-B940-A4342592F617}"/>
                </a:ext>
              </a:extLst>
            </p:cNvPr>
            <p:cNvSpPr/>
            <p:nvPr/>
          </p:nvSpPr>
          <p:spPr>
            <a:xfrm>
              <a:off x="2929238" y="4274797"/>
              <a:ext cx="4517772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800" b="1" dirty="0">
                  <a:solidFill>
                    <a:schemeClr val="tx1"/>
                  </a:solidFill>
                </a:rPr>
                <a:t>免疫调节作用</a:t>
              </a:r>
              <a:endParaRPr lang="zh-CN" altLang="en-US" sz="28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12D0CA-0AAF-4616-BD04-CA218C7B8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633"/>
          <a:stretch/>
        </p:blipFill>
        <p:spPr>
          <a:xfrm>
            <a:off x="1315946" y="2381735"/>
            <a:ext cx="9560107" cy="411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6424B4-5540-46A3-8131-3EE1C41D44A3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Fc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受体介导的效应功能</a:t>
            </a:r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D0D357-B276-4672-A582-C1BCDC0EC91A}"/>
              </a:ext>
            </a:extLst>
          </p:cNvPr>
          <p:cNvSpPr txBox="1"/>
          <p:nvPr/>
        </p:nvSpPr>
        <p:spPr>
          <a:xfrm>
            <a:off x="1050721" y="1284716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err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FcR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Fc receptor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，结合抗体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Fc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段的受体</a:t>
            </a:r>
            <a:endParaRPr lang="en-US" altLang="zh-CN" sz="2400" b="1" dirty="0">
              <a:solidFill>
                <a:srgbClr val="00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753C54-C5A2-4C89-899E-0D855241ABFE}"/>
              </a:ext>
            </a:extLst>
          </p:cNvPr>
          <p:cNvSpPr txBox="1"/>
          <p:nvPr/>
        </p:nvSpPr>
        <p:spPr>
          <a:xfrm>
            <a:off x="1050721" y="1808684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FcR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功能多样，可发挥不同的生物学效应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93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8886C5-B484-49D3-8168-0EFA02C8E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435" y="153445"/>
            <a:ext cx="7010400" cy="1527175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调理吞噬作用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D594CC-490C-49A7-8960-EEF32D6F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5466" r="5469"/>
          <a:stretch>
            <a:fillRect/>
          </a:stretch>
        </p:blipFill>
        <p:spPr bwMode="auto">
          <a:xfrm>
            <a:off x="571770" y="1630515"/>
            <a:ext cx="6084595" cy="453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36505DA-8561-4053-BC7C-8EA0288A6A40}"/>
              </a:ext>
            </a:extLst>
          </p:cNvPr>
          <p:cNvSpPr/>
          <p:nvPr/>
        </p:nvSpPr>
        <p:spPr>
          <a:xfrm>
            <a:off x="7392481" y="2403985"/>
            <a:ext cx="4469667" cy="3094941"/>
          </a:xfrm>
          <a:custGeom>
            <a:avLst/>
            <a:gdLst>
              <a:gd name="connsiteX0" fmla="*/ 0 w 5298281"/>
              <a:gd name="connsiteY0" fmla="*/ 0 h 3533953"/>
              <a:gd name="connsiteX1" fmla="*/ 5298281 w 5298281"/>
              <a:gd name="connsiteY1" fmla="*/ 0 h 3533953"/>
              <a:gd name="connsiteX2" fmla="*/ 5298281 w 5298281"/>
              <a:gd name="connsiteY2" fmla="*/ 3533953 h 3533953"/>
              <a:gd name="connsiteX3" fmla="*/ 0 w 5298281"/>
              <a:gd name="connsiteY3" fmla="*/ 3533953 h 3533953"/>
              <a:gd name="connsiteX4" fmla="*/ 0 w 5298281"/>
              <a:gd name="connsiteY4" fmla="*/ 0 h 353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533953">
                <a:moveTo>
                  <a:pt x="0" y="0"/>
                </a:moveTo>
                <a:lnTo>
                  <a:pt x="5298281" y="0"/>
                </a:lnTo>
                <a:lnTo>
                  <a:pt x="5298281" y="3533953"/>
                </a:lnTo>
                <a:lnTo>
                  <a:pt x="0" y="35339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60000"/>
                <a:lumOff val="40000"/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6000" tIns="306000" rIns="256032" bIns="256032" numCol="1" spcCol="1270" anchor="ctr" anchorCtr="0">
            <a:noAutofit/>
          </a:bodyPr>
          <a:lstStyle/>
          <a:p>
            <a:pPr marL="0" lvl="0" indent="0" algn="l" defTabSz="1600200">
              <a:lnSpc>
                <a:spcPct val="14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kern="1200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单核巨噬细胞和中性粒细胞等吞噬细胞在</a:t>
            </a:r>
            <a:r>
              <a:rPr lang="en-US" altLang="zh-CN" sz="2400" b="1" kern="1200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Fc</a:t>
            </a:r>
            <a:r>
              <a:rPr lang="zh-CN" altLang="en-US" sz="2400" b="1" kern="1200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受体介导下对结合有抗体的抗原的吞噬能力大大增强，称作调理作用。（</a:t>
            </a:r>
            <a:r>
              <a:rPr lang="en-US" altLang="zh-CN" sz="2400" b="1" kern="1200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opsonization)</a:t>
            </a:r>
            <a:r>
              <a:rPr lang="zh-CN" altLang="en-US" sz="2400" b="1" kern="1200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。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1B89F0E-FCE0-42CC-B9B3-589739986B83}"/>
              </a:ext>
            </a:extLst>
          </p:cNvPr>
          <p:cNvSpPr/>
          <p:nvPr/>
        </p:nvSpPr>
        <p:spPr>
          <a:xfrm>
            <a:off x="6943418" y="1841326"/>
            <a:ext cx="985557" cy="1006181"/>
          </a:xfrm>
          <a:custGeom>
            <a:avLst/>
            <a:gdLst>
              <a:gd name="connsiteX0" fmla="*/ 0 w 3532187"/>
              <a:gd name="connsiteY0" fmla="*/ 1766094 h 3532187"/>
              <a:gd name="connsiteX1" fmla="*/ 1766094 w 3532187"/>
              <a:gd name="connsiteY1" fmla="*/ 0 h 3532187"/>
              <a:gd name="connsiteX2" fmla="*/ 3532188 w 3532187"/>
              <a:gd name="connsiteY2" fmla="*/ 1766094 h 3532187"/>
              <a:gd name="connsiteX3" fmla="*/ 1766094 w 3532187"/>
              <a:gd name="connsiteY3" fmla="*/ 3532188 h 3532187"/>
              <a:gd name="connsiteX4" fmla="*/ 0 w 3532187"/>
              <a:gd name="connsiteY4" fmla="*/ 1766094 h 353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532187">
                <a:moveTo>
                  <a:pt x="0" y="1766094"/>
                </a:moveTo>
                <a:cubicBezTo>
                  <a:pt x="0" y="790707"/>
                  <a:pt x="790707" y="0"/>
                  <a:pt x="1766094" y="0"/>
                </a:cubicBezTo>
                <a:cubicBezTo>
                  <a:pt x="2741481" y="0"/>
                  <a:pt x="3532188" y="790707"/>
                  <a:pt x="3532188" y="1766094"/>
                </a:cubicBezTo>
                <a:cubicBezTo>
                  <a:pt x="3532188" y="2741481"/>
                  <a:pt x="2741481" y="3532188"/>
                  <a:pt x="1766094" y="3532188"/>
                </a:cubicBezTo>
                <a:cubicBezTo>
                  <a:pt x="790707" y="3532188"/>
                  <a:pt x="0" y="2741481"/>
                  <a:pt x="0" y="17660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277" tIns="517277" rIns="517277" bIns="517277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500" kern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8886C5-B484-49D3-8168-0EFA02C8E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640" y="198121"/>
            <a:ext cx="7010400" cy="5740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>
                <a:ea typeface="黑体" panose="02010609060101010101" pitchFamily="49" charset="-122"/>
              </a:rPr>
              <a:t>抗体介导的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调理作用</a:t>
            </a:r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369E38A4-584D-4B0C-B3F7-893277E42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764" y="1936431"/>
            <a:ext cx="4457700" cy="4459288"/>
          </a:xfrm>
          <a:prstGeom prst="ellipse">
            <a:avLst/>
          </a:prstGeom>
          <a:solidFill>
            <a:srgbClr val="FFAE84"/>
          </a:solidFill>
          <a:ln w="19050">
            <a:solidFill>
              <a:schemeClr val="tx1"/>
            </a:solidFill>
          </a:ln>
          <a:effectLst>
            <a:innerShdw blurRad="660400">
              <a:schemeClr val="bg1">
                <a:alpha val="9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Oval 24">
            <a:extLst>
              <a:ext uri="{FF2B5EF4-FFF2-40B4-BE49-F238E27FC236}">
                <a16:creationId xmlns:a16="http://schemas.microsoft.com/office/drawing/2014/main" id="{BE0C4E18-AB64-472A-8CB3-8383DAB7E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752" y="3279399"/>
            <a:ext cx="2587625" cy="2582863"/>
          </a:xfrm>
          <a:prstGeom prst="ellipse">
            <a:avLst/>
          </a:prstGeom>
          <a:solidFill>
            <a:srgbClr val="FF9F61"/>
          </a:solidFill>
          <a:ln w="19050">
            <a:solidFill>
              <a:schemeClr val="tx1"/>
            </a:solidFill>
          </a:ln>
          <a:effectLst>
            <a:innerShdw blurRad="355600">
              <a:schemeClr val="bg1">
                <a:alpha val="9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A84591C1-0834-40B9-968A-04A982B15A79}"/>
              </a:ext>
            </a:extLst>
          </p:cNvPr>
          <p:cNvSpPr>
            <a:spLocks/>
          </p:cNvSpPr>
          <p:nvPr/>
        </p:nvSpPr>
        <p:spPr bwMode="auto">
          <a:xfrm>
            <a:off x="3522978" y="1763709"/>
            <a:ext cx="177800" cy="158750"/>
          </a:xfrm>
          <a:custGeom>
            <a:avLst/>
            <a:gdLst>
              <a:gd name="T0" fmla="*/ 0 w 112"/>
              <a:gd name="T1" fmla="*/ 3 h 100"/>
              <a:gd name="T2" fmla="*/ 17 w 112"/>
              <a:gd name="T3" fmla="*/ 3 h 100"/>
              <a:gd name="T4" fmla="*/ 17 w 112"/>
              <a:gd name="T5" fmla="*/ 41 h 100"/>
              <a:gd name="T6" fmla="*/ 98 w 112"/>
              <a:gd name="T7" fmla="*/ 38 h 100"/>
              <a:gd name="T8" fmla="*/ 98 w 112"/>
              <a:gd name="T9" fmla="*/ 0 h 100"/>
              <a:gd name="T10" fmla="*/ 112 w 112"/>
              <a:gd name="T11" fmla="*/ 0 h 100"/>
              <a:gd name="T12" fmla="*/ 112 w 112"/>
              <a:gd name="T13" fmla="*/ 52 h 100"/>
              <a:gd name="T14" fmla="*/ 72 w 112"/>
              <a:gd name="T15" fmla="*/ 55 h 100"/>
              <a:gd name="T16" fmla="*/ 72 w 112"/>
              <a:gd name="T17" fmla="*/ 100 h 100"/>
              <a:gd name="T18" fmla="*/ 46 w 112"/>
              <a:gd name="T19" fmla="*/ 100 h 100"/>
              <a:gd name="T20" fmla="*/ 46 w 112"/>
              <a:gd name="T21" fmla="*/ 55 h 100"/>
              <a:gd name="T22" fmla="*/ 3 w 112"/>
              <a:gd name="T23" fmla="*/ 55 h 100"/>
              <a:gd name="T24" fmla="*/ 0 w 112"/>
              <a:gd name="T25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2" h="100">
                <a:moveTo>
                  <a:pt x="0" y="3"/>
                </a:moveTo>
                <a:lnTo>
                  <a:pt x="17" y="3"/>
                </a:lnTo>
                <a:lnTo>
                  <a:pt x="17" y="41"/>
                </a:lnTo>
                <a:lnTo>
                  <a:pt x="98" y="38"/>
                </a:lnTo>
                <a:lnTo>
                  <a:pt x="98" y="0"/>
                </a:lnTo>
                <a:lnTo>
                  <a:pt x="112" y="0"/>
                </a:lnTo>
                <a:lnTo>
                  <a:pt x="112" y="52"/>
                </a:lnTo>
                <a:lnTo>
                  <a:pt x="72" y="55"/>
                </a:lnTo>
                <a:lnTo>
                  <a:pt x="72" y="100"/>
                </a:lnTo>
                <a:lnTo>
                  <a:pt x="46" y="100"/>
                </a:lnTo>
                <a:lnTo>
                  <a:pt x="46" y="55"/>
                </a:lnTo>
                <a:lnTo>
                  <a:pt x="3" y="55"/>
                </a:lnTo>
                <a:lnTo>
                  <a:pt x="0" y="3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8CD26C83-29E9-4885-9C33-B45109D1F386}"/>
              </a:ext>
            </a:extLst>
          </p:cNvPr>
          <p:cNvSpPr>
            <a:spLocks/>
          </p:cNvSpPr>
          <p:nvPr/>
        </p:nvSpPr>
        <p:spPr bwMode="auto">
          <a:xfrm>
            <a:off x="3516628" y="1755771"/>
            <a:ext cx="192087" cy="174625"/>
          </a:xfrm>
          <a:custGeom>
            <a:avLst/>
            <a:gdLst>
              <a:gd name="T0" fmla="*/ 4 w 121"/>
              <a:gd name="T1" fmla="*/ 8 h 110"/>
              <a:gd name="T2" fmla="*/ 4 w 121"/>
              <a:gd name="T3" fmla="*/ 12 h 110"/>
              <a:gd name="T4" fmla="*/ 16 w 121"/>
              <a:gd name="T5" fmla="*/ 12 h 110"/>
              <a:gd name="T6" fmla="*/ 16 w 121"/>
              <a:gd name="T7" fmla="*/ 50 h 110"/>
              <a:gd name="T8" fmla="*/ 107 w 121"/>
              <a:gd name="T9" fmla="*/ 48 h 110"/>
              <a:gd name="T10" fmla="*/ 107 w 121"/>
              <a:gd name="T11" fmla="*/ 10 h 110"/>
              <a:gd name="T12" fmla="*/ 111 w 121"/>
              <a:gd name="T13" fmla="*/ 10 h 110"/>
              <a:gd name="T14" fmla="*/ 111 w 121"/>
              <a:gd name="T15" fmla="*/ 53 h 110"/>
              <a:gd name="T16" fmla="*/ 71 w 121"/>
              <a:gd name="T17" fmla="*/ 55 h 110"/>
              <a:gd name="T18" fmla="*/ 71 w 121"/>
              <a:gd name="T19" fmla="*/ 100 h 110"/>
              <a:gd name="T20" fmla="*/ 54 w 121"/>
              <a:gd name="T21" fmla="*/ 100 h 110"/>
              <a:gd name="T22" fmla="*/ 54 w 121"/>
              <a:gd name="T23" fmla="*/ 55 h 110"/>
              <a:gd name="T24" fmla="*/ 12 w 121"/>
              <a:gd name="T25" fmla="*/ 55 h 110"/>
              <a:gd name="T26" fmla="*/ 9 w 121"/>
              <a:gd name="T27" fmla="*/ 8 h 110"/>
              <a:gd name="T28" fmla="*/ 4 w 121"/>
              <a:gd name="T29" fmla="*/ 8 h 110"/>
              <a:gd name="T30" fmla="*/ 4 w 121"/>
              <a:gd name="T31" fmla="*/ 12 h 110"/>
              <a:gd name="T32" fmla="*/ 4 w 121"/>
              <a:gd name="T33" fmla="*/ 8 h 110"/>
              <a:gd name="T34" fmla="*/ 0 w 121"/>
              <a:gd name="T35" fmla="*/ 8 h 110"/>
              <a:gd name="T36" fmla="*/ 2 w 121"/>
              <a:gd name="T37" fmla="*/ 65 h 110"/>
              <a:gd name="T38" fmla="*/ 45 w 121"/>
              <a:gd name="T39" fmla="*/ 65 h 110"/>
              <a:gd name="T40" fmla="*/ 45 w 121"/>
              <a:gd name="T41" fmla="*/ 110 h 110"/>
              <a:gd name="T42" fmla="*/ 81 w 121"/>
              <a:gd name="T43" fmla="*/ 110 h 110"/>
              <a:gd name="T44" fmla="*/ 81 w 121"/>
              <a:gd name="T45" fmla="*/ 62 h 110"/>
              <a:gd name="T46" fmla="*/ 121 w 121"/>
              <a:gd name="T47" fmla="*/ 62 h 110"/>
              <a:gd name="T48" fmla="*/ 121 w 121"/>
              <a:gd name="T49" fmla="*/ 0 h 110"/>
              <a:gd name="T50" fmla="*/ 97 w 121"/>
              <a:gd name="T51" fmla="*/ 0 h 110"/>
              <a:gd name="T52" fmla="*/ 97 w 121"/>
              <a:gd name="T53" fmla="*/ 38 h 110"/>
              <a:gd name="T54" fmla="*/ 26 w 121"/>
              <a:gd name="T55" fmla="*/ 41 h 110"/>
              <a:gd name="T56" fmla="*/ 26 w 121"/>
              <a:gd name="T57" fmla="*/ 3 h 110"/>
              <a:gd name="T58" fmla="*/ 0 w 121"/>
              <a:gd name="T59" fmla="*/ 3 h 110"/>
              <a:gd name="T60" fmla="*/ 0 w 121"/>
              <a:gd name="T61" fmla="*/ 8 h 110"/>
              <a:gd name="T62" fmla="*/ 4 w 121"/>
              <a:gd name="T63" fmla="*/ 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1" h="110">
                <a:moveTo>
                  <a:pt x="4" y="8"/>
                </a:moveTo>
                <a:lnTo>
                  <a:pt x="4" y="12"/>
                </a:lnTo>
                <a:lnTo>
                  <a:pt x="16" y="12"/>
                </a:lnTo>
                <a:lnTo>
                  <a:pt x="16" y="50"/>
                </a:lnTo>
                <a:lnTo>
                  <a:pt x="107" y="48"/>
                </a:lnTo>
                <a:lnTo>
                  <a:pt x="107" y="10"/>
                </a:lnTo>
                <a:lnTo>
                  <a:pt x="111" y="10"/>
                </a:lnTo>
                <a:lnTo>
                  <a:pt x="111" y="53"/>
                </a:lnTo>
                <a:lnTo>
                  <a:pt x="71" y="55"/>
                </a:lnTo>
                <a:lnTo>
                  <a:pt x="71" y="100"/>
                </a:lnTo>
                <a:lnTo>
                  <a:pt x="54" y="100"/>
                </a:lnTo>
                <a:lnTo>
                  <a:pt x="54" y="55"/>
                </a:lnTo>
                <a:lnTo>
                  <a:pt x="12" y="55"/>
                </a:lnTo>
                <a:lnTo>
                  <a:pt x="9" y="8"/>
                </a:lnTo>
                <a:lnTo>
                  <a:pt x="4" y="8"/>
                </a:lnTo>
                <a:lnTo>
                  <a:pt x="4" y="12"/>
                </a:lnTo>
                <a:lnTo>
                  <a:pt x="4" y="8"/>
                </a:lnTo>
                <a:lnTo>
                  <a:pt x="0" y="8"/>
                </a:lnTo>
                <a:lnTo>
                  <a:pt x="2" y="65"/>
                </a:lnTo>
                <a:lnTo>
                  <a:pt x="45" y="65"/>
                </a:lnTo>
                <a:lnTo>
                  <a:pt x="45" y="110"/>
                </a:lnTo>
                <a:lnTo>
                  <a:pt x="81" y="110"/>
                </a:lnTo>
                <a:lnTo>
                  <a:pt x="81" y="62"/>
                </a:lnTo>
                <a:lnTo>
                  <a:pt x="121" y="62"/>
                </a:lnTo>
                <a:lnTo>
                  <a:pt x="121" y="0"/>
                </a:lnTo>
                <a:lnTo>
                  <a:pt x="97" y="0"/>
                </a:lnTo>
                <a:lnTo>
                  <a:pt x="97" y="38"/>
                </a:lnTo>
                <a:lnTo>
                  <a:pt x="26" y="41"/>
                </a:lnTo>
                <a:lnTo>
                  <a:pt x="26" y="3"/>
                </a:lnTo>
                <a:lnTo>
                  <a:pt x="0" y="3"/>
                </a:lnTo>
                <a:lnTo>
                  <a:pt x="0" y="8"/>
                </a:lnTo>
                <a:lnTo>
                  <a:pt x="4" y="8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CF49E751-56BE-4AE5-9D3D-AF6C49546CBC}"/>
              </a:ext>
            </a:extLst>
          </p:cNvPr>
          <p:cNvSpPr>
            <a:spLocks/>
          </p:cNvSpPr>
          <p:nvPr/>
        </p:nvSpPr>
        <p:spPr bwMode="auto">
          <a:xfrm>
            <a:off x="3964303" y="1790696"/>
            <a:ext cx="188912" cy="173038"/>
          </a:xfrm>
          <a:custGeom>
            <a:avLst/>
            <a:gdLst>
              <a:gd name="T0" fmla="*/ 10 w 119"/>
              <a:gd name="T1" fmla="*/ 0 h 109"/>
              <a:gd name="T2" fmla="*/ 24 w 119"/>
              <a:gd name="T3" fmla="*/ 2 h 109"/>
              <a:gd name="T4" fmla="*/ 17 w 119"/>
              <a:gd name="T5" fmla="*/ 40 h 109"/>
              <a:gd name="T6" fmla="*/ 98 w 119"/>
              <a:gd name="T7" fmla="*/ 54 h 109"/>
              <a:gd name="T8" fmla="*/ 105 w 119"/>
              <a:gd name="T9" fmla="*/ 16 h 109"/>
              <a:gd name="T10" fmla="*/ 119 w 119"/>
              <a:gd name="T11" fmla="*/ 19 h 109"/>
              <a:gd name="T12" fmla="*/ 110 w 119"/>
              <a:gd name="T13" fmla="*/ 71 h 109"/>
              <a:gd name="T14" fmla="*/ 69 w 119"/>
              <a:gd name="T15" fmla="*/ 64 h 109"/>
              <a:gd name="T16" fmla="*/ 60 w 119"/>
              <a:gd name="T17" fmla="*/ 109 h 109"/>
              <a:gd name="T18" fmla="*/ 34 w 119"/>
              <a:gd name="T19" fmla="*/ 104 h 109"/>
              <a:gd name="T20" fmla="*/ 43 w 119"/>
              <a:gd name="T21" fmla="*/ 59 h 109"/>
              <a:gd name="T22" fmla="*/ 0 w 119"/>
              <a:gd name="T23" fmla="*/ 52 h 109"/>
              <a:gd name="T24" fmla="*/ 10 w 119"/>
              <a:gd name="T2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109">
                <a:moveTo>
                  <a:pt x="10" y="0"/>
                </a:moveTo>
                <a:lnTo>
                  <a:pt x="24" y="2"/>
                </a:lnTo>
                <a:lnTo>
                  <a:pt x="17" y="40"/>
                </a:lnTo>
                <a:lnTo>
                  <a:pt x="98" y="54"/>
                </a:lnTo>
                <a:lnTo>
                  <a:pt x="105" y="16"/>
                </a:lnTo>
                <a:lnTo>
                  <a:pt x="119" y="19"/>
                </a:lnTo>
                <a:lnTo>
                  <a:pt x="110" y="71"/>
                </a:lnTo>
                <a:lnTo>
                  <a:pt x="69" y="64"/>
                </a:lnTo>
                <a:lnTo>
                  <a:pt x="60" y="109"/>
                </a:lnTo>
                <a:lnTo>
                  <a:pt x="34" y="104"/>
                </a:lnTo>
                <a:lnTo>
                  <a:pt x="43" y="59"/>
                </a:lnTo>
                <a:lnTo>
                  <a:pt x="0" y="52"/>
                </a:lnTo>
                <a:lnTo>
                  <a:pt x="10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1D22BDA6-CBFF-4D8A-8216-E4924C77316C}"/>
              </a:ext>
            </a:extLst>
          </p:cNvPr>
          <p:cNvSpPr>
            <a:spLocks/>
          </p:cNvSpPr>
          <p:nvPr/>
        </p:nvSpPr>
        <p:spPr bwMode="auto">
          <a:xfrm>
            <a:off x="3957953" y="1782759"/>
            <a:ext cx="203200" cy="188913"/>
          </a:xfrm>
          <a:custGeom>
            <a:avLst/>
            <a:gdLst>
              <a:gd name="T0" fmla="*/ 14 w 128"/>
              <a:gd name="T1" fmla="*/ 5 h 119"/>
              <a:gd name="T2" fmla="*/ 14 w 128"/>
              <a:gd name="T3" fmla="*/ 10 h 119"/>
              <a:gd name="T4" fmla="*/ 23 w 128"/>
              <a:gd name="T5" fmla="*/ 12 h 119"/>
              <a:gd name="T6" fmla="*/ 16 w 128"/>
              <a:gd name="T7" fmla="*/ 48 h 119"/>
              <a:gd name="T8" fmla="*/ 104 w 128"/>
              <a:gd name="T9" fmla="*/ 64 h 119"/>
              <a:gd name="T10" fmla="*/ 111 w 128"/>
              <a:gd name="T11" fmla="*/ 29 h 119"/>
              <a:gd name="T12" fmla="*/ 118 w 128"/>
              <a:gd name="T13" fmla="*/ 29 h 119"/>
              <a:gd name="T14" fmla="*/ 109 w 128"/>
              <a:gd name="T15" fmla="*/ 71 h 119"/>
              <a:gd name="T16" fmla="*/ 69 w 128"/>
              <a:gd name="T17" fmla="*/ 64 h 119"/>
              <a:gd name="T18" fmla="*/ 59 w 128"/>
              <a:gd name="T19" fmla="*/ 109 h 119"/>
              <a:gd name="T20" fmla="*/ 45 w 128"/>
              <a:gd name="T21" fmla="*/ 105 h 119"/>
              <a:gd name="T22" fmla="*/ 52 w 128"/>
              <a:gd name="T23" fmla="*/ 59 h 119"/>
              <a:gd name="T24" fmla="*/ 9 w 128"/>
              <a:gd name="T25" fmla="*/ 52 h 119"/>
              <a:gd name="T26" fmla="*/ 19 w 128"/>
              <a:gd name="T27" fmla="*/ 5 h 119"/>
              <a:gd name="T28" fmla="*/ 14 w 128"/>
              <a:gd name="T29" fmla="*/ 5 h 119"/>
              <a:gd name="T30" fmla="*/ 14 w 128"/>
              <a:gd name="T31" fmla="*/ 10 h 119"/>
              <a:gd name="T32" fmla="*/ 14 w 128"/>
              <a:gd name="T33" fmla="*/ 5 h 119"/>
              <a:gd name="T34" fmla="*/ 9 w 128"/>
              <a:gd name="T35" fmla="*/ 5 h 119"/>
              <a:gd name="T36" fmla="*/ 0 w 128"/>
              <a:gd name="T37" fmla="*/ 59 h 119"/>
              <a:gd name="T38" fmla="*/ 42 w 128"/>
              <a:gd name="T39" fmla="*/ 69 h 119"/>
              <a:gd name="T40" fmla="*/ 33 w 128"/>
              <a:gd name="T41" fmla="*/ 114 h 119"/>
              <a:gd name="T42" fmla="*/ 69 w 128"/>
              <a:gd name="T43" fmla="*/ 119 h 119"/>
              <a:gd name="T44" fmla="*/ 76 w 128"/>
              <a:gd name="T45" fmla="*/ 74 h 119"/>
              <a:gd name="T46" fmla="*/ 116 w 128"/>
              <a:gd name="T47" fmla="*/ 81 h 119"/>
              <a:gd name="T48" fmla="*/ 128 w 128"/>
              <a:gd name="T49" fmla="*/ 21 h 119"/>
              <a:gd name="T50" fmla="*/ 104 w 128"/>
              <a:gd name="T51" fmla="*/ 17 h 119"/>
              <a:gd name="T52" fmla="*/ 97 w 128"/>
              <a:gd name="T53" fmla="*/ 55 h 119"/>
              <a:gd name="T54" fmla="*/ 28 w 128"/>
              <a:gd name="T55" fmla="*/ 40 h 119"/>
              <a:gd name="T56" fmla="*/ 35 w 128"/>
              <a:gd name="T57" fmla="*/ 5 h 119"/>
              <a:gd name="T58" fmla="*/ 9 w 128"/>
              <a:gd name="T59" fmla="*/ 0 h 119"/>
              <a:gd name="T60" fmla="*/ 9 w 128"/>
              <a:gd name="T61" fmla="*/ 5 h 119"/>
              <a:gd name="T62" fmla="*/ 14 w 128"/>
              <a:gd name="T63" fmla="*/ 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19">
                <a:moveTo>
                  <a:pt x="14" y="5"/>
                </a:moveTo>
                <a:lnTo>
                  <a:pt x="14" y="10"/>
                </a:lnTo>
                <a:lnTo>
                  <a:pt x="23" y="12"/>
                </a:lnTo>
                <a:lnTo>
                  <a:pt x="16" y="48"/>
                </a:lnTo>
                <a:lnTo>
                  <a:pt x="104" y="64"/>
                </a:lnTo>
                <a:lnTo>
                  <a:pt x="111" y="29"/>
                </a:lnTo>
                <a:lnTo>
                  <a:pt x="118" y="29"/>
                </a:lnTo>
                <a:lnTo>
                  <a:pt x="109" y="71"/>
                </a:lnTo>
                <a:lnTo>
                  <a:pt x="69" y="64"/>
                </a:lnTo>
                <a:lnTo>
                  <a:pt x="59" y="109"/>
                </a:lnTo>
                <a:lnTo>
                  <a:pt x="45" y="105"/>
                </a:lnTo>
                <a:lnTo>
                  <a:pt x="52" y="59"/>
                </a:lnTo>
                <a:lnTo>
                  <a:pt x="9" y="52"/>
                </a:lnTo>
                <a:lnTo>
                  <a:pt x="19" y="5"/>
                </a:lnTo>
                <a:lnTo>
                  <a:pt x="14" y="5"/>
                </a:lnTo>
                <a:lnTo>
                  <a:pt x="14" y="10"/>
                </a:lnTo>
                <a:lnTo>
                  <a:pt x="14" y="5"/>
                </a:lnTo>
                <a:lnTo>
                  <a:pt x="9" y="5"/>
                </a:lnTo>
                <a:lnTo>
                  <a:pt x="0" y="59"/>
                </a:lnTo>
                <a:lnTo>
                  <a:pt x="42" y="69"/>
                </a:lnTo>
                <a:lnTo>
                  <a:pt x="33" y="114"/>
                </a:lnTo>
                <a:lnTo>
                  <a:pt x="69" y="119"/>
                </a:lnTo>
                <a:lnTo>
                  <a:pt x="76" y="74"/>
                </a:lnTo>
                <a:lnTo>
                  <a:pt x="116" y="81"/>
                </a:lnTo>
                <a:lnTo>
                  <a:pt x="128" y="21"/>
                </a:lnTo>
                <a:lnTo>
                  <a:pt x="104" y="17"/>
                </a:lnTo>
                <a:lnTo>
                  <a:pt x="97" y="55"/>
                </a:lnTo>
                <a:lnTo>
                  <a:pt x="28" y="40"/>
                </a:lnTo>
                <a:lnTo>
                  <a:pt x="35" y="5"/>
                </a:lnTo>
                <a:lnTo>
                  <a:pt x="9" y="0"/>
                </a:lnTo>
                <a:lnTo>
                  <a:pt x="9" y="5"/>
                </a:lnTo>
                <a:lnTo>
                  <a:pt x="14" y="5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AF07F377-6AFA-49FA-B2CE-9E85A61FA35C}"/>
              </a:ext>
            </a:extLst>
          </p:cNvPr>
          <p:cNvSpPr>
            <a:spLocks/>
          </p:cNvSpPr>
          <p:nvPr/>
        </p:nvSpPr>
        <p:spPr bwMode="auto">
          <a:xfrm>
            <a:off x="4372291" y="1892296"/>
            <a:ext cx="196850" cy="184150"/>
          </a:xfrm>
          <a:custGeom>
            <a:avLst/>
            <a:gdLst>
              <a:gd name="T0" fmla="*/ 19 w 124"/>
              <a:gd name="T1" fmla="*/ 0 h 116"/>
              <a:gd name="T2" fmla="*/ 33 w 124"/>
              <a:gd name="T3" fmla="*/ 5 h 116"/>
              <a:gd name="T4" fmla="*/ 19 w 124"/>
              <a:gd name="T5" fmla="*/ 40 h 116"/>
              <a:gd name="T6" fmla="*/ 95 w 124"/>
              <a:gd name="T7" fmla="*/ 71 h 116"/>
              <a:gd name="T8" fmla="*/ 109 w 124"/>
              <a:gd name="T9" fmla="*/ 36 h 116"/>
              <a:gd name="T10" fmla="*/ 124 w 124"/>
              <a:gd name="T11" fmla="*/ 40 h 116"/>
              <a:gd name="T12" fmla="*/ 105 w 124"/>
              <a:gd name="T13" fmla="*/ 88 h 116"/>
              <a:gd name="T14" fmla="*/ 64 w 124"/>
              <a:gd name="T15" fmla="*/ 74 h 116"/>
              <a:gd name="T16" fmla="*/ 48 w 124"/>
              <a:gd name="T17" fmla="*/ 116 h 116"/>
              <a:gd name="T18" fmla="*/ 24 w 124"/>
              <a:gd name="T19" fmla="*/ 107 h 116"/>
              <a:gd name="T20" fmla="*/ 40 w 124"/>
              <a:gd name="T21" fmla="*/ 64 h 116"/>
              <a:gd name="T22" fmla="*/ 0 w 124"/>
              <a:gd name="T23" fmla="*/ 50 h 116"/>
              <a:gd name="T24" fmla="*/ 19 w 124"/>
              <a:gd name="T2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116">
                <a:moveTo>
                  <a:pt x="19" y="0"/>
                </a:moveTo>
                <a:lnTo>
                  <a:pt x="33" y="5"/>
                </a:lnTo>
                <a:lnTo>
                  <a:pt x="19" y="40"/>
                </a:lnTo>
                <a:lnTo>
                  <a:pt x="95" y="71"/>
                </a:lnTo>
                <a:lnTo>
                  <a:pt x="109" y="36"/>
                </a:lnTo>
                <a:lnTo>
                  <a:pt x="124" y="40"/>
                </a:lnTo>
                <a:lnTo>
                  <a:pt x="105" y="88"/>
                </a:lnTo>
                <a:lnTo>
                  <a:pt x="64" y="74"/>
                </a:lnTo>
                <a:lnTo>
                  <a:pt x="48" y="116"/>
                </a:lnTo>
                <a:lnTo>
                  <a:pt x="24" y="107"/>
                </a:lnTo>
                <a:lnTo>
                  <a:pt x="40" y="64"/>
                </a:lnTo>
                <a:lnTo>
                  <a:pt x="0" y="50"/>
                </a:lnTo>
                <a:lnTo>
                  <a:pt x="19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21332DAE-65EE-4B2B-8947-7F739A1117CB}"/>
              </a:ext>
            </a:extLst>
          </p:cNvPr>
          <p:cNvSpPr>
            <a:spLocks/>
          </p:cNvSpPr>
          <p:nvPr/>
        </p:nvSpPr>
        <p:spPr bwMode="auto">
          <a:xfrm>
            <a:off x="4361178" y="1884359"/>
            <a:ext cx="214312" cy="203200"/>
          </a:xfrm>
          <a:custGeom>
            <a:avLst/>
            <a:gdLst>
              <a:gd name="T0" fmla="*/ 26 w 135"/>
              <a:gd name="T1" fmla="*/ 5 h 128"/>
              <a:gd name="T2" fmla="*/ 24 w 135"/>
              <a:gd name="T3" fmla="*/ 10 h 128"/>
              <a:gd name="T4" fmla="*/ 33 w 135"/>
              <a:gd name="T5" fmla="*/ 14 h 128"/>
              <a:gd name="T6" fmla="*/ 21 w 135"/>
              <a:gd name="T7" fmla="*/ 48 h 128"/>
              <a:gd name="T8" fmla="*/ 104 w 135"/>
              <a:gd name="T9" fmla="*/ 81 h 128"/>
              <a:gd name="T10" fmla="*/ 119 w 135"/>
              <a:gd name="T11" fmla="*/ 45 h 128"/>
              <a:gd name="T12" fmla="*/ 123 w 135"/>
              <a:gd name="T13" fmla="*/ 48 h 128"/>
              <a:gd name="T14" fmla="*/ 107 w 135"/>
              <a:gd name="T15" fmla="*/ 88 h 128"/>
              <a:gd name="T16" fmla="*/ 69 w 135"/>
              <a:gd name="T17" fmla="*/ 74 h 128"/>
              <a:gd name="T18" fmla="*/ 52 w 135"/>
              <a:gd name="T19" fmla="*/ 117 h 128"/>
              <a:gd name="T20" fmla="*/ 38 w 135"/>
              <a:gd name="T21" fmla="*/ 109 h 128"/>
              <a:gd name="T22" fmla="*/ 55 w 135"/>
              <a:gd name="T23" fmla="*/ 67 h 128"/>
              <a:gd name="T24" fmla="*/ 14 w 135"/>
              <a:gd name="T25" fmla="*/ 52 h 128"/>
              <a:gd name="T26" fmla="*/ 31 w 135"/>
              <a:gd name="T27" fmla="*/ 7 h 128"/>
              <a:gd name="T28" fmla="*/ 26 w 135"/>
              <a:gd name="T29" fmla="*/ 5 h 128"/>
              <a:gd name="T30" fmla="*/ 24 w 135"/>
              <a:gd name="T31" fmla="*/ 10 h 128"/>
              <a:gd name="T32" fmla="*/ 26 w 135"/>
              <a:gd name="T33" fmla="*/ 5 h 128"/>
              <a:gd name="T34" fmla="*/ 21 w 135"/>
              <a:gd name="T35" fmla="*/ 3 h 128"/>
              <a:gd name="T36" fmla="*/ 0 w 135"/>
              <a:gd name="T37" fmla="*/ 57 h 128"/>
              <a:gd name="T38" fmla="*/ 43 w 135"/>
              <a:gd name="T39" fmla="*/ 71 h 128"/>
              <a:gd name="T40" fmla="*/ 26 w 135"/>
              <a:gd name="T41" fmla="*/ 117 h 128"/>
              <a:gd name="T42" fmla="*/ 57 w 135"/>
              <a:gd name="T43" fmla="*/ 128 h 128"/>
              <a:gd name="T44" fmla="*/ 74 w 135"/>
              <a:gd name="T45" fmla="*/ 86 h 128"/>
              <a:gd name="T46" fmla="*/ 114 w 135"/>
              <a:gd name="T47" fmla="*/ 100 h 128"/>
              <a:gd name="T48" fmla="*/ 135 w 135"/>
              <a:gd name="T49" fmla="*/ 43 h 128"/>
              <a:gd name="T50" fmla="*/ 112 w 135"/>
              <a:gd name="T51" fmla="*/ 33 h 128"/>
              <a:gd name="T52" fmla="*/ 100 w 135"/>
              <a:gd name="T53" fmla="*/ 69 h 128"/>
              <a:gd name="T54" fmla="*/ 33 w 135"/>
              <a:gd name="T55" fmla="*/ 43 h 128"/>
              <a:gd name="T56" fmla="*/ 45 w 135"/>
              <a:gd name="T57" fmla="*/ 7 h 128"/>
              <a:gd name="T58" fmla="*/ 24 w 135"/>
              <a:gd name="T59" fmla="*/ 0 h 128"/>
              <a:gd name="T60" fmla="*/ 21 w 135"/>
              <a:gd name="T61" fmla="*/ 3 h 128"/>
              <a:gd name="T62" fmla="*/ 26 w 135"/>
              <a:gd name="T63" fmla="*/ 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5" h="128">
                <a:moveTo>
                  <a:pt x="26" y="5"/>
                </a:moveTo>
                <a:lnTo>
                  <a:pt x="24" y="10"/>
                </a:lnTo>
                <a:lnTo>
                  <a:pt x="33" y="14"/>
                </a:lnTo>
                <a:lnTo>
                  <a:pt x="21" y="48"/>
                </a:lnTo>
                <a:lnTo>
                  <a:pt x="104" y="81"/>
                </a:lnTo>
                <a:lnTo>
                  <a:pt x="119" y="45"/>
                </a:lnTo>
                <a:lnTo>
                  <a:pt x="123" y="48"/>
                </a:lnTo>
                <a:lnTo>
                  <a:pt x="107" y="88"/>
                </a:lnTo>
                <a:lnTo>
                  <a:pt x="69" y="74"/>
                </a:lnTo>
                <a:lnTo>
                  <a:pt x="52" y="117"/>
                </a:lnTo>
                <a:lnTo>
                  <a:pt x="38" y="109"/>
                </a:lnTo>
                <a:lnTo>
                  <a:pt x="55" y="67"/>
                </a:lnTo>
                <a:lnTo>
                  <a:pt x="14" y="52"/>
                </a:lnTo>
                <a:lnTo>
                  <a:pt x="31" y="7"/>
                </a:lnTo>
                <a:lnTo>
                  <a:pt x="26" y="5"/>
                </a:lnTo>
                <a:lnTo>
                  <a:pt x="24" y="10"/>
                </a:lnTo>
                <a:lnTo>
                  <a:pt x="26" y="5"/>
                </a:lnTo>
                <a:lnTo>
                  <a:pt x="21" y="3"/>
                </a:lnTo>
                <a:lnTo>
                  <a:pt x="0" y="57"/>
                </a:lnTo>
                <a:lnTo>
                  <a:pt x="43" y="71"/>
                </a:lnTo>
                <a:lnTo>
                  <a:pt x="26" y="117"/>
                </a:lnTo>
                <a:lnTo>
                  <a:pt x="57" y="128"/>
                </a:lnTo>
                <a:lnTo>
                  <a:pt x="74" y="86"/>
                </a:lnTo>
                <a:lnTo>
                  <a:pt x="114" y="100"/>
                </a:lnTo>
                <a:lnTo>
                  <a:pt x="135" y="43"/>
                </a:lnTo>
                <a:lnTo>
                  <a:pt x="112" y="33"/>
                </a:lnTo>
                <a:lnTo>
                  <a:pt x="100" y="69"/>
                </a:lnTo>
                <a:lnTo>
                  <a:pt x="33" y="43"/>
                </a:lnTo>
                <a:lnTo>
                  <a:pt x="45" y="7"/>
                </a:lnTo>
                <a:lnTo>
                  <a:pt x="24" y="0"/>
                </a:lnTo>
                <a:lnTo>
                  <a:pt x="21" y="3"/>
                </a:lnTo>
                <a:lnTo>
                  <a:pt x="26" y="5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7BD49FA8-6A0D-4F44-98C8-8A11CA0C48A5}"/>
              </a:ext>
            </a:extLst>
          </p:cNvPr>
          <p:cNvSpPr>
            <a:spLocks/>
          </p:cNvSpPr>
          <p:nvPr/>
        </p:nvSpPr>
        <p:spPr bwMode="auto">
          <a:xfrm>
            <a:off x="4745353" y="2065334"/>
            <a:ext cx="192087" cy="188913"/>
          </a:xfrm>
          <a:custGeom>
            <a:avLst/>
            <a:gdLst>
              <a:gd name="T0" fmla="*/ 26 w 121"/>
              <a:gd name="T1" fmla="*/ 0 h 119"/>
              <a:gd name="T2" fmla="*/ 38 w 121"/>
              <a:gd name="T3" fmla="*/ 7 h 119"/>
              <a:gd name="T4" fmla="*/ 19 w 121"/>
              <a:gd name="T5" fmla="*/ 41 h 119"/>
              <a:gd name="T6" fmla="*/ 88 w 121"/>
              <a:gd name="T7" fmla="*/ 83 h 119"/>
              <a:gd name="T8" fmla="*/ 107 w 121"/>
              <a:gd name="T9" fmla="*/ 50 h 119"/>
              <a:gd name="T10" fmla="*/ 121 w 121"/>
              <a:gd name="T11" fmla="*/ 57 h 119"/>
              <a:gd name="T12" fmla="*/ 93 w 121"/>
              <a:gd name="T13" fmla="*/ 102 h 119"/>
              <a:gd name="T14" fmla="*/ 57 w 121"/>
              <a:gd name="T15" fmla="*/ 81 h 119"/>
              <a:gd name="T16" fmla="*/ 34 w 121"/>
              <a:gd name="T17" fmla="*/ 119 h 119"/>
              <a:gd name="T18" fmla="*/ 12 w 121"/>
              <a:gd name="T19" fmla="*/ 107 h 119"/>
              <a:gd name="T20" fmla="*/ 36 w 121"/>
              <a:gd name="T21" fmla="*/ 67 h 119"/>
              <a:gd name="T22" fmla="*/ 0 w 121"/>
              <a:gd name="T23" fmla="*/ 45 h 119"/>
              <a:gd name="T24" fmla="*/ 26 w 121"/>
              <a:gd name="T2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19">
                <a:moveTo>
                  <a:pt x="26" y="0"/>
                </a:moveTo>
                <a:lnTo>
                  <a:pt x="38" y="7"/>
                </a:lnTo>
                <a:lnTo>
                  <a:pt x="19" y="41"/>
                </a:lnTo>
                <a:lnTo>
                  <a:pt x="88" y="83"/>
                </a:lnTo>
                <a:lnTo>
                  <a:pt x="107" y="50"/>
                </a:lnTo>
                <a:lnTo>
                  <a:pt x="121" y="57"/>
                </a:lnTo>
                <a:lnTo>
                  <a:pt x="93" y="102"/>
                </a:lnTo>
                <a:lnTo>
                  <a:pt x="57" y="81"/>
                </a:lnTo>
                <a:lnTo>
                  <a:pt x="34" y="119"/>
                </a:lnTo>
                <a:lnTo>
                  <a:pt x="12" y="107"/>
                </a:lnTo>
                <a:lnTo>
                  <a:pt x="36" y="67"/>
                </a:lnTo>
                <a:lnTo>
                  <a:pt x="0" y="45"/>
                </a:lnTo>
                <a:lnTo>
                  <a:pt x="26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68CE8C2E-786B-42D8-8AE4-0A54862EECB1}"/>
              </a:ext>
            </a:extLst>
          </p:cNvPr>
          <p:cNvSpPr>
            <a:spLocks/>
          </p:cNvSpPr>
          <p:nvPr/>
        </p:nvSpPr>
        <p:spPr bwMode="auto">
          <a:xfrm>
            <a:off x="4734241" y="2054221"/>
            <a:ext cx="215900" cy="211138"/>
          </a:xfrm>
          <a:custGeom>
            <a:avLst/>
            <a:gdLst>
              <a:gd name="T0" fmla="*/ 33 w 136"/>
              <a:gd name="T1" fmla="*/ 7 h 133"/>
              <a:gd name="T2" fmla="*/ 31 w 136"/>
              <a:gd name="T3" fmla="*/ 12 h 133"/>
              <a:gd name="T4" fmla="*/ 41 w 136"/>
              <a:gd name="T5" fmla="*/ 17 h 133"/>
              <a:gd name="T6" fmla="*/ 19 w 136"/>
              <a:gd name="T7" fmla="*/ 48 h 133"/>
              <a:gd name="T8" fmla="*/ 98 w 136"/>
              <a:gd name="T9" fmla="*/ 95 h 133"/>
              <a:gd name="T10" fmla="*/ 117 w 136"/>
              <a:gd name="T11" fmla="*/ 64 h 133"/>
              <a:gd name="T12" fmla="*/ 121 w 136"/>
              <a:gd name="T13" fmla="*/ 67 h 133"/>
              <a:gd name="T14" fmla="*/ 100 w 136"/>
              <a:gd name="T15" fmla="*/ 102 h 133"/>
              <a:gd name="T16" fmla="*/ 64 w 136"/>
              <a:gd name="T17" fmla="*/ 81 h 133"/>
              <a:gd name="T18" fmla="*/ 41 w 136"/>
              <a:gd name="T19" fmla="*/ 121 h 133"/>
              <a:gd name="T20" fmla="*/ 26 w 136"/>
              <a:gd name="T21" fmla="*/ 112 h 133"/>
              <a:gd name="T22" fmla="*/ 50 w 136"/>
              <a:gd name="T23" fmla="*/ 74 h 133"/>
              <a:gd name="T24" fmla="*/ 12 w 136"/>
              <a:gd name="T25" fmla="*/ 50 h 133"/>
              <a:gd name="T26" fmla="*/ 38 w 136"/>
              <a:gd name="T27" fmla="*/ 10 h 133"/>
              <a:gd name="T28" fmla="*/ 33 w 136"/>
              <a:gd name="T29" fmla="*/ 7 h 133"/>
              <a:gd name="T30" fmla="*/ 31 w 136"/>
              <a:gd name="T31" fmla="*/ 12 h 133"/>
              <a:gd name="T32" fmla="*/ 33 w 136"/>
              <a:gd name="T33" fmla="*/ 7 h 133"/>
              <a:gd name="T34" fmla="*/ 29 w 136"/>
              <a:gd name="T35" fmla="*/ 5 h 133"/>
              <a:gd name="T36" fmla="*/ 0 w 136"/>
              <a:gd name="T37" fmla="*/ 52 h 133"/>
              <a:gd name="T38" fmla="*/ 36 w 136"/>
              <a:gd name="T39" fmla="*/ 76 h 133"/>
              <a:gd name="T40" fmla="*/ 12 w 136"/>
              <a:gd name="T41" fmla="*/ 114 h 133"/>
              <a:gd name="T42" fmla="*/ 43 w 136"/>
              <a:gd name="T43" fmla="*/ 133 h 133"/>
              <a:gd name="T44" fmla="*/ 67 w 136"/>
              <a:gd name="T45" fmla="*/ 95 h 133"/>
              <a:gd name="T46" fmla="*/ 102 w 136"/>
              <a:gd name="T47" fmla="*/ 116 h 133"/>
              <a:gd name="T48" fmla="*/ 136 w 136"/>
              <a:gd name="T49" fmla="*/ 64 h 133"/>
              <a:gd name="T50" fmla="*/ 114 w 136"/>
              <a:gd name="T51" fmla="*/ 50 h 133"/>
              <a:gd name="T52" fmla="*/ 93 w 136"/>
              <a:gd name="T53" fmla="*/ 83 h 133"/>
              <a:gd name="T54" fmla="*/ 33 w 136"/>
              <a:gd name="T55" fmla="*/ 45 h 133"/>
              <a:gd name="T56" fmla="*/ 52 w 136"/>
              <a:gd name="T57" fmla="*/ 14 h 133"/>
              <a:gd name="T58" fmla="*/ 31 w 136"/>
              <a:gd name="T59" fmla="*/ 0 h 133"/>
              <a:gd name="T60" fmla="*/ 29 w 136"/>
              <a:gd name="T61" fmla="*/ 5 h 133"/>
              <a:gd name="T62" fmla="*/ 33 w 136"/>
              <a:gd name="T63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" h="133">
                <a:moveTo>
                  <a:pt x="33" y="7"/>
                </a:moveTo>
                <a:lnTo>
                  <a:pt x="31" y="12"/>
                </a:lnTo>
                <a:lnTo>
                  <a:pt x="41" y="17"/>
                </a:lnTo>
                <a:lnTo>
                  <a:pt x="19" y="48"/>
                </a:lnTo>
                <a:lnTo>
                  <a:pt x="98" y="95"/>
                </a:lnTo>
                <a:lnTo>
                  <a:pt x="117" y="64"/>
                </a:lnTo>
                <a:lnTo>
                  <a:pt x="121" y="67"/>
                </a:lnTo>
                <a:lnTo>
                  <a:pt x="100" y="102"/>
                </a:lnTo>
                <a:lnTo>
                  <a:pt x="64" y="81"/>
                </a:lnTo>
                <a:lnTo>
                  <a:pt x="41" y="121"/>
                </a:lnTo>
                <a:lnTo>
                  <a:pt x="26" y="112"/>
                </a:lnTo>
                <a:lnTo>
                  <a:pt x="50" y="74"/>
                </a:lnTo>
                <a:lnTo>
                  <a:pt x="12" y="50"/>
                </a:lnTo>
                <a:lnTo>
                  <a:pt x="38" y="10"/>
                </a:lnTo>
                <a:lnTo>
                  <a:pt x="33" y="7"/>
                </a:lnTo>
                <a:lnTo>
                  <a:pt x="31" y="12"/>
                </a:lnTo>
                <a:lnTo>
                  <a:pt x="33" y="7"/>
                </a:lnTo>
                <a:lnTo>
                  <a:pt x="29" y="5"/>
                </a:lnTo>
                <a:lnTo>
                  <a:pt x="0" y="52"/>
                </a:lnTo>
                <a:lnTo>
                  <a:pt x="36" y="76"/>
                </a:lnTo>
                <a:lnTo>
                  <a:pt x="12" y="114"/>
                </a:lnTo>
                <a:lnTo>
                  <a:pt x="43" y="133"/>
                </a:lnTo>
                <a:lnTo>
                  <a:pt x="67" y="95"/>
                </a:lnTo>
                <a:lnTo>
                  <a:pt x="102" y="116"/>
                </a:lnTo>
                <a:lnTo>
                  <a:pt x="136" y="64"/>
                </a:lnTo>
                <a:lnTo>
                  <a:pt x="114" y="50"/>
                </a:lnTo>
                <a:lnTo>
                  <a:pt x="93" y="83"/>
                </a:lnTo>
                <a:lnTo>
                  <a:pt x="33" y="45"/>
                </a:lnTo>
                <a:lnTo>
                  <a:pt x="52" y="14"/>
                </a:lnTo>
                <a:lnTo>
                  <a:pt x="31" y="0"/>
                </a:lnTo>
                <a:lnTo>
                  <a:pt x="29" y="5"/>
                </a:lnTo>
                <a:lnTo>
                  <a:pt x="33" y="7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0882B41A-6E2D-41CA-B2FF-FE2636D58C61}"/>
              </a:ext>
            </a:extLst>
          </p:cNvPr>
          <p:cNvSpPr>
            <a:spLocks/>
          </p:cNvSpPr>
          <p:nvPr/>
        </p:nvSpPr>
        <p:spPr bwMode="auto">
          <a:xfrm>
            <a:off x="5073966" y="2298696"/>
            <a:ext cx="188912" cy="188913"/>
          </a:xfrm>
          <a:custGeom>
            <a:avLst/>
            <a:gdLst>
              <a:gd name="T0" fmla="*/ 36 w 119"/>
              <a:gd name="T1" fmla="*/ 0 h 119"/>
              <a:gd name="T2" fmla="*/ 45 w 119"/>
              <a:gd name="T3" fmla="*/ 10 h 119"/>
              <a:gd name="T4" fmla="*/ 21 w 119"/>
              <a:gd name="T5" fmla="*/ 38 h 119"/>
              <a:gd name="T6" fmla="*/ 81 w 119"/>
              <a:gd name="T7" fmla="*/ 91 h 119"/>
              <a:gd name="T8" fmla="*/ 107 w 119"/>
              <a:gd name="T9" fmla="*/ 65 h 119"/>
              <a:gd name="T10" fmla="*/ 119 w 119"/>
              <a:gd name="T11" fmla="*/ 74 h 119"/>
              <a:gd name="T12" fmla="*/ 83 w 119"/>
              <a:gd name="T13" fmla="*/ 112 h 119"/>
              <a:gd name="T14" fmla="*/ 52 w 119"/>
              <a:gd name="T15" fmla="*/ 86 h 119"/>
              <a:gd name="T16" fmla="*/ 21 w 119"/>
              <a:gd name="T17" fmla="*/ 119 h 119"/>
              <a:gd name="T18" fmla="*/ 2 w 119"/>
              <a:gd name="T19" fmla="*/ 103 h 119"/>
              <a:gd name="T20" fmla="*/ 33 w 119"/>
              <a:gd name="T21" fmla="*/ 69 h 119"/>
              <a:gd name="T22" fmla="*/ 0 w 119"/>
              <a:gd name="T23" fmla="*/ 38 h 119"/>
              <a:gd name="T24" fmla="*/ 36 w 119"/>
              <a:gd name="T2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119">
                <a:moveTo>
                  <a:pt x="36" y="0"/>
                </a:moveTo>
                <a:lnTo>
                  <a:pt x="45" y="10"/>
                </a:lnTo>
                <a:lnTo>
                  <a:pt x="21" y="38"/>
                </a:lnTo>
                <a:lnTo>
                  <a:pt x="81" y="91"/>
                </a:lnTo>
                <a:lnTo>
                  <a:pt x="107" y="65"/>
                </a:lnTo>
                <a:lnTo>
                  <a:pt x="119" y="74"/>
                </a:lnTo>
                <a:lnTo>
                  <a:pt x="83" y="112"/>
                </a:lnTo>
                <a:lnTo>
                  <a:pt x="52" y="86"/>
                </a:lnTo>
                <a:lnTo>
                  <a:pt x="21" y="119"/>
                </a:lnTo>
                <a:lnTo>
                  <a:pt x="2" y="103"/>
                </a:lnTo>
                <a:lnTo>
                  <a:pt x="33" y="69"/>
                </a:lnTo>
                <a:lnTo>
                  <a:pt x="0" y="38"/>
                </a:lnTo>
                <a:lnTo>
                  <a:pt x="36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5600DDC1-7D3F-4605-9A57-287E06291670}"/>
              </a:ext>
            </a:extLst>
          </p:cNvPr>
          <p:cNvSpPr>
            <a:spLocks/>
          </p:cNvSpPr>
          <p:nvPr/>
        </p:nvSpPr>
        <p:spPr bwMode="auto">
          <a:xfrm>
            <a:off x="5062853" y="2287584"/>
            <a:ext cx="211137" cy="211138"/>
          </a:xfrm>
          <a:custGeom>
            <a:avLst/>
            <a:gdLst>
              <a:gd name="T0" fmla="*/ 43 w 133"/>
              <a:gd name="T1" fmla="*/ 7 h 133"/>
              <a:gd name="T2" fmla="*/ 38 w 133"/>
              <a:gd name="T3" fmla="*/ 10 h 133"/>
              <a:gd name="T4" fmla="*/ 47 w 133"/>
              <a:gd name="T5" fmla="*/ 17 h 133"/>
              <a:gd name="T6" fmla="*/ 21 w 133"/>
              <a:gd name="T7" fmla="*/ 45 h 133"/>
              <a:gd name="T8" fmla="*/ 90 w 133"/>
              <a:gd name="T9" fmla="*/ 105 h 133"/>
              <a:gd name="T10" fmla="*/ 114 w 133"/>
              <a:gd name="T11" fmla="*/ 76 h 133"/>
              <a:gd name="T12" fmla="*/ 119 w 133"/>
              <a:gd name="T13" fmla="*/ 81 h 133"/>
              <a:gd name="T14" fmla="*/ 90 w 133"/>
              <a:gd name="T15" fmla="*/ 112 h 133"/>
              <a:gd name="T16" fmla="*/ 59 w 133"/>
              <a:gd name="T17" fmla="*/ 86 h 133"/>
              <a:gd name="T18" fmla="*/ 28 w 133"/>
              <a:gd name="T19" fmla="*/ 119 h 133"/>
              <a:gd name="T20" fmla="*/ 16 w 133"/>
              <a:gd name="T21" fmla="*/ 110 h 133"/>
              <a:gd name="T22" fmla="*/ 47 w 133"/>
              <a:gd name="T23" fmla="*/ 74 h 133"/>
              <a:gd name="T24" fmla="*/ 14 w 133"/>
              <a:gd name="T25" fmla="*/ 45 h 133"/>
              <a:gd name="T26" fmla="*/ 45 w 133"/>
              <a:gd name="T27" fmla="*/ 10 h 133"/>
              <a:gd name="T28" fmla="*/ 43 w 133"/>
              <a:gd name="T29" fmla="*/ 7 h 133"/>
              <a:gd name="T30" fmla="*/ 38 w 133"/>
              <a:gd name="T31" fmla="*/ 10 h 133"/>
              <a:gd name="T32" fmla="*/ 43 w 133"/>
              <a:gd name="T33" fmla="*/ 7 h 133"/>
              <a:gd name="T34" fmla="*/ 38 w 133"/>
              <a:gd name="T35" fmla="*/ 5 h 133"/>
              <a:gd name="T36" fmla="*/ 0 w 133"/>
              <a:gd name="T37" fmla="*/ 48 h 133"/>
              <a:gd name="T38" fmla="*/ 33 w 133"/>
              <a:gd name="T39" fmla="*/ 76 h 133"/>
              <a:gd name="T40" fmla="*/ 2 w 133"/>
              <a:gd name="T41" fmla="*/ 110 h 133"/>
              <a:gd name="T42" fmla="*/ 28 w 133"/>
              <a:gd name="T43" fmla="*/ 133 h 133"/>
              <a:gd name="T44" fmla="*/ 59 w 133"/>
              <a:gd name="T45" fmla="*/ 98 h 133"/>
              <a:gd name="T46" fmla="*/ 90 w 133"/>
              <a:gd name="T47" fmla="*/ 126 h 133"/>
              <a:gd name="T48" fmla="*/ 133 w 133"/>
              <a:gd name="T49" fmla="*/ 81 h 133"/>
              <a:gd name="T50" fmla="*/ 114 w 133"/>
              <a:gd name="T51" fmla="*/ 65 h 133"/>
              <a:gd name="T52" fmla="*/ 88 w 133"/>
              <a:gd name="T53" fmla="*/ 93 h 133"/>
              <a:gd name="T54" fmla="*/ 35 w 133"/>
              <a:gd name="T55" fmla="*/ 45 h 133"/>
              <a:gd name="T56" fmla="*/ 59 w 133"/>
              <a:gd name="T57" fmla="*/ 17 h 133"/>
              <a:gd name="T58" fmla="*/ 43 w 133"/>
              <a:gd name="T59" fmla="*/ 0 h 133"/>
              <a:gd name="T60" fmla="*/ 38 w 133"/>
              <a:gd name="T61" fmla="*/ 5 h 133"/>
              <a:gd name="T62" fmla="*/ 43 w 133"/>
              <a:gd name="T63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3" h="133">
                <a:moveTo>
                  <a:pt x="43" y="7"/>
                </a:moveTo>
                <a:lnTo>
                  <a:pt x="38" y="10"/>
                </a:lnTo>
                <a:lnTo>
                  <a:pt x="47" y="17"/>
                </a:lnTo>
                <a:lnTo>
                  <a:pt x="21" y="45"/>
                </a:lnTo>
                <a:lnTo>
                  <a:pt x="90" y="105"/>
                </a:lnTo>
                <a:lnTo>
                  <a:pt x="114" y="76"/>
                </a:lnTo>
                <a:lnTo>
                  <a:pt x="119" y="81"/>
                </a:lnTo>
                <a:lnTo>
                  <a:pt x="90" y="112"/>
                </a:lnTo>
                <a:lnTo>
                  <a:pt x="59" y="86"/>
                </a:lnTo>
                <a:lnTo>
                  <a:pt x="28" y="119"/>
                </a:lnTo>
                <a:lnTo>
                  <a:pt x="16" y="110"/>
                </a:lnTo>
                <a:lnTo>
                  <a:pt x="47" y="74"/>
                </a:lnTo>
                <a:lnTo>
                  <a:pt x="14" y="45"/>
                </a:lnTo>
                <a:lnTo>
                  <a:pt x="45" y="10"/>
                </a:lnTo>
                <a:lnTo>
                  <a:pt x="43" y="7"/>
                </a:lnTo>
                <a:lnTo>
                  <a:pt x="38" y="10"/>
                </a:lnTo>
                <a:lnTo>
                  <a:pt x="43" y="7"/>
                </a:lnTo>
                <a:lnTo>
                  <a:pt x="38" y="5"/>
                </a:lnTo>
                <a:lnTo>
                  <a:pt x="0" y="48"/>
                </a:lnTo>
                <a:lnTo>
                  <a:pt x="33" y="76"/>
                </a:lnTo>
                <a:lnTo>
                  <a:pt x="2" y="110"/>
                </a:lnTo>
                <a:lnTo>
                  <a:pt x="28" y="133"/>
                </a:lnTo>
                <a:lnTo>
                  <a:pt x="59" y="98"/>
                </a:lnTo>
                <a:lnTo>
                  <a:pt x="90" y="126"/>
                </a:lnTo>
                <a:lnTo>
                  <a:pt x="133" y="81"/>
                </a:lnTo>
                <a:lnTo>
                  <a:pt x="114" y="65"/>
                </a:lnTo>
                <a:lnTo>
                  <a:pt x="88" y="93"/>
                </a:lnTo>
                <a:lnTo>
                  <a:pt x="35" y="45"/>
                </a:lnTo>
                <a:lnTo>
                  <a:pt x="59" y="17"/>
                </a:lnTo>
                <a:lnTo>
                  <a:pt x="43" y="0"/>
                </a:lnTo>
                <a:lnTo>
                  <a:pt x="38" y="5"/>
                </a:lnTo>
                <a:lnTo>
                  <a:pt x="43" y="7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BCD56E9D-43E6-459C-812E-F6A7A0F9FD16}"/>
              </a:ext>
            </a:extLst>
          </p:cNvPr>
          <p:cNvSpPr>
            <a:spLocks/>
          </p:cNvSpPr>
          <p:nvPr/>
        </p:nvSpPr>
        <p:spPr bwMode="auto">
          <a:xfrm>
            <a:off x="5345428" y="2586034"/>
            <a:ext cx="188912" cy="188913"/>
          </a:xfrm>
          <a:custGeom>
            <a:avLst/>
            <a:gdLst>
              <a:gd name="T0" fmla="*/ 50 w 119"/>
              <a:gd name="T1" fmla="*/ 0 h 119"/>
              <a:gd name="T2" fmla="*/ 59 w 119"/>
              <a:gd name="T3" fmla="*/ 12 h 119"/>
              <a:gd name="T4" fmla="*/ 29 w 119"/>
              <a:gd name="T5" fmla="*/ 36 h 119"/>
              <a:gd name="T6" fmla="*/ 81 w 119"/>
              <a:gd name="T7" fmla="*/ 97 h 119"/>
              <a:gd name="T8" fmla="*/ 109 w 119"/>
              <a:gd name="T9" fmla="*/ 74 h 119"/>
              <a:gd name="T10" fmla="*/ 119 w 119"/>
              <a:gd name="T11" fmla="*/ 86 h 119"/>
              <a:gd name="T12" fmla="*/ 78 w 119"/>
              <a:gd name="T13" fmla="*/ 119 h 119"/>
              <a:gd name="T14" fmla="*/ 52 w 119"/>
              <a:gd name="T15" fmla="*/ 86 h 119"/>
              <a:gd name="T16" fmla="*/ 17 w 119"/>
              <a:gd name="T17" fmla="*/ 114 h 119"/>
              <a:gd name="T18" fmla="*/ 0 w 119"/>
              <a:gd name="T19" fmla="*/ 95 h 119"/>
              <a:gd name="T20" fmla="*/ 36 w 119"/>
              <a:gd name="T21" fmla="*/ 67 h 119"/>
              <a:gd name="T22" fmla="*/ 10 w 119"/>
              <a:gd name="T23" fmla="*/ 31 h 119"/>
              <a:gd name="T24" fmla="*/ 50 w 119"/>
              <a:gd name="T2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119">
                <a:moveTo>
                  <a:pt x="50" y="0"/>
                </a:moveTo>
                <a:lnTo>
                  <a:pt x="59" y="12"/>
                </a:lnTo>
                <a:lnTo>
                  <a:pt x="29" y="36"/>
                </a:lnTo>
                <a:lnTo>
                  <a:pt x="81" y="97"/>
                </a:lnTo>
                <a:lnTo>
                  <a:pt x="109" y="74"/>
                </a:lnTo>
                <a:lnTo>
                  <a:pt x="119" y="86"/>
                </a:lnTo>
                <a:lnTo>
                  <a:pt x="78" y="119"/>
                </a:lnTo>
                <a:lnTo>
                  <a:pt x="52" y="86"/>
                </a:lnTo>
                <a:lnTo>
                  <a:pt x="17" y="114"/>
                </a:lnTo>
                <a:lnTo>
                  <a:pt x="0" y="95"/>
                </a:lnTo>
                <a:lnTo>
                  <a:pt x="36" y="67"/>
                </a:lnTo>
                <a:lnTo>
                  <a:pt x="10" y="31"/>
                </a:lnTo>
                <a:lnTo>
                  <a:pt x="50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98E2CBF2-1EB4-4D06-BE20-F7261ED530EB}"/>
              </a:ext>
            </a:extLst>
          </p:cNvPr>
          <p:cNvSpPr>
            <a:spLocks/>
          </p:cNvSpPr>
          <p:nvPr/>
        </p:nvSpPr>
        <p:spPr bwMode="auto">
          <a:xfrm>
            <a:off x="5334316" y="2574921"/>
            <a:ext cx="211137" cy="211138"/>
          </a:xfrm>
          <a:custGeom>
            <a:avLst/>
            <a:gdLst>
              <a:gd name="T0" fmla="*/ 57 w 133"/>
              <a:gd name="T1" fmla="*/ 7 h 133"/>
              <a:gd name="T2" fmla="*/ 52 w 133"/>
              <a:gd name="T3" fmla="*/ 9 h 133"/>
              <a:gd name="T4" fmla="*/ 59 w 133"/>
              <a:gd name="T5" fmla="*/ 17 h 133"/>
              <a:gd name="T6" fmla="*/ 28 w 133"/>
              <a:gd name="T7" fmla="*/ 40 h 133"/>
              <a:gd name="T8" fmla="*/ 85 w 133"/>
              <a:gd name="T9" fmla="*/ 112 h 133"/>
              <a:gd name="T10" fmla="*/ 116 w 133"/>
              <a:gd name="T11" fmla="*/ 88 h 133"/>
              <a:gd name="T12" fmla="*/ 119 w 133"/>
              <a:gd name="T13" fmla="*/ 93 h 133"/>
              <a:gd name="T14" fmla="*/ 85 w 133"/>
              <a:gd name="T15" fmla="*/ 119 h 133"/>
              <a:gd name="T16" fmla="*/ 59 w 133"/>
              <a:gd name="T17" fmla="*/ 85 h 133"/>
              <a:gd name="T18" fmla="*/ 24 w 133"/>
              <a:gd name="T19" fmla="*/ 116 h 133"/>
              <a:gd name="T20" fmla="*/ 14 w 133"/>
              <a:gd name="T21" fmla="*/ 102 h 133"/>
              <a:gd name="T22" fmla="*/ 50 w 133"/>
              <a:gd name="T23" fmla="*/ 74 h 133"/>
              <a:gd name="T24" fmla="*/ 21 w 133"/>
              <a:gd name="T25" fmla="*/ 40 h 133"/>
              <a:gd name="T26" fmla="*/ 59 w 133"/>
              <a:gd name="T27" fmla="*/ 9 h 133"/>
              <a:gd name="T28" fmla="*/ 57 w 133"/>
              <a:gd name="T29" fmla="*/ 7 h 133"/>
              <a:gd name="T30" fmla="*/ 52 w 133"/>
              <a:gd name="T31" fmla="*/ 9 h 133"/>
              <a:gd name="T32" fmla="*/ 57 w 133"/>
              <a:gd name="T33" fmla="*/ 7 h 133"/>
              <a:gd name="T34" fmla="*/ 52 w 133"/>
              <a:gd name="T35" fmla="*/ 2 h 133"/>
              <a:gd name="T36" fmla="*/ 9 w 133"/>
              <a:gd name="T37" fmla="*/ 38 h 133"/>
              <a:gd name="T38" fmla="*/ 36 w 133"/>
              <a:gd name="T39" fmla="*/ 71 h 133"/>
              <a:gd name="T40" fmla="*/ 0 w 133"/>
              <a:gd name="T41" fmla="*/ 102 h 133"/>
              <a:gd name="T42" fmla="*/ 21 w 133"/>
              <a:gd name="T43" fmla="*/ 128 h 133"/>
              <a:gd name="T44" fmla="*/ 59 w 133"/>
              <a:gd name="T45" fmla="*/ 100 h 133"/>
              <a:gd name="T46" fmla="*/ 85 w 133"/>
              <a:gd name="T47" fmla="*/ 133 h 133"/>
              <a:gd name="T48" fmla="*/ 133 w 133"/>
              <a:gd name="T49" fmla="*/ 93 h 133"/>
              <a:gd name="T50" fmla="*/ 116 w 133"/>
              <a:gd name="T51" fmla="*/ 74 h 133"/>
              <a:gd name="T52" fmla="*/ 88 w 133"/>
              <a:gd name="T53" fmla="*/ 97 h 133"/>
              <a:gd name="T54" fmla="*/ 43 w 133"/>
              <a:gd name="T55" fmla="*/ 43 h 133"/>
              <a:gd name="T56" fmla="*/ 71 w 133"/>
              <a:gd name="T57" fmla="*/ 19 h 133"/>
              <a:gd name="T58" fmla="*/ 57 w 133"/>
              <a:gd name="T59" fmla="*/ 0 h 133"/>
              <a:gd name="T60" fmla="*/ 52 w 133"/>
              <a:gd name="T61" fmla="*/ 2 h 133"/>
              <a:gd name="T62" fmla="*/ 57 w 133"/>
              <a:gd name="T63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3" h="133">
                <a:moveTo>
                  <a:pt x="57" y="7"/>
                </a:moveTo>
                <a:lnTo>
                  <a:pt x="52" y="9"/>
                </a:lnTo>
                <a:lnTo>
                  <a:pt x="59" y="17"/>
                </a:lnTo>
                <a:lnTo>
                  <a:pt x="28" y="40"/>
                </a:lnTo>
                <a:lnTo>
                  <a:pt x="85" y="112"/>
                </a:lnTo>
                <a:lnTo>
                  <a:pt x="116" y="88"/>
                </a:lnTo>
                <a:lnTo>
                  <a:pt x="119" y="93"/>
                </a:lnTo>
                <a:lnTo>
                  <a:pt x="85" y="119"/>
                </a:lnTo>
                <a:lnTo>
                  <a:pt x="59" y="85"/>
                </a:lnTo>
                <a:lnTo>
                  <a:pt x="24" y="116"/>
                </a:lnTo>
                <a:lnTo>
                  <a:pt x="14" y="102"/>
                </a:lnTo>
                <a:lnTo>
                  <a:pt x="50" y="74"/>
                </a:lnTo>
                <a:lnTo>
                  <a:pt x="21" y="40"/>
                </a:lnTo>
                <a:lnTo>
                  <a:pt x="59" y="9"/>
                </a:lnTo>
                <a:lnTo>
                  <a:pt x="57" y="7"/>
                </a:lnTo>
                <a:lnTo>
                  <a:pt x="52" y="9"/>
                </a:lnTo>
                <a:lnTo>
                  <a:pt x="57" y="7"/>
                </a:lnTo>
                <a:lnTo>
                  <a:pt x="52" y="2"/>
                </a:lnTo>
                <a:lnTo>
                  <a:pt x="9" y="38"/>
                </a:lnTo>
                <a:lnTo>
                  <a:pt x="36" y="71"/>
                </a:lnTo>
                <a:lnTo>
                  <a:pt x="0" y="102"/>
                </a:lnTo>
                <a:lnTo>
                  <a:pt x="21" y="128"/>
                </a:lnTo>
                <a:lnTo>
                  <a:pt x="59" y="100"/>
                </a:lnTo>
                <a:lnTo>
                  <a:pt x="85" y="133"/>
                </a:lnTo>
                <a:lnTo>
                  <a:pt x="133" y="93"/>
                </a:lnTo>
                <a:lnTo>
                  <a:pt x="116" y="74"/>
                </a:lnTo>
                <a:lnTo>
                  <a:pt x="88" y="97"/>
                </a:lnTo>
                <a:lnTo>
                  <a:pt x="43" y="43"/>
                </a:lnTo>
                <a:lnTo>
                  <a:pt x="71" y="19"/>
                </a:lnTo>
                <a:lnTo>
                  <a:pt x="57" y="0"/>
                </a:lnTo>
                <a:lnTo>
                  <a:pt x="52" y="2"/>
                </a:lnTo>
                <a:lnTo>
                  <a:pt x="57" y="7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6C5085F4-F612-4BA0-9D75-D665B6DCC0A4}"/>
              </a:ext>
            </a:extLst>
          </p:cNvPr>
          <p:cNvSpPr>
            <a:spLocks/>
          </p:cNvSpPr>
          <p:nvPr/>
        </p:nvSpPr>
        <p:spPr bwMode="auto">
          <a:xfrm>
            <a:off x="5559741" y="2914646"/>
            <a:ext cx="188912" cy="192088"/>
          </a:xfrm>
          <a:custGeom>
            <a:avLst/>
            <a:gdLst>
              <a:gd name="T0" fmla="*/ 65 w 119"/>
              <a:gd name="T1" fmla="*/ 0 h 121"/>
              <a:gd name="T2" fmla="*/ 74 w 119"/>
              <a:gd name="T3" fmla="*/ 12 h 121"/>
              <a:gd name="T4" fmla="*/ 41 w 119"/>
              <a:gd name="T5" fmla="*/ 31 h 121"/>
              <a:gd name="T6" fmla="*/ 79 w 119"/>
              <a:gd name="T7" fmla="*/ 102 h 121"/>
              <a:gd name="T8" fmla="*/ 112 w 119"/>
              <a:gd name="T9" fmla="*/ 83 h 121"/>
              <a:gd name="T10" fmla="*/ 119 w 119"/>
              <a:gd name="T11" fmla="*/ 95 h 121"/>
              <a:gd name="T12" fmla="*/ 74 w 119"/>
              <a:gd name="T13" fmla="*/ 121 h 121"/>
              <a:gd name="T14" fmla="*/ 55 w 119"/>
              <a:gd name="T15" fmla="*/ 85 h 121"/>
              <a:gd name="T16" fmla="*/ 15 w 119"/>
              <a:gd name="T17" fmla="*/ 109 h 121"/>
              <a:gd name="T18" fmla="*/ 0 w 119"/>
              <a:gd name="T19" fmla="*/ 85 h 121"/>
              <a:gd name="T20" fmla="*/ 41 w 119"/>
              <a:gd name="T21" fmla="*/ 64 h 121"/>
              <a:gd name="T22" fmla="*/ 19 w 119"/>
              <a:gd name="T23" fmla="*/ 26 h 121"/>
              <a:gd name="T24" fmla="*/ 65 w 119"/>
              <a:gd name="T2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121">
                <a:moveTo>
                  <a:pt x="65" y="0"/>
                </a:moveTo>
                <a:lnTo>
                  <a:pt x="74" y="12"/>
                </a:lnTo>
                <a:lnTo>
                  <a:pt x="41" y="31"/>
                </a:lnTo>
                <a:lnTo>
                  <a:pt x="79" y="102"/>
                </a:lnTo>
                <a:lnTo>
                  <a:pt x="112" y="83"/>
                </a:lnTo>
                <a:lnTo>
                  <a:pt x="119" y="95"/>
                </a:lnTo>
                <a:lnTo>
                  <a:pt x="74" y="121"/>
                </a:lnTo>
                <a:lnTo>
                  <a:pt x="55" y="85"/>
                </a:lnTo>
                <a:lnTo>
                  <a:pt x="15" y="109"/>
                </a:lnTo>
                <a:lnTo>
                  <a:pt x="0" y="85"/>
                </a:lnTo>
                <a:lnTo>
                  <a:pt x="41" y="64"/>
                </a:lnTo>
                <a:lnTo>
                  <a:pt x="19" y="26"/>
                </a:lnTo>
                <a:lnTo>
                  <a:pt x="65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D075DAEF-CB74-41D3-9EC5-C0EC86FD48B4}"/>
              </a:ext>
            </a:extLst>
          </p:cNvPr>
          <p:cNvSpPr>
            <a:spLocks/>
          </p:cNvSpPr>
          <p:nvPr/>
        </p:nvSpPr>
        <p:spPr bwMode="auto">
          <a:xfrm>
            <a:off x="5553391" y="2903534"/>
            <a:ext cx="206375" cy="214313"/>
          </a:xfrm>
          <a:custGeom>
            <a:avLst/>
            <a:gdLst>
              <a:gd name="T0" fmla="*/ 69 w 130"/>
              <a:gd name="T1" fmla="*/ 7 h 135"/>
              <a:gd name="T2" fmla="*/ 66 w 130"/>
              <a:gd name="T3" fmla="*/ 9 h 135"/>
              <a:gd name="T4" fmla="*/ 71 w 130"/>
              <a:gd name="T5" fmla="*/ 19 h 135"/>
              <a:gd name="T6" fmla="*/ 38 w 130"/>
              <a:gd name="T7" fmla="*/ 35 h 135"/>
              <a:gd name="T8" fmla="*/ 83 w 130"/>
              <a:gd name="T9" fmla="*/ 114 h 135"/>
              <a:gd name="T10" fmla="*/ 116 w 130"/>
              <a:gd name="T11" fmla="*/ 97 h 135"/>
              <a:gd name="T12" fmla="*/ 118 w 130"/>
              <a:gd name="T13" fmla="*/ 102 h 135"/>
              <a:gd name="T14" fmla="*/ 80 w 130"/>
              <a:gd name="T15" fmla="*/ 123 h 135"/>
              <a:gd name="T16" fmla="*/ 59 w 130"/>
              <a:gd name="T17" fmla="*/ 85 h 135"/>
              <a:gd name="T18" fmla="*/ 21 w 130"/>
              <a:gd name="T19" fmla="*/ 109 h 135"/>
              <a:gd name="T20" fmla="*/ 12 w 130"/>
              <a:gd name="T21" fmla="*/ 95 h 135"/>
              <a:gd name="T22" fmla="*/ 52 w 130"/>
              <a:gd name="T23" fmla="*/ 71 h 135"/>
              <a:gd name="T24" fmla="*/ 31 w 130"/>
              <a:gd name="T25" fmla="*/ 33 h 135"/>
              <a:gd name="T26" fmla="*/ 71 w 130"/>
              <a:gd name="T27" fmla="*/ 11 h 135"/>
              <a:gd name="T28" fmla="*/ 69 w 130"/>
              <a:gd name="T29" fmla="*/ 7 h 135"/>
              <a:gd name="T30" fmla="*/ 66 w 130"/>
              <a:gd name="T31" fmla="*/ 9 h 135"/>
              <a:gd name="T32" fmla="*/ 69 w 130"/>
              <a:gd name="T33" fmla="*/ 7 h 135"/>
              <a:gd name="T34" fmla="*/ 66 w 130"/>
              <a:gd name="T35" fmla="*/ 2 h 135"/>
              <a:gd name="T36" fmla="*/ 19 w 130"/>
              <a:gd name="T37" fmla="*/ 30 h 135"/>
              <a:gd name="T38" fmla="*/ 40 w 130"/>
              <a:gd name="T39" fmla="*/ 68 h 135"/>
              <a:gd name="T40" fmla="*/ 0 w 130"/>
              <a:gd name="T41" fmla="*/ 90 h 135"/>
              <a:gd name="T42" fmla="*/ 16 w 130"/>
              <a:gd name="T43" fmla="*/ 121 h 135"/>
              <a:gd name="T44" fmla="*/ 57 w 130"/>
              <a:gd name="T45" fmla="*/ 99 h 135"/>
              <a:gd name="T46" fmla="*/ 78 w 130"/>
              <a:gd name="T47" fmla="*/ 135 h 135"/>
              <a:gd name="T48" fmla="*/ 130 w 130"/>
              <a:gd name="T49" fmla="*/ 104 h 135"/>
              <a:gd name="T50" fmla="*/ 118 w 130"/>
              <a:gd name="T51" fmla="*/ 83 h 135"/>
              <a:gd name="T52" fmla="*/ 85 w 130"/>
              <a:gd name="T53" fmla="*/ 102 h 135"/>
              <a:gd name="T54" fmla="*/ 50 w 130"/>
              <a:gd name="T55" fmla="*/ 40 h 135"/>
              <a:gd name="T56" fmla="*/ 83 w 130"/>
              <a:gd name="T57" fmla="*/ 21 h 135"/>
              <a:gd name="T58" fmla="*/ 71 w 130"/>
              <a:gd name="T59" fmla="*/ 0 h 135"/>
              <a:gd name="T60" fmla="*/ 66 w 130"/>
              <a:gd name="T61" fmla="*/ 2 h 135"/>
              <a:gd name="T62" fmla="*/ 69 w 130"/>
              <a:gd name="T63" fmla="*/ 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135">
                <a:moveTo>
                  <a:pt x="69" y="7"/>
                </a:moveTo>
                <a:lnTo>
                  <a:pt x="66" y="9"/>
                </a:lnTo>
                <a:lnTo>
                  <a:pt x="71" y="19"/>
                </a:lnTo>
                <a:lnTo>
                  <a:pt x="38" y="35"/>
                </a:lnTo>
                <a:lnTo>
                  <a:pt x="83" y="114"/>
                </a:lnTo>
                <a:lnTo>
                  <a:pt x="116" y="97"/>
                </a:lnTo>
                <a:lnTo>
                  <a:pt x="118" y="102"/>
                </a:lnTo>
                <a:lnTo>
                  <a:pt x="80" y="123"/>
                </a:lnTo>
                <a:lnTo>
                  <a:pt x="59" y="85"/>
                </a:lnTo>
                <a:lnTo>
                  <a:pt x="21" y="109"/>
                </a:lnTo>
                <a:lnTo>
                  <a:pt x="12" y="95"/>
                </a:lnTo>
                <a:lnTo>
                  <a:pt x="52" y="71"/>
                </a:lnTo>
                <a:lnTo>
                  <a:pt x="31" y="33"/>
                </a:lnTo>
                <a:lnTo>
                  <a:pt x="71" y="11"/>
                </a:lnTo>
                <a:lnTo>
                  <a:pt x="69" y="7"/>
                </a:lnTo>
                <a:lnTo>
                  <a:pt x="66" y="9"/>
                </a:lnTo>
                <a:lnTo>
                  <a:pt x="69" y="7"/>
                </a:lnTo>
                <a:lnTo>
                  <a:pt x="66" y="2"/>
                </a:lnTo>
                <a:lnTo>
                  <a:pt x="19" y="30"/>
                </a:lnTo>
                <a:lnTo>
                  <a:pt x="40" y="68"/>
                </a:lnTo>
                <a:lnTo>
                  <a:pt x="0" y="90"/>
                </a:lnTo>
                <a:lnTo>
                  <a:pt x="16" y="121"/>
                </a:lnTo>
                <a:lnTo>
                  <a:pt x="57" y="99"/>
                </a:lnTo>
                <a:lnTo>
                  <a:pt x="78" y="135"/>
                </a:lnTo>
                <a:lnTo>
                  <a:pt x="130" y="104"/>
                </a:lnTo>
                <a:lnTo>
                  <a:pt x="118" y="83"/>
                </a:lnTo>
                <a:lnTo>
                  <a:pt x="85" y="102"/>
                </a:lnTo>
                <a:lnTo>
                  <a:pt x="50" y="40"/>
                </a:lnTo>
                <a:lnTo>
                  <a:pt x="83" y="21"/>
                </a:lnTo>
                <a:lnTo>
                  <a:pt x="71" y="0"/>
                </a:lnTo>
                <a:lnTo>
                  <a:pt x="66" y="2"/>
                </a:lnTo>
                <a:lnTo>
                  <a:pt x="69" y="7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A8A16957-9CAE-4DA9-A070-A3A45839395E}"/>
              </a:ext>
            </a:extLst>
          </p:cNvPr>
          <p:cNvSpPr>
            <a:spLocks/>
          </p:cNvSpPr>
          <p:nvPr/>
        </p:nvSpPr>
        <p:spPr bwMode="auto">
          <a:xfrm>
            <a:off x="5723253" y="3276596"/>
            <a:ext cx="184150" cy="192088"/>
          </a:xfrm>
          <a:custGeom>
            <a:avLst/>
            <a:gdLst>
              <a:gd name="T0" fmla="*/ 78 w 116"/>
              <a:gd name="T1" fmla="*/ 0 h 121"/>
              <a:gd name="T2" fmla="*/ 83 w 116"/>
              <a:gd name="T3" fmla="*/ 14 h 121"/>
              <a:gd name="T4" fmla="*/ 47 w 116"/>
              <a:gd name="T5" fmla="*/ 26 h 121"/>
              <a:gd name="T6" fmla="*/ 76 w 116"/>
              <a:gd name="T7" fmla="*/ 102 h 121"/>
              <a:gd name="T8" fmla="*/ 111 w 116"/>
              <a:gd name="T9" fmla="*/ 90 h 121"/>
              <a:gd name="T10" fmla="*/ 116 w 116"/>
              <a:gd name="T11" fmla="*/ 104 h 121"/>
              <a:gd name="T12" fmla="*/ 66 w 116"/>
              <a:gd name="T13" fmla="*/ 121 h 121"/>
              <a:gd name="T14" fmla="*/ 52 w 116"/>
              <a:gd name="T15" fmla="*/ 83 h 121"/>
              <a:gd name="T16" fmla="*/ 9 w 116"/>
              <a:gd name="T17" fmla="*/ 97 h 121"/>
              <a:gd name="T18" fmla="*/ 0 w 116"/>
              <a:gd name="T19" fmla="*/ 73 h 121"/>
              <a:gd name="T20" fmla="*/ 45 w 116"/>
              <a:gd name="T21" fmla="*/ 59 h 121"/>
              <a:gd name="T22" fmla="*/ 28 w 116"/>
              <a:gd name="T23" fmla="*/ 16 h 121"/>
              <a:gd name="T24" fmla="*/ 78 w 116"/>
              <a:gd name="T2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" h="121">
                <a:moveTo>
                  <a:pt x="78" y="0"/>
                </a:moveTo>
                <a:lnTo>
                  <a:pt x="83" y="14"/>
                </a:lnTo>
                <a:lnTo>
                  <a:pt x="47" y="26"/>
                </a:lnTo>
                <a:lnTo>
                  <a:pt x="76" y="102"/>
                </a:lnTo>
                <a:lnTo>
                  <a:pt x="111" y="90"/>
                </a:lnTo>
                <a:lnTo>
                  <a:pt x="116" y="104"/>
                </a:lnTo>
                <a:lnTo>
                  <a:pt x="66" y="121"/>
                </a:lnTo>
                <a:lnTo>
                  <a:pt x="52" y="83"/>
                </a:lnTo>
                <a:lnTo>
                  <a:pt x="9" y="97"/>
                </a:lnTo>
                <a:lnTo>
                  <a:pt x="0" y="73"/>
                </a:lnTo>
                <a:lnTo>
                  <a:pt x="45" y="59"/>
                </a:lnTo>
                <a:lnTo>
                  <a:pt x="28" y="16"/>
                </a:lnTo>
                <a:lnTo>
                  <a:pt x="78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992CA2E0-C16E-4BDF-8B9E-50007C240E6D}"/>
              </a:ext>
            </a:extLst>
          </p:cNvPr>
          <p:cNvSpPr>
            <a:spLocks/>
          </p:cNvSpPr>
          <p:nvPr/>
        </p:nvSpPr>
        <p:spPr bwMode="auto">
          <a:xfrm>
            <a:off x="5715316" y="3265484"/>
            <a:ext cx="200025" cy="214313"/>
          </a:xfrm>
          <a:custGeom>
            <a:avLst/>
            <a:gdLst>
              <a:gd name="T0" fmla="*/ 83 w 126"/>
              <a:gd name="T1" fmla="*/ 7 h 135"/>
              <a:gd name="T2" fmla="*/ 78 w 126"/>
              <a:gd name="T3" fmla="*/ 9 h 135"/>
              <a:gd name="T4" fmla="*/ 83 w 126"/>
              <a:gd name="T5" fmla="*/ 19 h 135"/>
              <a:gd name="T6" fmla="*/ 47 w 126"/>
              <a:gd name="T7" fmla="*/ 31 h 135"/>
              <a:gd name="T8" fmla="*/ 78 w 126"/>
              <a:gd name="T9" fmla="*/ 116 h 135"/>
              <a:gd name="T10" fmla="*/ 114 w 126"/>
              <a:gd name="T11" fmla="*/ 102 h 135"/>
              <a:gd name="T12" fmla="*/ 114 w 126"/>
              <a:gd name="T13" fmla="*/ 109 h 135"/>
              <a:gd name="T14" fmla="*/ 73 w 126"/>
              <a:gd name="T15" fmla="*/ 123 h 135"/>
              <a:gd name="T16" fmla="*/ 59 w 126"/>
              <a:gd name="T17" fmla="*/ 83 h 135"/>
              <a:gd name="T18" fmla="*/ 16 w 126"/>
              <a:gd name="T19" fmla="*/ 99 h 135"/>
              <a:gd name="T20" fmla="*/ 12 w 126"/>
              <a:gd name="T21" fmla="*/ 83 h 135"/>
              <a:gd name="T22" fmla="*/ 54 w 126"/>
              <a:gd name="T23" fmla="*/ 69 h 135"/>
              <a:gd name="T24" fmla="*/ 40 w 126"/>
              <a:gd name="T25" fmla="*/ 28 h 135"/>
              <a:gd name="T26" fmla="*/ 85 w 126"/>
              <a:gd name="T27" fmla="*/ 12 h 135"/>
              <a:gd name="T28" fmla="*/ 83 w 126"/>
              <a:gd name="T29" fmla="*/ 7 h 135"/>
              <a:gd name="T30" fmla="*/ 78 w 126"/>
              <a:gd name="T31" fmla="*/ 9 h 135"/>
              <a:gd name="T32" fmla="*/ 83 w 126"/>
              <a:gd name="T33" fmla="*/ 7 h 135"/>
              <a:gd name="T34" fmla="*/ 81 w 126"/>
              <a:gd name="T35" fmla="*/ 2 h 135"/>
              <a:gd name="T36" fmla="*/ 28 w 126"/>
              <a:gd name="T37" fmla="*/ 21 h 135"/>
              <a:gd name="T38" fmla="*/ 43 w 126"/>
              <a:gd name="T39" fmla="*/ 61 h 135"/>
              <a:gd name="T40" fmla="*/ 0 w 126"/>
              <a:gd name="T41" fmla="*/ 78 h 135"/>
              <a:gd name="T42" fmla="*/ 12 w 126"/>
              <a:gd name="T43" fmla="*/ 111 h 135"/>
              <a:gd name="T44" fmla="*/ 54 w 126"/>
              <a:gd name="T45" fmla="*/ 95 h 135"/>
              <a:gd name="T46" fmla="*/ 69 w 126"/>
              <a:gd name="T47" fmla="*/ 135 h 135"/>
              <a:gd name="T48" fmla="*/ 126 w 126"/>
              <a:gd name="T49" fmla="*/ 114 h 135"/>
              <a:gd name="T50" fmla="*/ 119 w 126"/>
              <a:gd name="T51" fmla="*/ 90 h 135"/>
              <a:gd name="T52" fmla="*/ 83 w 126"/>
              <a:gd name="T53" fmla="*/ 104 h 135"/>
              <a:gd name="T54" fmla="*/ 59 w 126"/>
              <a:gd name="T55" fmla="*/ 38 h 135"/>
              <a:gd name="T56" fmla="*/ 95 w 126"/>
              <a:gd name="T57" fmla="*/ 23 h 135"/>
              <a:gd name="T58" fmla="*/ 85 w 126"/>
              <a:gd name="T59" fmla="*/ 0 h 135"/>
              <a:gd name="T60" fmla="*/ 81 w 126"/>
              <a:gd name="T61" fmla="*/ 2 h 135"/>
              <a:gd name="T62" fmla="*/ 83 w 126"/>
              <a:gd name="T63" fmla="*/ 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6" h="135">
                <a:moveTo>
                  <a:pt x="83" y="7"/>
                </a:moveTo>
                <a:lnTo>
                  <a:pt x="78" y="9"/>
                </a:lnTo>
                <a:lnTo>
                  <a:pt x="83" y="19"/>
                </a:lnTo>
                <a:lnTo>
                  <a:pt x="47" y="31"/>
                </a:lnTo>
                <a:lnTo>
                  <a:pt x="78" y="116"/>
                </a:lnTo>
                <a:lnTo>
                  <a:pt x="114" y="102"/>
                </a:lnTo>
                <a:lnTo>
                  <a:pt x="114" y="109"/>
                </a:lnTo>
                <a:lnTo>
                  <a:pt x="73" y="123"/>
                </a:lnTo>
                <a:lnTo>
                  <a:pt x="59" y="83"/>
                </a:lnTo>
                <a:lnTo>
                  <a:pt x="16" y="99"/>
                </a:lnTo>
                <a:lnTo>
                  <a:pt x="12" y="83"/>
                </a:lnTo>
                <a:lnTo>
                  <a:pt x="54" y="69"/>
                </a:lnTo>
                <a:lnTo>
                  <a:pt x="40" y="28"/>
                </a:lnTo>
                <a:lnTo>
                  <a:pt x="85" y="12"/>
                </a:lnTo>
                <a:lnTo>
                  <a:pt x="83" y="7"/>
                </a:lnTo>
                <a:lnTo>
                  <a:pt x="78" y="9"/>
                </a:lnTo>
                <a:lnTo>
                  <a:pt x="83" y="7"/>
                </a:lnTo>
                <a:lnTo>
                  <a:pt x="81" y="2"/>
                </a:lnTo>
                <a:lnTo>
                  <a:pt x="28" y="21"/>
                </a:lnTo>
                <a:lnTo>
                  <a:pt x="43" y="61"/>
                </a:lnTo>
                <a:lnTo>
                  <a:pt x="0" y="78"/>
                </a:lnTo>
                <a:lnTo>
                  <a:pt x="12" y="111"/>
                </a:lnTo>
                <a:lnTo>
                  <a:pt x="54" y="95"/>
                </a:lnTo>
                <a:lnTo>
                  <a:pt x="69" y="135"/>
                </a:lnTo>
                <a:lnTo>
                  <a:pt x="126" y="114"/>
                </a:lnTo>
                <a:lnTo>
                  <a:pt x="119" y="90"/>
                </a:lnTo>
                <a:lnTo>
                  <a:pt x="83" y="104"/>
                </a:lnTo>
                <a:lnTo>
                  <a:pt x="59" y="38"/>
                </a:lnTo>
                <a:lnTo>
                  <a:pt x="95" y="23"/>
                </a:lnTo>
                <a:lnTo>
                  <a:pt x="85" y="0"/>
                </a:lnTo>
                <a:lnTo>
                  <a:pt x="81" y="2"/>
                </a:lnTo>
                <a:lnTo>
                  <a:pt x="83" y="7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275BBEEC-154B-4E08-9CD9-F8BA015972A4}"/>
              </a:ext>
            </a:extLst>
          </p:cNvPr>
          <p:cNvSpPr>
            <a:spLocks/>
          </p:cNvSpPr>
          <p:nvPr/>
        </p:nvSpPr>
        <p:spPr bwMode="auto">
          <a:xfrm>
            <a:off x="5824853" y="3665534"/>
            <a:ext cx="173037" cy="184150"/>
          </a:xfrm>
          <a:custGeom>
            <a:avLst/>
            <a:gdLst>
              <a:gd name="T0" fmla="*/ 90 w 109"/>
              <a:gd name="T1" fmla="*/ 0 h 116"/>
              <a:gd name="T2" fmla="*/ 92 w 109"/>
              <a:gd name="T3" fmla="*/ 14 h 116"/>
              <a:gd name="T4" fmla="*/ 54 w 109"/>
              <a:gd name="T5" fmla="*/ 21 h 116"/>
              <a:gd name="T6" fmla="*/ 69 w 109"/>
              <a:gd name="T7" fmla="*/ 99 h 116"/>
              <a:gd name="T8" fmla="*/ 107 w 109"/>
              <a:gd name="T9" fmla="*/ 92 h 116"/>
              <a:gd name="T10" fmla="*/ 109 w 109"/>
              <a:gd name="T11" fmla="*/ 106 h 116"/>
              <a:gd name="T12" fmla="*/ 59 w 109"/>
              <a:gd name="T13" fmla="*/ 116 h 116"/>
              <a:gd name="T14" fmla="*/ 50 w 109"/>
              <a:gd name="T15" fmla="*/ 76 h 116"/>
              <a:gd name="T16" fmla="*/ 4 w 109"/>
              <a:gd name="T17" fmla="*/ 85 h 116"/>
              <a:gd name="T18" fmla="*/ 0 w 109"/>
              <a:gd name="T19" fmla="*/ 59 h 116"/>
              <a:gd name="T20" fmla="*/ 47 w 109"/>
              <a:gd name="T21" fmla="*/ 52 h 116"/>
              <a:gd name="T22" fmla="*/ 38 w 109"/>
              <a:gd name="T23" fmla="*/ 7 h 116"/>
              <a:gd name="T24" fmla="*/ 90 w 109"/>
              <a:gd name="T2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" h="116">
                <a:moveTo>
                  <a:pt x="90" y="0"/>
                </a:moveTo>
                <a:lnTo>
                  <a:pt x="92" y="14"/>
                </a:lnTo>
                <a:lnTo>
                  <a:pt x="54" y="21"/>
                </a:lnTo>
                <a:lnTo>
                  <a:pt x="69" y="99"/>
                </a:lnTo>
                <a:lnTo>
                  <a:pt x="107" y="92"/>
                </a:lnTo>
                <a:lnTo>
                  <a:pt x="109" y="106"/>
                </a:lnTo>
                <a:lnTo>
                  <a:pt x="59" y="116"/>
                </a:lnTo>
                <a:lnTo>
                  <a:pt x="50" y="76"/>
                </a:lnTo>
                <a:lnTo>
                  <a:pt x="4" y="85"/>
                </a:lnTo>
                <a:lnTo>
                  <a:pt x="0" y="59"/>
                </a:lnTo>
                <a:lnTo>
                  <a:pt x="47" y="52"/>
                </a:lnTo>
                <a:lnTo>
                  <a:pt x="38" y="7"/>
                </a:lnTo>
                <a:lnTo>
                  <a:pt x="90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CEB115E0-5026-40FB-A5C5-7F1E2A937793}"/>
              </a:ext>
            </a:extLst>
          </p:cNvPr>
          <p:cNvSpPr>
            <a:spLocks/>
          </p:cNvSpPr>
          <p:nvPr/>
        </p:nvSpPr>
        <p:spPr bwMode="auto">
          <a:xfrm>
            <a:off x="5816916" y="3652834"/>
            <a:ext cx="192087" cy="207963"/>
          </a:xfrm>
          <a:custGeom>
            <a:avLst/>
            <a:gdLst>
              <a:gd name="T0" fmla="*/ 95 w 121"/>
              <a:gd name="T1" fmla="*/ 8 h 131"/>
              <a:gd name="T2" fmla="*/ 90 w 121"/>
              <a:gd name="T3" fmla="*/ 8 h 131"/>
              <a:gd name="T4" fmla="*/ 93 w 121"/>
              <a:gd name="T5" fmla="*/ 17 h 131"/>
              <a:gd name="T6" fmla="*/ 55 w 121"/>
              <a:gd name="T7" fmla="*/ 24 h 131"/>
              <a:gd name="T8" fmla="*/ 71 w 121"/>
              <a:gd name="T9" fmla="*/ 112 h 131"/>
              <a:gd name="T10" fmla="*/ 107 w 121"/>
              <a:gd name="T11" fmla="*/ 107 h 131"/>
              <a:gd name="T12" fmla="*/ 109 w 121"/>
              <a:gd name="T13" fmla="*/ 112 h 131"/>
              <a:gd name="T14" fmla="*/ 66 w 121"/>
              <a:gd name="T15" fmla="*/ 119 h 131"/>
              <a:gd name="T16" fmla="*/ 59 w 121"/>
              <a:gd name="T17" fmla="*/ 79 h 131"/>
              <a:gd name="T18" fmla="*/ 14 w 121"/>
              <a:gd name="T19" fmla="*/ 86 h 131"/>
              <a:gd name="T20" fmla="*/ 12 w 121"/>
              <a:gd name="T21" fmla="*/ 72 h 131"/>
              <a:gd name="T22" fmla="*/ 57 w 121"/>
              <a:gd name="T23" fmla="*/ 62 h 131"/>
              <a:gd name="T24" fmla="*/ 50 w 121"/>
              <a:gd name="T25" fmla="*/ 19 h 131"/>
              <a:gd name="T26" fmla="*/ 95 w 121"/>
              <a:gd name="T27" fmla="*/ 10 h 131"/>
              <a:gd name="T28" fmla="*/ 95 w 121"/>
              <a:gd name="T29" fmla="*/ 8 h 131"/>
              <a:gd name="T30" fmla="*/ 90 w 121"/>
              <a:gd name="T31" fmla="*/ 8 h 131"/>
              <a:gd name="T32" fmla="*/ 95 w 121"/>
              <a:gd name="T33" fmla="*/ 8 h 131"/>
              <a:gd name="T34" fmla="*/ 95 w 121"/>
              <a:gd name="T35" fmla="*/ 3 h 131"/>
              <a:gd name="T36" fmla="*/ 38 w 121"/>
              <a:gd name="T37" fmla="*/ 12 h 131"/>
              <a:gd name="T38" fmla="*/ 45 w 121"/>
              <a:gd name="T39" fmla="*/ 55 h 131"/>
              <a:gd name="T40" fmla="*/ 0 w 121"/>
              <a:gd name="T41" fmla="*/ 62 h 131"/>
              <a:gd name="T42" fmla="*/ 7 w 121"/>
              <a:gd name="T43" fmla="*/ 98 h 131"/>
              <a:gd name="T44" fmla="*/ 52 w 121"/>
              <a:gd name="T45" fmla="*/ 88 h 131"/>
              <a:gd name="T46" fmla="*/ 59 w 121"/>
              <a:gd name="T47" fmla="*/ 131 h 131"/>
              <a:gd name="T48" fmla="*/ 121 w 121"/>
              <a:gd name="T49" fmla="*/ 119 h 131"/>
              <a:gd name="T50" fmla="*/ 116 w 121"/>
              <a:gd name="T51" fmla="*/ 95 h 131"/>
              <a:gd name="T52" fmla="*/ 78 w 121"/>
              <a:gd name="T53" fmla="*/ 103 h 131"/>
              <a:gd name="T54" fmla="*/ 66 w 121"/>
              <a:gd name="T55" fmla="*/ 31 h 131"/>
              <a:gd name="T56" fmla="*/ 102 w 121"/>
              <a:gd name="T57" fmla="*/ 24 h 131"/>
              <a:gd name="T58" fmla="*/ 97 w 121"/>
              <a:gd name="T59" fmla="*/ 0 h 131"/>
              <a:gd name="T60" fmla="*/ 95 w 121"/>
              <a:gd name="T61" fmla="*/ 3 h 131"/>
              <a:gd name="T62" fmla="*/ 95 w 121"/>
              <a:gd name="T63" fmla="*/ 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1" h="131">
                <a:moveTo>
                  <a:pt x="95" y="8"/>
                </a:moveTo>
                <a:lnTo>
                  <a:pt x="90" y="8"/>
                </a:lnTo>
                <a:lnTo>
                  <a:pt x="93" y="17"/>
                </a:lnTo>
                <a:lnTo>
                  <a:pt x="55" y="24"/>
                </a:lnTo>
                <a:lnTo>
                  <a:pt x="71" y="112"/>
                </a:lnTo>
                <a:lnTo>
                  <a:pt x="107" y="107"/>
                </a:lnTo>
                <a:lnTo>
                  <a:pt x="109" y="112"/>
                </a:lnTo>
                <a:lnTo>
                  <a:pt x="66" y="119"/>
                </a:lnTo>
                <a:lnTo>
                  <a:pt x="59" y="79"/>
                </a:lnTo>
                <a:lnTo>
                  <a:pt x="14" y="86"/>
                </a:lnTo>
                <a:lnTo>
                  <a:pt x="12" y="72"/>
                </a:lnTo>
                <a:lnTo>
                  <a:pt x="57" y="62"/>
                </a:lnTo>
                <a:lnTo>
                  <a:pt x="50" y="19"/>
                </a:lnTo>
                <a:lnTo>
                  <a:pt x="95" y="10"/>
                </a:lnTo>
                <a:lnTo>
                  <a:pt x="95" y="8"/>
                </a:lnTo>
                <a:lnTo>
                  <a:pt x="90" y="8"/>
                </a:lnTo>
                <a:lnTo>
                  <a:pt x="95" y="8"/>
                </a:lnTo>
                <a:lnTo>
                  <a:pt x="95" y="3"/>
                </a:lnTo>
                <a:lnTo>
                  <a:pt x="38" y="12"/>
                </a:lnTo>
                <a:lnTo>
                  <a:pt x="45" y="55"/>
                </a:lnTo>
                <a:lnTo>
                  <a:pt x="0" y="62"/>
                </a:lnTo>
                <a:lnTo>
                  <a:pt x="7" y="98"/>
                </a:lnTo>
                <a:lnTo>
                  <a:pt x="52" y="88"/>
                </a:lnTo>
                <a:lnTo>
                  <a:pt x="59" y="131"/>
                </a:lnTo>
                <a:lnTo>
                  <a:pt x="121" y="119"/>
                </a:lnTo>
                <a:lnTo>
                  <a:pt x="116" y="95"/>
                </a:lnTo>
                <a:lnTo>
                  <a:pt x="78" y="103"/>
                </a:lnTo>
                <a:lnTo>
                  <a:pt x="66" y="31"/>
                </a:lnTo>
                <a:lnTo>
                  <a:pt x="102" y="24"/>
                </a:lnTo>
                <a:lnTo>
                  <a:pt x="97" y="0"/>
                </a:lnTo>
                <a:lnTo>
                  <a:pt x="95" y="3"/>
                </a:lnTo>
                <a:lnTo>
                  <a:pt x="95" y="8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B8E2F089-8F22-43B6-8706-A1988AE1BEB6}"/>
              </a:ext>
            </a:extLst>
          </p:cNvPr>
          <p:cNvSpPr>
            <a:spLocks/>
          </p:cNvSpPr>
          <p:nvPr/>
        </p:nvSpPr>
        <p:spPr bwMode="auto">
          <a:xfrm>
            <a:off x="5866128" y="4063996"/>
            <a:ext cx="153987" cy="177800"/>
          </a:xfrm>
          <a:custGeom>
            <a:avLst/>
            <a:gdLst>
              <a:gd name="T0" fmla="*/ 97 w 97"/>
              <a:gd name="T1" fmla="*/ 0 h 112"/>
              <a:gd name="T2" fmla="*/ 97 w 97"/>
              <a:gd name="T3" fmla="*/ 17 h 112"/>
              <a:gd name="T4" fmla="*/ 59 w 97"/>
              <a:gd name="T5" fmla="*/ 17 h 112"/>
              <a:gd name="T6" fmla="*/ 59 w 97"/>
              <a:gd name="T7" fmla="*/ 98 h 112"/>
              <a:gd name="T8" fmla="*/ 97 w 97"/>
              <a:gd name="T9" fmla="*/ 98 h 112"/>
              <a:gd name="T10" fmla="*/ 97 w 97"/>
              <a:gd name="T11" fmla="*/ 112 h 112"/>
              <a:gd name="T12" fmla="*/ 45 w 97"/>
              <a:gd name="T13" fmla="*/ 112 h 112"/>
              <a:gd name="T14" fmla="*/ 45 w 97"/>
              <a:gd name="T15" fmla="*/ 72 h 112"/>
              <a:gd name="T16" fmla="*/ 0 w 97"/>
              <a:gd name="T17" fmla="*/ 72 h 112"/>
              <a:gd name="T18" fmla="*/ 0 w 97"/>
              <a:gd name="T19" fmla="*/ 45 h 112"/>
              <a:gd name="T20" fmla="*/ 45 w 97"/>
              <a:gd name="T21" fmla="*/ 45 h 112"/>
              <a:gd name="T22" fmla="*/ 45 w 97"/>
              <a:gd name="T23" fmla="*/ 3 h 112"/>
              <a:gd name="T24" fmla="*/ 97 w 97"/>
              <a:gd name="T2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" h="112">
                <a:moveTo>
                  <a:pt x="97" y="0"/>
                </a:moveTo>
                <a:lnTo>
                  <a:pt x="97" y="17"/>
                </a:lnTo>
                <a:lnTo>
                  <a:pt x="59" y="17"/>
                </a:lnTo>
                <a:lnTo>
                  <a:pt x="59" y="98"/>
                </a:lnTo>
                <a:lnTo>
                  <a:pt x="97" y="98"/>
                </a:lnTo>
                <a:lnTo>
                  <a:pt x="97" y="112"/>
                </a:lnTo>
                <a:lnTo>
                  <a:pt x="45" y="112"/>
                </a:lnTo>
                <a:lnTo>
                  <a:pt x="45" y="72"/>
                </a:lnTo>
                <a:lnTo>
                  <a:pt x="0" y="72"/>
                </a:lnTo>
                <a:lnTo>
                  <a:pt x="0" y="45"/>
                </a:lnTo>
                <a:lnTo>
                  <a:pt x="45" y="45"/>
                </a:lnTo>
                <a:lnTo>
                  <a:pt x="45" y="3"/>
                </a:lnTo>
                <a:lnTo>
                  <a:pt x="97" y="0"/>
                </a:lnTo>
                <a:close/>
              </a:path>
            </a:pathLst>
          </a:custGeom>
          <a:solidFill>
            <a:srgbClr val="547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396058E7-1E0E-4FB1-AF2F-6DC973F70349}"/>
              </a:ext>
            </a:extLst>
          </p:cNvPr>
          <p:cNvSpPr>
            <a:spLocks/>
          </p:cNvSpPr>
          <p:nvPr/>
        </p:nvSpPr>
        <p:spPr bwMode="auto">
          <a:xfrm>
            <a:off x="5858191" y="4057646"/>
            <a:ext cx="169862" cy="192088"/>
          </a:xfrm>
          <a:custGeom>
            <a:avLst/>
            <a:gdLst>
              <a:gd name="T0" fmla="*/ 102 w 107"/>
              <a:gd name="T1" fmla="*/ 4 h 121"/>
              <a:gd name="T2" fmla="*/ 98 w 107"/>
              <a:gd name="T3" fmla="*/ 4 h 121"/>
              <a:gd name="T4" fmla="*/ 98 w 107"/>
              <a:gd name="T5" fmla="*/ 16 h 121"/>
              <a:gd name="T6" fmla="*/ 60 w 107"/>
              <a:gd name="T7" fmla="*/ 16 h 121"/>
              <a:gd name="T8" fmla="*/ 60 w 107"/>
              <a:gd name="T9" fmla="*/ 106 h 121"/>
              <a:gd name="T10" fmla="*/ 98 w 107"/>
              <a:gd name="T11" fmla="*/ 106 h 121"/>
              <a:gd name="T12" fmla="*/ 98 w 107"/>
              <a:gd name="T13" fmla="*/ 111 h 121"/>
              <a:gd name="T14" fmla="*/ 55 w 107"/>
              <a:gd name="T15" fmla="*/ 111 h 121"/>
              <a:gd name="T16" fmla="*/ 55 w 107"/>
              <a:gd name="T17" fmla="*/ 71 h 121"/>
              <a:gd name="T18" fmla="*/ 10 w 107"/>
              <a:gd name="T19" fmla="*/ 71 h 121"/>
              <a:gd name="T20" fmla="*/ 10 w 107"/>
              <a:gd name="T21" fmla="*/ 54 h 121"/>
              <a:gd name="T22" fmla="*/ 55 w 107"/>
              <a:gd name="T23" fmla="*/ 54 h 121"/>
              <a:gd name="T24" fmla="*/ 55 w 107"/>
              <a:gd name="T25" fmla="*/ 11 h 121"/>
              <a:gd name="T26" fmla="*/ 102 w 107"/>
              <a:gd name="T27" fmla="*/ 9 h 121"/>
              <a:gd name="T28" fmla="*/ 102 w 107"/>
              <a:gd name="T29" fmla="*/ 4 h 121"/>
              <a:gd name="T30" fmla="*/ 98 w 107"/>
              <a:gd name="T31" fmla="*/ 4 h 121"/>
              <a:gd name="T32" fmla="*/ 102 w 107"/>
              <a:gd name="T33" fmla="*/ 4 h 121"/>
              <a:gd name="T34" fmla="*/ 102 w 107"/>
              <a:gd name="T35" fmla="*/ 0 h 121"/>
              <a:gd name="T36" fmla="*/ 45 w 107"/>
              <a:gd name="T37" fmla="*/ 2 h 121"/>
              <a:gd name="T38" fmla="*/ 45 w 107"/>
              <a:gd name="T39" fmla="*/ 45 h 121"/>
              <a:gd name="T40" fmla="*/ 0 w 107"/>
              <a:gd name="T41" fmla="*/ 45 h 121"/>
              <a:gd name="T42" fmla="*/ 0 w 107"/>
              <a:gd name="T43" fmla="*/ 80 h 121"/>
              <a:gd name="T44" fmla="*/ 45 w 107"/>
              <a:gd name="T45" fmla="*/ 80 h 121"/>
              <a:gd name="T46" fmla="*/ 45 w 107"/>
              <a:gd name="T47" fmla="*/ 121 h 121"/>
              <a:gd name="T48" fmla="*/ 107 w 107"/>
              <a:gd name="T49" fmla="*/ 121 h 121"/>
              <a:gd name="T50" fmla="*/ 107 w 107"/>
              <a:gd name="T51" fmla="*/ 97 h 121"/>
              <a:gd name="T52" fmla="*/ 69 w 107"/>
              <a:gd name="T53" fmla="*/ 97 h 121"/>
              <a:gd name="T54" fmla="*/ 69 w 107"/>
              <a:gd name="T55" fmla="*/ 26 h 121"/>
              <a:gd name="T56" fmla="*/ 107 w 107"/>
              <a:gd name="T57" fmla="*/ 26 h 121"/>
              <a:gd name="T58" fmla="*/ 107 w 107"/>
              <a:gd name="T59" fmla="*/ 0 h 121"/>
              <a:gd name="T60" fmla="*/ 102 w 107"/>
              <a:gd name="T61" fmla="*/ 0 h 121"/>
              <a:gd name="T62" fmla="*/ 102 w 107"/>
              <a:gd name="T63" fmla="*/ 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7" h="121">
                <a:moveTo>
                  <a:pt x="102" y="4"/>
                </a:moveTo>
                <a:lnTo>
                  <a:pt x="98" y="4"/>
                </a:lnTo>
                <a:lnTo>
                  <a:pt x="98" y="16"/>
                </a:lnTo>
                <a:lnTo>
                  <a:pt x="60" y="16"/>
                </a:lnTo>
                <a:lnTo>
                  <a:pt x="60" y="106"/>
                </a:lnTo>
                <a:lnTo>
                  <a:pt x="98" y="106"/>
                </a:lnTo>
                <a:lnTo>
                  <a:pt x="98" y="111"/>
                </a:lnTo>
                <a:lnTo>
                  <a:pt x="55" y="111"/>
                </a:lnTo>
                <a:lnTo>
                  <a:pt x="55" y="71"/>
                </a:lnTo>
                <a:lnTo>
                  <a:pt x="10" y="71"/>
                </a:lnTo>
                <a:lnTo>
                  <a:pt x="10" y="54"/>
                </a:lnTo>
                <a:lnTo>
                  <a:pt x="55" y="54"/>
                </a:lnTo>
                <a:lnTo>
                  <a:pt x="55" y="11"/>
                </a:lnTo>
                <a:lnTo>
                  <a:pt x="102" y="9"/>
                </a:lnTo>
                <a:lnTo>
                  <a:pt x="102" y="4"/>
                </a:lnTo>
                <a:lnTo>
                  <a:pt x="98" y="4"/>
                </a:lnTo>
                <a:lnTo>
                  <a:pt x="102" y="4"/>
                </a:lnTo>
                <a:lnTo>
                  <a:pt x="102" y="0"/>
                </a:lnTo>
                <a:lnTo>
                  <a:pt x="45" y="2"/>
                </a:lnTo>
                <a:lnTo>
                  <a:pt x="45" y="45"/>
                </a:lnTo>
                <a:lnTo>
                  <a:pt x="0" y="45"/>
                </a:lnTo>
                <a:lnTo>
                  <a:pt x="0" y="80"/>
                </a:lnTo>
                <a:lnTo>
                  <a:pt x="45" y="80"/>
                </a:lnTo>
                <a:lnTo>
                  <a:pt x="45" y="121"/>
                </a:lnTo>
                <a:lnTo>
                  <a:pt x="107" y="121"/>
                </a:lnTo>
                <a:lnTo>
                  <a:pt x="107" y="97"/>
                </a:lnTo>
                <a:lnTo>
                  <a:pt x="69" y="97"/>
                </a:lnTo>
                <a:lnTo>
                  <a:pt x="69" y="26"/>
                </a:lnTo>
                <a:lnTo>
                  <a:pt x="107" y="26"/>
                </a:lnTo>
                <a:lnTo>
                  <a:pt x="107" y="0"/>
                </a:lnTo>
                <a:lnTo>
                  <a:pt x="102" y="0"/>
                </a:lnTo>
                <a:lnTo>
                  <a:pt x="102" y="4"/>
                </a:lnTo>
                <a:close/>
              </a:path>
            </a:pathLst>
          </a:custGeom>
          <a:solidFill>
            <a:srgbClr val="2E4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539AB121-4604-48BE-A114-53B315378386}"/>
              </a:ext>
            </a:extLst>
          </p:cNvPr>
          <p:cNvSpPr/>
          <p:nvPr/>
        </p:nvSpPr>
        <p:spPr>
          <a:xfrm>
            <a:off x="2793342" y="3964910"/>
            <a:ext cx="1670707" cy="1670708"/>
          </a:xfrm>
          <a:prstGeom prst="ellipse">
            <a:avLst/>
          </a:prstGeom>
          <a:gradFill flip="none" rotWithShape="1">
            <a:gsLst>
              <a:gs pos="12000">
                <a:schemeClr val="bg1"/>
              </a:gs>
              <a:gs pos="6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2070">
            <a:extLst>
              <a:ext uri="{FF2B5EF4-FFF2-40B4-BE49-F238E27FC236}">
                <a16:creationId xmlns:a16="http://schemas.microsoft.com/office/drawing/2014/main" id="{5DB644E6-695B-4C1B-9121-98E8AFF19137}"/>
              </a:ext>
            </a:extLst>
          </p:cNvPr>
          <p:cNvSpPr/>
          <p:nvPr/>
        </p:nvSpPr>
        <p:spPr>
          <a:xfrm>
            <a:off x="3238541" y="2542497"/>
            <a:ext cx="372023" cy="372023"/>
          </a:xfrm>
          <a:custGeom>
            <a:avLst/>
            <a:gdLst>
              <a:gd name="connsiteX0" fmla="*/ 0 w 372023"/>
              <a:gd name="connsiteY0" fmla="*/ 186012 h 372023"/>
              <a:gd name="connsiteX1" fmla="*/ 186012 w 372023"/>
              <a:gd name="connsiteY1" fmla="*/ 0 h 372023"/>
              <a:gd name="connsiteX2" fmla="*/ 372024 w 372023"/>
              <a:gd name="connsiteY2" fmla="*/ 186012 h 372023"/>
              <a:gd name="connsiteX3" fmla="*/ 186012 w 372023"/>
              <a:gd name="connsiteY3" fmla="*/ 372024 h 372023"/>
              <a:gd name="connsiteX4" fmla="*/ 0 w 372023"/>
              <a:gd name="connsiteY4" fmla="*/ 186012 h 37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23" h="372023" fill="none" extrusionOk="0">
                <a:moveTo>
                  <a:pt x="0" y="186012"/>
                </a:moveTo>
                <a:cubicBezTo>
                  <a:pt x="13580" y="70373"/>
                  <a:pt x="88451" y="341"/>
                  <a:pt x="186012" y="0"/>
                </a:cubicBezTo>
                <a:cubicBezTo>
                  <a:pt x="294839" y="10419"/>
                  <a:pt x="361665" y="83057"/>
                  <a:pt x="372024" y="186012"/>
                </a:cubicBezTo>
                <a:cubicBezTo>
                  <a:pt x="378978" y="289752"/>
                  <a:pt x="282204" y="369039"/>
                  <a:pt x="186012" y="372024"/>
                </a:cubicBezTo>
                <a:cubicBezTo>
                  <a:pt x="66719" y="376966"/>
                  <a:pt x="7641" y="278386"/>
                  <a:pt x="0" y="186012"/>
                </a:cubicBezTo>
                <a:close/>
              </a:path>
              <a:path w="372023" h="372023" stroke="0" extrusionOk="0">
                <a:moveTo>
                  <a:pt x="0" y="186012"/>
                </a:moveTo>
                <a:cubicBezTo>
                  <a:pt x="-627" y="84380"/>
                  <a:pt x="74794" y="-3504"/>
                  <a:pt x="186012" y="0"/>
                </a:cubicBezTo>
                <a:cubicBezTo>
                  <a:pt x="305108" y="-2416"/>
                  <a:pt x="368078" y="90466"/>
                  <a:pt x="372024" y="186012"/>
                </a:cubicBezTo>
                <a:cubicBezTo>
                  <a:pt x="357315" y="293660"/>
                  <a:pt x="283445" y="378290"/>
                  <a:pt x="186012" y="372024"/>
                </a:cubicBezTo>
                <a:cubicBezTo>
                  <a:pt x="97736" y="362669"/>
                  <a:pt x="-3418" y="289528"/>
                  <a:pt x="0" y="186012"/>
                </a:cubicBezTo>
                <a:close/>
              </a:path>
            </a:pathLst>
          </a:custGeom>
          <a:gradFill flip="none" rotWithShape="1">
            <a:gsLst>
              <a:gs pos="46000">
                <a:srgbClr val="6682B3"/>
              </a:gs>
              <a:gs pos="0">
                <a:schemeClr val="bg1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88">
            <a:extLst>
              <a:ext uri="{FF2B5EF4-FFF2-40B4-BE49-F238E27FC236}">
                <a16:creationId xmlns:a16="http://schemas.microsoft.com/office/drawing/2014/main" id="{17C0D48E-88C0-4ABE-9857-AA300AE64997}"/>
              </a:ext>
            </a:extLst>
          </p:cNvPr>
          <p:cNvSpPr/>
          <p:nvPr/>
        </p:nvSpPr>
        <p:spPr>
          <a:xfrm>
            <a:off x="4569141" y="2931835"/>
            <a:ext cx="372023" cy="372023"/>
          </a:xfrm>
          <a:custGeom>
            <a:avLst/>
            <a:gdLst>
              <a:gd name="connsiteX0" fmla="*/ 0 w 372023"/>
              <a:gd name="connsiteY0" fmla="*/ 186012 h 372023"/>
              <a:gd name="connsiteX1" fmla="*/ 186012 w 372023"/>
              <a:gd name="connsiteY1" fmla="*/ 0 h 372023"/>
              <a:gd name="connsiteX2" fmla="*/ 372024 w 372023"/>
              <a:gd name="connsiteY2" fmla="*/ 186012 h 372023"/>
              <a:gd name="connsiteX3" fmla="*/ 186012 w 372023"/>
              <a:gd name="connsiteY3" fmla="*/ 372024 h 372023"/>
              <a:gd name="connsiteX4" fmla="*/ 0 w 372023"/>
              <a:gd name="connsiteY4" fmla="*/ 186012 h 37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23" h="372023" fill="none" extrusionOk="0">
                <a:moveTo>
                  <a:pt x="0" y="186012"/>
                </a:moveTo>
                <a:cubicBezTo>
                  <a:pt x="13580" y="70373"/>
                  <a:pt x="88451" y="341"/>
                  <a:pt x="186012" y="0"/>
                </a:cubicBezTo>
                <a:cubicBezTo>
                  <a:pt x="294839" y="10419"/>
                  <a:pt x="361665" y="83057"/>
                  <a:pt x="372024" y="186012"/>
                </a:cubicBezTo>
                <a:cubicBezTo>
                  <a:pt x="378978" y="289752"/>
                  <a:pt x="282204" y="369039"/>
                  <a:pt x="186012" y="372024"/>
                </a:cubicBezTo>
                <a:cubicBezTo>
                  <a:pt x="66719" y="376966"/>
                  <a:pt x="7641" y="278386"/>
                  <a:pt x="0" y="186012"/>
                </a:cubicBezTo>
                <a:close/>
              </a:path>
              <a:path w="372023" h="372023" stroke="0" extrusionOk="0">
                <a:moveTo>
                  <a:pt x="0" y="186012"/>
                </a:moveTo>
                <a:cubicBezTo>
                  <a:pt x="-627" y="84380"/>
                  <a:pt x="74794" y="-3504"/>
                  <a:pt x="186012" y="0"/>
                </a:cubicBezTo>
                <a:cubicBezTo>
                  <a:pt x="305108" y="-2416"/>
                  <a:pt x="368078" y="90466"/>
                  <a:pt x="372024" y="186012"/>
                </a:cubicBezTo>
                <a:cubicBezTo>
                  <a:pt x="357315" y="293660"/>
                  <a:pt x="283445" y="378290"/>
                  <a:pt x="186012" y="372024"/>
                </a:cubicBezTo>
                <a:cubicBezTo>
                  <a:pt x="97736" y="362669"/>
                  <a:pt x="-3418" y="289528"/>
                  <a:pt x="0" y="186012"/>
                </a:cubicBezTo>
                <a:close/>
              </a:path>
            </a:pathLst>
          </a:custGeom>
          <a:gradFill flip="none" rotWithShape="1">
            <a:gsLst>
              <a:gs pos="46000">
                <a:srgbClr val="6682B3"/>
              </a:gs>
              <a:gs pos="0">
                <a:schemeClr val="bg1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B4A4FDB-709D-42FB-A6BF-C6B2BB4A2B48}"/>
              </a:ext>
            </a:extLst>
          </p:cNvPr>
          <p:cNvSpPr txBox="1"/>
          <p:nvPr/>
        </p:nvSpPr>
        <p:spPr>
          <a:xfrm>
            <a:off x="2856992" y="2895624"/>
            <a:ext cx="74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溶酶体</a:t>
            </a:r>
          </a:p>
        </p:txBody>
      </p:sp>
      <p:grpSp>
        <p:nvGrpSpPr>
          <p:cNvPr id="797698" name="组合 797697">
            <a:extLst>
              <a:ext uri="{FF2B5EF4-FFF2-40B4-BE49-F238E27FC236}">
                <a16:creationId xmlns:a16="http://schemas.microsoft.com/office/drawing/2014/main" id="{AB954DF4-2186-4645-A71F-2D46F048A794}"/>
              </a:ext>
            </a:extLst>
          </p:cNvPr>
          <p:cNvGrpSpPr/>
          <p:nvPr/>
        </p:nvGrpSpPr>
        <p:grpSpPr>
          <a:xfrm>
            <a:off x="6240013" y="1723049"/>
            <a:ext cx="1886906" cy="1151293"/>
            <a:chOff x="5234661" y="997822"/>
            <a:chExt cx="1886906" cy="1151293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775F300E-E136-463A-A251-F38B4C045D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7703" y="1884360"/>
              <a:ext cx="334372" cy="1000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68">
              <a:extLst>
                <a:ext uri="{FF2B5EF4-FFF2-40B4-BE49-F238E27FC236}">
                  <a16:creationId xmlns:a16="http://schemas.microsoft.com/office/drawing/2014/main" id="{A16D5F2A-EC55-455A-83FC-11FA2656D6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691224" y="1250022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6F4E2A9-D29A-4150-94AA-29DFE17F4649}"/>
                </a:ext>
              </a:extLst>
            </p:cNvPr>
            <p:cNvSpPr>
              <a:spLocks/>
            </p:cNvSpPr>
            <p:nvPr/>
          </p:nvSpPr>
          <p:spPr bwMode="auto">
            <a:xfrm rot="19788337">
              <a:off x="5576005" y="1247448"/>
              <a:ext cx="241866" cy="571862"/>
            </a:xfrm>
            <a:custGeom>
              <a:avLst/>
              <a:gdLst>
                <a:gd name="T0" fmla="*/ 281 w 281"/>
                <a:gd name="T1" fmla="*/ 447 h 495"/>
                <a:gd name="T2" fmla="*/ 233 w 281"/>
                <a:gd name="T3" fmla="*/ 495 h 495"/>
                <a:gd name="T4" fmla="*/ 57 w 281"/>
                <a:gd name="T5" fmla="*/ 495 h 495"/>
                <a:gd name="T6" fmla="*/ 9 w 281"/>
                <a:gd name="T7" fmla="*/ 447 h 495"/>
                <a:gd name="T8" fmla="*/ 0 w 281"/>
                <a:gd name="T9" fmla="*/ 247 h 495"/>
                <a:gd name="T10" fmla="*/ 9 w 281"/>
                <a:gd name="T11" fmla="*/ 48 h 495"/>
                <a:gd name="T12" fmla="*/ 57 w 281"/>
                <a:gd name="T13" fmla="*/ 0 h 495"/>
                <a:gd name="T14" fmla="*/ 233 w 281"/>
                <a:gd name="T15" fmla="*/ 0 h 495"/>
                <a:gd name="T16" fmla="*/ 281 w 281"/>
                <a:gd name="T17" fmla="*/ 48 h 495"/>
                <a:gd name="T18" fmla="*/ 271 w 281"/>
                <a:gd name="T19" fmla="*/ 247 h 495"/>
                <a:gd name="T20" fmla="*/ 281 w 281"/>
                <a:gd name="T21" fmla="*/ 44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495">
                  <a:moveTo>
                    <a:pt x="281" y="447"/>
                  </a:moveTo>
                  <a:cubicBezTo>
                    <a:pt x="281" y="473"/>
                    <a:pt x="259" y="495"/>
                    <a:pt x="233" y="495"/>
                  </a:cubicBezTo>
                  <a:cubicBezTo>
                    <a:pt x="57" y="495"/>
                    <a:pt x="57" y="495"/>
                    <a:pt x="57" y="495"/>
                  </a:cubicBezTo>
                  <a:cubicBezTo>
                    <a:pt x="30" y="495"/>
                    <a:pt x="9" y="473"/>
                    <a:pt x="9" y="447"/>
                  </a:cubicBezTo>
                  <a:cubicBezTo>
                    <a:pt x="9" y="447"/>
                    <a:pt x="0" y="297"/>
                    <a:pt x="0" y="247"/>
                  </a:cubicBezTo>
                  <a:cubicBezTo>
                    <a:pt x="0" y="198"/>
                    <a:pt x="9" y="48"/>
                    <a:pt x="9" y="48"/>
                  </a:cubicBezTo>
                  <a:cubicBezTo>
                    <a:pt x="9" y="21"/>
                    <a:pt x="30" y="0"/>
                    <a:pt x="5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59" y="0"/>
                    <a:pt x="281" y="21"/>
                    <a:pt x="281" y="48"/>
                  </a:cubicBezTo>
                  <a:cubicBezTo>
                    <a:pt x="281" y="48"/>
                    <a:pt x="271" y="198"/>
                    <a:pt x="271" y="247"/>
                  </a:cubicBezTo>
                  <a:cubicBezTo>
                    <a:pt x="271" y="298"/>
                    <a:pt x="281" y="447"/>
                    <a:pt x="281" y="447"/>
                  </a:cubicBezTo>
                  <a:close/>
                </a:path>
              </a:pathLst>
            </a:custGeom>
            <a:solidFill>
              <a:srgbClr val="FE382B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241300">
                <a:schemeClr val="bg1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1" name="Oval 68">
              <a:extLst>
                <a:ext uri="{FF2B5EF4-FFF2-40B4-BE49-F238E27FC236}">
                  <a16:creationId xmlns:a16="http://schemas.microsoft.com/office/drawing/2014/main" id="{7BD908E7-6FCE-4CAA-95B0-58B5352F6F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737937" y="1330301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68">
              <a:extLst>
                <a:ext uri="{FF2B5EF4-FFF2-40B4-BE49-F238E27FC236}">
                  <a16:creationId xmlns:a16="http://schemas.microsoft.com/office/drawing/2014/main" id="{A2EDD5CC-C9DA-4115-B44D-A4A1B32B44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791865" y="1441808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" name="Oval 68">
              <a:extLst>
                <a:ext uri="{FF2B5EF4-FFF2-40B4-BE49-F238E27FC236}">
                  <a16:creationId xmlns:a16="http://schemas.microsoft.com/office/drawing/2014/main" id="{29A6B3D2-3065-4C17-8372-E235801CE6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865915" y="1559652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68">
              <a:extLst>
                <a:ext uri="{FF2B5EF4-FFF2-40B4-BE49-F238E27FC236}">
                  <a16:creationId xmlns:a16="http://schemas.microsoft.com/office/drawing/2014/main" id="{D5C3F168-23BF-4175-8870-EAC2E66CAA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887656" y="1743878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68">
              <a:extLst>
                <a:ext uri="{FF2B5EF4-FFF2-40B4-BE49-F238E27FC236}">
                  <a16:creationId xmlns:a16="http://schemas.microsoft.com/office/drawing/2014/main" id="{3E72EBCE-9399-4290-9666-6E796354F8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725687" y="1819500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68">
              <a:extLst>
                <a:ext uri="{FF2B5EF4-FFF2-40B4-BE49-F238E27FC236}">
                  <a16:creationId xmlns:a16="http://schemas.microsoft.com/office/drawing/2014/main" id="{2943AA78-1864-4BB8-98D5-F0EBA84E7A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640765" y="1727583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68">
              <a:extLst>
                <a:ext uri="{FF2B5EF4-FFF2-40B4-BE49-F238E27FC236}">
                  <a16:creationId xmlns:a16="http://schemas.microsoft.com/office/drawing/2014/main" id="{C290DD9D-44E2-4C9B-864E-CACBF43213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578868" y="1625729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68">
              <a:extLst>
                <a:ext uri="{FF2B5EF4-FFF2-40B4-BE49-F238E27FC236}">
                  <a16:creationId xmlns:a16="http://schemas.microsoft.com/office/drawing/2014/main" id="{F8807741-93AD-4E0B-8304-0533CEBE6E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506925" y="1499813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68">
              <a:extLst>
                <a:ext uri="{FF2B5EF4-FFF2-40B4-BE49-F238E27FC236}">
                  <a16:creationId xmlns:a16="http://schemas.microsoft.com/office/drawing/2014/main" id="{740832DF-C23F-41AE-981E-E9212A258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461635" y="1414742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68">
              <a:extLst>
                <a:ext uri="{FF2B5EF4-FFF2-40B4-BE49-F238E27FC236}">
                  <a16:creationId xmlns:a16="http://schemas.microsoft.com/office/drawing/2014/main" id="{11A25D81-6439-4207-B494-3B08A8FD7D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437505" y="1294899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68">
              <a:extLst>
                <a:ext uri="{FF2B5EF4-FFF2-40B4-BE49-F238E27FC236}">
                  <a16:creationId xmlns:a16="http://schemas.microsoft.com/office/drawing/2014/main" id="{1AF296BE-DAD4-4F37-B1A5-A22DC85D3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5603151" y="1197325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358BB71-4362-4535-BEF9-23B5CC945DA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10146" y="1735294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8E488B3-33C5-456A-8273-0497DECD2DC8}"/>
                </a:ext>
              </a:extLst>
            </p:cNvPr>
            <p:cNvSpPr>
              <a:spLocks/>
            </p:cNvSpPr>
            <p:nvPr/>
          </p:nvSpPr>
          <p:spPr bwMode="auto">
            <a:xfrm rot="21423921">
              <a:off x="5500248" y="1738943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0EA09DE-B457-4E2A-8052-DC5C22B9A345}"/>
                </a:ext>
              </a:extLst>
            </p:cNvPr>
            <p:cNvSpPr>
              <a:spLocks/>
            </p:cNvSpPr>
            <p:nvPr/>
          </p:nvSpPr>
          <p:spPr bwMode="auto">
            <a:xfrm rot="3595120">
              <a:off x="5388922" y="1524119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2ECD1344-CED5-4BCE-8158-8F98243D03A8}"/>
                </a:ext>
              </a:extLst>
            </p:cNvPr>
            <p:cNvSpPr>
              <a:spLocks/>
            </p:cNvSpPr>
            <p:nvPr/>
          </p:nvSpPr>
          <p:spPr bwMode="auto">
            <a:xfrm rot="2724702">
              <a:off x="5246898" y="1222303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F5ACE901-4F30-4EBD-9D39-92FD0709C277}"/>
                </a:ext>
              </a:extLst>
            </p:cNvPr>
            <p:cNvSpPr>
              <a:spLocks/>
            </p:cNvSpPr>
            <p:nvPr/>
          </p:nvSpPr>
          <p:spPr bwMode="auto">
            <a:xfrm rot="9712855">
              <a:off x="5570242" y="997822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2EE354B-7DBE-4D9C-9FAC-2523FEBB58A0}"/>
                </a:ext>
              </a:extLst>
            </p:cNvPr>
            <p:cNvSpPr>
              <a:spLocks/>
            </p:cNvSpPr>
            <p:nvPr/>
          </p:nvSpPr>
          <p:spPr bwMode="auto">
            <a:xfrm rot="11131471">
              <a:off x="5745533" y="1158791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A8BFE9A-0D9C-4024-B52E-A6284B010E56}"/>
                </a:ext>
              </a:extLst>
            </p:cNvPr>
            <p:cNvSpPr txBox="1"/>
            <p:nvPr/>
          </p:nvSpPr>
          <p:spPr>
            <a:xfrm>
              <a:off x="6364459" y="1279350"/>
              <a:ext cx="691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细菌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43A3926-F4B2-4C09-92A5-22C18E262DE9}"/>
                </a:ext>
              </a:extLst>
            </p:cNvPr>
            <p:cNvSpPr txBox="1"/>
            <p:nvPr/>
          </p:nvSpPr>
          <p:spPr>
            <a:xfrm>
              <a:off x="6373797" y="1841338"/>
              <a:ext cx="747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抗体</a:t>
              </a:r>
            </a:p>
          </p:txBody>
        </p: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8CCD228A-A75C-45DD-8603-375E86ED93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1148" y="1446416"/>
              <a:ext cx="501877" cy="239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AC80AAA2-E30D-47D2-B42E-CC85825655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882679" y="1400334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5FF95C8D-B48A-4F70-8DB5-884B9A570B2F}"/>
              </a:ext>
            </a:extLst>
          </p:cNvPr>
          <p:cNvSpPr txBox="1"/>
          <p:nvPr/>
        </p:nvSpPr>
        <p:spPr>
          <a:xfrm>
            <a:off x="6020115" y="4000108"/>
            <a:ext cx="65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FcR</a:t>
            </a:r>
            <a:endParaRPr lang="zh-CN" altLang="en-US" b="1" dirty="0"/>
          </a:p>
        </p:txBody>
      </p:sp>
      <p:sp>
        <p:nvSpPr>
          <p:cNvPr id="797696" name="文本框 797695">
            <a:extLst>
              <a:ext uri="{FF2B5EF4-FFF2-40B4-BE49-F238E27FC236}">
                <a16:creationId xmlns:a16="http://schemas.microsoft.com/office/drawing/2014/main" id="{35945396-EF03-4851-87FE-E1D3D7BABA41}"/>
              </a:ext>
            </a:extLst>
          </p:cNvPr>
          <p:cNvSpPr txBox="1"/>
          <p:nvPr/>
        </p:nvSpPr>
        <p:spPr>
          <a:xfrm>
            <a:off x="3301065" y="5898158"/>
            <a:ext cx="81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</a:t>
            </a:r>
            <a:r>
              <a:rPr lang="el-GR" altLang="zh-CN" sz="2400" b="1" dirty="0"/>
              <a:t>Φ</a:t>
            </a:r>
            <a:endParaRPr lang="zh-CN" altLang="en-US" sz="2400" b="1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96298D6-AF1E-4538-83F0-37A24453E738}"/>
              </a:ext>
            </a:extLst>
          </p:cNvPr>
          <p:cNvSpPr txBox="1"/>
          <p:nvPr/>
        </p:nvSpPr>
        <p:spPr>
          <a:xfrm>
            <a:off x="6088378" y="5581651"/>
            <a:ext cx="4579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抗体与细菌表面的相应抗原表位特异性结合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95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8886C5-B484-49D3-8168-0EFA02C8E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640" y="198121"/>
            <a:ext cx="7010400" cy="5740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>
                <a:ea typeface="黑体" panose="02010609060101010101" pitchFamily="49" charset="-122"/>
              </a:rPr>
              <a:t>抗体介导的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调理作用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96298D6-AF1E-4538-83F0-37A24453E738}"/>
              </a:ext>
            </a:extLst>
          </p:cNvPr>
          <p:cNvSpPr txBox="1"/>
          <p:nvPr/>
        </p:nvSpPr>
        <p:spPr>
          <a:xfrm>
            <a:off x="5850936" y="5581651"/>
            <a:ext cx="624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等线" panose="02010600030101010101" pitchFamily="2" charset="-122"/>
                <a:cs typeface="Times New Roman" panose="02020603050405020304" pitchFamily="18" charset="0"/>
              </a:rPr>
              <a:t>被调理的细菌结合到巨噬细胞的</a:t>
            </a:r>
            <a:r>
              <a:rPr lang="en-US" altLang="zh-CN" b="1" dirty="0" err="1">
                <a:latin typeface="等线" panose="02010600030101010101" pitchFamily="2" charset="-122"/>
                <a:cs typeface="Times New Roman" panose="02020603050405020304" pitchFamily="18" charset="0"/>
              </a:rPr>
              <a:t>FcR</a:t>
            </a:r>
            <a:r>
              <a:rPr lang="zh-CN" altLang="en-US" b="1" dirty="0">
                <a:latin typeface="等线" panose="02010600030101010101" pitchFamily="2" charset="-122"/>
                <a:cs typeface="Times New Roman" panose="02020603050405020304" pitchFamily="18" charset="0"/>
              </a:rPr>
              <a:t>上，并被巨噬细胞吞噬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BE3C78-0F03-48B0-A2C0-6680BF90A65B}"/>
              </a:ext>
            </a:extLst>
          </p:cNvPr>
          <p:cNvGrpSpPr/>
          <p:nvPr/>
        </p:nvGrpSpPr>
        <p:grpSpPr>
          <a:xfrm>
            <a:off x="1524000" y="1515038"/>
            <a:ext cx="4639673" cy="4633969"/>
            <a:chOff x="270780" y="2094158"/>
            <a:chExt cx="4639673" cy="4633969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938BF67B-32AC-4551-899C-5FBA983F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80" y="2267727"/>
              <a:ext cx="4460400" cy="4460400"/>
            </a:xfrm>
            <a:custGeom>
              <a:avLst/>
              <a:gdLst>
                <a:gd name="T0" fmla="*/ 702 w 1404"/>
                <a:gd name="T1" fmla="*/ 0 h 1404"/>
                <a:gd name="T2" fmla="*/ 975 w 1404"/>
                <a:gd name="T3" fmla="*/ 55 h 1404"/>
                <a:gd name="T4" fmla="*/ 1005 w 1404"/>
                <a:gd name="T5" fmla="*/ 69 h 1404"/>
                <a:gd name="T6" fmla="*/ 987 w 1404"/>
                <a:gd name="T7" fmla="*/ 71 h 1404"/>
                <a:gd name="T8" fmla="*/ 837 w 1404"/>
                <a:gd name="T9" fmla="*/ 255 h 1404"/>
                <a:gd name="T10" fmla="*/ 1025 w 1404"/>
                <a:gd name="T11" fmla="*/ 443 h 1404"/>
                <a:gd name="T12" fmla="*/ 1213 w 1404"/>
                <a:gd name="T13" fmla="*/ 255 h 1404"/>
                <a:gd name="T14" fmla="*/ 1209 w 1404"/>
                <a:gd name="T15" fmla="*/ 218 h 1404"/>
                <a:gd name="T16" fmla="*/ 1244 w 1404"/>
                <a:gd name="T17" fmla="*/ 255 h 1404"/>
                <a:gd name="T18" fmla="*/ 1404 w 1404"/>
                <a:gd name="T19" fmla="*/ 702 h 1404"/>
                <a:gd name="T20" fmla="*/ 702 w 1404"/>
                <a:gd name="T21" fmla="*/ 1404 h 1404"/>
                <a:gd name="T22" fmla="*/ 0 w 1404"/>
                <a:gd name="T23" fmla="*/ 702 h 1404"/>
                <a:gd name="T24" fmla="*/ 702 w 1404"/>
                <a:gd name="T25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4" h="1404">
                  <a:moveTo>
                    <a:pt x="702" y="0"/>
                  </a:moveTo>
                  <a:cubicBezTo>
                    <a:pt x="799" y="0"/>
                    <a:pt x="888" y="28"/>
                    <a:pt x="975" y="55"/>
                  </a:cubicBezTo>
                  <a:cubicBezTo>
                    <a:pt x="983" y="57"/>
                    <a:pt x="1007" y="61"/>
                    <a:pt x="1005" y="69"/>
                  </a:cubicBezTo>
                  <a:cubicBezTo>
                    <a:pt x="1004" y="74"/>
                    <a:pt x="992" y="71"/>
                    <a:pt x="987" y="71"/>
                  </a:cubicBezTo>
                  <a:cubicBezTo>
                    <a:pt x="900" y="73"/>
                    <a:pt x="837" y="164"/>
                    <a:pt x="837" y="255"/>
                  </a:cubicBezTo>
                  <a:cubicBezTo>
                    <a:pt x="837" y="359"/>
                    <a:pt x="921" y="443"/>
                    <a:pt x="1025" y="443"/>
                  </a:cubicBezTo>
                  <a:cubicBezTo>
                    <a:pt x="1129" y="443"/>
                    <a:pt x="1232" y="358"/>
                    <a:pt x="1213" y="255"/>
                  </a:cubicBezTo>
                  <a:cubicBezTo>
                    <a:pt x="1212" y="246"/>
                    <a:pt x="1201" y="221"/>
                    <a:pt x="1209" y="218"/>
                  </a:cubicBezTo>
                  <a:cubicBezTo>
                    <a:pt x="1221" y="212"/>
                    <a:pt x="1237" y="245"/>
                    <a:pt x="1244" y="255"/>
                  </a:cubicBezTo>
                  <a:cubicBezTo>
                    <a:pt x="1331" y="386"/>
                    <a:pt x="1404" y="532"/>
                    <a:pt x="1404" y="702"/>
                  </a:cubicBezTo>
                  <a:cubicBezTo>
                    <a:pt x="1404" y="1090"/>
                    <a:pt x="1090" y="1404"/>
                    <a:pt x="702" y="1404"/>
                  </a:cubicBezTo>
                  <a:cubicBezTo>
                    <a:pt x="315" y="1404"/>
                    <a:pt x="0" y="1090"/>
                    <a:pt x="0" y="702"/>
                  </a:cubicBezTo>
                  <a:cubicBezTo>
                    <a:pt x="0" y="314"/>
                    <a:pt x="315" y="0"/>
                    <a:pt x="702" y="0"/>
                  </a:cubicBezTo>
                  <a:close/>
                </a:path>
              </a:pathLst>
            </a:custGeom>
            <a:solidFill>
              <a:srgbClr val="FFAE84"/>
            </a:solidFill>
            <a:ln w="19050">
              <a:solidFill>
                <a:schemeClr val="tx1"/>
              </a:solidFill>
            </a:ln>
            <a:effectLst>
              <a:innerShdw blurRad="660400">
                <a:schemeClr val="bg1">
                  <a:alpha val="9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0384F1DE-92CD-4BEA-8B64-32D611FF9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825269">
              <a:off x="3867183" y="3345870"/>
              <a:ext cx="135467" cy="180622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7DBD9996-4F03-42D3-A180-783CDF8B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747699">
              <a:off x="3052933" y="3165930"/>
              <a:ext cx="135467" cy="286502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C029ED1F-D443-4339-93B4-D962DC636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6868">
              <a:off x="2944413" y="2922529"/>
              <a:ext cx="135467" cy="180622"/>
            </a:xfrm>
            <a:prstGeom prst="rect">
              <a:avLst/>
            </a:prstGeom>
          </p:spPr>
        </p:pic>
        <p:sp>
          <p:nvSpPr>
            <p:cNvPr id="64" name="Oval 68">
              <a:extLst>
                <a:ext uri="{FF2B5EF4-FFF2-40B4-BE49-F238E27FC236}">
                  <a16:creationId xmlns:a16="http://schemas.microsoft.com/office/drawing/2014/main" id="{C8495D05-B27F-4EF3-A1B4-B46FE09EDF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487989" y="2838292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18047274-37ED-4A4A-989F-8E858C7BCF7E}"/>
                </a:ext>
              </a:extLst>
            </p:cNvPr>
            <p:cNvSpPr>
              <a:spLocks/>
            </p:cNvSpPr>
            <p:nvPr/>
          </p:nvSpPr>
          <p:spPr bwMode="auto">
            <a:xfrm rot="19788337">
              <a:off x="3372770" y="2835718"/>
              <a:ext cx="241866" cy="571862"/>
            </a:xfrm>
            <a:custGeom>
              <a:avLst/>
              <a:gdLst>
                <a:gd name="T0" fmla="*/ 281 w 281"/>
                <a:gd name="T1" fmla="*/ 447 h 495"/>
                <a:gd name="T2" fmla="*/ 233 w 281"/>
                <a:gd name="T3" fmla="*/ 495 h 495"/>
                <a:gd name="T4" fmla="*/ 57 w 281"/>
                <a:gd name="T5" fmla="*/ 495 h 495"/>
                <a:gd name="T6" fmla="*/ 9 w 281"/>
                <a:gd name="T7" fmla="*/ 447 h 495"/>
                <a:gd name="T8" fmla="*/ 0 w 281"/>
                <a:gd name="T9" fmla="*/ 247 h 495"/>
                <a:gd name="T10" fmla="*/ 9 w 281"/>
                <a:gd name="T11" fmla="*/ 48 h 495"/>
                <a:gd name="T12" fmla="*/ 57 w 281"/>
                <a:gd name="T13" fmla="*/ 0 h 495"/>
                <a:gd name="T14" fmla="*/ 233 w 281"/>
                <a:gd name="T15" fmla="*/ 0 h 495"/>
                <a:gd name="T16" fmla="*/ 281 w 281"/>
                <a:gd name="T17" fmla="*/ 48 h 495"/>
                <a:gd name="T18" fmla="*/ 271 w 281"/>
                <a:gd name="T19" fmla="*/ 247 h 495"/>
                <a:gd name="T20" fmla="*/ 281 w 281"/>
                <a:gd name="T21" fmla="*/ 44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495">
                  <a:moveTo>
                    <a:pt x="281" y="447"/>
                  </a:moveTo>
                  <a:cubicBezTo>
                    <a:pt x="281" y="473"/>
                    <a:pt x="259" y="495"/>
                    <a:pt x="233" y="495"/>
                  </a:cubicBezTo>
                  <a:cubicBezTo>
                    <a:pt x="57" y="495"/>
                    <a:pt x="57" y="495"/>
                    <a:pt x="57" y="495"/>
                  </a:cubicBezTo>
                  <a:cubicBezTo>
                    <a:pt x="30" y="495"/>
                    <a:pt x="9" y="473"/>
                    <a:pt x="9" y="447"/>
                  </a:cubicBezTo>
                  <a:cubicBezTo>
                    <a:pt x="9" y="447"/>
                    <a:pt x="0" y="297"/>
                    <a:pt x="0" y="247"/>
                  </a:cubicBezTo>
                  <a:cubicBezTo>
                    <a:pt x="0" y="198"/>
                    <a:pt x="9" y="48"/>
                    <a:pt x="9" y="48"/>
                  </a:cubicBezTo>
                  <a:cubicBezTo>
                    <a:pt x="9" y="21"/>
                    <a:pt x="30" y="0"/>
                    <a:pt x="5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59" y="0"/>
                    <a:pt x="281" y="21"/>
                    <a:pt x="281" y="48"/>
                  </a:cubicBezTo>
                  <a:cubicBezTo>
                    <a:pt x="281" y="48"/>
                    <a:pt x="271" y="198"/>
                    <a:pt x="271" y="247"/>
                  </a:cubicBezTo>
                  <a:cubicBezTo>
                    <a:pt x="271" y="298"/>
                    <a:pt x="281" y="447"/>
                    <a:pt x="281" y="447"/>
                  </a:cubicBezTo>
                  <a:close/>
                </a:path>
              </a:pathLst>
            </a:custGeom>
            <a:solidFill>
              <a:srgbClr val="FE382B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241300">
                <a:schemeClr val="bg1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66" name="Oval 68">
              <a:extLst>
                <a:ext uri="{FF2B5EF4-FFF2-40B4-BE49-F238E27FC236}">
                  <a16:creationId xmlns:a16="http://schemas.microsoft.com/office/drawing/2014/main" id="{73306D9F-C33A-4F91-BF3D-D49AD66CEA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534702" y="2918571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285CFC3F-33E8-4EC2-B1CD-85C99218CB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588630" y="3030078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8" name="Oval 68">
              <a:extLst>
                <a:ext uri="{FF2B5EF4-FFF2-40B4-BE49-F238E27FC236}">
                  <a16:creationId xmlns:a16="http://schemas.microsoft.com/office/drawing/2014/main" id="{CAD00D99-F139-4F1E-BA27-9CD1A52CA4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662680" y="3147922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633E96A-826E-497D-8F05-DBA866911D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684421" y="3332148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EAA9EBC4-77EC-4C09-AA50-E67515CF7A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522452" y="3407770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68">
              <a:extLst>
                <a:ext uri="{FF2B5EF4-FFF2-40B4-BE49-F238E27FC236}">
                  <a16:creationId xmlns:a16="http://schemas.microsoft.com/office/drawing/2014/main" id="{90C80635-2BE0-4315-A8AB-CDF9564ADB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437530" y="3315853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8F2E53EC-1C5B-48DF-9ED3-7C53ADDF76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375633" y="3213999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68">
              <a:extLst>
                <a:ext uri="{FF2B5EF4-FFF2-40B4-BE49-F238E27FC236}">
                  <a16:creationId xmlns:a16="http://schemas.microsoft.com/office/drawing/2014/main" id="{7287F4A4-52CA-49CB-B91A-9EC875F588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303690" y="3088083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68">
              <a:extLst>
                <a:ext uri="{FF2B5EF4-FFF2-40B4-BE49-F238E27FC236}">
                  <a16:creationId xmlns:a16="http://schemas.microsoft.com/office/drawing/2014/main" id="{8E864C78-FE98-4C6D-B425-4537E8E364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258400" y="3003012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68">
              <a:extLst>
                <a:ext uri="{FF2B5EF4-FFF2-40B4-BE49-F238E27FC236}">
                  <a16:creationId xmlns:a16="http://schemas.microsoft.com/office/drawing/2014/main" id="{AE9F8EA0-1417-4414-95FB-3CC6647432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234270" y="2883169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8">
              <a:extLst>
                <a:ext uri="{FF2B5EF4-FFF2-40B4-BE49-F238E27FC236}">
                  <a16:creationId xmlns:a16="http://schemas.microsoft.com/office/drawing/2014/main" id="{7968B87E-1ED7-4292-A0F8-F963117717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399916" y="2785595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582AADA1-B1B6-4D38-AEA4-C6B31A12B6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679444" y="2988604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7C1780CB-159D-4F88-8EEE-A8C4ADB4DFC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06911" y="3323564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D4C0DCE6-1190-41F1-9ACB-B55D3C3D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13" y="3327213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BB7A40B0-7B55-494A-B5E2-6616C42AAB73}"/>
                </a:ext>
              </a:extLst>
            </p:cNvPr>
            <p:cNvSpPr>
              <a:spLocks/>
            </p:cNvSpPr>
            <p:nvPr/>
          </p:nvSpPr>
          <p:spPr bwMode="auto">
            <a:xfrm rot="3595120">
              <a:off x="3185687" y="3112389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EA18558B-3F72-4B17-AFC5-B9CF3744E168}"/>
                </a:ext>
              </a:extLst>
            </p:cNvPr>
            <p:cNvSpPr>
              <a:spLocks/>
            </p:cNvSpPr>
            <p:nvPr/>
          </p:nvSpPr>
          <p:spPr bwMode="auto">
            <a:xfrm rot="2724702">
              <a:off x="3043663" y="2810573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862FD104-4766-4BF1-A4AD-9CB1EDACE437}"/>
                </a:ext>
              </a:extLst>
            </p:cNvPr>
            <p:cNvSpPr>
              <a:spLocks/>
            </p:cNvSpPr>
            <p:nvPr/>
          </p:nvSpPr>
          <p:spPr bwMode="auto">
            <a:xfrm rot="9712855">
              <a:off x="3367007" y="2586092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944F09FA-00D5-4BCC-B848-77A6089EB7F2}"/>
                </a:ext>
              </a:extLst>
            </p:cNvPr>
            <p:cNvSpPr>
              <a:spLocks/>
            </p:cNvSpPr>
            <p:nvPr/>
          </p:nvSpPr>
          <p:spPr bwMode="auto">
            <a:xfrm rot="11131471">
              <a:off x="3542298" y="2747061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B29C7B4B-58A4-4291-879D-00838C898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152" y="3617786"/>
              <a:ext cx="2587625" cy="2582863"/>
            </a:xfrm>
            <a:prstGeom prst="ellipse">
              <a:avLst/>
            </a:prstGeom>
            <a:solidFill>
              <a:srgbClr val="FF9F61"/>
            </a:solidFill>
            <a:ln w="19050">
              <a:solidFill>
                <a:schemeClr val="tx1"/>
              </a:solidFill>
            </a:ln>
            <a:effectLst>
              <a:innerShdw blurRad="355600">
                <a:schemeClr val="bg1">
                  <a:alpha val="9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76D43C8E-6134-4192-9965-13C594DC9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378" y="2102096"/>
              <a:ext cx="177800" cy="158750"/>
            </a:xfrm>
            <a:custGeom>
              <a:avLst/>
              <a:gdLst>
                <a:gd name="T0" fmla="*/ 0 w 112"/>
                <a:gd name="T1" fmla="*/ 3 h 100"/>
                <a:gd name="T2" fmla="*/ 17 w 112"/>
                <a:gd name="T3" fmla="*/ 3 h 100"/>
                <a:gd name="T4" fmla="*/ 17 w 112"/>
                <a:gd name="T5" fmla="*/ 41 h 100"/>
                <a:gd name="T6" fmla="*/ 98 w 112"/>
                <a:gd name="T7" fmla="*/ 38 h 100"/>
                <a:gd name="T8" fmla="*/ 98 w 112"/>
                <a:gd name="T9" fmla="*/ 0 h 100"/>
                <a:gd name="T10" fmla="*/ 112 w 112"/>
                <a:gd name="T11" fmla="*/ 0 h 100"/>
                <a:gd name="T12" fmla="*/ 112 w 112"/>
                <a:gd name="T13" fmla="*/ 52 h 100"/>
                <a:gd name="T14" fmla="*/ 72 w 112"/>
                <a:gd name="T15" fmla="*/ 55 h 100"/>
                <a:gd name="T16" fmla="*/ 72 w 112"/>
                <a:gd name="T17" fmla="*/ 100 h 100"/>
                <a:gd name="T18" fmla="*/ 46 w 112"/>
                <a:gd name="T19" fmla="*/ 100 h 100"/>
                <a:gd name="T20" fmla="*/ 46 w 112"/>
                <a:gd name="T21" fmla="*/ 55 h 100"/>
                <a:gd name="T22" fmla="*/ 3 w 112"/>
                <a:gd name="T23" fmla="*/ 55 h 100"/>
                <a:gd name="T24" fmla="*/ 0 w 112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00">
                  <a:moveTo>
                    <a:pt x="0" y="3"/>
                  </a:moveTo>
                  <a:lnTo>
                    <a:pt x="17" y="3"/>
                  </a:lnTo>
                  <a:lnTo>
                    <a:pt x="17" y="41"/>
                  </a:lnTo>
                  <a:lnTo>
                    <a:pt x="98" y="38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52"/>
                  </a:lnTo>
                  <a:lnTo>
                    <a:pt x="72" y="55"/>
                  </a:lnTo>
                  <a:lnTo>
                    <a:pt x="72" y="100"/>
                  </a:lnTo>
                  <a:lnTo>
                    <a:pt x="46" y="100"/>
                  </a:lnTo>
                  <a:lnTo>
                    <a:pt x="46" y="55"/>
                  </a:lnTo>
                  <a:lnTo>
                    <a:pt x="3" y="5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EC62CA70-76BB-4438-A5E9-E5524F0EF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028" y="2094158"/>
              <a:ext cx="192087" cy="174625"/>
            </a:xfrm>
            <a:custGeom>
              <a:avLst/>
              <a:gdLst>
                <a:gd name="T0" fmla="*/ 4 w 121"/>
                <a:gd name="T1" fmla="*/ 8 h 110"/>
                <a:gd name="T2" fmla="*/ 4 w 121"/>
                <a:gd name="T3" fmla="*/ 12 h 110"/>
                <a:gd name="T4" fmla="*/ 16 w 121"/>
                <a:gd name="T5" fmla="*/ 12 h 110"/>
                <a:gd name="T6" fmla="*/ 16 w 121"/>
                <a:gd name="T7" fmla="*/ 50 h 110"/>
                <a:gd name="T8" fmla="*/ 107 w 121"/>
                <a:gd name="T9" fmla="*/ 48 h 110"/>
                <a:gd name="T10" fmla="*/ 107 w 121"/>
                <a:gd name="T11" fmla="*/ 10 h 110"/>
                <a:gd name="T12" fmla="*/ 111 w 121"/>
                <a:gd name="T13" fmla="*/ 10 h 110"/>
                <a:gd name="T14" fmla="*/ 111 w 121"/>
                <a:gd name="T15" fmla="*/ 53 h 110"/>
                <a:gd name="T16" fmla="*/ 71 w 121"/>
                <a:gd name="T17" fmla="*/ 55 h 110"/>
                <a:gd name="T18" fmla="*/ 71 w 121"/>
                <a:gd name="T19" fmla="*/ 100 h 110"/>
                <a:gd name="T20" fmla="*/ 54 w 121"/>
                <a:gd name="T21" fmla="*/ 100 h 110"/>
                <a:gd name="T22" fmla="*/ 54 w 121"/>
                <a:gd name="T23" fmla="*/ 55 h 110"/>
                <a:gd name="T24" fmla="*/ 12 w 121"/>
                <a:gd name="T25" fmla="*/ 55 h 110"/>
                <a:gd name="T26" fmla="*/ 9 w 121"/>
                <a:gd name="T27" fmla="*/ 8 h 110"/>
                <a:gd name="T28" fmla="*/ 4 w 121"/>
                <a:gd name="T29" fmla="*/ 8 h 110"/>
                <a:gd name="T30" fmla="*/ 4 w 121"/>
                <a:gd name="T31" fmla="*/ 12 h 110"/>
                <a:gd name="T32" fmla="*/ 4 w 121"/>
                <a:gd name="T33" fmla="*/ 8 h 110"/>
                <a:gd name="T34" fmla="*/ 0 w 121"/>
                <a:gd name="T35" fmla="*/ 8 h 110"/>
                <a:gd name="T36" fmla="*/ 2 w 121"/>
                <a:gd name="T37" fmla="*/ 65 h 110"/>
                <a:gd name="T38" fmla="*/ 45 w 121"/>
                <a:gd name="T39" fmla="*/ 65 h 110"/>
                <a:gd name="T40" fmla="*/ 45 w 121"/>
                <a:gd name="T41" fmla="*/ 110 h 110"/>
                <a:gd name="T42" fmla="*/ 81 w 121"/>
                <a:gd name="T43" fmla="*/ 110 h 110"/>
                <a:gd name="T44" fmla="*/ 81 w 121"/>
                <a:gd name="T45" fmla="*/ 62 h 110"/>
                <a:gd name="T46" fmla="*/ 121 w 121"/>
                <a:gd name="T47" fmla="*/ 62 h 110"/>
                <a:gd name="T48" fmla="*/ 121 w 121"/>
                <a:gd name="T49" fmla="*/ 0 h 110"/>
                <a:gd name="T50" fmla="*/ 97 w 121"/>
                <a:gd name="T51" fmla="*/ 0 h 110"/>
                <a:gd name="T52" fmla="*/ 97 w 121"/>
                <a:gd name="T53" fmla="*/ 38 h 110"/>
                <a:gd name="T54" fmla="*/ 26 w 121"/>
                <a:gd name="T55" fmla="*/ 41 h 110"/>
                <a:gd name="T56" fmla="*/ 26 w 121"/>
                <a:gd name="T57" fmla="*/ 3 h 110"/>
                <a:gd name="T58" fmla="*/ 0 w 121"/>
                <a:gd name="T59" fmla="*/ 3 h 110"/>
                <a:gd name="T60" fmla="*/ 0 w 121"/>
                <a:gd name="T61" fmla="*/ 8 h 110"/>
                <a:gd name="T62" fmla="*/ 4 w 121"/>
                <a:gd name="T63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10">
                  <a:moveTo>
                    <a:pt x="4" y="8"/>
                  </a:moveTo>
                  <a:lnTo>
                    <a:pt x="4" y="12"/>
                  </a:lnTo>
                  <a:lnTo>
                    <a:pt x="16" y="12"/>
                  </a:lnTo>
                  <a:lnTo>
                    <a:pt x="16" y="50"/>
                  </a:lnTo>
                  <a:lnTo>
                    <a:pt x="107" y="48"/>
                  </a:lnTo>
                  <a:lnTo>
                    <a:pt x="107" y="10"/>
                  </a:lnTo>
                  <a:lnTo>
                    <a:pt x="111" y="10"/>
                  </a:lnTo>
                  <a:lnTo>
                    <a:pt x="111" y="53"/>
                  </a:lnTo>
                  <a:lnTo>
                    <a:pt x="71" y="55"/>
                  </a:lnTo>
                  <a:lnTo>
                    <a:pt x="71" y="100"/>
                  </a:lnTo>
                  <a:lnTo>
                    <a:pt x="54" y="100"/>
                  </a:lnTo>
                  <a:lnTo>
                    <a:pt x="54" y="55"/>
                  </a:lnTo>
                  <a:lnTo>
                    <a:pt x="12" y="55"/>
                  </a:lnTo>
                  <a:lnTo>
                    <a:pt x="9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2" y="65"/>
                  </a:lnTo>
                  <a:lnTo>
                    <a:pt x="45" y="65"/>
                  </a:lnTo>
                  <a:lnTo>
                    <a:pt x="45" y="110"/>
                  </a:lnTo>
                  <a:lnTo>
                    <a:pt x="81" y="110"/>
                  </a:lnTo>
                  <a:lnTo>
                    <a:pt x="81" y="62"/>
                  </a:lnTo>
                  <a:lnTo>
                    <a:pt x="121" y="62"/>
                  </a:lnTo>
                  <a:lnTo>
                    <a:pt x="121" y="0"/>
                  </a:lnTo>
                  <a:lnTo>
                    <a:pt x="97" y="0"/>
                  </a:lnTo>
                  <a:lnTo>
                    <a:pt x="97" y="38"/>
                  </a:lnTo>
                  <a:lnTo>
                    <a:pt x="26" y="41"/>
                  </a:lnTo>
                  <a:lnTo>
                    <a:pt x="26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D1ABC820-A1E0-4EFB-B450-C5DE3ED0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703" y="2129083"/>
              <a:ext cx="188912" cy="173038"/>
            </a:xfrm>
            <a:custGeom>
              <a:avLst/>
              <a:gdLst>
                <a:gd name="T0" fmla="*/ 10 w 119"/>
                <a:gd name="T1" fmla="*/ 0 h 109"/>
                <a:gd name="T2" fmla="*/ 24 w 119"/>
                <a:gd name="T3" fmla="*/ 2 h 109"/>
                <a:gd name="T4" fmla="*/ 17 w 119"/>
                <a:gd name="T5" fmla="*/ 40 h 109"/>
                <a:gd name="T6" fmla="*/ 98 w 119"/>
                <a:gd name="T7" fmla="*/ 54 h 109"/>
                <a:gd name="T8" fmla="*/ 105 w 119"/>
                <a:gd name="T9" fmla="*/ 16 h 109"/>
                <a:gd name="T10" fmla="*/ 119 w 119"/>
                <a:gd name="T11" fmla="*/ 19 h 109"/>
                <a:gd name="T12" fmla="*/ 110 w 119"/>
                <a:gd name="T13" fmla="*/ 71 h 109"/>
                <a:gd name="T14" fmla="*/ 69 w 119"/>
                <a:gd name="T15" fmla="*/ 64 h 109"/>
                <a:gd name="T16" fmla="*/ 60 w 119"/>
                <a:gd name="T17" fmla="*/ 109 h 109"/>
                <a:gd name="T18" fmla="*/ 34 w 119"/>
                <a:gd name="T19" fmla="*/ 104 h 109"/>
                <a:gd name="T20" fmla="*/ 43 w 119"/>
                <a:gd name="T21" fmla="*/ 59 h 109"/>
                <a:gd name="T22" fmla="*/ 0 w 119"/>
                <a:gd name="T23" fmla="*/ 52 h 109"/>
                <a:gd name="T24" fmla="*/ 10 w 119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09">
                  <a:moveTo>
                    <a:pt x="10" y="0"/>
                  </a:moveTo>
                  <a:lnTo>
                    <a:pt x="24" y="2"/>
                  </a:lnTo>
                  <a:lnTo>
                    <a:pt x="17" y="40"/>
                  </a:lnTo>
                  <a:lnTo>
                    <a:pt x="98" y="54"/>
                  </a:lnTo>
                  <a:lnTo>
                    <a:pt x="105" y="16"/>
                  </a:lnTo>
                  <a:lnTo>
                    <a:pt x="119" y="19"/>
                  </a:lnTo>
                  <a:lnTo>
                    <a:pt x="110" y="71"/>
                  </a:lnTo>
                  <a:lnTo>
                    <a:pt x="69" y="64"/>
                  </a:lnTo>
                  <a:lnTo>
                    <a:pt x="60" y="109"/>
                  </a:lnTo>
                  <a:lnTo>
                    <a:pt x="34" y="104"/>
                  </a:lnTo>
                  <a:lnTo>
                    <a:pt x="43" y="59"/>
                  </a:lnTo>
                  <a:lnTo>
                    <a:pt x="0" y="5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9010CD75-0CC5-4C40-99D5-C4EE5ABA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353" y="2121146"/>
              <a:ext cx="203200" cy="188913"/>
            </a:xfrm>
            <a:custGeom>
              <a:avLst/>
              <a:gdLst>
                <a:gd name="T0" fmla="*/ 14 w 128"/>
                <a:gd name="T1" fmla="*/ 5 h 119"/>
                <a:gd name="T2" fmla="*/ 14 w 128"/>
                <a:gd name="T3" fmla="*/ 10 h 119"/>
                <a:gd name="T4" fmla="*/ 23 w 128"/>
                <a:gd name="T5" fmla="*/ 12 h 119"/>
                <a:gd name="T6" fmla="*/ 16 w 128"/>
                <a:gd name="T7" fmla="*/ 48 h 119"/>
                <a:gd name="T8" fmla="*/ 104 w 128"/>
                <a:gd name="T9" fmla="*/ 64 h 119"/>
                <a:gd name="T10" fmla="*/ 111 w 128"/>
                <a:gd name="T11" fmla="*/ 29 h 119"/>
                <a:gd name="T12" fmla="*/ 118 w 128"/>
                <a:gd name="T13" fmla="*/ 29 h 119"/>
                <a:gd name="T14" fmla="*/ 109 w 128"/>
                <a:gd name="T15" fmla="*/ 71 h 119"/>
                <a:gd name="T16" fmla="*/ 69 w 128"/>
                <a:gd name="T17" fmla="*/ 64 h 119"/>
                <a:gd name="T18" fmla="*/ 59 w 128"/>
                <a:gd name="T19" fmla="*/ 109 h 119"/>
                <a:gd name="T20" fmla="*/ 45 w 128"/>
                <a:gd name="T21" fmla="*/ 105 h 119"/>
                <a:gd name="T22" fmla="*/ 52 w 128"/>
                <a:gd name="T23" fmla="*/ 59 h 119"/>
                <a:gd name="T24" fmla="*/ 9 w 128"/>
                <a:gd name="T25" fmla="*/ 52 h 119"/>
                <a:gd name="T26" fmla="*/ 19 w 128"/>
                <a:gd name="T27" fmla="*/ 5 h 119"/>
                <a:gd name="T28" fmla="*/ 14 w 128"/>
                <a:gd name="T29" fmla="*/ 5 h 119"/>
                <a:gd name="T30" fmla="*/ 14 w 128"/>
                <a:gd name="T31" fmla="*/ 10 h 119"/>
                <a:gd name="T32" fmla="*/ 14 w 128"/>
                <a:gd name="T33" fmla="*/ 5 h 119"/>
                <a:gd name="T34" fmla="*/ 9 w 128"/>
                <a:gd name="T35" fmla="*/ 5 h 119"/>
                <a:gd name="T36" fmla="*/ 0 w 128"/>
                <a:gd name="T37" fmla="*/ 59 h 119"/>
                <a:gd name="T38" fmla="*/ 42 w 128"/>
                <a:gd name="T39" fmla="*/ 69 h 119"/>
                <a:gd name="T40" fmla="*/ 33 w 128"/>
                <a:gd name="T41" fmla="*/ 114 h 119"/>
                <a:gd name="T42" fmla="*/ 69 w 128"/>
                <a:gd name="T43" fmla="*/ 119 h 119"/>
                <a:gd name="T44" fmla="*/ 76 w 128"/>
                <a:gd name="T45" fmla="*/ 74 h 119"/>
                <a:gd name="T46" fmla="*/ 116 w 128"/>
                <a:gd name="T47" fmla="*/ 81 h 119"/>
                <a:gd name="T48" fmla="*/ 128 w 128"/>
                <a:gd name="T49" fmla="*/ 21 h 119"/>
                <a:gd name="T50" fmla="*/ 104 w 128"/>
                <a:gd name="T51" fmla="*/ 17 h 119"/>
                <a:gd name="T52" fmla="*/ 97 w 128"/>
                <a:gd name="T53" fmla="*/ 55 h 119"/>
                <a:gd name="T54" fmla="*/ 28 w 128"/>
                <a:gd name="T55" fmla="*/ 40 h 119"/>
                <a:gd name="T56" fmla="*/ 35 w 128"/>
                <a:gd name="T57" fmla="*/ 5 h 119"/>
                <a:gd name="T58" fmla="*/ 9 w 128"/>
                <a:gd name="T59" fmla="*/ 0 h 119"/>
                <a:gd name="T60" fmla="*/ 9 w 128"/>
                <a:gd name="T61" fmla="*/ 5 h 119"/>
                <a:gd name="T62" fmla="*/ 14 w 128"/>
                <a:gd name="T6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19">
                  <a:moveTo>
                    <a:pt x="14" y="5"/>
                  </a:moveTo>
                  <a:lnTo>
                    <a:pt x="14" y="10"/>
                  </a:lnTo>
                  <a:lnTo>
                    <a:pt x="23" y="12"/>
                  </a:lnTo>
                  <a:lnTo>
                    <a:pt x="16" y="48"/>
                  </a:lnTo>
                  <a:lnTo>
                    <a:pt x="104" y="64"/>
                  </a:lnTo>
                  <a:lnTo>
                    <a:pt x="111" y="29"/>
                  </a:lnTo>
                  <a:lnTo>
                    <a:pt x="118" y="29"/>
                  </a:lnTo>
                  <a:lnTo>
                    <a:pt x="109" y="71"/>
                  </a:lnTo>
                  <a:lnTo>
                    <a:pt x="69" y="64"/>
                  </a:lnTo>
                  <a:lnTo>
                    <a:pt x="59" y="109"/>
                  </a:lnTo>
                  <a:lnTo>
                    <a:pt x="45" y="105"/>
                  </a:lnTo>
                  <a:lnTo>
                    <a:pt x="52" y="59"/>
                  </a:lnTo>
                  <a:lnTo>
                    <a:pt x="9" y="52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0" y="59"/>
                  </a:lnTo>
                  <a:lnTo>
                    <a:pt x="42" y="69"/>
                  </a:lnTo>
                  <a:lnTo>
                    <a:pt x="33" y="114"/>
                  </a:lnTo>
                  <a:lnTo>
                    <a:pt x="69" y="119"/>
                  </a:lnTo>
                  <a:lnTo>
                    <a:pt x="76" y="74"/>
                  </a:lnTo>
                  <a:lnTo>
                    <a:pt x="116" y="81"/>
                  </a:lnTo>
                  <a:lnTo>
                    <a:pt x="128" y="21"/>
                  </a:lnTo>
                  <a:lnTo>
                    <a:pt x="104" y="17"/>
                  </a:lnTo>
                  <a:lnTo>
                    <a:pt x="97" y="55"/>
                  </a:lnTo>
                  <a:lnTo>
                    <a:pt x="28" y="40"/>
                  </a:lnTo>
                  <a:lnTo>
                    <a:pt x="35" y="5"/>
                  </a:lnTo>
                  <a:lnTo>
                    <a:pt x="9" y="0"/>
                  </a:lnTo>
                  <a:lnTo>
                    <a:pt x="9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B028E0F0-B1E3-478E-88D4-D6624C921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691" y="2230683"/>
              <a:ext cx="196850" cy="184150"/>
            </a:xfrm>
            <a:custGeom>
              <a:avLst/>
              <a:gdLst>
                <a:gd name="T0" fmla="*/ 19 w 124"/>
                <a:gd name="T1" fmla="*/ 0 h 116"/>
                <a:gd name="T2" fmla="*/ 33 w 124"/>
                <a:gd name="T3" fmla="*/ 5 h 116"/>
                <a:gd name="T4" fmla="*/ 19 w 124"/>
                <a:gd name="T5" fmla="*/ 40 h 116"/>
                <a:gd name="T6" fmla="*/ 95 w 124"/>
                <a:gd name="T7" fmla="*/ 71 h 116"/>
                <a:gd name="T8" fmla="*/ 109 w 124"/>
                <a:gd name="T9" fmla="*/ 36 h 116"/>
                <a:gd name="T10" fmla="*/ 124 w 124"/>
                <a:gd name="T11" fmla="*/ 40 h 116"/>
                <a:gd name="T12" fmla="*/ 105 w 124"/>
                <a:gd name="T13" fmla="*/ 88 h 116"/>
                <a:gd name="T14" fmla="*/ 64 w 124"/>
                <a:gd name="T15" fmla="*/ 74 h 116"/>
                <a:gd name="T16" fmla="*/ 48 w 124"/>
                <a:gd name="T17" fmla="*/ 116 h 116"/>
                <a:gd name="T18" fmla="*/ 24 w 124"/>
                <a:gd name="T19" fmla="*/ 107 h 116"/>
                <a:gd name="T20" fmla="*/ 40 w 124"/>
                <a:gd name="T21" fmla="*/ 64 h 116"/>
                <a:gd name="T22" fmla="*/ 0 w 124"/>
                <a:gd name="T23" fmla="*/ 50 h 116"/>
                <a:gd name="T24" fmla="*/ 19 w 124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6">
                  <a:moveTo>
                    <a:pt x="19" y="0"/>
                  </a:moveTo>
                  <a:lnTo>
                    <a:pt x="33" y="5"/>
                  </a:lnTo>
                  <a:lnTo>
                    <a:pt x="19" y="40"/>
                  </a:lnTo>
                  <a:lnTo>
                    <a:pt x="95" y="71"/>
                  </a:lnTo>
                  <a:lnTo>
                    <a:pt x="109" y="36"/>
                  </a:lnTo>
                  <a:lnTo>
                    <a:pt x="124" y="40"/>
                  </a:lnTo>
                  <a:lnTo>
                    <a:pt x="105" y="88"/>
                  </a:lnTo>
                  <a:lnTo>
                    <a:pt x="64" y="74"/>
                  </a:lnTo>
                  <a:lnTo>
                    <a:pt x="48" y="116"/>
                  </a:lnTo>
                  <a:lnTo>
                    <a:pt x="24" y="107"/>
                  </a:lnTo>
                  <a:lnTo>
                    <a:pt x="40" y="64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3D9C493A-63A9-45C9-B61E-E7BF4C26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578" y="2222746"/>
              <a:ext cx="214312" cy="203200"/>
            </a:xfrm>
            <a:custGeom>
              <a:avLst/>
              <a:gdLst>
                <a:gd name="T0" fmla="*/ 26 w 135"/>
                <a:gd name="T1" fmla="*/ 5 h 128"/>
                <a:gd name="T2" fmla="*/ 24 w 135"/>
                <a:gd name="T3" fmla="*/ 10 h 128"/>
                <a:gd name="T4" fmla="*/ 33 w 135"/>
                <a:gd name="T5" fmla="*/ 14 h 128"/>
                <a:gd name="T6" fmla="*/ 21 w 135"/>
                <a:gd name="T7" fmla="*/ 48 h 128"/>
                <a:gd name="T8" fmla="*/ 104 w 135"/>
                <a:gd name="T9" fmla="*/ 81 h 128"/>
                <a:gd name="T10" fmla="*/ 119 w 135"/>
                <a:gd name="T11" fmla="*/ 45 h 128"/>
                <a:gd name="T12" fmla="*/ 123 w 135"/>
                <a:gd name="T13" fmla="*/ 48 h 128"/>
                <a:gd name="T14" fmla="*/ 107 w 135"/>
                <a:gd name="T15" fmla="*/ 88 h 128"/>
                <a:gd name="T16" fmla="*/ 69 w 135"/>
                <a:gd name="T17" fmla="*/ 74 h 128"/>
                <a:gd name="T18" fmla="*/ 52 w 135"/>
                <a:gd name="T19" fmla="*/ 117 h 128"/>
                <a:gd name="T20" fmla="*/ 38 w 135"/>
                <a:gd name="T21" fmla="*/ 109 h 128"/>
                <a:gd name="T22" fmla="*/ 55 w 135"/>
                <a:gd name="T23" fmla="*/ 67 h 128"/>
                <a:gd name="T24" fmla="*/ 14 w 135"/>
                <a:gd name="T25" fmla="*/ 52 h 128"/>
                <a:gd name="T26" fmla="*/ 31 w 135"/>
                <a:gd name="T27" fmla="*/ 7 h 128"/>
                <a:gd name="T28" fmla="*/ 26 w 135"/>
                <a:gd name="T29" fmla="*/ 5 h 128"/>
                <a:gd name="T30" fmla="*/ 24 w 135"/>
                <a:gd name="T31" fmla="*/ 10 h 128"/>
                <a:gd name="T32" fmla="*/ 26 w 135"/>
                <a:gd name="T33" fmla="*/ 5 h 128"/>
                <a:gd name="T34" fmla="*/ 21 w 135"/>
                <a:gd name="T35" fmla="*/ 3 h 128"/>
                <a:gd name="T36" fmla="*/ 0 w 135"/>
                <a:gd name="T37" fmla="*/ 57 h 128"/>
                <a:gd name="T38" fmla="*/ 43 w 135"/>
                <a:gd name="T39" fmla="*/ 71 h 128"/>
                <a:gd name="T40" fmla="*/ 26 w 135"/>
                <a:gd name="T41" fmla="*/ 117 h 128"/>
                <a:gd name="T42" fmla="*/ 57 w 135"/>
                <a:gd name="T43" fmla="*/ 128 h 128"/>
                <a:gd name="T44" fmla="*/ 74 w 135"/>
                <a:gd name="T45" fmla="*/ 86 h 128"/>
                <a:gd name="T46" fmla="*/ 114 w 135"/>
                <a:gd name="T47" fmla="*/ 100 h 128"/>
                <a:gd name="T48" fmla="*/ 135 w 135"/>
                <a:gd name="T49" fmla="*/ 43 h 128"/>
                <a:gd name="T50" fmla="*/ 112 w 135"/>
                <a:gd name="T51" fmla="*/ 33 h 128"/>
                <a:gd name="T52" fmla="*/ 100 w 135"/>
                <a:gd name="T53" fmla="*/ 69 h 128"/>
                <a:gd name="T54" fmla="*/ 33 w 135"/>
                <a:gd name="T55" fmla="*/ 43 h 128"/>
                <a:gd name="T56" fmla="*/ 45 w 135"/>
                <a:gd name="T57" fmla="*/ 7 h 128"/>
                <a:gd name="T58" fmla="*/ 24 w 135"/>
                <a:gd name="T59" fmla="*/ 0 h 128"/>
                <a:gd name="T60" fmla="*/ 21 w 135"/>
                <a:gd name="T61" fmla="*/ 3 h 128"/>
                <a:gd name="T62" fmla="*/ 26 w 135"/>
                <a:gd name="T63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28">
                  <a:moveTo>
                    <a:pt x="26" y="5"/>
                  </a:moveTo>
                  <a:lnTo>
                    <a:pt x="24" y="10"/>
                  </a:lnTo>
                  <a:lnTo>
                    <a:pt x="33" y="14"/>
                  </a:lnTo>
                  <a:lnTo>
                    <a:pt x="21" y="48"/>
                  </a:lnTo>
                  <a:lnTo>
                    <a:pt x="104" y="81"/>
                  </a:lnTo>
                  <a:lnTo>
                    <a:pt x="119" y="45"/>
                  </a:lnTo>
                  <a:lnTo>
                    <a:pt x="123" y="48"/>
                  </a:lnTo>
                  <a:lnTo>
                    <a:pt x="107" y="88"/>
                  </a:lnTo>
                  <a:lnTo>
                    <a:pt x="69" y="74"/>
                  </a:lnTo>
                  <a:lnTo>
                    <a:pt x="52" y="117"/>
                  </a:lnTo>
                  <a:lnTo>
                    <a:pt x="38" y="109"/>
                  </a:lnTo>
                  <a:lnTo>
                    <a:pt x="55" y="67"/>
                  </a:lnTo>
                  <a:lnTo>
                    <a:pt x="14" y="52"/>
                  </a:lnTo>
                  <a:lnTo>
                    <a:pt x="31" y="7"/>
                  </a:lnTo>
                  <a:lnTo>
                    <a:pt x="26" y="5"/>
                  </a:lnTo>
                  <a:lnTo>
                    <a:pt x="24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0" y="57"/>
                  </a:lnTo>
                  <a:lnTo>
                    <a:pt x="43" y="71"/>
                  </a:lnTo>
                  <a:lnTo>
                    <a:pt x="26" y="117"/>
                  </a:lnTo>
                  <a:lnTo>
                    <a:pt x="57" y="128"/>
                  </a:lnTo>
                  <a:lnTo>
                    <a:pt x="74" y="86"/>
                  </a:lnTo>
                  <a:lnTo>
                    <a:pt x="114" y="100"/>
                  </a:lnTo>
                  <a:lnTo>
                    <a:pt x="135" y="43"/>
                  </a:lnTo>
                  <a:lnTo>
                    <a:pt x="112" y="33"/>
                  </a:lnTo>
                  <a:lnTo>
                    <a:pt x="100" y="69"/>
                  </a:lnTo>
                  <a:lnTo>
                    <a:pt x="33" y="43"/>
                  </a:lnTo>
                  <a:lnTo>
                    <a:pt x="45" y="7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03560442-5EC3-4391-AC83-F058A927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828" y="2924421"/>
              <a:ext cx="188912" cy="188913"/>
            </a:xfrm>
            <a:custGeom>
              <a:avLst/>
              <a:gdLst>
                <a:gd name="T0" fmla="*/ 50 w 119"/>
                <a:gd name="T1" fmla="*/ 0 h 119"/>
                <a:gd name="T2" fmla="*/ 59 w 119"/>
                <a:gd name="T3" fmla="*/ 12 h 119"/>
                <a:gd name="T4" fmla="*/ 29 w 119"/>
                <a:gd name="T5" fmla="*/ 36 h 119"/>
                <a:gd name="T6" fmla="*/ 81 w 119"/>
                <a:gd name="T7" fmla="*/ 97 h 119"/>
                <a:gd name="T8" fmla="*/ 109 w 119"/>
                <a:gd name="T9" fmla="*/ 74 h 119"/>
                <a:gd name="T10" fmla="*/ 119 w 119"/>
                <a:gd name="T11" fmla="*/ 86 h 119"/>
                <a:gd name="T12" fmla="*/ 78 w 119"/>
                <a:gd name="T13" fmla="*/ 119 h 119"/>
                <a:gd name="T14" fmla="*/ 52 w 119"/>
                <a:gd name="T15" fmla="*/ 86 h 119"/>
                <a:gd name="T16" fmla="*/ 17 w 119"/>
                <a:gd name="T17" fmla="*/ 114 h 119"/>
                <a:gd name="T18" fmla="*/ 0 w 119"/>
                <a:gd name="T19" fmla="*/ 95 h 119"/>
                <a:gd name="T20" fmla="*/ 36 w 119"/>
                <a:gd name="T21" fmla="*/ 67 h 119"/>
                <a:gd name="T22" fmla="*/ 10 w 119"/>
                <a:gd name="T23" fmla="*/ 31 h 119"/>
                <a:gd name="T24" fmla="*/ 50 w 119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19">
                  <a:moveTo>
                    <a:pt x="50" y="0"/>
                  </a:moveTo>
                  <a:lnTo>
                    <a:pt x="59" y="12"/>
                  </a:lnTo>
                  <a:lnTo>
                    <a:pt x="29" y="36"/>
                  </a:lnTo>
                  <a:lnTo>
                    <a:pt x="81" y="97"/>
                  </a:lnTo>
                  <a:lnTo>
                    <a:pt x="109" y="74"/>
                  </a:lnTo>
                  <a:lnTo>
                    <a:pt x="119" y="86"/>
                  </a:lnTo>
                  <a:lnTo>
                    <a:pt x="78" y="119"/>
                  </a:lnTo>
                  <a:lnTo>
                    <a:pt x="52" y="86"/>
                  </a:lnTo>
                  <a:lnTo>
                    <a:pt x="17" y="114"/>
                  </a:lnTo>
                  <a:lnTo>
                    <a:pt x="0" y="95"/>
                  </a:lnTo>
                  <a:lnTo>
                    <a:pt x="36" y="67"/>
                  </a:lnTo>
                  <a:lnTo>
                    <a:pt x="10" y="3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6CCFB750-2808-407B-8000-94FD1F31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716" y="2913308"/>
              <a:ext cx="211137" cy="211138"/>
            </a:xfrm>
            <a:custGeom>
              <a:avLst/>
              <a:gdLst>
                <a:gd name="T0" fmla="*/ 57 w 133"/>
                <a:gd name="T1" fmla="*/ 7 h 133"/>
                <a:gd name="T2" fmla="*/ 52 w 133"/>
                <a:gd name="T3" fmla="*/ 9 h 133"/>
                <a:gd name="T4" fmla="*/ 59 w 133"/>
                <a:gd name="T5" fmla="*/ 17 h 133"/>
                <a:gd name="T6" fmla="*/ 28 w 133"/>
                <a:gd name="T7" fmla="*/ 40 h 133"/>
                <a:gd name="T8" fmla="*/ 85 w 133"/>
                <a:gd name="T9" fmla="*/ 112 h 133"/>
                <a:gd name="T10" fmla="*/ 116 w 133"/>
                <a:gd name="T11" fmla="*/ 88 h 133"/>
                <a:gd name="T12" fmla="*/ 119 w 133"/>
                <a:gd name="T13" fmla="*/ 93 h 133"/>
                <a:gd name="T14" fmla="*/ 85 w 133"/>
                <a:gd name="T15" fmla="*/ 119 h 133"/>
                <a:gd name="T16" fmla="*/ 59 w 133"/>
                <a:gd name="T17" fmla="*/ 85 h 133"/>
                <a:gd name="T18" fmla="*/ 24 w 133"/>
                <a:gd name="T19" fmla="*/ 116 h 133"/>
                <a:gd name="T20" fmla="*/ 14 w 133"/>
                <a:gd name="T21" fmla="*/ 102 h 133"/>
                <a:gd name="T22" fmla="*/ 50 w 133"/>
                <a:gd name="T23" fmla="*/ 74 h 133"/>
                <a:gd name="T24" fmla="*/ 21 w 133"/>
                <a:gd name="T25" fmla="*/ 40 h 133"/>
                <a:gd name="T26" fmla="*/ 59 w 133"/>
                <a:gd name="T27" fmla="*/ 9 h 133"/>
                <a:gd name="T28" fmla="*/ 57 w 133"/>
                <a:gd name="T29" fmla="*/ 7 h 133"/>
                <a:gd name="T30" fmla="*/ 52 w 133"/>
                <a:gd name="T31" fmla="*/ 9 h 133"/>
                <a:gd name="T32" fmla="*/ 57 w 133"/>
                <a:gd name="T33" fmla="*/ 7 h 133"/>
                <a:gd name="T34" fmla="*/ 52 w 133"/>
                <a:gd name="T35" fmla="*/ 2 h 133"/>
                <a:gd name="T36" fmla="*/ 9 w 133"/>
                <a:gd name="T37" fmla="*/ 38 h 133"/>
                <a:gd name="T38" fmla="*/ 36 w 133"/>
                <a:gd name="T39" fmla="*/ 71 h 133"/>
                <a:gd name="T40" fmla="*/ 0 w 133"/>
                <a:gd name="T41" fmla="*/ 102 h 133"/>
                <a:gd name="T42" fmla="*/ 21 w 133"/>
                <a:gd name="T43" fmla="*/ 128 h 133"/>
                <a:gd name="T44" fmla="*/ 59 w 133"/>
                <a:gd name="T45" fmla="*/ 100 h 133"/>
                <a:gd name="T46" fmla="*/ 85 w 133"/>
                <a:gd name="T47" fmla="*/ 133 h 133"/>
                <a:gd name="T48" fmla="*/ 133 w 133"/>
                <a:gd name="T49" fmla="*/ 93 h 133"/>
                <a:gd name="T50" fmla="*/ 116 w 133"/>
                <a:gd name="T51" fmla="*/ 74 h 133"/>
                <a:gd name="T52" fmla="*/ 88 w 133"/>
                <a:gd name="T53" fmla="*/ 97 h 133"/>
                <a:gd name="T54" fmla="*/ 43 w 133"/>
                <a:gd name="T55" fmla="*/ 43 h 133"/>
                <a:gd name="T56" fmla="*/ 71 w 133"/>
                <a:gd name="T57" fmla="*/ 19 h 133"/>
                <a:gd name="T58" fmla="*/ 57 w 133"/>
                <a:gd name="T59" fmla="*/ 0 h 133"/>
                <a:gd name="T60" fmla="*/ 52 w 133"/>
                <a:gd name="T61" fmla="*/ 2 h 133"/>
                <a:gd name="T62" fmla="*/ 57 w 133"/>
                <a:gd name="T63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33">
                  <a:moveTo>
                    <a:pt x="57" y="7"/>
                  </a:moveTo>
                  <a:lnTo>
                    <a:pt x="52" y="9"/>
                  </a:lnTo>
                  <a:lnTo>
                    <a:pt x="59" y="17"/>
                  </a:lnTo>
                  <a:lnTo>
                    <a:pt x="28" y="40"/>
                  </a:lnTo>
                  <a:lnTo>
                    <a:pt x="85" y="112"/>
                  </a:lnTo>
                  <a:lnTo>
                    <a:pt x="116" y="88"/>
                  </a:lnTo>
                  <a:lnTo>
                    <a:pt x="119" y="93"/>
                  </a:lnTo>
                  <a:lnTo>
                    <a:pt x="85" y="119"/>
                  </a:lnTo>
                  <a:lnTo>
                    <a:pt x="59" y="85"/>
                  </a:lnTo>
                  <a:lnTo>
                    <a:pt x="24" y="116"/>
                  </a:lnTo>
                  <a:lnTo>
                    <a:pt x="14" y="102"/>
                  </a:lnTo>
                  <a:lnTo>
                    <a:pt x="50" y="74"/>
                  </a:lnTo>
                  <a:lnTo>
                    <a:pt x="21" y="40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9"/>
                  </a:lnTo>
                  <a:lnTo>
                    <a:pt x="57" y="7"/>
                  </a:lnTo>
                  <a:lnTo>
                    <a:pt x="52" y="2"/>
                  </a:lnTo>
                  <a:lnTo>
                    <a:pt x="9" y="38"/>
                  </a:lnTo>
                  <a:lnTo>
                    <a:pt x="36" y="71"/>
                  </a:lnTo>
                  <a:lnTo>
                    <a:pt x="0" y="102"/>
                  </a:lnTo>
                  <a:lnTo>
                    <a:pt x="21" y="128"/>
                  </a:lnTo>
                  <a:lnTo>
                    <a:pt x="59" y="100"/>
                  </a:lnTo>
                  <a:lnTo>
                    <a:pt x="85" y="133"/>
                  </a:lnTo>
                  <a:lnTo>
                    <a:pt x="133" y="93"/>
                  </a:lnTo>
                  <a:lnTo>
                    <a:pt x="116" y="74"/>
                  </a:lnTo>
                  <a:lnTo>
                    <a:pt x="88" y="97"/>
                  </a:lnTo>
                  <a:lnTo>
                    <a:pt x="43" y="43"/>
                  </a:lnTo>
                  <a:lnTo>
                    <a:pt x="71" y="19"/>
                  </a:lnTo>
                  <a:lnTo>
                    <a:pt x="57" y="0"/>
                  </a:lnTo>
                  <a:lnTo>
                    <a:pt x="52" y="2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C9F43083-363D-45C0-8508-659E7FC1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141" y="3253033"/>
              <a:ext cx="188912" cy="192088"/>
            </a:xfrm>
            <a:custGeom>
              <a:avLst/>
              <a:gdLst>
                <a:gd name="T0" fmla="*/ 65 w 119"/>
                <a:gd name="T1" fmla="*/ 0 h 121"/>
                <a:gd name="T2" fmla="*/ 74 w 119"/>
                <a:gd name="T3" fmla="*/ 12 h 121"/>
                <a:gd name="T4" fmla="*/ 41 w 119"/>
                <a:gd name="T5" fmla="*/ 31 h 121"/>
                <a:gd name="T6" fmla="*/ 79 w 119"/>
                <a:gd name="T7" fmla="*/ 102 h 121"/>
                <a:gd name="T8" fmla="*/ 112 w 119"/>
                <a:gd name="T9" fmla="*/ 83 h 121"/>
                <a:gd name="T10" fmla="*/ 119 w 119"/>
                <a:gd name="T11" fmla="*/ 95 h 121"/>
                <a:gd name="T12" fmla="*/ 74 w 119"/>
                <a:gd name="T13" fmla="*/ 121 h 121"/>
                <a:gd name="T14" fmla="*/ 55 w 119"/>
                <a:gd name="T15" fmla="*/ 85 h 121"/>
                <a:gd name="T16" fmla="*/ 15 w 119"/>
                <a:gd name="T17" fmla="*/ 109 h 121"/>
                <a:gd name="T18" fmla="*/ 0 w 119"/>
                <a:gd name="T19" fmla="*/ 85 h 121"/>
                <a:gd name="T20" fmla="*/ 41 w 119"/>
                <a:gd name="T21" fmla="*/ 64 h 121"/>
                <a:gd name="T22" fmla="*/ 19 w 119"/>
                <a:gd name="T23" fmla="*/ 26 h 121"/>
                <a:gd name="T24" fmla="*/ 65 w 119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1">
                  <a:moveTo>
                    <a:pt x="65" y="0"/>
                  </a:moveTo>
                  <a:lnTo>
                    <a:pt x="74" y="12"/>
                  </a:lnTo>
                  <a:lnTo>
                    <a:pt x="41" y="31"/>
                  </a:lnTo>
                  <a:lnTo>
                    <a:pt x="79" y="102"/>
                  </a:lnTo>
                  <a:lnTo>
                    <a:pt x="112" y="83"/>
                  </a:lnTo>
                  <a:lnTo>
                    <a:pt x="119" y="95"/>
                  </a:lnTo>
                  <a:lnTo>
                    <a:pt x="74" y="121"/>
                  </a:lnTo>
                  <a:lnTo>
                    <a:pt x="55" y="85"/>
                  </a:lnTo>
                  <a:lnTo>
                    <a:pt x="15" y="109"/>
                  </a:lnTo>
                  <a:lnTo>
                    <a:pt x="0" y="85"/>
                  </a:lnTo>
                  <a:lnTo>
                    <a:pt x="41" y="64"/>
                  </a:lnTo>
                  <a:lnTo>
                    <a:pt x="19" y="2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E24B0511-5D3D-4F32-A874-94394268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791" y="3241921"/>
              <a:ext cx="206375" cy="214313"/>
            </a:xfrm>
            <a:custGeom>
              <a:avLst/>
              <a:gdLst>
                <a:gd name="T0" fmla="*/ 69 w 130"/>
                <a:gd name="T1" fmla="*/ 7 h 135"/>
                <a:gd name="T2" fmla="*/ 66 w 130"/>
                <a:gd name="T3" fmla="*/ 9 h 135"/>
                <a:gd name="T4" fmla="*/ 71 w 130"/>
                <a:gd name="T5" fmla="*/ 19 h 135"/>
                <a:gd name="T6" fmla="*/ 38 w 130"/>
                <a:gd name="T7" fmla="*/ 35 h 135"/>
                <a:gd name="T8" fmla="*/ 83 w 130"/>
                <a:gd name="T9" fmla="*/ 114 h 135"/>
                <a:gd name="T10" fmla="*/ 116 w 130"/>
                <a:gd name="T11" fmla="*/ 97 h 135"/>
                <a:gd name="T12" fmla="*/ 118 w 130"/>
                <a:gd name="T13" fmla="*/ 102 h 135"/>
                <a:gd name="T14" fmla="*/ 80 w 130"/>
                <a:gd name="T15" fmla="*/ 123 h 135"/>
                <a:gd name="T16" fmla="*/ 59 w 130"/>
                <a:gd name="T17" fmla="*/ 85 h 135"/>
                <a:gd name="T18" fmla="*/ 21 w 130"/>
                <a:gd name="T19" fmla="*/ 109 h 135"/>
                <a:gd name="T20" fmla="*/ 12 w 130"/>
                <a:gd name="T21" fmla="*/ 95 h 135"/>
                <a:gd name="T22" fmla="*/ 52 w 130"/>
                <a:gd name="T23" fmla="*/ 71 h 135"/>
                <a:gd name="T24" fmla="*/ 31 w 130"/>
                <a:gd name="T25" fmla="*/ 33 h 135"/>
                <a:gd name="T26" fmla="*/ 71 w 130"/>
                <a:gd name="T27" fmla="*/ 11 h 135"/>
                <a:gd name="T28" fmla="*/ 69 w 130"/>
                <a:gd name="T29" fmla="*/ 7 h 135"/>
                <a:gd name="T30" fmla="*/ 66 w 130"/>
                <a:gd name="T31" fmla="*/ 9 h 135"/>
                <a:gd name="T32" fmla="*/ 69 w 130"/>
                <a:gd name="T33" fmla="*/ 7 h 135"/>
                <a:gd name="T34" fmla="*/ 66 w 130"/>
                <a:gd name="T35" fmla="*/ 2 h 135"/>
                <a:gd name="T36" fmla="*/ 19 w 130"/>
                <a:gd name="T37" fmla="*/ 30 h 135"/>
                <a:gd name="T38" fmla="*/ 40 w 130"/>
                <a:gd name="T39" fmla="*/ 68 h 135"/>
                <a:gd name="T40" fmla="*/ 0 w 130"/>
                <a:gd name="T41" fmla="*/ 90 h 135"/>
                <a:gd name="T42" fmla="*/ 16 w 130"/>
                <a:gd name="T43" fmla="*/ 121 h 135"/>
                <a:gd name="T44" fmla="*/ 57 w 130"/>
                <a:gd name="T45" fmla="*/ 99 h 135"/>
                <a:gd name="T46" fmla="*/ 78 w 130"/>
                <a:gd name="T47" fmla="*/ 135 h 135"/>
                <a:gd name="T48" fmla="*/ 130 w 130"/>
                <a:gd name="T49" fmla="*/ 104 h 135"/>
                <a:gd name="T50" fmla="*/ 118 w 130"/>
                <a:gd name="T51" fmla="*/ 83 h 135"/>
                <a:gd name="T52" fmla="*/ 85 w 130"/>
                <a:gd name="T53" fmla="*/ 102 h 135"/>
                <a:gd name="T54" fmla="*/ 50 w 130"/>
                <a:gd name="T55" fmla="*/ 40 h 135"/>
                <a:gd name="T56" fmla="*/ 83 w 130"/>
                <a:gd name="T57" fmla="*/ 21 h 135"/>
                <a:gd name="T58" fmla="*/ 71 w 130"/>
                <a:gd name="T59" fmla="*/ 0 h 135"/>
                <a:gd name="T60" fmla="*/ 66 w 130"/>
                <a:gd name="T61" fmla="*/ 2 h 135"/>
                <a:gd name="T62" fmla="*/ 69 w 130"/>
                <a:gd name="T63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35">
                  <a:moveTo>
                    <a:pt x="69" y="7"/>
                  </a:moveTo>
                  <a:lnTo>
                    <a:pt x="66" y="9"/>
                  </a:lnTo>
                  <a:lnTo>
                    <a:pt x="71" y="19"/>
                  </a:lnTo>
                  <a:lnTo>
                    <a:pt x="38" y="35"/>
                  </a:lnTo>
                  <a:lnTo>
                    <a:pt x="83" y="114"/>
                  </a:lnTo>
                  <a:lnTo>
                    <a:pt x="116" y="97"/>
                  </a:lnTo>
                  <a:lnTo>
                    <a:pt x="118" y="102"/>
                  </a:lnTo>
                  <a:lnTo>
                    <a:pt x="80" y="123"/>
                  </a:lnTo>
                  <a:lnTo>
                    <a:pt x="59" y="85"/>
                  </a:lnTo>
                  <a:lnTo>
                    <a:pt x="21" y="109"/>
                  </a:lnTo>
                  <a:lnTo>
                    <a:pt x="12" y="95"/>
                  </a:lnTo>
                  <a:lnTo>
                    <a:pt x="52" y="71"/>
                  </a:lnTo>
                  <a:lnTo>
                    <a:pt x="31" y="33"/>
                  </a:lnTo>
                  <a:lnTo>
                    <a:pt x="71" y="11"/>
                  </a:lnTo>
                  <a:lnTo>
                    <a:pt x="69" y="7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66" y="2"/>
                  </a:lnTo>
                  <a:lnTo>
                    <a:pt x="19" y="30"/>
                  </a:lnTo>
                  <a:lnTo>
                    <a:pt x="40" y="68"/>
                  </a:lnTo>
                  <a:lnTo>
                    <a:pt x="0" y="90"/>
                  </a:lnTo>
                  <a:lnTo>
                    <a:pt x="16" y="121"/>
                  </a:lnTo>
                  <a:lnTo>
                    <a:pt x="57" y="99"/>
                  </a:lnTo>
                  <a:lnTo>
                    <a:pt x="78" y="135"/>
                  </a:lnTo>
                  <a:lnTo>
                    <a:pt x="130" y="104"/>
                  </a:lnTo>
                  <a:lnTo>
                    <a:pt x="118" y="83"/>
                  </a:lnTo>
                  <a:lnTo>
                    <a:pt x="85" y="102"/>
                  </a:lnTo>
                  <a:lnTo>
                    <a:pt x="50" y="40"/>
                  </a:lnTo>
                  <a:lnTo>
                    <a:pt x="83" y="21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32FEB848-F46A-4838-B229-9624E33EF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653" y="3614983"/>
              <a:ext cx="184150" cy="192088"/>
            </a:xfrm>
            <a:custGeom>
              <a:avLst/>
              <a:gdLst>
                <a:gd name="T0" fmla="*/ 78 w 116"/>
                <a:gd name="T1" fmla="*/ 0 h 121"/>
                <a:gd name="T2" fmla="*/ 83 w 116"/>
                <a:gd name="T3" fmla="*/ 14 h 121"/>
                <a:gd name="T4" fmla="*/ 47 w 116"/>
                <a:gd name="T5" fmla="*/ 26 h 121"/>
                <a:gd name="T6" fmla="*/ 76 w 116"/>
                <a:gd name="T7" fmla="*/ 102 h 121"/>
                <a:gd name="T8" fmla="*/ 111 w 116"/>
                <a:gd name="T9" fmla="*/ 90 h 121"/>
                <a:gd name="T10" fmla="*/ 116 w 116"/>
                <a:gd name="T11" fmla="*/ 104 h 121"/>
                <a:gd name="T12" fmla="*/ 66 w 116"/>
                <a:gd name="T13" fmla="*/ 121 h 121"/>
                <a:gd name="T14" fmla="*/ 52 w 116"/>
                <a:gd name="T15" fmla="*/ 83 h 121"/>
                <a:gd name="T16" fmla="*/ 9 w 116"/>
                <a:gd name="T17" fmla="*/ 97 h 121"/>
                <a:gd name="T18" fmla="*/ 0 w 116"/>
                <a:gd name="T19" fmla="*/ 73 h 121"/>
                <a:gd name="T20" fmla="*/ 45 w 116"/>
                <a:gd name="T21" fmla="*/ 59 h 121"/>
                <a:gd name="T22" fmla="*/ 28 w 116"/>
                <a:gd name="T23" fmla="*/ 16 h 121"/>
                <a:gd name="T24" fmla="*/ 78 w 116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21">
                  <a:moveTo>
                    <a:pt x="78" y="0"/>
                  </a:moveTo>
                  <a:lnTo>
                    <a:pt x="83" y="14"/>
                  </a:lnTo>
                  <a:lnTo>
                    <a:pt x="47" y="26"/>
                  </a:lnTo>
                  <a:lnTo>
                    <a:pt x="76" y="102"/>
                  </a:lnTo>
                  <a:lnTo>
                    <a:pt x="111" y="90"/>
                  </a:lnTo>
                  <a:lnTo>
                    <a:pt x="116" y="104"/>
                  </a:lnTo>
                  <a:lnTo>
                    <a:pt x="66" y="121"/>
                  </a:lnTo>
                  <a:lnTo>
                    <a:pt x="52" y="83"/>
                  </a:lnTo>
                  <a:lnTo>
                    <a:pt x="9" y="97"/>
                  </a:lnTo>
                  <a:lnTo>
                    <a:pt x="0" y="73"/>
                  </a:lnTo>
                  <a:lnTo>
                    <a:pt x="45" y="59"/>
                  </a:lnTo>
                  <a:lnTo>
                    <a:pt x="28" y="1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D3DECD08-723C-4680-89D0-8381B2502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716" y="3603871"/>
              <a:ext cx="200025" cy="214313"/>
            </a:xfrm>
            <a:custGeom>
              <a:avLst/>
              <a:gdLst>
                <a:gd name="T0" fmla="*/ 83 w 126"/>
                <a:gd name="T1" fmla="*/ 7 h 135"/>
                <a:gd name="T2" fmla="*/ 78 w 126"/>
                <a:gd name="T3" fmla="*/ 9 h 135"/>
                <a:gd name="T4" fmla="*/ 83 w 126"/>
                <a:gd name="T5" fmla="*/ 19 h 135"/>
                <a:gd name="T6" fmla="*/ 47 w 126"/>
                <a:gd name="T7" fmla="*/ 31 h 135"/>
                <a:gd name="T8" fmla="*/ 78 w 126"/>
                <a:gd name="T9" fmla="*/ 116 h 135"/>
                <a:gd name="T10" fmla="*/ 114 w 126"/>
                <a:gd name="T11" fmla="*/ 102 h 135"/>
                <a:gd name="T12" fmla="*/ 114 w 126"/>
                <a:gd name="T13" fmla="*/ 109 h 135"/>
                <a:gd name="T14" fmla="*/ 73 w 126"/>
                <a:gd name="T15" fmla="*/ 123 h 135"/>
                <a:gd name="T16" fmla="*/ 59 w 126"/>
                <a:gd name="T17" fmla="*/ 83 h 135"/>
                <a:gd name="T18" fmla="*/ 16 w 126"/>
                <a:gd name="T19" fmla="*/ 99 h 135"/>
                <a:gd name="T20" fmla="*/ 12 w 126"/>
                <a:gd name="T21" fmla="*/ 83 h 135"/>
                <a:gd name="T22" fmla="*/ 54 w 126"/>
                <a:gd name="T23" fmla="*/ 69 h 135"/>
                <a:gd name="T24" fmla="*/ 40 w 126"/>
                <a:gd name="T25" fmla="*/ 28 h 135"/>
                <a:gd name="T26" fmla="*/ 85 w 126"/>
                <a:gd name="T27" fmla="*/ 12 h 135"/>
                <a:gd name="T28" fmla="*/ 83 w 126"/>
                <a:gd name="T29" fmla="*/ 7 h 135"/>
                <a:gd name="T30" fmla="*/ 78 w 126"/>
                <a:gd name="T31" fmla="*/ 9 h 135"/>
                <a:gd name="T32" fmla="*/ 83 w 126"/>
                <a:gd name="T33" fmla="*/ 7 h 135"/>
                <a:gd name="T34" fmla="*/ 81 w 126"/>
                <a:gd name="T35" fmla="*/ 2 h 135"/>
                <a:gd name="T36" fmla="*/ 28 w 126"/>
                <a:gd name="T37" fmla="*/ 21 h 135"/>
                <a:gd name="T38" fmla="*/ 43 w 126"/>
                <a:gd name="T39" fmla="*/ 61 h 135"/>
                <a:gd name="T40" fmla="*/ 0 w 126"/>
                <a:gd name="T41" fmla="*/ 78 h 135"/>
                <a:gd name="T42" fmla="*/ 12 w 126"/>
                <a:gd name="T43" fmla="*/ 111 h 135"/>
                <a:gd name="T44" fmla="*/ 54 w 126"/>
                <a:gd name="T45" fmla="*/ 95 h 135"/>
                <a:gd name="T46" fmla="*/ 69 w 126"/>
                <a:gd name="T47" fmla="*/ 135 h 135"/>
                <a:gd name="T48" fmla="*/ 126 w 126"/>
                <a:gd name="T49" fmla="*/ 114 h 135"/>
                <a:gd name="T50" fmla="*/ 119 w 126"/>
                <a:gd name="T51" fmla="*/ 90 h 135"/>
                <a:gd name="T52" fmla="*/ 83 w 126"/>
                <a:gd name="T53" fmla="*/ 104 h 135"/>
                <a:gd name="T54" fmla="*/ 59 w 126"/>
                <a:gd name="T55" fmla="*/ 38 h 135"/>
                <a:gd name="T56" fmla="*/ 95 w 126"/>
                <a:gd name="T57" fmla="*/ 23 h 135"/>
                <a:gd name="T58" fmla="*/ 85 w 126"/>
                <a:gd name="T59" fmla="*/ 0 h 135"/>
                <a:gd name="T60" fmla="*/ 81 w 126"/>
                <a:gd name="T61" fmla="*/ 2 h 135"/>
                <a:gd name="T62" fmla="*/ 83 w 126"/>
                <a:gd name="T63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135">
                  <a:moveTo>
                    <a:pt x="83" y="7"/>
                  </a:moveTo>
                  <a:lnTo>
                    <a:pt x="78" y="9"/>
                  </a:lnTo>
                  <a:lnTo>
                    <a:pt x="83" y="19"/>
                  </a:lnTo>
                  <a:lnTo>
                    <a:pt x="47" y="31"/>
                  </a:lnTo>
                  <a:lnTo>
                    <a:pt x="78" y="116"/>
                  </a:lnTo>
                  <a:lnTo>
                    <a:pt x="114" y="102"/>
                  </a:lnTo>
                  <a:lnTo>
                    <a:pt x="114" y="109"/>
                  </a:lnTo>
                  <a:lnTo>
                    <a:pt x="73" y="123"/>
                  </a:lnTo>
                  <a:lnTo>
                    <a:pt x="59" y="83"/>
                  </a:lnTo>
                  <a:lnTo>
                    <a:pt x="16" y="99"/>
                  </a:lnTo>
                  <a:lnTo>
                    <a:pt x="12" y="83"/>
                  </a:lnTo>
                  <a:lnTo>
                    <a:pt x="54" y="69"/>
                  </a:lnTo>
                  <a:lnTo>
                    <a:pt x="40" y="28"/>
                  </a:lnTo>
                  <a:lnTo>
                    <a:pt x="85" y="12"/>
                  </a:lnTo>
                  <a:lnTo>
                    <a:pt x="83" y="7"/>
                  </a:lnTo>
                  <a:lnTo>
                    <a:pt x="78" y="9"/>
                  </a:lnTo>
                  <a:lnTo>
                    <a:pt x="83" y="7"/>
                  </a:lnTo>
                  <a:lnTo>
                    <a:pt x="81" y="2"/>
                  </a:lnTo>
                  <a:lnTo>
                    <a:pt x="28" y="21"/>
                  </a:lnTo>
                  <a:lnTo>
                    <a:pt x="43" y="61"/>
                  </a:lnTo>
                  <a:lnTo>
                    <a:pt x="0" y="78"/>
                  </a:lnTo>
                  <a:lnTo>
                    <a:pt x="12" y="111"/>
                  </a:lnTo>
                  <a:lnTo>
                    <a:pt x="54" y="95"/>
                  </a:lnTo>
                  <a:lnTo>
                    <a:pt x="69" y="135"/>
                  </a:lnTo>
                  <a:lnTo>
                    <a:pt x="126" y="114"/>
                  </a:lnTo>
                  <a:lnTo>
                    <a:pt x="119" y="90"/>
                  </a:lnTo>
                  <a:lnTo>
                    <a:pt x="83" y="104"/>
                  </a:lnTo>
                  <a:lnTo>
                    <a:pt x="59" y="38"/>
                  </a:lnTo>
                  <a:lnTo>
                    <a:pt x="95" y="23"/>
                  </a:lnTo>
                  <a:lnTo>
                    <a:pt x="85" y="0"/>
                  </a:lnTo>
                  <a:lnTo>
                    <a:pt x="81" y="2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2D33CCE5-8CBA-40BA-B92C-0CBC3EDB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253" y="4003921"/>
              <a:ext cx="173037" cy="184150"/>
            </a:xfrm>
            <a:custGeom>
              <a:avLst/>
              <a:gdLst>
                <a:gd name="T0" fmla="*/ 90 w 109"/>
                <a:gd name="T1" fmla="*/ 0 h 116"/>
                <a:gd name="T2" fmla="*/ 92 w 109"/>
                <a:gd name="T3" fmla="*/ 14 h 116"/>
                <a:gd name="T4" fmla="*/ 54 w 109"/>
                <a:gd name="T5" fmla="*/ 21 h 116"/>
                <a:gd name="T6" fmla="*/ 69 w 109"/>
                <a:gd name="T7" fmla="*/ 99 h 116"/>
                <a:gd name="T8" fmla="*/ 107 w 109"/>
                <a:gd name="T9" fmla="*/ 92 h 116"/>
                <a:gd name="T10" fmla="*/ 109 w 109"/>
                <a:gd name="T11" fmla="*/ 106 h 116"/>
                <a:gd name="T12" fmla="*/ 59 w 109"/>
                <a:gd name="T13" fmla="*/ 116 h 116"/>
                <a:gd name="T14" fmla="*/ 50 w 109"/>
                <a:gd name="T15" fmla="*/ 76 h 116"/>
                <a:gd name="T16" fmla="*/ 4 w 109"/>
                <a:gd name="T17" fmla="*/ 85 h 116"/>
                <a:gd name="T18" fmla="*/ 0 w 109"/>
                <a:gd name="T19" fmla="*/ 59 h 116"/>
                <a:gd name="T20" fmla="*/ 47 w 109"/>
                <a:gd name="T21" fmla="*/ 52 h 116"/>
                <a:gd name="T22" fmla="*/ 38 w 109"/>
                <a:gd name="T23" fmla="*/ 7 h 116"/>
                <a:gd name="T24" fmla="*/ 90 w 109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16">
                  <a:moveTo>
                    <a:pt x="90" y="0"/>
                  </a:moveTo>
                  <a:lnTo>
                    <a:pt x="92" y="14"/>
                  </a:lnTo>
                  <a:lnTo>
                    <a:pt x="54" y="21"/>
                  </a:lnTo>
                  <a:lnTo>
                    <a:pt x="69" y="99"/>
                  </a:lnTo>
                  <a:lnTo>
                    <a:pt x="107" y="92"/>
                  </a:lnTo>
                  <a:lnTo>
                    <a:pt x="109" y="106"/>
                  </a:lnTo>
                  <a:lnTo>
                    <a:pt x="59" y="116"/>
                  </a:lnTo>
                  <a:lnTo>
                    <a:pt x="50" y="76"/>
                  </a:lnTo>
                  <a:lnTo>
                    <a:pt x="4" y="85"/>
                  </a:lnTo>
                  <a:lnTo>
                    <a:pt x="0" y="59"/>
                  </a:lnTo>
                  <a:lnTo>
                    <a:pt x="47" y="52"/>
                  </a:lnTo>
                  <a:lnTo>
                    <a:pt x="38" y="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7B59417-C07B-4045-88AC-CFE5B602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316" y="3991221"/>
              <a:ext cx="192087" cy="207963"/>
            </a:xfrm>
            <a:custGeom>
              <a:avLst/>
              <a:gdLst>
                <a:gd name="T0" fmla="*/ 95 w 121"/>
                <a:gd name="T1" fmla="*/ 8 h 131"/>
                <a:gd name="T2" fmla="*/ 90 w 121"/>
                <a:gd name="T3" fmla="*/ 8 h 131"/>
                <a:gd name="T4" fmla="*/ 93 w 121"/>
                <a:gd name="T5" fmla="*/ 17 h 131"/>
                <a:gd name="T6" fmla="*/ 55 w 121"/>
                <a:gd name="T7" fmla="*/ 24 h 131"/>
                <a:gd name="T8" fmla="*/ 71 w 121"/>
                <a:gd name="T9" fmla="*/ 112 h 131"/>
                <a:gd name="T10" fmla="*/ 107 w 121"/>
                <a:gd name="T11" fmla="*/ 107 h 131"/>
                <a:gd name="T12" fmla="*/ 109 w 121"/>
                <a:gd name="T13" fmla="*/ 112 h 131"/>
                <a:gd name="T14" fmla="*/ 66 w 121"/>
                <a:gd name="T15" fmla="*/ 119 h 131"/>
                <a:gd name="T16" fmla="*/ 59 w 121"/>
                <a:gd name="T17" fmla="*/ 79 h 131"/>
                <a:gd name="T18" fmla="*/ 14 w 121"/>
                <a:gd name="T19" fmla="*/ 86 h 131"/>
                <a:gd name="T20" fmla="*/ 12 w 121"/>
                <a:gd name="T21" fmla="*/ 72 h 131"/>
                <a:gd name="T22" fmla="*/ 57 w 121"/>
                <a:gd name="T23" fmla="*/ 62 h 131"/>
                <a:gd name="T24" fmla="*/ 50 w 121"/>
                <a:gd name="T25" fmla="*/ 19 h 131"/>
                <a:gd name="T26" fmla="*/ 95 w 121"/>
                <a:gd name="T27" fmla="*/ 10 h 131"/>
                <a:gd name="T28" fmla="*/ 95 w 121"/>
                <a:gd name="T29" fmla="*/ 8 h 131"/>
                <a:gd name="T30" fmla="*/ 90 w 121"/>
                <a:gd name="T31" fmla="*/ 8 h 131"/>
                <a:gd name="T32" fmla="*/ 95 w 121"/>
                <a:gd name="T33" fmla="*/ 8 h 131"/>
                <a:gd name="T34" fmla="*/ 95 w 121"/>
                <a:gd name="T35" fmla="*/ 3 h 131"/>
                <a:gd name="T36" fmla="*/ 38 w 121"/>
                <a:gd name="T37" fmla="*/ 12 h 131"/>
                <a:gd name="T38" fmla="*/ 45 w 121"/>
                <a:gd name="T39" fmla="*/ 55 h 131"/>
                <a:gd name="T40" fmla="*/ 0 w 121"/>
                <a:gd name="T41" fmla="*/ 62 h 131"/>
                <a:gd name="T42" fmla="*/ 7 w 121"/>
                <a:gd name="T43" fmla="*/ 98 h 131"/>
                <a:gd name="T44" fmla="*/ 52 w 121"/>
                <a:gd name="T45" fmla="*/ 88 h 131"/>
                <a:gd name="T46" fmla="*/ 59 w 121"/>
                <a:gd name="T47" fmla="*/ 131 h 131"/>
                <a:gd name="T48" fmla="*/ 121 w 121"/>
                <a:gd name="T49" fmla="*/ 119 h 131"/>
                <a:gd name="T50" fmla="*/ 116 w 121"/>
                <a:gd name="T51" fmla="*/ 95 h 131"/>
                <a:gd name="T52" fmla="*/ 78 w 121"/>
                <a:gd name="T53" fmla="*/ 103 h 131"/>
                <a:gd name="T54" fmla="*/ 66 w 121"/>
                <a:gd name="T55" fmla="*/ 31 h 131"/>
                <a:gd name="T56" fmla="*/ 102 w 121"/>
                <a:gd name="T57" fmla="*/ 24 h 131"/>
                <a:gd name="T58" fmla="*/ 97 w 121"/>
                <a:gd name="T59" fmla="*/ 0 h 131"/>
                <a:gd name="T60" fmla="*/ 95 w 121"/>
                <a:gd name="T61" fmla="*/ 3 h 131"/>
                <a:gd name="T62" fmla="*/ 95 w 121"/>
                <a:gd name="T63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31">
                  <a:moveTo>
                    <a:pt x="95" y="8"/>
                  </a:moveTo>
                  <a:lnTo>
                    <a:pt x="90" y="8"/>
                  </a:lnTo>
                  <a:lnTo>
                    <a:pt x="93" y="17"/>
                  </a:lnTo>
                  <a:lnTo>
                    <a:pt x="55" y="24"/>
                  </a:lnTo>
                  <a:lnTo>
                    <a:pt x="71" y="112"/>
                  </a:lnTo>
                  <a:lnTo>
                    <a:pt x="107" y="107"/>
                  </a:lnTo>
                  <a:lnTo>
                    <a:pt x="109" y="112"/>
                  </a:lnTo>
                  <a:lnTo>
                    <a:pt x="66" y="119"/>
                  </a:lnTo>
                  <a:lnTo>
                    <a:pt x="59" y="79"/>
                  </a:lnTo>
                  <a:lnTo>
                    <a:pt x="14" y="86"/>
                  </a:lnTo>
                  <a:lnTo>
                    <a:pt x="12" y="72"/>
                  </a:lnTo>
                  <a:lnTo>
                    <a:pt x="57" y="62"/>
                  </a:lnTo>
                  <a:lnTo>
                    <a:pt x="50" y="19"/>
                  </a:lnTo>
                  <a:lnTo>
                    <a:pt x="95" y="10"/>
                  </a:lnTo>
                  <a:lnTo>
                    <a:pt x="95" y="8"/>
                  </a:lnTo>
                  <a:lnTo>
                    <a:pt x="90" y="8"/>
                  </a:lnTo>
                  <a:lnTo>
                    <a:pt x="95" y="8"/>
                  </a:lnTo>
                  <a:lnTo>
                    <a:pt x="95" y="3"/>
                  </a:lnTo>
                  <a:lnTo>
                    <a:pt x="38" y="12"/>
                  </a:lnTo>
                  <a:lnTo>
                    <a:pt x="45" y="55"/>
                  </a:lnTo>
                  <a:lnTo>
                    <a:pt x="0" y="62"/>
                  </a:lnTo>
                  <a:lnTo>
                    <a:pt x="7" y="98"/>
                  </a:lnTo>
                  <a:lnTo>
                    <a:pt x="52" y="88"/>
                  </a:lnTo>
                  <a:lnTo>
                    <a:pt x="59" y="131"/>
                  </a:lnTo>
                  <a:lnTo>
                    <a:pt x="121" y="119"/>
                  </a:lnTo>
                  <a:lnTo>
                    <a:pt x="116" y="95"/>
                  </a:lnTo>
                  <a:lnTo>
                    <a:pt x="78" y="103"/>
                  </a:lnTo>
                  <a:lnTo>
                    <a:pt x="66" y="31"/>
                  </a:lnTo>
                  <a:lnTo>
                    <a:pt x="102" y="24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8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3B7FF508-DD09-45CF-841F-C4523C2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528" y="4402383"/>
              <a:ext cx="153987" cy="177800"/>
            </a:xfrm>
            <a:custGeom>
              <a:avLst/>
              <a:gdLst>
                <a:gd name="T0" fmla="*/ 97 w 97"/>
                <a:gd name="T1" fmla="*/ 0 h 112"/>
                <a:gd name="T2" fmla="*/ 97 w 97"/>
                <a:gd name="T3" fmla="*/ 17 h 112"/>
                <a:gd name="T4" fmla="*/ 59 w 97"/>
                <a:gd name="T5" fmla="*/ 17 h 112"/>
                <a:gd name="T6" fmla="*/ 59 w 97"/>
                <a:gd name="T7" fmla="*/ 98 h 112"/>
                <a:gd name="T8" fmla="*/ 97 w 97"/>
                <a:gd name="T9" fmla="*/ 98 h 112"/>
                <a:gd name="T10" fmla="*/ 97 w 97"/>
                <a:gd name="T11" fmla="*/ 112 h 112"/>
                <a:gd name="T12" fmla="*/ 45 w 97"/>
                <a:gd name="T13" fmla="*/ 112 h 112"/>
                <a:gd name="T14" fmla="*/ 45 w 97"/>
                <a:gd name="T15" fmla="*/ 72 h 112"/>
                <a:gd name="T16" fmla="*/ 0 w 97"/>
                <a:gd name="T17" fmla="*/ 72 h 112"/>
                <a:gd name="T18" fmla="*/ 0 w 97"/>
                <a:gd name="T19" fmla="*/ 45 h 112"/>
                <a:gd name="T20" fmla="*/ 45 w 97"/>
                <a:gd name="T21" fmla="*/ 45 h 112"/>
                <a:gd name="T22" fmla="*/ 45 w 97"/>
                <a:gd name="T23" fmla="*/ 3 h 112"/>
                <a:gd name="T24" fmla="*/ 97 w 97"/>
                <a:gd name="T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12">
                  <a:moveTo>
                    <a:pt x="97" y="0"/>
                  </a:moveTo>
                  <a:lnTo>
                    <a:pt x="97" y="17"/>
                  </a:lnTo>
                  <a:lnTo>
                    <a:pt x="59" y="17"/>
                  </a:lnTo>
                  <a:lnTo>
                    <a:pt x="59" y="98"/>
                  </a:lnTo>
                  <a:lnTo>
                    <a:pt x="97" y="98"/>
                  </a:lnTo>
                  <a:lnTo>
                    <a:pt x="97" y="112"/>
                  </a:lnTo>
                  <a:lnTo>
                    <a:pt x="45" y="112"/>
                  </a:lnTo>
                  <a:lnTo>
                    <a:pt x="45" y="72"/>
                  </a:lnTo>
                  <a:lnTo>
                    <a:pt x="0" y="72"/>
                  </a:lnTo>
                  <a:lnTo>
                    <a:pt x="0" y="45"/>
                  </a:lnTo>
                  <a:lnTo>
                    <a:pt x="45" y="45"/>
                  </a:lnTo>
                  <a:lnTo>
                    <a:pt x="45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B6686CBA-C3B4-44BB-9CE5-C8711767F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591" y="4396033"/>
              <a:ext cx="169862" cy="192088"/>
            </a:xfrm>
            <a:custGeom>
              <a:avLst/>
              <a:gdLst>
                <a:gd name="T0" fmla="*/ 102 w 107"/>
                <a:gd name="T1" fmla="*/ 4 h 121"/>
                <a:gd name="T2" fmla="*/ 98 w 107"/>
                <a:gd name="T3" fmla="*/ 4 h 121"/>
                <a:gd name="T4" fmla="*/ 98 w 107"/>
                <a:gd name="T5" fmla="*/ 16 h 121"/>
                <a:gd name="T6" fmla="*/ 60 w 107"/>
                <a:gd name="T7" fmla="*/ 16 h 121"/>
                <a:gd name="T8" fmla="*/ 60 w 107"/>
                <a:gd name="T9" fmla="*/ 106 h 121"/>
                <a:gd name="T10" fmla="*/ 98 w 107"/>
                <a:gd name="T11" fmla="*/ 106 h 121"/>
                <a:gd name="T12" fmla="*/ 98 w 107"/>
                <a:gd name="T13" fmla="*/ 111 h 121"/>
                <a:gd name="T14" fmla="*/ 55 w 107"/>
                <a:gd name="T15" fmla="*/ 111 h 121"/>
                <a:gd name="T16" fmla="*/ 55 w 107"/>
                <a:gd name="T17" fmla="*/ 71 h 121"/>
                <a:gd name="T18" fmla="*/ 10 w 107"/>
                <a:gd name="T19" fmla="*/ 71 h 121"/>
                <a:gd name="T20" fmla="*/ 10 w 107"/>
                <a:gd name="T21" fmla="*/ 54 h 121"/>
                <a:gd name="T22" fmla="*/ 55 w 107"/>
                <a:gd name="T23" fmla="*/ 54 h 121"/>
                <a:gd name="T24" fmla="*/ 55 w 107"/>
                <a:gd name="T25" fmla="*/ 11 h 121"/>
                <a:gd name="T26" fmla="*/ 102 w 107"/>
                <a:gd name="T27" fmla="*/ 9 h 121"/>
                <a:gd name="T28" fmla="*/ 102 w 107"/>
                <a:gd name="T29" fmla="*/ 4 h 121"/>
                <a:gd name="T30" fmla="*/ 98 w 107"/>
                <a:gd name="T31" fmla="*/ 4 h 121"/>
                <a:gd name="T32" fmla="*/ 102 w 107"/>
                <a:gd name="T33" fmla="*/ 4 h 121"/>
                <a:gd name="T34" fmla="*/ 102 w 107"/>
                <a:gd name="T35" fmla="*/ 0 h 121"/>
                <a:gd name="T36" fmla="*/ 45 w 107"/>
                <a:gd name="T37" fmla="*/ 2 h 121"/>
                <a:gd name="T38" fmla="*/ 45 w 107"/>
                <a:gd name="T39" fmla="*/ 45 h 121"/>
                <a:gd name="T40" fmla="*/ 0 w 107"/>
                <a:gd name="T41" fmla="*/ 45 h 121"/>
                <a:gd name="T42" fmla="*/ 0 w 107"/>
                <a:gd name="T43" fmla="*/ 80 h 121"/>
                <a:gd name="T44" fmla="*/ 45 w 107"/>
                <a:gd name="T45" fmla="*/ 80 h 121"/>
                <a:gd name="T46" fmla="*/ 45 w 107"/>
                <a:gd name="T47" fmla="*/ 121 h 121"/>
                <a:gd name="T48" fmla="*/ 107 w 107"/>
                <a:gd name="T49" fmla="*/ 121 h 121"/>
                <a:gd name="T50" fmla="*/ 107 w 107"/>
                <a:gd name="T51" fmla="*/ 97 h 121"/>
                <a:gd name="T52" fmla="*/ 69 w 107"/>
                <a:gd name="T53" fmla="*/ 97 h 121"/>
                <a:gd name="T54" fmla="*/ 69 w 107"/>
                <a:gd name="T55" fmla="*/ 26 h 121"/>
                <a:gd name="T56" fmla="*/ 107 w 107"/>
                <a:gd name="T57" fmla="*/ 26 h 121"/>
                <a:gd name="T58" fmla="*/ 107 w 107"/>
                <a:gd name="T59" fmla="*/ 0 h 121"/>
                <a:gd name="T60" fmla="*/ 102 w 107"/>
                <a:gd name="T61" fmla="*/ 0 h 121"/>
                <a:gd name="T62" fmla="*/ 102 w 107"/>
                <a:gd name="T63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21">
                  <a:moveTo>
                    <a:pt x="102" y="4"/>
                  </a:moveTo>
                  <a:lnTo>
                    <a:pt x="98" y="4"/>
                  </a:lnTo>
                  <a:lnTo>
                    <a:pt x="98" y="16"/>
                  </a:lnTo>
                  <a:lnTo>
                    <a:pt x="60" y="16"/>
                  </a:lnTo>
                  <a:lnTo>
                    <a:pt x="60" y="106"/>
                  </a:lnTo>
                  <a:lnTo>
                    <a:pt x="98" y="106"/>
                  </a:lnTo>
                  <a:lnTo>
                    <a:pt x="98" y="111"/>
                  </a:lnTo>
                  <a:lnTo>
                    <a:pt x="55" y="111"/>
                  </a:lnTo>
                  <a:lnTo>
                    <a:pt x="55" y="71"/>
                  </a:lnTo>
                  <a:lnTo>
                    <a:pt x="10" y="71"/>
                  </a:lnTo>
                  <a:lnTo>
                    <a:pt x="10" y="54"/>
                  </a:lnTo>
                  <a:lnTo>
                    <a:pt x="55" y="54"/>
                  </a:lnTo>
                  <a:lnTo>
                    <a:pt x="55" y="11"/>
                  </a:lnTo>
                  <a:lnTo>
                    <a:pt x="102" y="9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45" y="2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80"/>
                  </a:lnTo>
                  <a:lnTo>
                    <a:pt x="45" y="80"/>
                  </a:lnTo>
                  <a:lnTo>
                    <a:pt x="45" y="121"/>
                  </a:lnTo>
                  <a:lnTo>
                    <a:pt x="107" y="121"/>
                  </a:lnTo>
                  <a:lnTo>
                    <a:pt x="107" y="97"/>
                  </a:lnTo>
                  <a:lnTo>
                    <a:pt x="69" y="97"/>
                  </a:lnTo>
                  <a:lnTo>
                    <a:pt x="69" y="26"/>
                  </a:lnTo>
                  <a:lnTo>
                    <a:pt x="107" y="26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91910F73-9BF6-466D-924F-2E84740ECF4D}"/>
                </a:ext>
              </a:extLst>
            </p:cNvPr>
            <p:cNvSpPr/>
            <p:nvPr/>
          </p:nvSpPr>
          <p:spPr>
            <a:xfrm>
              <a:off x="1675742" y="4303297"/>
              <a:ext cx="1670707" cy="1670708"/>
            </a:xfrm>
            <a:prstGeom prst="ellipse">
              <a:avLst/>
            </a:prstGeom>
            <a:gradFill flip="none" rotWithShape="1">
              <a:gsLst>
                <a:gs pos="12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89EE7AAB-47D0-417C-B982-331D3BC4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58826">
              <a:off x="3317677" y="3481775"/>
              <a:ext cx="135467" cy="180622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6962EB77-6C32-4F5A-B988-61918D5CC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639642">
              <a:off x="3347728" y="2476984"/>
              <a:ext cx="135467" cy="180622"/>
            </a:xfrm>
            <a:prstGeom prst="rect">
              <a:avLst/>
            </a:prstGeom>
          </p:spPr>
        </p:pic>
        <p:sp>
          <p:nvSpPr>
            <p:cNvPr id="104" name="椭圆 73">
              <a:extLst>
                <a:ext uri="{FF2B5EF4-FFF2-40B4-BE49-F238E27FC236}">
                  <a16:creationId xmlns:a16="http://schemas.microsoft.com/office/drawing/2014/main" id="{0CA418F8-6DAD-47F5-B6CF-14ABFD69806C}"/>
                </a:ext>
              </a:extLst>
            </p:cNvPr>
            <p:cNvSpPr/>
            <p:nvPr/>
          </p:nvSpPr>
          <p:spPr>
            <a:xfrm>
              <a:off x="2120941" y="2880884"/>
              <a:ext cx="372023" cy="372023"/>
            </a:xfrm>
            <a:custGeom>
              <a:avLst/>
              <a:gdLst>
                <a:gd name="connsiteX0" fmla="*/ 0 w 372023"/>
                <a:gd name="connsiteY0" fmla="*/ 186012 h 372023"/>
                <a:gd name="connsiteX1" fmla="*/ 186012 w 372023"/>
                <a:gd name="connsiteY1" fmla="*/ 0 h 372023"/>
                <a:gd name="connsiteX2" fmla="*/ 372024 w 372023"/>
                <a:gd name="connsiteY2" fmla="*/ 186012 h 372023"/>
                <a:gd name="connsiteX3" fmla="*/ 186012 w 372023"/>
                <a:gd name="connsiteY3" fmla="*/ 372024 h 372023"/>
                <a:gd name="connsiteX4" fmla="*/ 0 w 372023"/>
                <a:gd name="connsiteY4" fmla="*/ 186012 h 37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23" h="372023" fill="none" extrusionOk="0">
                  <a:moveTo>
                    <a:pt x="0" y="186012"/>
                  </a:moveTo>
                  <a:cubicBezTo>
                    <a:pt x="13580" y="70373"/>
                    <a:pt x="88451" y="341"/>
                    <a:pt x="186012" y="0"/>
                  </a:cubicBezTo>
                  <a:cubicBezTo>
                    <a:pt x="294839" y="10419"/>
                    <a:pt x="361665" y="83057"/>
                    <a:pt x="372024" y="186012"/>
                  </a:cubicBezTo>
                  <a:cubicBezTo>
                    <a:pt x="378978" y="289752"/>
                    <a:pt x="282204" y="369039"/>
                    <a:pt x="186012" y="372024"/>
                  </a:cubicBezTo>
                  <a:cubicBezTo>
                    <a:pt x="66719" y="376966"/>
                    <a:pt x="7641" y="278386"/>
                    <a:pt x="0" y="186012"/>
                  </a:cubicBezTo>
                  <a:close/>
                </a:path>
                <a:path w="372023" h="372023" stroke="0" extrusionOk="0">
                  <a:moveTo>
                    <a:pt x="0" y="186012"/>
                  </a:moveTo>
                  <a:cubicBezTo>
                    <a:pt x="-627" y="84380"/>
                    <a:pt x="74794" y="-3504"/>
                    <a:pt x="186012" y="0"/>
                  </a:cubicBezTo>
                  <a:cubicBezTo>
                    <a:pt x="305108" y="-2416"/>
                    <a:pt x="368078" y="90466"/>
                    <a:pt x="372024" y="186012"/>
                  </a:cubicBezTo>
                  <a:cubicBezTo>
                    <a:pt x="357315" y="293660"/>
                    <a:pt x="283445" y="378290"/>
                    <a:pt x="186012" y="372024"/>
                  </a:cubicBezTo>
                  <a:cubicBezTo>
                    <a:pt x="97736" y="362669"/>
                    <a:pt x="-3418" y="289528"/>
                    <a:pt x="0" y="186012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6682B3"/>
                </a:gs>
                <a:gs pos="0">
                  <a:schemeClr val="bg1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74">
              <a:extLst>
                <a:ext uri="{FF2B5EF4-FFF2-40B4-BE49-F238E27FC236}">
                  <a16:creationId xmlns:a16="http://schemas.microsoft.com/office/drawing/2014/main" id="{A6C52BDE-FD20-4A88-BF11-450D5646ECBE}"/>
                </a:ext>
              </a:extLst>
            </p:cNvPr>
            <p:cNvSpPr/>
            <p:nvPr/>
          </p:nvSpPr>
          <p:spPr>
            <a:xfrm>
              <a:off x="3934916" y="3837925"/>
              <a:ext cx="372023" cy="372023"/>
            </a:xfrm>
            <a:custGeom>
              <a:avLst/>
              <a:gdLst>
                <a:gd name="connsiteX0" fmla="*/ 0 w 372023"/>
                <a:gd name="connsiteY0" fmla="*/ 186012 h 372023"/>
                <a:gd name="connsiteX1" fmla="*/ 186012 w 372023"/>
                <a:gd name="connsiteY1" fmla="*/ 0 h 372023"/>
                <a:gd name="connsiteX2" fmla="*/ 372024 w 372023"/>
                <a:gd name="connsiteY2" fmla="*/ 186012 h 372023"/>
                <a:gd name="connsiteX3" fmla="*/ 186012 w 372023"/>
                <a:gd name="connsiteY3" fmla="*/ 372024 h 372023"/>
                <a:gd name="connsiteX4" fmla="*/ 0 w 372023"/>
                <a:gd name="connsiteY4" fmla="*/ 186012 h 37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23" h="372023" fill="none" extrusionOk="0">
                  <a:moveTo>
                    <a:pt x="0" y="186012"/>
                  </a:moveTo>
                  <a:cubicBezTo>
                    <a:pt x="13580" y="70373"/>
                    <a:pt x="88451" y="341"/>
                    <a:pt x="186012" y="0"/>
                  </a:cubicBezTo>
                  <a:cubicBezTo>
                    <a:pt x="294839" y="10419"/>
                    <a:pt x="361665" y="83057"/>
                    <a:pt x="372024" y="186012"/>
                  </a:cubicBezTo>
                  <a:cubicBezTo>
                    <a:pt x="378978" y="289752"/>
                    <a:pt x="282204" y="369039"/>
                    <a:pt x="186012" y="372024"/>
                  </a:cubicBezTo>
                  <a:cubicBezTo>
                    <a:pt x="66719" y="376966"/>
                    <a:pt x="7641" y="278386"/>
                    <a:pt x="0" y="186012"/>
                  </a:cubicBezTo>
                  <a:close/>
                </a:path>
                <a:path w="372023" h="372023" stroke="0" extrusionOk="0">
                  <a:moveTo>
                    <a:pt x="0" y="186012"/>
                  </a:moveTo>
                  <a:cubicBezTo>
                    <a:pt x="-627" y="84380"/>
                    <a:pt x="74794" y="-3504"/>
                    <a:pt x="186012" y="0"/>
                  </a:cubicBezTo>
                  <a:cubicBezTo>
                    <a:pt x="305108" y="-2416"/>
                    <a:pt x="368078" y="90466"/>
                    <a:pt x="372024" y="186012"/>
                  </a:cubicBezTo>
                  <a:cubicBezTo>
                    <a:pt x="357315" y="293660"/>
                    <a:pt x="283445" y="378290"/>
                    <a:pt x="186012" y="372024"/>
                  </a:cubicBezTo>
                  <a:cubicBezTo>
                    <a:pt x="97736" y="362669"/>
                    <a:pt x="-3418" y="289528"/>
                    <a:pt x="0" y="186012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6682B3"/>
                </a:gs>
                <a:gs pos="0">
                  <a:schemeClr val="bg1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CF16FFE6-6264-4854-9A68-0FC680CD04B1}"/>
              </a:ext>
            </a:extLst>
          </p:cNvPr>
          <p:cNvSpPr txBox="1"/>
          <p:nvPr/>
        </p:nvSpPr>
        <p:spPr>
          <a:xfrm>
            <a:off x="3340932" y="5654435"/>
            <a:ext cx="81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</a:t>
            </a:r>
            <a:r>
              <a:rPr lang="el-GR" altLang="zh-CN" sz="2400" b="1" dirty="0"/>
              <a:t>Φ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78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8886C5-B484-49D3-8168-0EFA02C8E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640" y="198121"/>
            <a:ext cx="7010400" cy="5740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>
                <a:ea typeface="黑体" panose="02010609060101010101" pitchFamily="49" charset="-122"/>
              </a:rPr>
              <a:t>抗体介导的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调理作用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96298D6-AF1E-4538-83F0-37A24453E738}"/>
              </a:ext>
            </a:extLst>
          </p:cNvPr>
          <p:cNvSpPr txBox="1"/>
          <p:nvPr/>
        </p:nvSpPr>
        <p:spPr>
          <a:xfrm>
            <a:off x="6504938" y="5593635"/>
            <a:ext cx="1494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等线" panose="02010600030101010101" pitchFamily="2" charset="-122"/>
                <a:cs typeface="Times New Roman" panose="02020603050405020304" pitchFamily="18" charset="0"/>
              </a:rPr>
              <a:t>形成吞噬体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621463F-9EE6-4A1E-8B07-12D7D861AB8C}"/>
              </a:ext>
            </a:extLst>
          </p:cNvPr>
          <p:cNvGrpSpPr/>
          <p:nvPr/>
        </p:nvGrpSpPr>
        <p:grpSpPr>
          <a:xfrm>
            <a:off x="1649546" y="1588034"/>
            <a:ext cx="4627289" cy="4639948"/>
            <a:chOff x="283164" y="2094158"/>
            <a:chExt cx="4627289" cy="4639948"/>
          </a:xfrm>
        </p:grpSpPr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D9AF888B-1446-46CC-BDCD-684198A1F66F}"/>
                </a:ext>
              </a:extLst>
            </p:cNvPr>
            <p:cNvSpPr>
              <a:spLocks/>
            </p:cNvSpPr>
            <p:nvPr/>
          </p:nvSpPr>
          <p:spPr bwMode="auto">
            <a:xfrm rot="21423921">
              <a:off x="3389055" y="3594748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B5737ABA-1809-4008-B170-75952241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808941">
              <a:off x="3439162" y="3729851"/>
              <a:ext cx="106172" cy="141562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8284F1F3-1F07-4C8D-B59B-5E4D734F4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795824">
              <a:off x="3907259" y="3536375"/>
              <a:ext cx="106172" cy="141562"/>
            </a:xfrm>
            <a:prstGeom prst="rect">
              <a:avLst/>
            </a:prstGeom>
          </p:spPr>
        </p:pic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6202714-7695-4A7D-A23F-F553942D3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64" y="2274818"/>
              <a:ext cx="4457700" cy="4459288"/>
            </a:xfrm>
            <a:custGeom>
              <a:avLst/>
              <a:gdLst>
                <a:gd name="connsiteX0" fmla="*/ 3029339 w 4457700"/>
                <a:gd name="connsiteY0" fmla="*/ 347212 h 4459288"/>
                <a:gd name="connsiteX1" fmla="*/ 2840878 w 4457700"/>
                <a:gd name="connsiteY1" fmla="*/ 404499 h 4459288"/>
                <a:gd name="connsiteX2" fmla="*/ 2809257 w 4457700"/>
                <a:gd name="connsiteY2" fmla="*/ 1250042 h 4459288"/>
                <a:gd name="connsiteX3" fmla="*/ 3593938 w 4457700"/>
                <a:gd name="connsiteY3" fmla="*/ 1566616 h 4459288"/>
                <a:gd name="connsiteX4" fmla="*/ 3625559 w 4457700"/>
                <a:gd name="connsiteY4" fmla="*/ 721073 h 4459288"/>
                <a:gd name="connsiteX5" fmla="*/ 3029339 w 4457700"/>
                <a:gd name="connsiteY5" fmla="*/ 347212 h 4459288"/>
                <a:gd name="connsiteX6" fmla="*/ 2228850 w 4457700"/>
                <a:gd name="connsiteY6" fmla="*/ 0 h 4459288"/>
                <a:gd name="connsiteX7" fmla="*/ 4457700 w 4457700"/>
                <a:gd name="connsiteY7" fmla="*/ 2229644 h 4459288"/>
                <a:gd name="connsiteX8" fmla="*/ 2228850 w 4457700"/>
                <a:gd name="connsiteY8" fmla="*/ 4459288 h 4459288"/>
                <a:gd name="connsiteX9" fmla="*/ 0 w 4457700"/>
                <a:gd name="connsiteY9" fmla="*/ 2229644 h 4459288"/>
                <a:gd name="connsiteX10" fmla="*/ 2228850 w 4457700"/>
                <a:gd name="connsiteY10" fmla="*/ 0 h 445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7700" h="4459288">
                  <a:moveTo>
                    <a:pt x="3029339" y="347212"/>
                  </a:moveTo>
                  <a:cubicBezTo>
                    <a:pt x="2961455" y="349451"/>
                    <a:pt x="2897232" y="367981"/>
                    <a:pt x="2840878" y="404499"/>
                  </a:cubicBezTo>
                  <a:cubicBezTo>
                    <a:pt x="2615463" y="550569"/>
                    <a:pt x="2601306" y="929132"/>
                    <a:pt x="2809257" y="1250042"/>
                  </a:cubicBezTo>
                  <a:cubicBezTo>
                    <a:pt x="3017208" y="1570951"/>
                    <a:pt x="3368522" y="1712687"/>
                    <a:pt x="3593938" y="1566616"/>
                  </a:cubicBezTo>
                  <a:cubicBezTo>
                    <a:pt x="3819353" y="1420546"/>
                    <a:pt x="3833510" y="1041983"/>
                    <a:pt x="3625559" y="721073"/>
                  </a:cubicBezTo>
                  <a:cubicBezTo>
                    <a:pt x="3469595" y="480391"/>
                    <a:pt x="3232990" y="340494"/>
                    <a:pt x="3029339" y="347212"/>
                  </a:cubicBezTo>
                  <a:close/>
                  <a:moveTo>
                    <a:pt x="2228850" y="0"/>
                  </a:moveTo>
                  <a:cubicBezTo>
                    <a:pt x="3459810" y="0"/>
                    <a:pt x="4457700" y="998246"/>
                    <a:pt x="4457700" y="2229644"/>
                  </a:cubicBezTo>
                  <a:cubicBezTo>
                    <a:pt x="4457700" y="3461042"/>
                    <a:pt x="3459810" y="4459288"/>
                    <a:pt x="2228850" y="4459288"/>
                  </a:cubicBezTo>
                  <a:cubicBezTo>
                    <a:pt x="997890" y="4459288"/>
                    <a:pt x="0" y="3461042"/>
                    <a:pt x="0" y="2229644"/>
                  </a:cubicBezTo>
                  <a:cubicBezTo>
                    <a:pt x="0" y="998246"/>
                    <a:pt x="997890" y="0"/>
                    <a:pt x="2228850" y="0"/>
                  </a:cubicBezTo>
                  <a:close/>
                </a:path>
              </a:pathLst>
            </a:custGeom>
            <a:solidFill>
              <a:srgbClr val="FFAE84"/>
            </a:solidFill>
            <a:ln w="19050">
              <a:solidFill>
                <a:schemeClr val="tx1"/>
              </a:solidFill>
            </a:ln>
            <a:effectLst>
              <a:innerShdw blurRad="660400">
                <a:schemeClr val="bg1">
                  <a:alpha val="9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72AACFBC-3F8A-4170-AE84-820B8633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823428">
              <a:off x="3878196" y="3163239"/>
              <a:ext cx="106172" cy="197889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F07B84C3-F6D6-43FF-9A1B-3229FDB9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292234">
              <a:off x="3686699" y="2818589"/>
              <a:ext cx="106172" cy="192588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5AA3113C-C2CA-4EF8-9B74-78663334C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981692" y="2905280"/>
              <a:ext cx="106172" cy="192588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B97A19FC-72BD-43A0-B39E-7E644A023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679152">
              <a:off x="3106417" y="3368935"/>
              <a:ext cx="106172" cy="192588"/>
            </a:xfrm>
            <a:prstGeom prst="rect">
              <a:avLst/>
            </a:prstGeom>
          </p:spPr>
        </p:pic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D7CAF4AA-7D56-4B0E-ABE4-F2382EE4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824411">
              <a:off x="3370376" y="2611428"/>
              <a:ext cx="106172" cy="192588"/>
            </a:xfrm>
            <a:prstGeom prst="rect">
              <a:avLst/>
            </a:prstGeom>
          </p:spPr>
        </p:pic>
        <p:sp>
          <p:nvSpPr>
            <p:cNvPr id="111" name="Oval 68">
              <a:extLst>
                <a:ext uri="{FF2B5EF4-FFF2-40B4-BE49-F238E27FC236}">
                  <a16:creationId xmlns:a16="http://schemas.microsoft.com/office/drawing/2014/main" id="{D258489C-C9BA-41D6-B2A6-2265028210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500818" y="3005899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7406065D-B621-4176-990F-D5FA3A38CE3F}"/>
                </a:ext>
              </a:extLst>
            </p:cNvPr>
            <p:cNvSpPr>
              <a:spLocks/>
            </p:cNvSpPr>
            <p:nvPr/>
          </p:nvSpPr>
          <p:spPr bwMode="auto">
            <a:xfrm rot="19788337">
              <a:off x="3385599" y="3003325"/>
              <a:ext cx="241866" cy="571862"/>
            </a:xfrm>
            <a:custGeom>
              <a:avLst/>
              <a:gdLst>
                <a:gd name="T0" fmla="*/ 281 w 281"/>
                <a:gd name="T1" fmla="*/ 447 h 495"/>
                <a:gd name="T2" fmla="*/ 233 w 281"/>
                <a:gd name="T3" fmla="*/ 495 h 495"/>
                <a:gd name="T4" fmla="*/ 57 w 281"/>
                <a:gd name="T5" fmla="*/ 495 h 495"/>
                <a:gd name="T6" fmla="*/ 9 w 281"/>
                <a:gd name="T7" fmla="*/ 447 h 495"/>
                <a:gd name="T8" fmla="*/ 0 w 281"/>
                <a:gd name="T9" fmla="*/ 247 h 495"/>
                <a:gd name="T10" fmla="*/ 9 w 281"/>
                <a:gd name="T11" fmla="*/ 48 h 495"/>
                <a:gd name="T12" fmla="*/ 57 w 281"/>
                <a:gd name="T13" fmla="*/ 0 h 495"/>
                <a:gd name="T14" fmla="*/ 233 w 281"/>
                <a:gd name="T15" fmla="*/ 0 h 495"/>
                <a:gd name="T16" fmla="*/ 281 w 281"/>
                <a:gd name="T17" fmla="*/ 48 h 495"/>
                <a:gd name="T18" fmla="*/ 271 w 281"/>
                <a:gd name="T19" fmla="*/ 247 h 495"/>
                <a:gd name="T20" fmla="*/ 281 w 281"/>
                <a:gd name="T21" fmla="*/ 44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495">
                  <a:moveTo>
                    <a:pt x="281" y="447"/>
                  </a:moveTo>
                  <a:cubicBezTo>
                    <a:pt x="281" y="473"/>
                    <a:pt x="259" y="495"/>
                    <a:pt x="233" y="495"/>
                  </a:cubicBezTo>
                  <a:cubicBezTo>
                    <a:pt x="57" y="495"/>
                    <a:pt x="57" y="495"/>
                    <a:pt x="57" y="495"/>
                  </a:cubicBezTo>
                  <a:cubicBezTo>
                    <a:pt x="30" y="495"/>
                    <a:pt x="9" y="473"/>
                    <a:pt x="9" y="447"/>
                  </a:cubicBezTo>
                  <a:cubicBezTo>
                    <a:pt x="9" y="447"/>
                    <a:pt x="0" y="297"/>
                    <a:pt x="0" y="247"/>
                  </a:cubicBezTo>
                  <a:cubicBezTo>
                    <a:pt x="0" y="198"/>
                    <a:pt x="9" y="48"/>
                    <a:pt x="9" y="48"/>
                  </a:cubicBezTo>
                  <a:cubicBezTo>
                    <a:pt x="9" y="21"/>
                    <a:pt x="30" y="0"/>
                    <a:pt x="5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59" y="0"/>
                    <a:pt x="281" y="21"/>
                    <a:pt x="281" y="48"/>
                  </a:cubicBezTo>
                  <a:cubicBezTo>
                    <a:pt x="281" y="48"/>
                    <a:pt x="271" y="198"/>
                    <a:pt x="271" y="247"/>
                  </a:cubicBezTo>
                  <a:cubicBezTo>
                    <a:pt x="271" y="298"/>
                    <a:pt x="281" y="447"/>
                    <a:pt x="281" y="447"/>
                  </a:cubicBezTo>
                  <a:close/>
                </a:path>
              </a:pathLst>
            </a:custGeom>
            <a:solidFill>
              <a:srgbClr val="FE382B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241300">
                <a:schemeClr val="bg1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13" name="Oval 68">
              <a:extLst>
                <a:ext uri="{FF2B5EF4-FFF2-40B4-BE49-F238E27FC236}">
                  <a16:creationId xmlns:a16="http://schemas.microsoft.com/office/drawing/2014/main" id="{D8A7543A-56CB-4CFC-A610-7218BF0A43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547531" y="3086178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68">
              <a:extLst>
                <a:ext uri="{FF2B5EF4-FFF2-40B4-BE49-F238E27FC236}">
                  <a16:creationId xmlns:a16="http://schemas.microsoft.com/office/drawing/2014/main" id="{AAA1AB42-8879-4E16-B321-CA1E2B4F1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601459" y="3197685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5" name="Oval 68">
              <a:extLst>
                <a:ext uri="{FF2B5EF4-FFF2-40B4-BE49-F238E27FC236}">
                  <a16:creationId xmlns:a16="http://schemas.microsoft.com/office/drawing/2014/main" id="{606BEF11-5557-436D-B77A-3EE8CA4436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675509" y="3315529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68">
              <a:extLst>
                <a:ext uri="{FF2B5EF4-FFF2-40B4-BE49-F238E27FC236}">
                  <a16:creationId xmlns:a16="http://schemas.microsoft.com/office/drawing/2014/main" id="{2200FF0D-5BC2-4A71-B2AC-5CA69C7082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697250" y="3499755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68">
              <a:extLst>
                <a:ext uri="{FF2B5EF4-FFF2-40B4-BE49-F238E27FC236}">
                  <a16:creationId xmlns:a16="http://schemas.microsoft.com/office/drawing/2014/main" id="{17BEA037-DFBA-419E-A420-90D70F648D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535281" y="3575377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68">
              <a:extLst>
                <a:ext uri="{FF2B5EF4-FFF2-40B4-BE49-F238E27FC236}">
                  <a16:creationId xmlns:a16="http://schemas.microsoft.com/office/drawing/2014/main" id="{5910B29B-4754-43A4-9042-9EF3864500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450359" y="3483460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68">
              <a:extLst>
                <a:ext uri="{FF2B5EF4-FFF2-40B4-BE49-F238E27FC236}">
                  <a16:creationId xmlns:a16="http://schemas.microsoft.com/office/drawing/2014/main" id="{5EE81364-C5B1-4B11-B546-416A85B844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388462" y="3381606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68">
              <a:extLst>
                <a:ext uri="{FF2B5EF4-FFF2-40B4-BE49-F238E27FC236}">
                  <a16:creationId xmlns:a16="http://schemas.microsoft.com/office/drawing/2014/main" id="{4A6CDAFA-11AF-48DE-AB9A-93721501B0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316519" y="3255690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68">
              <a:extLst>
                <a:ext uri="{FF2B5EF4-FFF2-40B4-BE49-F238E27FC236}">
                  <a16:creationId xmlns:a16="http://schemas.microsoft.com/office/drawing/2014/main" id="{D530E8AC-0A74-4600-8BE2-1CAA060659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271229" y="3170619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68">
              <a:extLst>
                <a:ext uri="{FF2B5EF4-FFF2-40B4-BE49-F238E27FC236}">
                  <a16:creationId xmlns:a16="http://schemas.microsoft.com/office/drawing/2014/main" id="{30C25EA2-880E-4288-96B1-14024E8E0E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247099" y="3050776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68">
              <a:extLst>
                <a:ext uri="{FF2B5EF4-FFF2-40B4-BE49-F238E27FC236}">
                  <a16:creationId xmlns:a16="http://schemas.microsoft.com/office/drawing/2014/main" id="{8648F3D1-E175-460B-9492-F0E5008B7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8337">
              <a:off x="3412745" y="2953202"/>
              <a:ext cx="46664" cy="46664"/>
            </a:xfrm>
            <a:prstGeom prst="ellipse">
              <a:avLst/>
            </a:pr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E3BF7FE3-C6F4-4781-8F55-85B0EB2C96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692273" y="3156211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7D949017-481C-4F12-B9E8-DCACE173A1C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19740" y="3491171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44E534A6-EFCF-4CD0-8D15-569F296CDD18}"/>
                </a:ext>
              </a:extLst>
            </p:cNvPr>
            <p:cNvSpPr>
              <a:spLocks/>
            </p:cNvSpPr>
            <p:nvPr/>
          </p:nvSpPr>
          <p:spPr bwMode="auto">
            <a:xfrm rot="3595120">
              <a:off x="3198516" y="3279996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7679CFA3-C116-4AD9-BEDF-BAFB830ED7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681" y="2893698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089198B2-CBBD-4DB4-9D06-91BA89AD7118}"/>
                </a:ext>
              </a:extLst>
            </p:cNvPr>
            <p:cNvSpPr>
              <a:spLocks/>
            </p:cNvSpPr>
            <p:nvPr/>
          </p:nvSpPr>
          <p:spPr bwMode="auto">
            <a:xfrm rot="9712855">
              <a:off x="3379836" y="2753699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DD9CED32-4238-44AD-8686-49BB324B8880}"/>
                </a:ext>
              </a:extLst>
            </p:cNvPr>
            <p:cNvSpPr>
              <a:spLocks/>
            </p:cNvSpPr>
            <p:nvPr/>
          </p:nvSpPr>
          <p:spPr bwMode="auto">
            <a:xfrm rot="12145925">
              <a:off x="3579760" y="2946561"/>
              <a:ext cx="193462" cy="217936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solidFill>
              <a:srgbClr val="FFD4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0" name="Freeform 26">
              <a:extLst>
                <a:ext uri="{FF2B5EF4-FFF2-40B4-BE49-F238E27FC236}">
                  <a16:creationId xmlns:a16="http://schemas.microsoft.com/office/drawing/2014/main" id="{E284A73F-E629-4E83-8E1D-C8933C9D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378" y="2102096"/>
              <a:ext cx="177800" cy="158750"/>
            </a:xfrm>
            <a:custGeom>
              <a:avLst/>
              <a:gdLst>
                <a:gd name="T0" fmla="*/ 0 w 112"/>
                <a:gd name="T1" fmla="*/ 3 h 100"/>
                <a:gd name="T2" fmla="*/ 17 w 112"/>
                <a:gd name="T3" fmla="*/ 3 h 100"/>
                <a:gd name="T4" fmla="*/ 17 w 112"/>
                <a:gd name="T5" fmla="*/ 41 h 100"/>
                <a:gd name="T6" fmla="*/ 98 w 112"/>
                <a:gd name="T7" fmla="*/ 38 h 100"/>
                <a:gd name="T8" fmla="*/ 98 w 112"/>
                <a:gd name="T9" fmla="*/ 0 h 100"/>
                <a:gd name="T10" fmla="*/ 112 w 112"/>
                <a:gd name="T11" fmla="*/ 0 h 100"/>
                <a:gd name="T12" fmla="*/ 112 w 112"/>
                <a:gd name="T13" fmla="*/ 52 h 100"/>
                <a:gd name="T14" fmla="*/ 72 w 112"/>
                <a:gd name="T15" fmla="*/ 55 h 100"/>
                <a:gd name="T16" fmla="*/ 72 w 112"/>
                <a:gd name="T17" fmla="*/ 100 h 100"/>
                <a:gd name="T18" fmla="*/ 46 w 112"/>
                <a:gd name="T19" fmla="*/ 100 h 100"/>
                <a:gd name="T20" fmla="*/ 46 w 112"/>
                <a:gd name="T21" fmla="*/ 55 h 100"/>
                <a:gd name="T22" fmla="*/ 3 w 112"/>
                <a:gd name="T23" fmla="*/ 55 h 100"/>
                <a:gd name="T24" fmla="*/ 0 w 112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00">
                  <a:moveTo>
                    <a:pt x="0" y="3"/>
                  </a:moveTo>
                  <a:lnTo>
                    <a:pt x="17" y="3"/>
                  </a:lnTo>
                  <a:lnTo>
                    <a:pt x="17" y="41"/>
                  </a:lnTo>
                  <a:lnTo>
                    <a:pt x="98" y="38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52"/>
                  </a:lnTo>
                  <a:lnTo>
                    <a:pt x="72" y="55"/>
                  </a:lnTo>
                  <a:lnTo>
                    <a:pt x="72" y="100"/>
                  </a:lnTo>
                  <a:lnTo>
                    <a:pt x="46" y="100"/>
                  </a:lnTo>
                  <a:lnTo>
                    <a:pt x="46" y="55"/>
                  </a:lnTo>
                  <a:lnTo>
                    <a:pt x="3" y="5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3FDD55E1-AF46-48BF-AEA4-0421114C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028" y="2094158"/>
              <a:ext cx="192087" cy="174625"/>
            </a:xfrm>
            <a:custGeom>
              <a:avLst/>
              <a:gdLst>
                <a:gd name="T0" fmla="*/ 4 w 121"/>
                <a:gd name="T1" fmla="*/ 8 h 110"/>
                <a:gd name="T2" fmla="*/ 4 w 121"/>
                <a:gd name="T3" fmla="*/ 12 h 110"/>
                <a:gd name="T4" fmla="*/ 16 w 121"/>
                <a:gd name="T5" fmla="*/ 12 h 110"/>
                <a:gd name="T6" fmla="*/ 16 w 121"/>
                <a:gd name="T7" fmla="*/ 50 h 110"/>
                <a:gd name="T8" fmla="*/ 107 w 121"/>
                <a:gd name="T9" fmla="*/ 48 h 110"/>
                <a:gd name="T10" fmla="*/ 107 w 121"/>
                <a:gd name="T11" fmla="*/ 10 h 110"/>
                <a:gd name="T12" fmla="*/ 111 w 121"/>
                <a:gd name="T13" fmla="*/ 10 h 110"/>
                <a:gd name="T14" fmla="*/ 111 w 121"/>
                <a:gd name="T15" fmla="*/ 53 h 110"/>
                <a:gd name="T16" fmla="*/ 71 w 121"/>
                <a:gd name="T17" fmla="*/ 55 h 110"/>
                <a:gd name="T18" fmla="*/ 71 w 121"/>
                <a:gd name="T19" fmla="*/ 100 h 110"/>
                <a:gd name="T20" fmla="*/ 54 w 121"/>
                <a:gd name="T21" fmla="*/ 100 h 110"/>
                <a:gd name="T22" fmla="*/ 54 w 121"/>
                <a:gd name="T23" fmla="*/ 55 h 110"/>
                <a:gd name="T24" fmla="*/ 12 w 121"/>
                <a:gd name="T25" fmla="*/ 55 h 110"/>
                <a:gd name="T26" fmla="*/ 9 w 121"/>
                <a:gd name="T27" fmla="*/ 8 h 110"/>
                <a:gd name="T28" fmla="*/ 4 w 121"/>
                <a:gd name="T29" fmla="*/ 8 h 110"/>
                <a:gd name="T30" fmla="*/ 4 w 121"/>
                <a:gd name="T31" fmla="*/ 12 h 110"/>
                <a:gd name="T32" fmla="*/ 4 w 121"/>
                <a:gd name="T33" fmla="*/ 8 h 110"/>
                <a:gd name="T34" fmla="*/ 0 w 121"/>
                <a:gd name="T35" fmla="*/ 8 h 110"/>
                <a:gd name="T36" fmla="*/ 2 w 121"/>
                <a:gd name="T37" fmla="*/ 65 h 110"/>
                <a:gd name="T38" fmla="*/ 45 w 121"/>
                <a:gd name="T39" fmla="*/ 65 h 110"/>
                <a:gd name="T40" fmla="*/ 45 w 121"/>
                <a:gd name="T41" fmla="*/ 110 h 110"/>
                <a:gd name="T42" fmla="*/ 81 w 121"/>
                <a:gd name="T43" fmla="*/ 110 h 110"/>
                <a:gd name="T44" fmla="*/ 81 w 121"/>
                <a:gd name="T45" fmla="*/ 62 h 110"/>
                <a:gd name="T46" fmla="*/ 121 w 121"/>
                <a:gd name="T47" fmla="*/ 62 h 110"/>
                <a:gd name="T48" fmla="*/ 121 w 121"/>
                <a:gd name="T49" fmla="*/ 0 h 110"/>
                <a:gd name="T50" fmla="*/ 97 w 121"/>
                <a:gd name="T51" fmla="*/ 0 h 110"/>
                <a:gd name="T52" fmla="*/ 97 w 121"/>
                <a:gd name="T53" fmla="*/ 38 h 110"/>
                <a:gd name="T54" fmla="*/ 26 w 121"/>
                <a:gd name="T55" fmla="*/ 41 h 110"/>
                <a:gd name="T56" fmla="*/ 26 w 121"/>
                <a:gd name="T57" fmla="*/ 3 h 110"/>
                <a:gd name="T58" fmla="*/ 0 w 121"/>
                <a:gd name="T59" fmla="*/ 3 h 110"/>
                <a:gd name="T60" fmla="*/ 0 w 121"/>
                <a:gd name="T61" fmla="*/ 8 h 110"/>
                <a:gd name="T62" fmla="*/ 4 w 121"/>
                <a:gd name="T63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10">
                  <a:moveTo>
                    <a:pt x="4" y="8"/>
                  </a:moveTo>
                  <a:lnTo>
                    <a:pt x="4" y="12"/>
                  </a:lnTo>
                  <a:lnTo>
                    <a:pt x="16" y="12"/>
                  </a:lnTo>
                  <a:lnTo>
                    <a:pt x="16" y="50"/>
                  </a:lnTo>
                  <a:lnTo>
                    <a:pt x="107" y="48"/>
                  </a:lnTo>
                  <a:lnTo>
                    <a:pt x="107" y="10"/>
                  </a:lnTo>
                  <a:lnTo>
                    <a:pt x="111" y="10"/>
                  </a:lnTo>
                  <a:lnTo>
                    <a:pt x="111" y="53"/>
                  </a:lnTo>
                  <a:lnTo>
                    <a:pt x="71" y="55"/>
                  </a:lnTo>
                  <a:lnTo>
                    <a:pt x="71" y="100"/>
                  </a:lnTo>
                  <a:lnTo>
                    <a:pt x="54" y="100"/>
                  </a:lnTo>
                  <a:lnTo>
                    <a:pt x="54" y="55"/>
                  </a:lnTo>
                  <a:lnTo>
                    <a:pt x="12" y="55"/>
                  </a:lnTo>
                  <a:lnTo>
                    <a:pt x="9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2" y="65"/>
                  </a:lnTo>
                  <a:lnTo>
                    <a:pt x="45" y="65"/>
                  </a:lnTo>
                  <a:lnTo>
                    <a:pt x="45" y="110"/>
                  </a:lnTo>
                  <a:lnTo>
                    <a:pt x="81" y="110"/>
                  </a:lnTo>
                  <a:lnTo>
                    <a:pt x="81" y="62"/>
                  </a:lnTo>
                  <a:lnTo>
                    <a:pt x="121" y="62"/>
                  </a:lnTo>
                  <a:lnTo>
                    <a:pt x="121" y="0"/>
                  </a:lnTo>
                  <a:lnTo>
                    <a:pt x="97" y="0"/>
                  </a:lnTo>
                  <a:lnTo>
                    <a:pt x="97" y="38"/>
                  </a:lnTo>
                  <a:lnTo>
                    <a:pt x="26" y="41"/>
                  </a:lnTo>
                  <a:lnTo>
                    <a:pt x="26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8">
              <a:extLst>
                <a:ext uri="{FF2B5EF4-FFF2-40B4-BE49-F238E27FC236}">
                  <a16:creationId xmlns:a16="http://schemas.microsoft.com/office/drawing/2014/main" id="{B20FAB59-11BB-4330-B511-D4FE939CD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703" y="2129083"/>
              <a:ext cx="188912" cy="173038"/>
            </a:xfrm>
            <a:custGeom>
              <a:avLst/>
              <a:gdLst>
                <a:gd name="T0" fmla="*/ 10 w 119"/>
                <a:gd name="T1" fmla="*/ 0 h 109"/>
                <a:gd name="T2" fmla="*/ 24 w 119"/>
                <a:gd name="T3" fmla="*/ 2 h 109"/>
                <a:gd name="T4" fmla="*/ 17 w 119"/>
                <a:gd name="T5" fmla="*/ 40 h 109"/>
                <a:gd name="T6" fmla="*/ 98 w 119"/>
                <a:gd name="T7" fmla="*/ 54 h 109"/>
                <a:gd name="T8" fmla="*/ 105 w 119"/>
                <a:gd name="T9" fmla="*/ 16 h 109"/>
                <a:gd name="T10" fmla="*/ 119 w 119"/>
                <a:gd name="T11" fmla="*/ 19 h 109"/>
                <a:gd name="T12" fmla="*/ 110 w 119"/>
                <a:gd name="T13" fmla="*/ 71 h 109"/>
                <a:gd name="T14" fmla="*/ 69 w 119"/>
                <a:gd name="T15" fmla="*/ 64 h 109"/>
                <a:gd name="T16" fmla="*/ 60 w 119"/>
                <a:gd name="T17" fmla="*/ 109 h 109"/>
                <a:gd name="T18" fmla="*/ 34 w 119"/>
                <a:gd name="T19" fmla="*/ 104 h 109"/>
                <a:gd name="T20" fmla="*/ 43 w 119"/>
                <a:gd name="T21" fmla="*/ 59 h 109"/>
                <a:gd name="T22" fmla="*/ 0 w 119"/>
                <a:gd name="T23" fmla="*/ 52 h 109"/>
                <a:gd name="T24" fmla="*/ 10 w 119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09">
                  <a:moveTo>
                    <a:pt x="10" y="0"/>
                  </a:moveTo>
                  <a:lnTo>
                    <a:pt x="24" y="2"/>
                  </a:lnTo>
                  <a:lnTo>
                    <a:pt x="17" y="40"/>
                  </a:lnTo>
                  <a:lnTo>
                    <a:pt x="98" y="54"/>
                  </a:lnTo>
                  <a:lnTo>
                    <a:pt x="105" y="16"/>
                  </a:lnTo>
                  <a:lnTo>
                    <a:pt x="119" y="19"/>
                  </a:lnTo>
                  <a:lnTo>
                    <a:pt x="110" y="71"/>
                  </a:lnTo>
                  <a:lnTo>
                    <a:pt x="69" y="64"/>
                  </a:lnTo>
                  <a:lnTo>
                    <a:pt x="60" y="109"/>
                  </a:lnTo>
                  <a:lnTo>
                    <a:pt x="34" y="104"/>
                  </a:lnTo>
                  <a:lnTo>
                    <a:pt x="43" y="59"/>
                  </a:lnTo>
                  <a:lnTo>
                    <a:pt x="0" y="5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29">
              <a:extLst>
                <a:ext uri="{FF2B5EF4-FFF2-40B4-BE49-F238E27FC236}">
                  <a16:creationId xmlns:a16="http://schemas.microsoft.com/office/drawing/2014/main" id="{18DC883E-4A6B-46B1-B45A-0848134F3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353" y="2121146"/>
              <a:ext cx="203200" cy="188913"/>
            </a:xfrm>
            <a:custGeom>
              <a:avLst/>
              <a:gdLst>
                <a:gd name="T0" fmla="*/ 14 w 128"/>
                <a:gd name="T1" fmla="*/ 5 h 119"/>
                <a:gd name="T2" fmla="*/ 14 w 128"/>
                <a:gd name="T3" fmla="*/ 10 h 119"/>
                <a:gd name="T4" fmla="*/ 23 w 128"/>
                <a:gd name="T5" fmla="*/ 12 h 119"/>
                <a:gd name="T6" fmla="*/ 16 w 128"/>
                <a:gd name="T7" fmla="*/ 48 h 119"/>
                <a:gd name="T8" fmla="*/ 104 w 128"/>
                <a:gd name="T9" fmla="*/ 64 h 119"/>
                <a:gd name="T10" fmla="*/ 111 w 128"/>
                <a:gd name="T11" fmla="*/ 29 h 119"/>
                <a:gd name="T12" fmla="*/ 118 w 128"/>
                <a:gd name="T13" fmla="*/ 29 h 119"/>
                <a:gd name="T14" fmla="*/ 109 w 128"/>
                <a:gd name="T15" fmla="*/ 71 h 119"/>
                <a:gd name="T16" fmla="*/ 69 w 128"/>
                <a:gd name="T17" fmla="*/ 64 h 119"/>
                <a:gd name="T18" fmla="*/ 59 w 128"/>
                <a:gd name="T19" fmla="*/ 109 h 119"/>
                <a:gd name="T20" fmla="*/ 45 w 128"/>
                <a:gd name="T21" fmla="*/ 105 h 119"/>
                <a:gd name="T22" fmla="*/ 52 w 128"/>
                <a:gd name="T23" fmla="*/ 59 h 119"/>
                <a:gd name="T24" fmla="*/ 9 w 128"/>
                <a:gd name="T25" fmla="*/ 52 h 119"/>
                <a:gd name="T26" fmla="*/ 19 w 128"/>
                <a:gd name="T27" fmla="*/ 5 h 119"/>
                <a:gd name="T28" fmla="*/ 14 w 128"/>
                <a:gd name="T29" fmla="*/ 5 h 119"/>
                <a:gd name="T30" fmla="*/ 14 w 128"/>
                <a:gd name="T31" fmla="*/ 10 h 119"/>
                <a:gd name="T32" fmla="*/ 14 w 128"/>
                <a:gd name="T33" fmla="*/ 5 h 119"/>
                <a:gd name="T34" fmla="*/ 9 w 128"/>
                <a:gd name="T35" fmla="*/ 5 h 119"/>
                <a:gd name="T36" fmla="*/ 0 w 128"/>
                <a:gd name="T37" fmla="*/ 59 h 119"/>
                <a:gd name="T38" fmla="*/ 42 w 128"/>
                <a:gd name="T39" fmla="*/ 69 h 119"/>
                <a:gd name="T40" fmla="*/ 33 w 128"/>
                <a:gd name="T41" fmla="*/ 114 h 119"/>
                <a:gd name="T42" fmla="*/ 69 w 128"/>
                <a:gd name="T43" fmla="*/ 119 h 119"/>
                <a:gd name="T44" fmla="*/ 76 w 128"/>
                <a:gd name="T45" fmla="*/ 74 h 119"/>
                <a:gd name="T46" fmla="*/ 116 w 128"/>
                <a:gd name="T47" fmla="*/ 81 h 119"/>
                <a:gd name="T48" fmla="*/ 128 w 128"/>
                <a:gd name="T49" fmla="*/ 21 h 119"/>
                <a:gd name="T50" fmla="*/ 104 w 128"/>
                <a:gd name="T51" fmla="*/ 17 h 119"/>
                <a:gd name="T52" fmla="*/ 97 w 128"/>
                <a:gd name="T53" fmla="*/ 55 h 119"/>
                <a:gd name="T54" fmla="*/ 28 w 128"/>
                <a:gd name="T55" fmla="*/ 40 h 119"/>
                <a:gd name="T56" fmla="*/ 35 w 128"/>
                <a:gd name="T57" fmla="*/ 5 h 119"/>
                <a:gd name="T58" fmla="*/ 9 w 128"/>
                <a:gd name="T59" fmla="*/ 0 h 119"/>
                <a:gd name="T60" fmla="*/ 9 w 128"/>
                <a:gd name="T61" fmla="*/ 5 h 119"/>
                <a:gd name="T62" fmla="*/ 14 w 128"/>
                <a:gd name="T6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19">
                  <a:moveTo>
                    <a:pt x="14" y="5"/>
                  </a:moveTo>
                  <a:lnTo>
                    <a:pt x="14" y="10"/>
                  </a:lnTo>
                  <a:lnTo>
                    <a:pt x="23" y="12"/>
                  </a:lnTo>
                  <a:lnTo>
                    <a:pt x="16" y="48"/>
                  </a:lnTo>
                  <a:lnTo>
                    <a:pt x="104" y="64"/>
                  </a:lnTo>
                  <a:lnTo>
                    <a:pt x="111" y="29"/>
                  </a:lnTo>
                  <a:lnTo>
                    <a:pt x="118" y="29"/>
                  </a:lnTo>
                  <a:lnTo>
                    <a:pt x="109" y="71"/>
                  </a:lnTo>
                  <a:lnTo>
                    <a:pt x="69" y="64"/>
                  </a:lnTo>
                  <a:lnTo>
                    <a:pt x="59" y="109"/>
                  </a:lnTo>
                  <a:lnTo>
                    <a:pt x="45" y="105"/>
                  </a:lnTo>
                  <a:lnTo>
                    <a:pt x="52" y="59"/>
                  </a:lnTo>
                  <a:lnTo>
                    <a:pt x="9" y="52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0" y="59"/>
                  </a:lnTo>
                  <a:lnTo>
                    <a:pt x="42" y="69"/>
                  </a:lnTo>
                  <a:lnTo>
                    <a:pt x="33" y="114"/>
                  </a:lnTo>
                  <a:lnTo>
                    <a:pt x="69" y="119"/>
                  </a:lnTo>
                  <a:lnTo>
                    <a:pt x="76" y="74"/>
                  </a:lnTo>
                  <a:lnTo>
                    <a:pt x="116" y="81"/>
                  </a:lnTo>
                  <a:lnTo>
                    <a:pt x="128" y="21"/>
                  </a:lnTo>
                  <a:lnTo>
                    <a:pt x="104" y="17"/>
                  </a:lnTo>
                  <a:lnTo>
                    <a:pt x="97" y="55"/>
                  </a:lnTo>
                  <a:lnTo>
                    <a:pt x="28" y="40"/>
                  </a:lnTo>
                  <a:lnTo>
                    <a:pt x="35" y="5"/>
                  </a:lnTo>
                  <a:lnTo>
                    <a:pt x="9" y="0"/>
                  </a:lnTo>
                  <a:lnTo>
                    <a:pt x="9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0">
              <a:extLst>
                <a:ext uri="{FF2B5EF4-FFF2-40B4-BE49-F238E27FC236}">
                  <a16:creationId xmlns:a16="http://schemas.microsoft.com/office/drawing/2014/main" id="{772509D4-EB44-4F15-B531-89F1E610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691" y="2230683"/>
              <a:ext cx="196850" cy="184150"/>
            </a:xfrm>
            <a:custGeom>
              <a:avLst/>
              <a:gdLst>
                <a:gd name="T0" fmla="*/ 19 w 124"/>
                <a:gd name="T1" fmla="*/ 0 h 116"/>
                <a:gd name="T2" fmla="*/ 33 w 124"/>
                <a:gd name="T3" fmla="*/ 5 h 116"/>
                <a:gd name="T4" fmla="*/ 19 w 124"/>
                <a:gd name="T5" fmla="*/ 40 h 116"/>
                <a:gd name="T6" fmla="*/ 95 w 124"/>
                <a:gd name="T7" fmla="*/ 71 h 116"/>
                <a:gd name="T8" fmla="*/ 109 w 124"/>
                <a:gd name="T9" fmla="*/ 36 h 116"/>
                <a:gd name="T10" fmla="*/ 124 w 124"/>
                <a:gd name="T11" fmla="*/ 40 h 116"/>
                <a:gd name="T12" fmla="*/ 105 w 124"/>
                <a:gd name="T13" fmla="*/ 88 h 116"/>
                <a:gd name="T14" fmla="*/ 64 w 124"/>
                <a:gd name="T15" fmla="*/ 74 h 116"/>
                <a:gd name="T16" fmla="*/ 48 w 124"/>
                <a:gd name="T17" fmla="*/ 116 h 116"/>
                <a:gd name="T18" fmla="*/ 24 w 124"/>
                <a:gd name="T19" fmla="*/ 107 h 116"/>
                <a:gd name="T20" fmla="*/ 40 w 124"/>
                <a:gd name="T21" fmla="*/ 64 h 116"/>
                <a:gd name="T22" fmla="*/ 0 w 124"/>
                <a:gd name="T23" fmla="*/ 50 h 116"/>
                <a:gd name="T24" fmla="*/ 19 w 124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6">
                  <a:moveTo>
                    <a:pt x="19" y="0"/>
                  </a:moveTo>
                  <a:lnTo>
                    <a:pt x="33" y="5"/>
                  </a:lnTo>
                  <a:lnTo>
                    <a:pt x="19" y="40"/>
                  </a:lnTo>
                  <a:lnTo>
                    <a:pt x="95" y="71"/>
                  </a:lnTo>
                  <a:lnTo>
                    <a:pt x="109" y="36"/>
                  </a:lnTo>
                  <a:lnTo>
                    <a:pt x="124" y="40"/>
                  </a:lnTo>
                  <a:lnTo>
                    <a:pt x="105" y="88"/>
                  </a:lnTo>
                  <a:lnTo>
                    <a:pt x="64" y="74"/>
                  </a:lnTo>
                  <a:lnTo>
                    <a:pt x="48" y="116"/>
                  </a:lnTo>
                  <a:lnTo>
                    <a:pt x="24" y="107"/>
                  </a:lnTo>
                  <a:lnTo>
                    <a:pt x="40" y="64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1">
              <a:extLst>
                <a:ext uri="{FF2B5EF4-FFF2-40B4-BE49-F238E27FC236}">
                  <a16:creationId xmlns:a16="http://schemas.microsoft.com/office/drawing/2014/main" id="{DE693AFF-5D97-4939-A214-D60490C4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578" y="2222746"/>
              <a:ext cx="214312" cy="203200"/>
            </a:xfrm>
            <a:custGeom>
              <a:avLst/>
              <a:gdLst>
                <a:gd name="T0" fmla="*/ 26 w 135"/>
                <a:gd name="T1" fmla="*/ 5 h 128"/>
                <a:gd name="T2" fmla="*/ 24 w 135"/>
                <a:gd name="T3" fmla="*/ 10 h 128"/>
                <a:gd name="T4" fmla="*/ 33 w 135"/>
                <a:gd name="T5" fmla="*/ 14 h 128"/>
                <a:gd name="T6" fmla="*/ 21 w 135"/>
                <a:gd name="T7" fmla="*/ 48 h 128"/>
                <a:gd name="T8" fmla="*/ 104 w 135"/>
                <a:gd name="T9" fmla="*/ 81 h 128"/>
                <a:gd name="T10" fmla="*/ 119 w 135"/>
                <a:gd name="T11" fmla="*/ 45 h 128"/>
                <a:gd name="T12" fmla="*/ 123 w 135"/>
                <a:gd name="T13" fmla="*/ 48 h 128"/>
                <a:gd name="T14" fmla="*/ 107 w 135"/>
                <a:gd name="T15" fmla="*/ 88 h 128"/>
                <a:gd name="T16" fmla="*/ 69 w 135"/>
                <a:gd name="T17" fmla="*/ 74 h 128"/>
                <a:gd name="T18" fmla="*/ 52 w 135"/>
                <a:gd name="T19" fmla="*/ 117 h 128"/>
                <a:gd name="T20" fmla="*/ 38 w 135"/>
                <a:gd name="T21" fmla="*/ 109 h 128"/>
                <a:gd name="T22" fmla="*/ 55 w 135"/>
                <a:gd name="T23" fmla="*/ 67 h 128"/>
                <a:gd name="T24" fmla="*/ 14 w 135"/>
                <a:gd name="T25" fmla="*/ 52 h 128"/>
                <a:gd name="T26" fmla="*/ 31 w 135"/>
                <a:gd name="T27" fmla="*/ 7 h 128"/>
                <a:gd name="T28" fmla="*/ 26 w 135"/>
                <a:gd name="T29" fmla="*/ 5 h 128"/>
                <a:gd name="T30" fmla="*/ 24 w 135"/>
                <a:gd name="T31" fmla="*/ 10 h 128"/>
                <a:gd name="T32" fmla="*/ 26 w 135"/>
                <a:gd name="T33" fmla="*/ 5 h 128"/>
                <a:gd name="T34" fmla="*/ 21 w 135"/>
                <a:gd name="T35" fmla="*/ 3 h 128"/>
                <a:gd name="T36" fmla="*/ 0 w 135"/>
                <a:gd name="T37" fmla="*/ 57 h 128"/>
                <a:gd name="T38" fmla="*/ 43 w 135"/>
                <a:gd name="T39" fmla="*/ 71 h 128"/>
                <a:gd name="T40" fmla="*/ 26 w 135"/>
                <a:gd name="T41" fmla="*/ 117 h 128"/>
                <a:gd name="T42" fmla="*/ 57 w 135"/>
                <a:gd name="T43" fmla="*/ 128 h 128"/>
                <a:gd name="T44" fmla="*/ 74 w 135"/>
                <a:gd name="T45" fmla="*/ 86 h 128"/>
                <a:gd name="T46" fmla="*/ 114 w 135"/>
                <a:gd name="T47" fmla="*/ 100 h 128"/>
                <a:gd name="T48" fmla="*/ 135 w 135"/>
                <a:gd name="T49" fmla="*/ 43 h 128"/>
                <a:gd name="T50" fmla="*/ 112 w 135"/>
                <a:gd name="T51" fmla="*/ 33 h 128"/>
                <a:gd name="T52" fmla="*/ 100 w 135"/>
                <a:gd name="T53" fmla="*/ 69 h 128"/>
                <a:gd name="T54" fmla="*/ 33 w 135"/>
                <a:gd name="T55" fmla="*/ 43 h 128"/>
                <a:gd name="T56" fmla="*/ 45 w 135"/>
                <a:gd name="T57" fmla="*/ 7 h 128"/>
                <a:gd name="T58" fmla="*/ 24 w 135"/>
                <a:gd name="T59" fmla="*/ 0 h 128"/>
                <a:gd name="T60" fmla="*/ 21 w 135"/>
                <a:gd name="T61" fmla="*/ 3 h 128"/>
                <a:gd name="T62" fmla="*/ 26 w 135"/>
                <a:gd name="T63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28">
                  <a:moveTo>
                    <a:pt x="26" y="5"/>
                  </a:moveTo>
                  <a:lnTo>
                    <a:pt x="24" y="10"/>
                  </a:lnTo>
                  <a:lnTo>
                    <a:pt x="33" y="14"/>
                  </a:lnTo>
                  <a:lnTo>
                    <a:pt x="21" y="48"/>
                  </a:lnTo>
                  <a:lnTo>
                    <a:pt x="104" y="81"/>
                  </a:lnTo>
                  <a:lnTo>
                    <a:pt x="119" y="45"/>
                  </a:lnTo>
                  <a:lnTo>
                    <a:pt x="123" y="48"/>
                  </a:lnTo>
                  <a:lnTo>
                    <a:pt x="107" y="88"/>
                  </a:lnTo>
                  <a:lnTo>
                    <a:pt x="69" y="74"/>
                  </a:lnTo>
                  <a:lnTo>
                    <a:pt x="52" y="117"/>
                  </a:lnTo>
                  <a:lnTo>
                    <a:pt x="38" y="109"/>
                  </a:lnTo>
                  <a:lnTo>
                    <a:pt x="55" y="67"/>
                  </a:lnTo>
                  <a:lnTo>
                    <a:pt x="14" y="52"/>
                  </a:lnTo>
                  <a:lnTo>
                    <a:pt x="31" y="7"/>
                  </a:lnTo>
                  <a:lnTo>
                    <a:pt x="26" y="5"/>
                  </a:lnTo>
                  <a:lnTo>
                    <a:pt x="24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0" y="57"/>
                  </a:lnTo>
                  <a:lnTo>
                    <a:pt x="43" y="71"/>
                  </a:lnTo>
                  <a:lnTo>
                    <a:pt x="26" y="117"/>
                  </a:lnTo>
                  <a:lnTo>
                    <a:pt x="57" y="128"/>
                  </a:lnTo>
                  <a:lnTo>
                    <a:pt x="74" y="86"/>
                  </a:lnTo>
                  <a:lnTo>
                    <a:pt x="114" y="100"/>
                  </a:lnTo>
                  <a:lnTo>
                    <a:pt x="135" y="43"/>
                  </a:lnTo>
                  <a:lnTo>
                    <a:pt x="112" y="33"/>
                  </a:lnTo>
                  <a:lnTo>
                    <a:pt x="100" y="69"/>
                  </a:lnTo>
                  <a:lnTo>
                    <a:pt x="33" y="43"/>
                  </a:lnTo>
                  <a:lnTo>
                    <a:pt x="45" y="7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2">
              <a:extLst>
                <a:ext uri="{FF2B5EF4-FFF2-40B4-BE49-F238E27FC236}">
                  <a16:creationId xmlns:a16="http://schemas.microsoft.com/office/drawing/2014/main" id="{046CA348-8792-446C-8350-19733563D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753" y="2403721"/>
              <a:ext cx="192087" cy="188913"/>
            </a:xfrm>
            <a:custGeom>
              <a:avLst/>
              <a:gdLst>
                <a:gd name="T0" fmla="*/ 26 w 121"/>
                <a:gd name="T1" fmla="*/ 0 h 119"/>
                <a:gd name="T2" fmla="*/ 38 w 121"/>
                <a:gd name="T3" fmla="*/ 7 h 119"/>
                <a:gd name="T4" fmla="*/ 19 w 121"/>
                <a:gd name="T5" fmla="*/ 41 h 119"/>
                <a:gd name="T6" fmla="*/ 88 w 121"/>
                <a:gd name="T7" fmla="*/ 83 h 119"/>
                <a:gd name="T8" fmla="*/ 107 w 121"/>
                <a:gd name="T9" fmla="*/ 50 h 119"/>
                <a:gd name="T10" fmla="*/ 121 w 121"/>
                <a:gd name="T11" fmla="*/ 57 h 119"/>
                <a:gd name="T12" fmla="*/ 93 w 121"/>
                <a:gd name="T13" fmla="*/ 102 h 119"/>
                <a:gd name="T14" fmla="*/ 57 w 121"/>
                <a:gd name="T15" fmla="*/ 81 h 119"/>
                <a:gd name="T16" fmla="*/ 34 w 121"/>
                <a:gd name="T17" fmla="*/ 119 h 119"/>
                <a:gd name="T18" fmla="*/ 12 w 121"/>
                <a:gd name="T19" fmla="*/ 107 h 119"/>
                <a:gd name="T20" fmla="*/ 36 w 121"/>
                <a:gd name="T21" fmla="*/ 67 h 119"/>
                <a:gd name="T22" fmla="*/ 0 w 121"/>
                <a:gd name="T23" fmla="*/ 45 h 119"/>
                <a:gd name="T24" fmla="*/ 26 w 121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9">
                  <a:moveTo>
                    <a:pt x="26" y="0"/>
                  </a:moveTo>
                  <a:lnTo>
                    <a:pt x="38" y="7"/>
                  </a:lnTo>
                  <a:lnTo>
                    <a:pt x="19" y="41"/>
                  </a:lnTo>
                  <a:lnTo>
                    <a:pt x="88" y="83"/>
                  </a:lnTo>
                  <a:lnTo>
                    <a:pt x="107" y="50"/>
                  </a:lnTo>
                  <a:lnTo>
                    <a:pt x="121" y="57"/>
                  </a:lnTo>
                  <a:lnTo>
                    <a:pt x="93" y="102"/>
                  </a:lnTo>
                  <a:lnTo>
                    <a:pt x="57" y="81"/>
                  </a:lnTo>
                  <a:lnTo>
                    <a:pt x="34" y="119"/>
                  </a:lnTo>
                  <a:lnTo>
                    <a:pt x="12" y="107"/>
                  </a:lnTo>
                  <a:lnTo>
                    <a:pt x="36" y="67"/>
                  </a:lnTo>
                  <a:lnTo>
                    <a:pt x="0" y="4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">
              <a:extLst>
                <a:ext uri="{FF2B5EF4-FFF2-40B4-BE49-F238E27FC236}">
                  <a16:creationId xmlns:a16="http://schemas.microsoft.com/office/drawing/2014/main" id="{EF405B87-B877-4C6C-95AC-16FDCCB5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641" y="2392608"/>
              <a:ext cx="215900" cy="211138"/>
            </a:xfrm>
            <a:custGeom>
              <a:avLst/>
              <a:gdLst>
                <a:gd name="T0" fmla="*/ 33 w 136"/>
                <a:gd name="T1" fmla="*/ 7 h 133"/>
                <a:gd name="T2" fmla="*/ 31 w 136"/>
                <a:gd name="T3" fmla="*/ 12 h 133"/>
                <a:gd name="T4" fmla="*/ 41 w 136"/>
                <a:gd name="T5" fmla="*/ 17 h 133"/>
                <a:gd name="T6" fmla="*/ 19 w 136"/>
                <a:gd name="T7" fmla="*/ 48 h 133"/>
                <a:gd name="T8" fmla="*/ 98 w 136"/>
                <a:gd name="T9" fmla="*/ 95 h 133"/>
                <a:gd name="T10" fmla="*/ 117 w 136"/>
                <a:gd name="T11" fmla="*/ 64 h 133"/>
                <a:gd name="T12" fmla="*/ 121 w 136"/>
                <a:gd name="T13" fmla="*/ 67 h 133"/>
                <a:gd name="T14" fmla="*/ 100 w 136"/>
                <a:gd name="T15" fmla="*/ 102 h 133"/>
                <a:gd name="T16" fmla="*/ 64 w 136"/>
                <a:gd name="T17" fmla="*/ 81 h 133"/>
                <a:gd name="T18" fmla="*/ 41 w 136"/>
                <a:gd name="T19" fmla="*/ 121 h 133"/>
                <a:gd name="T20" fmla="*/ 26 w 136"/>
                <a:gd name="T21" fmla="*/ 112 h 133"/>
                <a:gd name="T22" fmla="*/ 50 w 136"/>
                <a:gd name="T23" fmla="*/ 74 h 133"/>
                <a:gd name="T24" fmla="*/ 12 w 136"/>
                <a:gd name="T25" fmla="*/ 50 h 133"/>
                <a:gd name="T26" fmla="*/ 38 w 136"/>
                <a:gd name="T27" fmla="*/ 10 h 133"/>
                <a:gd name="T28" fmla="*/ 33 w 136"/>
                <a:gd name="T29" fmla="*/ 7 h 133"/>
                <a:gd name="T30" fmla="*/ 31 w 136"/>
                <a:gd name="T31" fmla="*/ 12 h 133"/>
                <a:gd name="T32" fmla="*/ 33 w 136"/>
                <a:gd name="T33" fmla="*/ 7 h 133"/>
                <a:gd name="T34" fmla="*/ 29 w 136"/>
                <a:gd name="T35" fmla="*/ 5 h 133"/>
                <a:gd name="T36" fmla="*/ 0 w 136"/>
                <a:gd name="T37" fmla="*/ 52 h 133"/>
                <a:gd name="T38" fmla="*/ 36 w 136"/>
                <a:gd name="T39" fmla="*/ 76 h 133"/>
                <a:gd name="T40" fmla="*/ 12 w 136"/>
                <a:gd name="T41" fmla="*/ 114 h 133"/>
                <a:gd name="T42" fmla="*/ 43 w 136"/>
                <a:gd name="T43" fmla="*/ 133 h 133"/>
                <a:gd name="T44" fmla="*/ 67 w 136"/>
                <a:gd name="T45" fmla="*/ 95 h 133"/>
                <a:gd name="T46" fmla="*/ 102 w 136"/>
                <a:gd name="T47" fmla="*/ 116 h 133"/>
                <a:gd name="T48" fmla="*/ 136 w 136"/>
                <a:gd name="T49" fmla="*/ 64 h 133"/>
                <a:gd name="T50" fmla="*/ 114 w 136"/>
                <a:gd name="T51" fmla="*/ 50 h 133"/>
                <a:gd name="T52" fmla="*/ 93 w 136"/>
                <a:gd name="T53" fmla="*/ 83 h 133"/>
                <a:gd name="T54" fmla="*/ 33 w 136"/>
                <a:gd name="T55" fmla="*/ 45 h 133"/>
                <a:gd name="T56" fmla="*/ 52 w 136"/>
                <a:gd name="T57" fmla="*/ 14 h 133"/>
                <a:gd name="T58" fmla="*/ 31 w 136"/>
                <a:gd name="T59" fmla="*/ 0 h 133"/>
                <a:gd name="T60" fmla="*/ 29 w 136"/>
                <a:gd name="T61" fmla="*/ 5 h 133"/>
                <a:gd name="T62" fmla="*/ 33 w 136"/>
                <a:gd name="T63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33">
                  <a:moveTo>
                    <a:pt x="33" y="7"/>
                  </a:moveTo>
                  <a:lnTo>
                    <a:pt x="31" y="12"/>
                  </a:lnTo>
                  <a:lnTo>
                    <a:pt x="41" y="17"/>
                  </a:lnTo>
                  <a:lnTo>
                    <a:pt x="19" y="48"/>
                  </a:lnTo>
                  <a:lnTo>
                    <a:pt x="98" y="95"/>
                  </a:lnTo>
                  <a:lnTo>
                    <a:pt x="117" y="64"/>
                  </a:lnTo>
                  <a:lnTo>
                    <a:pt x="121" y="67"/>
                  </a:lnTo>
                  <a:lnTo>
                    <a:pt x="100" y="102"/>
                  </a:lnTo>
                  <a:lnTo>
                    <a:pt x="64" y="81"/>
                  </a:lnTo>
                  <a:lnTo>
                    <a:pt x="41" y="121"/>
                  </a:lnTo>
                  <a:lnTo>
                    <a:pt x="26" y="112"/>
                  </a:lnTo>
                  <a:lnTo>
                    <a:pt x="50" y="74"/>
                  </a:lnTo>
                  <a:lnTo>
                    <a:pt x="12" y="50"/>
                  </a:lnTo>
                  <a:lnTo>
                    <a:pt x="38" y="10"/>
                  </a:lnTo>
                  <a:lnTo>
                    <a:pt x="33" y="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29" y="5"/>
                  </a:lnTo>
                  <a:lnTo>
                    <a:pt x="0" y="52"/>
                  </a:lnTo>
                  <a:lnTo>
                    <a:pt x="36" y="76"/>
                  </a:lnTo>
                  <a:lnTo>
                    <a:pt x="12" y="114"/>
                  </a:lnTo>
                  <a:lnTo>
                    <a:pt x="43" y="133"/>
                  </a:lnTo>
                  <a:lnTo>
                    <a:pt x="67" y="95"/>
                  </a:lnTo>
                  <a:lnTo>
                    <a:pt x="102" y="116"/>
                  </a:lnTo>
                  <a:lnTo>
                    <a:pt x="136" y="64"/>
                  </a:lnTo>
                  <a:lnTo>
                    <a:pt x="114" y="50"/>
                  </a:lnTo>
                  <a:lnTo>
                    <a:pt x="93" y="83"/>
                  </a:lnTo>
                  <a:lnTo>
                    <a:pt x="33" y="45"/>
                  </a:lnTo>
                  <a:lnTo>
                    <a:pt x="52" y="14"/>
                  </a:lnTo>
                  <a:lnTo>
                    <a:pt x="31" y="0"/>
                  </a:lnTo>
                  <a:lnTo>
                    <a:pt x="29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4">
              <a:extLst>
                <a:ext uri="{FF2B5EF4-FFF2-40B4-BE49-F238E27FC236}">
                  <a16:creationId xmlns:a16="http://schemas.microsoft.com/office/drawing/2014/main" id="{7837E5ED-6B09-4639-8005-0F3741C2B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366" y="2637083"/>
              <a:ext cx="188912" cy="188913"/>
            </a:xfrm>
            <a:custGeom>
              <a:avLst/>
              <a:gdLst>
                <a:gd name="T0" fmla="*/ 36 w 119"/>
                <a:gd name="T1" fmla="*/ 0 h 119"/>
                <a:gd name="T2" fmla="*/ 45 w 119"/>
                <a:gd name="T3" fmla="*/ 10 h 119"/>
                <a:gd name="T4" fmla="*/ 21 w 119"/>
                <a:gd name="T5" fmla="*/ 38 h 119"/>
                <a:gd name="T6" fmla="*/ 81 w 119"/>
                <a:gd name="T7" fmla="*/ 91 h 119"/>
                <a:gd name="T8" fmla="*/ 107 w 119"/>
                <a:gd name="T9" fmla="*/ 65 h 119"/>
                <a:gd name="T10" fmla="*/ 119 w 119"/>
                <a:gd name="T11" fmla="*/ 74 h 119"/>
                <a:gd name="T12" fmla="*/ 83 w 119"/>
                <a:gd name="T13" fmla="*/ 112 h 119"/>
                <a:gd name="T14" fmla="*/ 52 w 119"/>
                <a:gd name="T15" fmla="*/ 86 h 119"/>
                <a:gd name="T16" fmla="*/ 21 w 119"/>
                <a:gd name="T17" fmla="*/ 119 h 119"/>
                <a:gd name="T18" fmla="*/ 2 w 119"/>
                <a:gd name="T19" fmla="*/ 103 h 119"/>
                <a:gd name="T20" fmla="*/ 33 w 119"/>
                <a:gd name="T21" fmla="*/ 69 h 119"/>
                <a:gd name="T22" fmla="*/ 0 w 119"/>
                <a:gd name="T23" fmla="*/ 38 h 119"/>
                <a:gd name="T24" fmla="*/ 36 w 119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19">
                  <a:moveTo>
                    <a:pt x="36" y="0"/>
                  </a:moveTo>
                  <a:lnTo>
                    <a:pt x="45" y="10"/>
                  </a:lnTo>
                  <a:lnTo>
                    <a:pt x="21" y="38"/>
                  </a:lnTo>
                  <a:lnTo>
                    <a:pt x="81" y="91"/>
                  </a:lnTo>
                  <a:lnTo>
                    <a:pt x="107" y="65"/>
                  </a:lnTo>
                  <a:lnTo>
                    <a:pt x="119" y="74"/>
                  </a:lnTo>
                  <a:lnTo>
                    <a:pt x="83" y="112"/>
                  </a:lnTo>
                  <a:lnTo>
                    <a:pt x="52" y="86"/>
                  </a:lnTo>
                  <a:lnTo>
                    <a:pt x="21" y="119"/>
                  </a:lnTo>
                  <a:lnTo>
                    <a:pt x="2" y="103"/>
                  </a:lnTo>
                  <a:lnTo>
                    <a:pt x="33" y="69"/>
                  </a:lnTo>
                  <a:lnTo>
                    <a:pt x="0" y="3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5">
              <a:extLst>
                <a:ext uri="{FF2B5EF4-FFF2-40B4-BE49-F238E27FC236}">
                  <a16:creationId xmlns:a16="http://schemas.microsoft.com/office/drawing/2014/main" id="{89F7F04B-3594-48C8-889F-387CA37BF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253" y="2625971"/>
              <a:ext cx="211137" cy="211138"/>
            </a:xfrm>
            <a:custGeom>
              <a:avLst/>
              <a:gdLst>
                <a:gd name="T0" fmla="*/ 43 w 133"/>
                <a:gd name="T1" fmla="*/ 7 h 133"/>
                <a:gd name="T2" fmla="*/ 38 w 133"/>
                <a:gd name="T3" fmla="*/ 10 h 133"/>
                <a:gd name="T4" fmla="*/ 47 w 133"/>
                <a:gd name="T5" fmla="*/ 17 h 133"/>
                <a:gd name="T6" fmla="*/ 21 w 133"/>
                <a:gd name="T7" fmla="*/ 45 h 133"/>
                <a:gd name="T8" fmla="*/ 90 w 133"/>
                <a:gd name="T9" fmla="*/ 105 h 133"/>
                <a:gd name="T10" fmla="*/ 114 w 133"/>
                <a:gd name="T11" fmla="*/ 76 h 133"/>
                <a:gd name="T12" fmla="*/ 119 w 133"/>
                <a:gd name="T13" fmla="*/ 81 h 133"/>
                <a:gd name="T14" fmla="*/ 90 w 133"/>
                <a:gd name="T15" fmla="*/ 112 h 133"/>
                <a:gd name="T16" fmla="*/ 59 w 133"/>
                <a:gd name="T17" fmla="*/ 86 h 133"/>
                <a:gd name="T18" fmla="*/ 28 w 133"/>
                <a:gd name="T19" fmla="*/ 119 h 133"/>
                <a:gd name="T20" fmla="*/ 16 w 133"/>
                <a:gd name="T21" fmla="*/ 110 h 133"/>
                <a:gd name="T22" fmla="*/ 47 w 133"/>
                <a:gd name="T23" fmla="*/ 74 h 133"/>
                <a:gd name="T24" fmla="*/ 14 w 133"/>
                <a:gd name="T25" fmla="*/ 45 h 133"/>
                <a:gd name="T26" fmla="*/ 45 w 133"/>
                <a:gd name="T27" fmla="*/ 10 h 133"/>
                <a:gd name="T28" fmla="*/ 43 w 133"/>
                <a:gd name="T29" fmla="*/ 7 h 133"/>
                <a:gd name="T30" fmla="*/ 38 w 133"/>
                <a:gd name="T31" fmla="*/ 10 h 133"/>
                <a:gd name="T32" fmla="*/ 43 w 133"/>
                <a:gd name="T33" fmla="*/ 7 h 133"/>
                <a:gd name="T34" fmla="*/ 38 w 133"/>
                <a:gd name="T35" fmla="*/ 5 h 133"/>
                <a:gd name="T36" fmla="*/ 0 w 133"/>
                <a:gd name="T37" fmla="*/ 48 h 133"/>
                <a:gd name="T38" fmla="*/ 33 w 133"/>
                <a:gd name="T39" fmla="*/ 76 h 133"/>
                <a:gd name="T40" fmla="*/ 2 w 133"/>
                <a:gd name="T41" fmla="*/ 110 h 133"/>
                <a:gd name="T42" fmla="*/ 28 w 133"/>
                <a:gd name="T43" fmla="*/ 133 h 133"/>
                <a:gd name="T44" fmla="*/ 59 w 133"/>
                <a:gd name="T45" fmla="*/ 98 h 133"/>
                <a:gd name="T46" fmla="*/ 90 w 133"/>
                <a:gd name="T47" fmla="*/ 126 h 133"/>
                <a:gd name="T48" fmla="*/ 133 w 133"/>
                <a:gd name="T49" fmla="*/ 81 h 133"/>
                <a:gd name="T50" fmla="*/ 114 w 133"/>
                <a:gd name="T51" fmla="*/ 65 h 133"/>
                <a:gd name="T52" fmla="*/ 88 w 133"/>
                <a:gd name="T53" fmla="*/ 93 h 133"/>
                <a:gd name="T54" fmla="*/ 35 w 133"/>
                <a:gd name="T55" fmla="*/ 45 h 133"/>
                <a:gd name="T56" fmla="*/ 59 w 133"/>
                <a:gd name="T57" fmla="*/ 17 h 133"/>
                <a:gd name="T58" fmla="*/ 43 w 133"/>
                <a:gd name="T59" fmla="*/ 0 h 133"/>
                <a:gd name="T60" fmla="*/ 38 w 133"/>
                <a:gd name="T61" fmla="*/ 5 h 133"/>
                <a:gd name="T62" fmla="*/ 43 w 133"/>
                <a:gd name="T63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33">
                  <a:moveTo>
                    <a:pt x="43" y="7"/>
                  </a:moveTo>
                  <a:lnTo>
                    <a:pt x="38" y="10"/>
                  </a:lnTo>
                  <a:lnTo>
                    <a:pt x="47" y="17"/>
                  </a:lnTo>
                  <a:lnTo>
                    <a:pt x="21" y="45"/>
                  </a:lnTo>
                  <a:lnTo>
                    <a:pt x="90" y="105"/>
                  </a:lnTo>
                  <a:lnTo>
                    <a:pt x="114" y="76"/>
                  </a:lnTo>
                  <a:lnTo>
                    <a:pt x="119" y="81"/>
                  </a:lnTo>
                  <a:lnTo>
                    <a:pt x="90" y="112"/>
                  </a:lnTo>
                  <a:lnTo>
                    <a:pt x="59" y="86"/>
                  </a:lnTo>
                  <a:lnTo>
                    <a:pt x="28" y="119"/>
                  </a:lnTo>
                  <a:lnTo>
                    <a:pt x="16" y="110"/>
                  </a:lnTo>
                  <a:lnTo>
                    <a:pt x="47" y="74"/>
                  </a:lnTo>
                  <a:lnTo>
                    <a:pt x="14" y="45"/>
                  </a:lnTo>
                  <a:lnTo>
                    <a:pt x="45" y="10"/>
                  </a:lnTo>
                  <a:lnTo>
                    <a:pt x="43" y="7"/>
                  </a:lnTo>
                  <a:lnTo>
                    <a:pt x="38" y="10"/>
                  </a:lnTo>
                  <a:lnTo>
                    <a:pt x="43" y="7"/>
                  </a:lnTo>
                  <a:lnTo>
                    <a:pt x="38" y="5"/>
                  </a:lnTo>
                  <a:lnTo>
                    <a:pt x="0" y="48"/>
                  </a:lnTo>
                  <a:lnTo>
                    <a:pt x="33" y="76"/>
                  </a:lnTo>
                  <a:lnTo>
                    <a:pt x="2" y="110"/>
                  </a:lnTo>
                  <a:lnTo>
                    <a:pt x="28" y="133"/>
                  </a:lnTo>
                  <a:lnTo>
                    <a:pt x="59" y="98"/>
                  </a:lnTo>
                  <a:lnTo>
                    <a:pt x="90" y="126"/>
                  </a:lnTo>
                  <a:lnTo>
                    <a:pt x="133" y="81"/>
                  </a:lnTo>
                  <a:lnTo>
                    <a:pt x="114" y="65"/>
                  </a:lnTo>
                  <a:lnTo>
                    <a:pt x="88" y="93"/>
                  </a:lnTo>
                  <a:lnTo>
                    <a:pt x="35" y="45"/>
                  </a:lnTo>
                  <a:lnTo>
                    <a:pt x="59" y="17"/>
                  </a:lnTo>
                  <a:lnTo>
                    <a:pt x="43" y="0"/>
                  </a:lnTo>
                  <a:lnTo>
                    <a:pt x="38" y="5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6">
              <a:extLst>
                <a:ext uri="{FF2B5EF4-FFF2-40B4-BE49-F238E27FC236}">
                  <a16:creationId xmlns:a16="http://schemas.microsoft.com/office/drawing/2014/main" id="{3D9D8C86-946F-4A80-BA8D-D3F4F085A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828" y="2924421"/>
              <a:ext cx="188912" cy="188913"/>
            </a:xfrm>
            <a:custGeom>
              <a:avLst/>
              <a:gdLst>
                <a:gd name="T0" fmla="*/ 50 w 119"/>
                <a:gd name="T1" fmla="*/ 0 h 119"/>
                <a:gd name="T2" fmla="*/ 59 w 119"/>
                <a:gd name="T3" fmla="*/ 12 h 119"/>
                <a:gd name="T4" fmla="*/ 29 w 119"/>
                <a:gd name="T5" fmla="*/ 36 h 119"/>
                <a:gd name="T6" fmla="*/ 81 w 119"/>
                <a:gd name="T7" fmla="*/ 97 h 119"/>
                <a:gd name="T8" fmla="*/ 109 w 119"/>
                <a:gd name="T9" fmla="*/ 74 h 119"/>
                <a:gd name="T10" fmla="*/ 119 w 119"/>
                <a:gd name="T11" fmla="*/ 86 h 119"/>
                <a:gd name="T12" fmla="*/ 78 w 119"/>
                <a:gd name="T13" fmla="*/ 119 h 119"/>
                <a:gd name="T14" fmla="*/ 52 w 119"/>
                <a:gd name="T15" fmla="*/ 86 h 119"/>
                <a:gd name="T16" fmla="*/ 17 w 119"/>
                <a:gd name="T17" fmla="*/ 114 h 119"/>
                <a:gd name="T18" fmla="*/ 0 w 119"/>
                <a:gd name="T19" fmla="*/ 95 h 119"/>
                <a:gd name="T20" fmla="*/ 36 w 119"/>
                <a:gd name="T21" fmla="*/ 67 h 119"/>
                <a:gd name="T22" fmla="*/ 10 w 119"/>
                <a:gd name="T23" fmla="*/ 31 h 119"/>
                <a:gd name="T24" fmla="*/ 50 w 119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19">
                  <a:moveTo>
                    <a:pt x="50" y="0"/>
                  </a:moveTo>
                  <a:lnTo>
                    <a:pt x="59" y="12"/>
                  </a:lnTo>
                  <a:lnTo>
                    <a:pt x="29" y="36"/>
                  </a:lnTo>
                  <a:lnTo>
                    <a:pt x="81" y="97"/>
                  </a:lnTo>
                  <a:lnTo>
                    <a:pt x="109" y="74"/>
                  </a:lnTo>
                  <a:lnTo>
                    <a:pt x="119" y="86"/>
                  </a:lnTo>
                  <a:lnTo>
                    <a:pt x="78" y="119"/>
                  </a:lnTo>
                  <a:lnTo>
                    <a:pt x="52" y="86"/>
                  </a:lnTo>
                  <a:lnTo>
                    <a:pt x="17" y="114"/>
                  </a:lnTo>
                  <a:lnTo>
                    <a:pt x="0" y="95"/>
                  </a:lnTo>
                  <a:lnTo>
                    <a:pt x="36" y="67"/>
                  </a:lnTo>
                  <a:lnTo>
                    <a:pt x="10" y="3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7">
              <a:extLst>
                <a:ext uri="{FF2B5EF4-FFF2-40B4-BE49-F238E27FC236}">
                  <a16:creationId xmlns:a16="http://schemas.microsoft.com/office/drawing/2014/main" id="{B60F5ECC-639B-42B9-BC45-B698D1CBF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716" y="2913308"/>
              <a:ext cx="211137" cy="211138"/>
            </a:xfrm>
            <a:custGeom>
              <a:avLst/>
              <a:gdLst>
                <a:gd name="T0" fmla="*/ 57 w 133"/>
                <a:gd name="T1" fmla="*/ 7 h 133"/>
                <a:gd name="T2" fmla="*/ 52 w 133"/>
                <a:gd name="T3" fmla="*/ 9 h 133"/>
                <a:gd name="T4" fmla="*/ 59 w 133"/>
                <a:gd name="T5" fmla="*/ 17 h 133"/>
                <a:gd name="T6" fmla="*/ 28 w 133"/>
                <a:gd name="T7" fmla="*/ 40 h 133"/>
                <a:gd name="T8" fmla="*/ 85 w 133"/>
                <a:gd name="T9" fmla="*/ 112 h 133"/>
                <a:gd name="T10" fmla="*/ 116 w 133"/>
                <a:gd name="T11" fmla="*/ 88 h 133"/>
                <a:gd name="T12" fmla="*/ 119 w 133"/>
                <a:gd name="T13" fmla="*/ 93 h 133"/>
                <a:gd name="T14" fmla="*/ 85 w 133"/>
                <a:gd name="T15" fmla="*/ 119 h 133"/>
                <a:gd name="T16" fmla="*/ 59 w 133"/>
                <a:gd name="T17" fmla="*/ 85 h 133"/>
                <a:gd name="T18" fmla="*/ 24 w 133"/>
                <a:gd name="T19" fmla="*/ 116 h 133"/>
                <a:gd name="T20" fmla="*/ 14 w 133"/>
                <a:gd name="T21" fmla="*/ 102 h 133"/>
                <a:gd name="T22" fmla="*/ 50 w 133"/>
                <a:gd name="T23" fmla="*/ 74 h 133"/>
                <a:gd name="T24" fmla="*/ 21 w 133"/>
                <a:gd name="T25" fmla="*/ 40 h 133"/>
                <a:gd name="T26" fmla="*/ 59 w 133"/>
                <a:gd name="T27" fmla="*/ 9 h 133"/>
                <a:gd name="T28" fmla="*/ 57 w 133"/>
                <a:gd name="T29" fmla="*/ 7 h 133"/>
                <a:gd name="T30" fmla="*/ 52 w 133"/>
                <a:gd name="T31" fmla="*/ 9 h 133"/>
                <a:gd name="T32" fmla="*/ 57 w 133"/>
                <a:gd name="T33" fmla="*/ 7 h 133"/>
                <a:gd name="T34" fmla="*/ 52 w 133"/>
                <a:gd name="T35" fmla="*/ 2 h 133"/>
                <a:gd name="T36" fmla="*/ 9 w 133"/>
                <a:gd name="T37" fmla="*/ 38 h 133"/>
                <a:gd name="T38" fmla="*/ 36 w 133"/>
                <a:gd name="T39" fmla="*/ 71 h 133"/>
                <a:gd name="T40" fmla="*/ 0 w 133"/>
                <a:gd name="T41" fmla="*/ 102 h 133"/>
                <a:gd name="T42" fmla="*/ 21 w 133"/>
                <a:gd name="T43" fmla="*/ 128 h 133"/>
                <a:gd name="T44" fmla="*/ 59 w 133"/>
                <a:gd name="T45" fmla="*/ 100 h 133"/>
                <a:gd name="T46" fmla="*/ 85 w 133"/>
                <a:gd name="T47" fmla="*/ 133 h 133"/>
                <a:gd name="T48" fmla="*/ 133 w 133"/>
                <a:gd name="T49" fmla="*/ 93 h 133"/>
                <a:gd name="T50" fmla="*/ 116 w 133"/>
                <a:gd name="T51" fmla="*/ 74 h 133"/>
                <a:gd name="T52" fmla="*/ 88 w 133"/>
                <a:gd name="T53" fmla="*/ 97 h 133"/>
                <a:gd name="T54" fmla="*/ 43 w 133"/>
                <a:gd name="T55" fmla="*/ 43 h 133"/>
                <a:gd name="T56" fmla="*/ 71 w 133"/>
                <a:gd name="T57" fmla="*/ 19 h 133"/>
                <a:gd name="T58" fmla="*/ 57 w 133"/>
                <a:gd name="T59" fmla="*/ 0 h 133"/>
                <a:gd name="T60" fmla="*/ 52 w 133"/>
                <a:gd name="T61" fmla="*/ 2 h 133"/>
                <a:gd name="T62" fmla="*/ 57 w 133"/>
                <a:gd name="T63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33">
                  <a:moveTo>
                    <a:pt x="57" y="7"/>
                  </a:moveTo>
                  <a:lnTo>
                    <a:pt x="52" y="9"/>
                  </a:lnTo>
                  <a:lnTo>
                    <a:pt x="59" y="17"/>
                  </a:lnTo>
                  <a:lnTo>
                    <a:pt x="28" y="40"/>
                  </a:lnTo>
                  <a:lnTo>
                    <a:pt x="85" y="112"/>
                  </a:lnTo>
                  <a:lnTo>
                    <a:pt x="116" y="88"/>
                  </a:lnTo>
                  <a:lnTo>
                    <a:pt x="119" y="93"/>
                  </a:lnTo>
                  <a:lnTo>
                    <a:pt x="85" y="119"/>
                  </a:lnTo>
                  <a:lnTo>
                    <a:pt x="59" y="85"/>
                  </a:lnTo>
                  <a:lnTo>
                    <a:pt x="24" y="116"/>
                  </a:lnTo>
                  <a:lnTo>
                    <a:pt x="14" y="102"/>
                  </a:lnTo>
                  <a:lnTo>
                    <a:pt x="50" y="74"/>
                  </a:lnTo>
                  <a:lnTo>
                    <a:pt x="21" y="40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9"/>
                  </a:lnTo>
                  <a:lnTo>
                    <a:pt x="57" y="7"/>
                  </a:lnTo>
                  <a:lnTo>
                    <a:pt x="52" y="2"/>
                  </a:lnTo>
                  <a:lnTo>
                    <a:pt x="9" y="38"/>
                  </a:lnTo>
                  <a:lnTo>
                    <a:pt x="36" y="71"/>
                  </a:lnTo>
                  <a:lnTo>
                    <a:pt x="0" y="102"/>
                  </a:lnTo>
                  <a:lnTo>
                    <a:pt x="21" y="128"/>
                  </a:lnTo>
                  <a:lnTo>
                    <a:pt x="59" y="100"/>
                  </a:lnTo>
                  <a:lnTo>
                    <a:pt x="85" y="133"/>
                  </a:lnTo>
                  <a:lnTo>
                    <a:pt x="133" y="93"/>
                  </a:lnTo>
                  <a:lnTo>
                    <a:pt x="116" y="74"/>
                  </a:lnTo>
                  <a:lnTo>
                    <a:pt x="88" y="97"/>
                  </a:lnTo>
                  <a:lnTo>
                    <a:pt x="43" y="43"/>
                  </a:lnTo>
                  <a:lnTo>
                    <a:pt x="71" y="19"/>
                  </a:lnTo>
                  <a:lnTo>
                    <a:pt x="57" y="0"/>
                  </a:lnTo>
                  <a:lnTo>
                    <a:pt x="52" y="2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8">
              <a:extLst>
                <a:ext uri="{FF2B5EF4-FFF2-40B4-BE49-F238E27FC236}">
                  <a16:creationId xmlns:a16="http://schemas.microsoft.com/office/drawing/2014/main" id="{806E67E9-0F64-4DE2-8A38-C6CC09E59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141" y="3253033"/>
              <a:ext cx="188912" cy="192088"/>
            </a:xfrm>
            <a:custGeom>
              <a:avLst/>
              <a:gdLst>
                <a:gd name="T0" fmla="*/ 65 w 119"/>
                <a:gd name="T1" fmla="*/ 0 h 121"/>
                <a:gd name="T2" fmla="*/ 74 w 119"/>
                <a:gd name="T3" fmla="*/ 12 h 121"/>
                <a:gd name="T4" fmla="*/ 41 w 119"/>
                <a:gd name="T5" fmla="*/ 31 h 121"/>
                <a:gd name="T6" fmla="*/ 79 w 119"/>
                <a:gd name="T7" fmla="*/ 102 h 121"/>
                <a:gd name="T8" fmla="*/ 112 w 119"/>
                <a:gd name="T9" fmla="*/ 83 h 121"/>
                <a:gd name="T10" fmla="*/ 119 w 119"/>
                <a:gd name="T11" fmla="*/ 95 h 121"/>
                <a:gd name="T12" fmla="*/ 74 w 119"/>
                <a:gd name="T13" fmla="*/ 121 h 121"/>
                <a:gd name="T14" fmla="*/ 55 w 119"/>
                <a:gd name="T15" fmla="*/ 85 h 121"/>
                <a:gd name="T16" fmla="*/ 15 w 119"/>
                <a:gd name="T17" fmla="*/ 109 h 121"/>
                <a:gd name="T18" fmla="*/ 0 w 119"/>
                <a:gd name="T19" fmla="*/ 85 h 121"/>
                <a:gd name="T20" fmla="*/ 41 w 119"/>
                <a:gd name="T21" fmla="*/ 64 h 121"/>
                <a:gd name="T22" fmla="*/ 19 w 119"/>
                <a:gd name="T23" fmla="*/ 26 h 121"/>
                <a:gd name="T24" fmla="*/ 65 w 119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1">
                  <a:moveTo>
                    <a:pt x="65" y="0"/>
                  </a:moveTo>
                  <a:lnTo>
                    <a:pt x="74" y="12"/>
                  </a:lnTo>
                  <a:lnTo>
                    <a:pt x="41" y="31"/>
                  </a:lnTo>
                  <a:lnTo>
                    <a:pt x="79" y="102"/>
                  </a:lnTo>
                  <a:lnTo>
                    <a:pt x="112" y="83"/>
                  </a:lnTo>
                  <a:lnTo>
                    <a:pt x="119" y="95"/>
                  </a:lnTo>
                  <a:lnTo>
                    <a:pt x="74" y="121"/>
                  </a:lnTo>
                  <a:lnTo>
                    <a:pt x="55" y="85"/>
                  </a:lnTo>
                  <a:lnTo>
                    <a:pt x="15" y="109"/>
                  </a:lnTo>
                  <a:lnTo>
                    <a:pt x="0" y="85"/>
                  </a:lnTo>
                  <a:lnTo>
                    <a:pt x="41" y="64"/>
                  </a:lnTo>
                  <a:lnTo>
                    <a:pt x="19" y="2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9">
              <a:extLst>
                <a:ext uri="{FF2B5EF4-FFF2-40B4-BE49-F238E27FC236}">
                  <a16:creationId xmlns:a16="http://schemas.microsoft.com/office/drawing/2014/main" id="{AED0B9B5-B876-41C9-8D02-87C8A1DFF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791" y="3241921"/>
              <a:ext cx="206375" cy="214313"/>
            </a:xfrm>
            <a:custGeom>
              <a:avLst/>
              <a:gdLst>
                <a:gd name="T0" fmla="*/ 69 w 130"/>
                <a:gd name="T1" fmla="*/ 7 h 135"/>
                <a:gd name="T2" fmla="*/ 66 w 130"/>
                <a:gd name="T3" fmla="*/ 9 h 135"/>
                <a:gd name="T4" fmla="*/ 71 w 130"/>
                <a:gd name="T5" fmla="*/ 19 h 135"/>
                <a:gd name="T6" fmla="*/ 38 w 130"/>
                <a:gd name="T7" fmla="*/ 35 h 135"/>
                <a:gd name="T8" fmla="*/ 83 w 130"/>
                <a:gd name="T9" fmla="*/ 114 h 135"/>
                <a:gd name="T10" fmla="*/ 116 w 130"/>
                <a:gd name="T11" fmla="*/ 97 h 135"/>
                <a:gd name="T12" fmla="*/ 118 w 130"/>
                <a:gd name="T13" fmla="*/ 102 h 135"/>
                <a:gd name="T14" fmla="*/ 80 w 130"/>
                <a:gd name="T15" fmla="*/ 123 h 135"/>
                <a:gd name="T16" fmla="*/ 59 w 130"/>
                <a:gd name="T17" fmla="*/ 85 h 135"/>
                <a:gd name="T18" fmla="*/ 21 w 130"/>
                <a:gd name="T19" fmla="*/ 109 h 135"/>
                <a:gd name="T20" fmla="*/ 12 w 130"/>
                <a:gd name="T21" fmla="*/ 95 h 135"/>
                <a:gd name="T22" fmla="*/ 52 w 130"/>
                <a:gd name="T23" fmla="*/ 71 h 135"/>
                <a:gd name="T24" fmla="*/ 31 w 130"/>
                <a:gd name="T25" fmla="*/ 33 h 135"/>
                <a:gd name="T26" fmla="*/ 71 w 130"/>
                <a:gd name="T27" fmla="*/ 11 h 135"/>
                <a:gd name="T28" fmla="*/ 69 w 130"/>
                <a:gd name="T29" fmla="*/ 7 h 135"/>
                <a:gd name="T30" fmla="*/ 66 w 130"/>
                <a:gd name="T31" fmla="*/ 9 h 135"/>
                <a:gd name="T32" fmla="*/ 69 w 130"/>
                <a:gd name="T33" fmla="*/ 7 h 135"/>
                <a:gd name="T34" fmla="*/ 66 w 130"/>
                <a:gd name="T35" fmla="*/ 2 h 135"/>
                <a:gd name="T36" fmla="*/ 19 w 130"/>
                <a:gd name="T37" fmla="*/ 30 h 135"/>
                <a:gd name="T38" fmla="*/ 40 w 130"/>
                <a:gd name="T39" fmla="*/ 68 h 135"/>
                <a:gd name="T40" fmla="*/ 0 w 130"/>
                <a:gd name="T41" fmla="*/ 90 h 135"/>
                <a:gd name="T42" fmla="*/ 16 w 130"/>
                <a:gd name="T43" fmla="*/ 121 h 135"/>
                <a:gd name="T44" fmla="*/ 57 w 130"/>
                <a:gd name="T45" fmla="*/ 99 h 135"/>
                <a:gd name="T46" fmla="*/ 78 w 130"/>
                <a:gd name="T47" fmla="*/ 135 h 135"/>
                <a:gd name="T48" fmla="*/ 130 w 130"/>
                <a:gd name="T49" fmla="*/ 104 h 135"/>
                <a:gd name="T50" fmla="*/ 118 w 130"/>
                <a:gd name="T51" fmla="*/ 83 h 135"/>
                <a:gd name="T52" fmla="*/ 85 w 130"/>
                <a:gd name="T53" fmla="*/ 102 h 135"/>
                <a:gd name="T54" fmla="*/ 50 w 130"/>
                <a:gd name="T55" fmla="*/ 40 h 135"/>
                <a:gd name="T56" fmla="*/ 83 w 130"/>
                <a:gd name="T57" fmla="*/ 21 h 135"/>
                <a:gd name="T58" fmla="*/ 71 w 130"/>
                <a:gd name="T59" fmla="*/ 0 h 135"/>
                <a:gd name="T60" fmla="*/ 66 w 130"/>
                <a:gd name="T61" fmla="*/ 2 h 135"/>
                <a:gd name="T62" fmla="*/ 69 w 130"/>
                <a:gd name="T63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35">
                  <a:moveTo>
                    <a:pt x="69" y="7"/>
                  </a:moveTo>
                  <a:lnTo>
                    <a:pt x="66" y="9"/>
                  </a:lnTo>
                  <a:lnTo>
                    <a:pt x="71" y="19"/>
                  </a:lnTo>
                  <a:lnTo>
                    <a:pt x="38" y="35"/>
                  </a:lnTo>
                  <a:lnTo>
                    <a:pt x="83" y="114"/>
                  </a:lnTo>
                  <a:lnTo>
                    <a:pt x="116" y="97"/>
                  </a:lnTo>
                  <a:lnTo>
                    <a:pt x="118" y="102"/>
                  </a:lnTo>
                  <a:lnTo>
                    <a:pt x="80" y="123"/>
                  </a:lnTo>
                  <a:lnTo>
                    <a:pt x="59" y="85"/>
                  </a:lnTo>
                  <a:lnTo>
                    <a:pt x="21" y="109"/>
                  </a:lnTo>
                  <a:lnTo>
                    <a:pt x="12" y="95"/>
                  </a:lnTo>
                  <a:lnTo>
                    <a:pt x="52" y="71"/>
                  </a:lnTo>
                  <a:lnTo>
                    <a:pt x="31" y="33"/>
                  </a:lnTo>
                  <a:lnTo>
                    <a:pt x="71" y="11"/>
                  </a:lnTo>
                  <a:lnTo>
                    <a:pt x="69" y="7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66" y="2"/>
                  </a:lnTo>
                  <a:lnTo>
                    <a:pt x="19" y="30"/>
                  </a:lnTo>
                  <a:lnTo>
                    <a:pt x="40" y="68"/>
                  </a:lnTo>
                  <a:lnTo>
                    <a:pt x="0" y="90"/>
                  </a:lnTo>
                  <a:lnTo>
                    <a:pt x="16" y="121"/>
                  </a:lnTo>
                  <a:lnTo>
                    <a:pt x="57" y="99"/>
                  </a:lnTo>
                  <a:lnTo>
                    <a:pt x="78" y="135"/>
                  </a:lnTo>
                  <a:lnTo>
                    <a:pt x="130" y="104"/>
                  </a:lnTo>
                  <a:lnTo>
                    <a:pt x="118" y="83"/>
                  </a:lnTo>
                  <a:lnTo>
                    <a:pt x="85" y="102"/>
                  </a:lnTo>
                  <a:lnTo>
                    <a:pt x="50" y="40"/>
                  </a:lnTo>
                  <a:lnTo>
                    <a:pt x="83" y="21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40">
              <a:extLst>
                <a:ext uri="{FF2B5EF4-FFF2-40B4-BE49-F238E27FC236}">
                  <a16:creationId xmlns:a16="http://schemas.microsoft.com/office/drawing/2014/main" id="{8EC43642-B749-4FDE-BB1A-02ED9EFBC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653" y="3614983"/>
              <a:ext cx="184150" cy="192088"/>
            </a:xfrm>
            <a:custGeom>
              <a:avLst/>
              <a:gdLst>
                <a:gd name="T0" fmla="*/ 78 w 116"/>
                <a:gd name="T1" fmla="*/ 0 h 121"/>
                <a:gd name="T2" fmla="*/ 83 w 116"/>
                <a:gd name="T3" fmla="*/ 14 h 121"/>
                <a:gd name="T4" fmla="*/ 47 w 116"/>
                <a:gd name="T5" fmla="*/ 26 h 121"/>
                <a:gd name="T6" fmla="*/ 76 w 116"/>
                <a:gd name="T7" fmla="*/ 102 h 121"/>
                <a:gd name="T8" fmla="*/ 111 w 116"/>
                <a:gd name="T9" fmla="*/ 90 h 121"/>
                <a:gd name="T10" fmla="*/ 116 w 116"/>
                <a:gd name="T11" fmla="*/ 104 h 121"/>
                <a:gd name="T12" fmla="*/ 66 w 116"/>
                <a:gd name="T13" fmla="*/ 121 h 121"/>
                <a:gd name="T14" fmla="*/ 52 w 116"/>
                <a:gd name="T15" fmla="*/ 83 h 121"/>
                <a:gd name="T16" fmla="*/ 9 w 116"/>
                <a:gd name="T17" fmla="*/ 97 h 121"/>
                <a:gd name="T18" fmla="*/ 0 w 116"/>
                <a:gd name="T19" fmla="*/ 73 h 121"/>
                <a:gd name="T20" fmla="*/ 45 w 116"/>
                <a:gd name="T21" fmla="*/ 59 h 121"/>
                <a:gd name="T22" fmla="*/ 28 w 116"/>
                <a:gd name="T23" fmla="*/ 16 h 121"/>
                <a:gd name="T24" fmla="*/ 78 w 116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21">
                  <a:moveTo>
                    <a:pt x="78" y="0"/>
                  </a:moveTo>
                  <a:lnTo>
                    <a:pt x="83" y="14"/>
                  </a:lnTo>
                  <a:lnTo>
                    <a:pt x="47" y="26"/>
                  </a:lnTo>
                  <a:lnTo>
                    <a:pt x="76" y="102"/>
                  </a:lnTo>
                  <a:lnTo>
                    <a:pt x="111" y="90"/>
                  </a:lnTo>
                  <a:lnTo>
                    <a:pt x="116" y="104"/>
                  </a:lnTo>
                  <a:lnTo>
                    <a:pt x="66" y="121"/>
                  </a:lnTo>
                  <a:lnTo>
                    <a:pt x="52" y="83"/>
                  </a:lnTo>
                  <a:lnTo>
                    <a:pt x="9" y="97"/>
                  </a:lnTo>
                  <a:lnTo>
                    <a:pt x="0" y="73"/>
                  </a:lnTo>
                  <a:lnTo>
                    <a:pt x="45" y="59"/>
                  </a:lnTo>
                  <a:lnTo>
                    <a:pt x="28" y="1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41">
              <a:extLst>
                <a:ext uri="{FF2B5EF4-FFF2-40B4-BE49-F238E27FC236}">
                  <a16:creationId xmlns:a16="http://schemas.microsoft.com/office/drawing/2014/main" id="{A0AE8569-4BEC-4090-90CC-16E5F550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716" y="3603871"/>
              <a:ext cx="200025" cy="214313"/>
            </a:xfrm>
            <a:custGeom>
              <a:avLst/>
              <a:gdLst>
                <a:gd name="T0" fmla="*/ 83 w 126"/>
                <a:gd name="T1" fmla="*/ 7 h 135"/>
                <a:gd name="T2" fmla="*/ 78 w 126"/>
                <a:gd name="T3" fmla="*/ 9 h 135"/>
                <a:gd name="T4" fmla="*/ 83 w 126"/>
                <a:gd name="T5" fmla="*/ 19 h 135"/>
                <a:gd name="T6" fmla="*/ 47 w 126"/>
                <a:gd name="T7" fmla="*/ 31 h 135"/>
                <a:gd name="T8" fmla="*/ 78 w 126"/>
                <a:gd name="T9" fmla="*/ 116 h 135"/>
                <a:gd name="T10" fmla="*/ 114 w 126"/>
                <a:gd name="T11" fmla="*/ 102 h 135"/>
                <a:gd name="T12" fmla="*/ 114 w 126"/>
                <a:gd name="T13" fmla="*/ 109 h 135"/>
                <a:gd name="T14" fmla="*/ 73 w 126"/>
                <a:gd name="T15" fmla="*/ 123 h 135"/>
                <a:gd name="T16" fmla="*/ 59 w 126"/>
                <a:gd name="T17" fmla="*/ 83 h 135"/>
                <a:gd name="T18" fmla="*/ 16 w 126"/>
                <a:gd name="T19" fmla="*/ 99 h 135"/>
                <a:gd name="T20" fmla="*/ 12 w 126"/>
                <a:gd name="T21" fmla="*/ 83 h 135"/>
                <a:gd name="T22" fmla="*/ 54 w 126"/>
                <a:gd name="T23" fmla="*/ 69 h 135"/>
                <a:gd name="T24" fmla="*/ 40 w 126"/>
                <a:gd name="T25" fmla="*/ 28 h 135"/>
                <a:gd name="T26" fmla="*/ 85 w 126"/>
                <a:gd name="T27" fmla="*/ 12 h 135"/>
                <a:gd name="T28" fmla="*/ 83 w 126"/>
                <a:gd name="T29" fmla="*/ 7 h 135"/>
                <a:gd name="T30" fmla="*/ 78 w 126"/>
                <a:gd name="T31" fmla="*/ 9 h 135"/>
                <a:gd name="T32" fmla="*/ 83 w 126"/>
                <a:gd name="T33" fmla="*/ 7 h 135"/>
                <a:gd name="T34" fmla="*/ 81 w 126"/>
                <a:gd name="T35" fmla="*/ 2 h 135"/>
                <a:gd name="T36" fmla="*/ 28 w 126"/>
                <a:gd name="T37" fmla="*/ 21 h 135"/>
                <a:gd name="T38" fmla="*/ 43 w 126"/>
                <a:gd name="T39" fmla="*/ 61 h 135"/>
                <a:gd name="T40" fmla="*/ 0 w 126"/>
                <a:gd name="T41" fmla="*/ 78 h 135"/>
                <a:gd name="T42" fmla="*/ 12 w 126"/>
                <a:gd name="T43" fmla="*/ 111 h 135"/>
                <a:gd name="T44" fmla="*/ 54 w 126"/>
                <a:gd name="T45" fmla="*/ 95 h 135"/>
                <a:gd name="T46" fmla="*/ 69 w 126"/>
                <a:gd name="T47" fmla="*/ 135 h 135"/>
                <a:gd name="T48" fmla="*/ 126 w 126"/>
                <a:gd name="T49" fmla="*/ 114 h 135"/>
                <a:gd name="T50" fmla="*/ 119 w 126"/>
                <a:gd name="T51" fmla="*/ 90 h 135"/>
                <a:gd name="T52" fmla="*/ 83 w 126"/>
                <a:gd name="T53" fmla="*/ 104 h 135"/>
                <a:gd name="T54" fmla="*/ 59 w 126"/>
                <a:gd name="T55" fmla="*/ 38 h 135"/>
                <a:gd name="T56" fmla="*/ 95 w 126"/>
                <a:gd name="T57" fmla="*/ 23 h 135"/>
                <a:gd name="T58" fmla="*/ 85 w 126"/>
                <a:gd name="T59" fmla="*/ 0 h 135"/>
                <a:gd name="T60" fmla="*/ 81 w 126"/>
                <a:gd name="T61" fmla="*/ 2 h 135"/>
                <a:gd name="T62" fmla="*/ 83 w 126"/>
                <a:gd name="T63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135">
                  <a:moveTo>
                    <a:pt x="83" y="7"/>
                  </a:moveTo>
                  <a:lnTo>
                    <a:pt x="78" y="9"/>
                  </a:lnTo>
                  <a:lnTo>
                    <a:pt x="83" y="19"/>
                  </a:lnTo>
                  <a:lnTo>
                    <a:pt x="47" y="31"/>
                  </a:lnTo>
                  <a:lnTo>
                    <a:pt x="78" y="116"/>
                  </a:lnTo>
                  <a:lnTo>
                    <a:pt x="114" y="102"/>
                  </a:lnTo>
                  <a:lnTo>
                    <a:pt x="114" y="109"/>
                  </a:lnTo>
                  <a:lnTo>
                    <a:pt x="73" y="123"/>
                  </a:lnTo>
                  <a:lnTo>
                    <a:pt x="59" y="83"/>
                  </a:lnTo>
                  <a:lnTo>
                    <a:pt x="16" y="99"/>
                  </a:lnTo>
                  <a:lnTo>
                    <a:pt x="12" y="83"/>
                  </a:lnTo>
                  <a:lnTo>
                    <a:pt x="54" y="69"/>
                  </a:lnTo>
                  <a:lnTo>
                    <a:pt x="40" y="28"/>
                  </a:lnTo>
                  <a:lnTo>
                    <a:pt x="85" y="12"/>
                  </a:lnTo>
                  <a:lnTo>
                    <a:pt x="83" y="7"/>
                  </a:lnTo>
                  <a:lnTo>
                    <a:pt x="78" y="9"/>
                  </a:lnTo>
                  <a:lnTo>
                    <a:pt x="83" y="7"/>
                  </a:lnTo>
                  <a:lnTo>
                    <a:pt x="81" y="2"/>
                  </a:lnTo>
                  <a:lnTo>
                    <a:pt x="28" y="21"/>
                  </a:lnTo>
                  <a:lnTo>
                    <a:pt x="43" y="61"/>
                  </a:lnTo>
                  <a:lnTo>
                    <a:pt x="0" y="78"/>
                  </a:lnTo>
                  <a:lnTo>
                    <a:pt x="12" y="111"/>
                  </a:lnTo>
                  <a:lnTo>
                    <a:pt x="54" y="95"/>
                  </a:lnTo>
                  <a:lnTo>
                    <a:pt x="69" y="135"/>
                  </a:lnTo>
                  <a:lnTo>
                    <a:pt x="126" y="114"/>
                  </a:lnTo>
                  <a:lnTo>
                    <a:pt x="119" y="90"/>
                  </a:lnTo>
                  <a:lnTo>
                    <a:pt x="83" y="104"/>
                  </a:lnTo>
                  <a:lnTo>
                    <a:pt x="59" y="38"/>
                  </a:lnTo>
                  <a:lnTo>
                    <a:pt x="95" y="23"/>
                  </a:lnTo>
                  <a:lnTo>
                    <a:pt x="85" y="0"/>
                  </a:lnTo>
                  <a:lnTo>
                    <a:pt x="81" y="2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42">
              <a:extLst>
                <a:ext uri="{FF2B5EF4-FFF2-40B4-BE49-F238E27FC236}">
                  <a16:creationId xmlns:a16="http://schemas.microsoft.com/office/drawing/2014/main" id="{ABE069FD-C53B-47AD-B94C-0C2CDADD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253" y="4003921"/>
              <a:ext cx="173037" cy="184150"/>
            </a:xfrm>
            <a:custGeom>
              <a:avLst/>
              <a:gdLst>
                <a:gd name="T0" fmla="*/ 90 w 109"/>
                <a:gd name="T1" fmla="*/ 0 h 116"/>
                <a:gd name="T2" fmla="*/ 92 w 109"/>
                <a:gd name="T3" fmla="*/ 14 h 116"/>
                <a:gd name="T4" fmla="*/ 54 w 109"/>
                <a:gd name="T5" fmla="*/ 21 h 116"/>
                <a:gd name="T6" fmla="*/ 69 w 109"/>
                <a:gd name="T7" fmla="*/ 99 h 116"/>
                <a:gd name="T8" fmla="*/ 107 w 109"/>
                <a:gd name="T9" fmla="*/ 92 h 116"/>
                <a:gd name="T10" fmla="*/ 109 w 109"/>
                <a:gd name="T11" fmla="*/ 106 h 116"/>
                <a:gd name="T12" fmla="*/ 59 w 109"/>
                <a:gd name="T13" fmla="*/ 116 h 116"/>
                <a:gd name="T14" fmla="*/ 50 w 109"/>
                <a:gd name="T15" fmla="*/ 76 h 116"/>
                <a:gd name="T16" fmla="*/ 4 w 109"/>
                <a:gd name="T17" fmla="*/ 85 h 116"/>
                <a:gd name="T18" fmla="*/ 0 w 109"/>
                <a:gd name="T19" fmla="*/ 59 h 116"/>
                <a:gd name="T20" fmla="*/ 47 w 109"/>
                <a:gd name="T21" fmla="*/ 52 h 116"/>
                <a:gd name="T22" fmla="*/ 38 w 109"/>
                <a:gd name="T23" fmla="*/ 7 h 116"/>
                <a:gd name="T24" fmla="*/ 90 w 109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16">
                  <a:moveTo>
                    <a:pt x="90" y="0"/>
                  </a:moveTo>
                  <a:lnTo>
                    <a:pt x="92" y="14"/>
                  </a:lnTo>
                  <a:lnTo>
                    <a:pt x="54" y="21"/>
                  </a:lnTo>
                  <a:lnTo>
                    <a:pt x="69" y="99"/>
                  </a:lnTo>
                  <a:lnTo>
                    <a:pt x="107" y="92"/>
                  </a:lnTo>
                  <a:lnTo>
                    <a:pt x="109" y="106"/>
                  </a:lnTo>
                  <a:lnTo>
                    <a:pt x="59" y="116"/>
                  </a:lnTo>
                  <a:lnTo>
                    <a:pt x="50" y="76"/>
                  </a:lnTo>
                  <a:lnTo>
                    <a:pt x="4" y="85"/>
                  </a:lnTo>
                  <a:lnTo>
                    <a:pt x="0" y="59"/>
                  </a:lnTo>
                  <a:lnTo>
                    <a:pt x="47" y="52"/>
                  </a:lnTo>
                  <a:lnTo>
                    <a:pt x="38" y="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43">
              <a:extLst>
                <a:ext uri="{FF2B5EF4-FFF2-40B4-BE49-F238E27FC236}">
                  <a16:creationId xmlns:a16="http://schemas.microsoft.com/office/drawing/2014/main" id="{909E62F7-861B-4BCB-BD71-8871A455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316" y="3991221"/>
              <a:ext cx="192087" cy="207963"/>
            </a:xfrm>
            <a:custGeom>
              <a:avLst/>
              <a:gdLst>
                <a:gd name="T0" fmla="*/ 95 w 121"/>
                <a:gd name="T1" fmla="*/ 8 h 131"/>
                <a:gd name="T2" fmla="*/ 90 w 121"/>
                <a:gd name="T3" fmla="*/ 8 h 131"/>
                <a:gd name="T4" fmla="*/ 93 w 121"/>
                <a:gd name="T5" fmla="*/ 17 h 131"/>
                <a:gd name="T6" fmla="*/ 55 w 121"/>
                <a:gd name="T7" fmla="*/ 24 h 131"/>
                <a:gd name="T8" fmla="*/ 71 w 121"/>
                <a:gd name="T9" fmla="*/ 112 h 131"/>
                <a:gd name="T10" fmla="*/ 107 w 121"/>
                <a:gd name="T11" fmla="*/ 107 h 131"/>
                <a:gd name="T12" fmla="*/ 109 w 121"/>
                <a:gd name="T13" fmla="*/ 112 h 131"/>
                <a:gd name="T14" fmla="*/ 66 w 121"/>
                <a:gd name="T15" fmla="*/ 119 h 131"/>
                <a:gd name="T16" fmla="*/ 59 w 121"/>
                <a:gd name="T17" fmla="*/ 79 h 131"/>
                <a:gd name="T18" fmla="*/ 14 w 121"/>
                <a:gd name="T19" fmla="*/ 86 h 131"/>
                <a:gd name="T20" fmla="*/ 12 w 121"/>
                <a:gd name="T21" fmla="*/ 72 h 131"/>
                <a:gd name="T22" fmla="*/ 57 w 121"/>
                <a:gd name="T23" fmla="*/ 62 h 131"/>
                <a:gd name="T24" fmla="*/ 50 w 121"/>
                <a:gd name="T25" fmla="*/ 19 h 131"/>
                <a:gd name="T26" fmla="*/ 95 w 121"/>
                <a:gd name="T27" fmla="*/ 10 h 131"/>
                <a:gd name="T28" fmla="*/ 95 w 121"/>
                <a:gd name="T29" fmla="*/ 8 h 131"/>
                <a:gd name="T30" fmla="*/ 90 w 121"/>
                <a:gd name="T31" fmla="*/ 8 h 131"/>
                <a:gd name="T32" fmla="*/ 95 w 121"/>
                <a:gd name="T33" fmla="*/ 8 h 131"/>
                <a:gd name="T34" fmla="*/ 95 w 121"/>
                <a:gd name="T35" fmla="*/ 3 h 131"/>
                <a:gd name="T36" fmla="*/ 38 w 121"/>
                <a:gd name="T37" fmla="*/ 12 h 131"/>
                <a:gd name="T38" fmla="*/ 45 w 121"/>
                <a:gd name="T39" fmla="*/ 55 h 131"/>
                <a:gd name="T40" fmla="*/ 0 w 121"/>
                <a:gd name="T41" fmla="*/ 62 h 131"/>
                <a:gd name="T42" fmla="*/ 7 w 121"/>
                <a:gd name="T43" fmla="*/ 98 h 131"/>
                <a:gd name="T44" fmla="*/ 52 w 121"/>
                <a:gd name="T45" fmla="*/ 88 h 131"/>
                <a:gd name="T46" fmla="*/ 59 w 121"/>
                <a:gd name="T47" fmla="*/ 131 h 131"/>
                <a:gd name="T48" fmla="*/ 121 w 121"/>
                <a:gd name="T49" fmla="*/ 119 h 131"/>
                <a:gd name="T50" fmla="*/ 116 w 121"/>
                <a:gd name="T51" fmla="*/ 95 h 131"/>
                <a:gd name="T52" fmla="*/ 78 w 121"/>
                <a:gd name="T53" fmla="*/ 103 h 131"/>
                <a:gd name="T54" fmla="*/ 66 w 121"/>
                <a:gd name="T55" fmla="*/ 31 h 131"/>
                <a:gd name="T56" fmla="*/ 102 w 121"/>
                <a:gd name="T57" fmla="*/ 24 h 131"/>
                <a:gd name="T58" fmla="*/ 97 w 121"/>
                <a:gd name="T59" fmla="*/ 0 h 131"/>
                <a:gd name="T60" fmla="*/ 95 w 121"/>
                <a:gd name="T61" fmla="*/ 3 h 131"/>
                <a:gd name="T62" fmla="*/ 95 w 121"/>
                <a:gd name="T63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31">
                  <a:moveTo>
                    <a:pt x="95" y="8"/>
                  </a:moveTo>
                  <a:lnTo>
                    <a:pt x="90" y="8"/>
                  </a:lnTo>
                  <a:lnTo>
                    <a:pt x="93" y="17"/>
                  </a:lnTo>
                  <a:lnTo>
                    <a:pt x="55" y="24"/>
                  </a:lnTo>
                  <a:lnTo>
                    <a:pt x="71" y="112"/>
                  </a:lnTo>
                  <a:lnTo>
                    <a:pt x="107" y="107"/>
                  </a:lnTo>
                  <a:lnTo>
                    <a:pt x="109" y="112"/>
                  </a:lnTo>
                  <a:lnTo>
                    <a:pt x="66" y="119"/>
                  </a:lnTo>
                  <a:lnTo>
                    <a:pt x="59" y="79"/>
                  </a:lnTo>
                  <a:lnTo>
                    <a:pt x="14" y="86"/>
                  </a:lnTo>
                  <a:lnTo>
                    <a:pt x="12" y="72"/>
                  </a:lnTo>
                  <a:lnTo>
                    <a:pt x="57" y="62"/>
                  </a:lnTo>
                  <a:lnTo>
                    <a:pt x="50" y="19"/>
                  </a:lnTo>
                  <a:lnTo>
                    <a:pt x="95" y="10"/>
                  </a:lnTo>
                  <a:lnTo>
                    <a:pt x="95" y="8"/>
                  </a:lnTo>
                  <a:lnTo>
                    <a:pt x="90" y="8"/>
                  </a:lnTo>
                  <a:lnTo>
                    <a:pt x="95" y="8"/>
                  </a:lnTo>
                  <a:lnTo>
                    <a:pt x="95" y="3"/>
                  </a:lnTo>
                  <a:lnTo>
                    <a:pt x="38" y="12"/>
                  </a:lnTo>
                  <a:lnTo>
                    <a:pt x="45" y="55"/>
                  </a:lnTo>
                  <a:lnTo>
                    <a:pt x="0" y="62"/>
                  </a:lnTo>
                  <a:lnTo>
                    <a:pt x="7" y="98"/>
                  </a:lnTo>
                  <a:lnTo>
                    <a:pt x="52" y="88"/>
                  </a:lnTo>
                  <a:lnTo>
                    <a:pt x="59" y="131"/>
                  </a:lnTo>
                  <a:lnTo>
                    <a:pt x="121" y="119"/>
                  </a:lnTo>
                  <a:lnTo>
                    <a:pt x="116" y="95"/>
                  </a:lnTo>
                  <a:lnTo>
                    <a:pt x="78" y="103"/>
                  </a:lnTo>
                  <a:lnTo>
                    <a:pt x="66" y="31"/>
                  </a:lnTo>
                  <a:lnTo>
                    <a:pt x="102" y="24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8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44">
              <a:extLst>
                <a:ext uri="{FF2B5EF4-FFF2-40B4-BE49-F238E27FC236}">
                  <a16:creationId xmlns:a16="http://schemas.microsoft.com/office/drawing/2014/main" id="{AA776A51-DD2A-4BF5-B7D1-A247A47A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528" y="4402383"/>
              <a:ext cx="153987" cy="177800"/>
            </a:xfrm>
            <a:custGeom>
              <a:avLst/>
              <a:gdLst>
                <a:gd name="T0" fmla="*/ 97 w 97"/>
                <a:gd name="T1" fmla="*/ 0 h 112"/>
                <a:gd name="T2" fmla="*/ 97 w 97"/>
                <a:gd name="T3" fmla="*/ 17 h 112"/>
                <a:gd name="T4" fmla="*/ 59 w 97"/>
                <a:gd name="T5" fmla="*/ 17 h 112"/>
                <a:gd name="T6" fmla="*/ 59 w 97"/>
                <a:gd name="T7" fmla="*/ 98 h 112"/>
                <a:gd name="T8" fmla="*/ 97 w 97"/>
                <a:gd name="T9" fmla="*/ 98 h 112"/>
                <a:gd name="T10" fmla="*/ 97 w 97"/>
                <a:gd name="T11" fmla="*/ 112 h 112"/>
                <a:gd name="T12" fmla="*/ 45 w 97"/>
                <a:gd name="T13" fmla="*/ 112 h 112"/>
                <a:gd name="T14" fmla="*/ 45 w 97"/>
                <a:gd name="T15" fmla="*/ 72 h 112"/>
                <a:gd name="T16" fmla="*/ 0 w 97"/>
                <a:gd name="T17" fmla="*/ 72 h 112"/>
                <a:gd name="T18" fmla="*/ 0 w 97"/>
                <a:gd name="T19" fmla="*/ 45 h 112"/>
                <a:gd name="T20" fmla="*/ 45 w 97"/>
                <a:gd name="T21" fmla="*/ 45 h 112"/>
                <a:gd name="T22" fmla="*/ 45 w 97"/>
                <a:gd name="T23" fmla="*/ 3 h 112"/>
                <a:gd name="T24" fmla="*/ 97 w 97"/>
                <a:gd name="T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12">
                  <a:moveTo>
                    <a:pt x="97" y="0"/>
                  </a:moveTo>
                  <a:lnTo>
                    <a:pt x="97" y="17"/>
                  </a:lnTo>
                  <a:lnTo>
                    <a:pt x="59" y="17"/>
                  </a:lnTo>
                  <a:lnTo>
                    <a:pt x="59" y="98"/>
                  </a:lnTo>
                  <a:lnTo>
                    <a:pt x="97" y="98"/>
                  </a:lnTo>
                  <a:lnTo>
                    <a:pt x="97" y="112"/>
                  </a:lnTo>
                  <a:lnTo>
                    <a:pt x="45" y="112"/>
                  </a:lnTo>
                  <a:lnTo>
                    <a:pt x="45" y="72"/>
                  </a:lnTo>
                  <a:lnTo>
                    <a:pt x="0" y="72"/>
                  </a:lnTo>
                  <a:lnTo>
                    <a:pt x="0" y="45"/>
                  </a:lnTo>
                  <a:lnTo>
                    <a:pt x="45" y="45"/>
                  </a:lnTo>
                  <a:lnTo>
                    <a:pt x="45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45">
              <a:extLst>
                <a:ext uri="{FF2B5EF4-FFF2-40B4-BE49-F238E27FC236}">
                  <a16:creationId xmlns:a16="http://schemas.microsoft.com/office/drawing/2014/main" id="{8935101F-B00C-4A60-985B-7A2CD5123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591" y="4396033"/>
              <a:ext cx="169862" cy="192088"/>
            </a:xfrm>
            <a:custGeom>
              <a:avLst/>
              <a:gdLst>
                <a:gd name="T0" fmla="*/ 102 w 107"/>
                <a:gd name="T1" fmla="*/ 4 h 121"/>
                <a:gd name="T2" fmla="*/ 98 w 107"/>
                <a:gd name="T3" fmla="*/ 4 h 121"/>
                <a:gd name="T4" fmla="*/ 98 w 107"/>
                <a:gd name="T5" fmla="*/ 16 h 121"/>
                <a:gd name="T6" fmla="*/ 60 w 107"/>
                <a:gd name="T7" fmla="*/ 16 h 121"/>
                <a:gd name="T8" fmla="*/ 60 w 107"/>
                <a:gd name="T9" fmla="*/ 106 h 121"/>
                <a:gd name="T10" fmla="*/ 98 w 107"/>
                <a:gd name="T11" fmla="*/ 106 h 121"/>
                <a:gd name="T12" fmla="*/ 98 w 107"/>
                <a:gd name="T13" fmla="*/ 111 h 121"/>
                <a:gd name="T14" fmla="*/ 55 w 107"/>
                <a:gd name="T15" fmla="*/ 111 h 121"/>
                <a:gd name="T16" fmla="*/ 55 w 107"/>
                <a:gd name="T17" fmla="*/ 71 h 121"/>
                <a:gd name="T18" fmla="*/ 10 w 107"/>
                <a:gd name="T19" fmla="*/ 71 h 121"/>
                <a:gd name="T20" fmla="*/ 10 w 107"/>
                <a:gd name="T21" fmla="*/ 54 h 121"/>
                <a:gd name="T22" fmla="*/ 55 w 107"/>
                <a:gd name="T23" fmla="*/ 54 h 121"/>
                <a:gd name="T24" fmla="*/ 55 w 107"/>
                <a:gd name="T25" fmla="*/ 11 h 121"/>
                <a:gd name="T26" fmla="*/ 102 w 107"/>
                <a:gd name="T27" fmla="*/ 9 h 121"/>
                <a:gd name="T28" fmla="*/ 102 w 107"/>
                <a:gd name="T29" fmla="*/ 4 h 121"/>
                <a:gd name="T30" fmla="*/ 98 w 107"/>
                <a:gd name="T31" fmla="*/ 4 h 121"/>
                <a:gd name="T32" fmla="*/ 102 w 107"/>
                <a:gd name="T33" fmla="*/ 4 h 121"/>
                <a:gd name="T34" fmla="*/ 102 w 107"/>
                <a:gd name="T35" fmla="*/ 0 h 121"/>
                <a:gd name="T36" fmla="*/ 45 w 107"/>
                <a:gd name="T37" fmla="*/ 2 h 121"/>
                <a:gd name="T38" fmla="*/ 45 w 107"/>
                <a:gd name="T39" fmla="*/ 45 h 121"/>
                <a:gd name="T40" fmla="*/ 0 w 107"/>
                <a:gd name="T41" fmla="*/ 45 h 121"/>
                <a:gd name="T42" fmla="*/ 0 w 107"/>
                <a:gd name="T43" fmla="*/ 80 h 121"/>
                <a:gd name="T44" fmla="*/ 45 w 107"/>
                <a:gd name="T45" fmla="*/ 80 h 121"/>
                <a:gd name="T46" fmla="*/ 45 w 107"/>
                <a:gd name="T47" fmla="*/ 121 h 121"/>
                <a:gd name="T48" fmla="*/ 107 w 107"/>
                <a:gd name="T49" fmla="*/ 121 h 121"/>
                <a:gd name="T50" fmla="*/ 107 w 107"/>
                <a:gd name="T51" fmla="*/ 97 h 121"/>
                <a:gd name="T52" fmla="*/ 69 w 107"/>
                <a:gd name="T53" fmla="*/ 97 h 121"/>
                <a:gd name="T54" fmla="*/ 69 w 107"/>
                <a:gd name="T55" fmla="*/ 26 h 121"/>
                <a:gd name="T56" fmla="*/ 107 w 107"/>
                <a:gd name="T57" fmla="*/ 26 h 121"/>
                <a:gd name="T58" fmla="*/ 107 w 107"/>
                <a:gd name="T59" fmla="*/ 0 h 121"/>
                <a:gd name="T60" fmla="*/ 102 w 107"/>
                <a:gd name="T61" fmla="*/ 0 h 121"/>
                <a:gd name="T62" fmla="*/ 102 w 107"/>
                <a:gd name="T63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21">
                  <a:moveTo>
                    <a:pt x="102" y="4"/>
                  </a:moveTo>
                  <a:lnTo>
                    <a:pt x="98" y="4"/>
                  </a:lnTo>
                  <a:lnTo>
                    <a:pt x="98" y="16"/>
                  </a:lnTo>
                  <a:lnTo>
                    <a:pt x="60" y="16"/>
                  </a:lnTo>
                  <a:lnTo>
                    <a:pt x="60" y="106"/>
                  </a:lnTo>
                  <a:lnTo>
                    <a:pt x="98" y="106"/>
                  </a:lnTo>
                  <a:lnTo>
                    <a:pt x="98" y="111"/>
                  </a:lnTo>
                  <a:lnTo>
                    <a:pt x="55" y="111"/>
                  </a:lnTo>
                  <a:lnTo>
                    <a:pt x="55" y="71"/>
                  </a:lnTo>
                  <a:lnTo>
                    <a:pt x="10" y="71"/>
                  </a:lnTo>
                  <a:lnTo>
                    <a:pt x="10" y="54"/>
                  </a:lnTo>
                  <a:lnTo>
                    <a:pt x="55" y="54"/>
                  </a:lnTo>
                  <a:lnTo>
                    <a:pt x="55" y="11"/>
                  </a:lnTo>
                  <a:lnTo>
                    <a:pt x="102" y="9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45" y="2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80"/>
                  </a:lnTo>
                  <a:lnTo>
                    <a:pt x="45" y="80"/>
                  </a:lnTo>
                  <a:lnTo>
                    <a:pt x="45" y="121"/>
                  </a:lnTo>
                  <a:lnTo>
                    <a:pt x="107" y="121"/>
                  </a:lnTo>
                  <a:lnTo>
                    <a:pt x="107" y="97"/>
                  </a:lnTo>
                  <a:lnTo>
                    <a:pt x="69" y="97"/>
                  </a:lnTo>
                  <a:lnTo>
                    <a:pt x="69" y="26"/>
                  </a:lnTo>
                  <a:lnTo>
                    <a:pt x="107" y="26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24">
              <a:extLst>
                <a:ext uri="{FF2B5EF4-FFF2-40B4-BE49-F238E27FC236}">
                  <a16:creationId xmlns:a16="http://schemas.microsoft.com/office/drawing/2014/main" id="{E9C98EB6-028E-4ACE-83E5-0A2CBC329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152" y="3617786"/>
              <a:ext cx="2587625" cy="2582863"/>
            </a:xfrm>
            <a:prstGeom prst="ellipse">
              <a:avLst/>
            </a:prstGeom>
            <a:solidFill>
              <a:srgbClr val="FF9F61"/>
            </a:solidFill>
            <a:ln w="19050">
              <a:solidFill>
                <a:schemeClr val="tx1"/>
              </a:solidFill>
            </a:ln>
            <a:effectLst>
              <a:innerShdw blurRad="355600">
                <a:schemeClr val="bg1">
                  <a:alpha val="9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953149D3-0A7E-43DA-9E12-68D6FB9244BF}"/>
                </a:ext>
              </a:extLst>
            </p:cNvPr>
            <p:cNvSpPr/>
            <p:nvPr/>
          </p:nvSpPr>
          <p:spPr>
            <a:xfrm>
              <a:off x="1675742" y="4303297"/>
              <a:ext cx="1670707" cy="1670708"/>
            </a:xfrm>
            <a:prstGeom prst="ellipse">
              <a:avLst/>
            </a:prstGeom>
            <a:gradFill flip="none" rotWithShape="1">
              <a:gsLst>
                <a:gs pos="12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" name="椭圆 76">
              <a:extLst>
                <a:ext uri="{FF2B5EF4-FFF2-40B4-BE49-F238E27FC236}">
                  <a16:creationId xmlns:a16="http://schemas.microsoft.com/office/drawing/2014/main" id="{A37FD1DB-FD95-4021-B79C-E290900DF454}"/>
                </a:ext>
              </a:extLst>
            </p:cNvPr>
            <p:cNvSpPr/>
            <p:nvPr/>
          </p:nvSpPr>
          <p:spPr>
            <a:xfrm>
              <a:off x="2120941" y="2880884"/>
              <a:ext cx="372023" cy="372023"/>
            </a:xfrm>
            <a:custGeom>
              <a:avLst/>
              <a:gdLst>
                <a:gd name="connsiteX0" fmla="*/ 0 w 372023"/>
                <a:gd name="connsiteY0" fmla="*/ 186012 h 372023"/>
                <a:gd name="connsiteX1" fmla="*/ 186012 w 372023"/>
                <a:gd name="connsiteY1" fmla="*/ 0 h 372023"/>
                <a:gd name="connsiteX2" fmla="*/ 372024 w 372023"/>
                <a:gd name="connsiteY2" fmla="*/ 186012 h 372023"/>
                <a:gd name="connsiteX3" fmla="*/ 186012 w 372023"/>
                <a:gd name="connsiteY3" fmla="*/ 372024 h 372023"/>
                <a:gd name="connsiteX4" fmla="*/ 0 w 372023"/>
                <a:gd name="connsiteY4" fmla="*/ 186012 h 37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23" h="372023" fill="none" extrusionOk="0">
                  <a:moveTo>
                    <a:pt x="0" y="186012"/>
                  </a:moveTo>
                  <a:cubicBezTo>
                    <a:pt x="13580" y="70373"/>
                    <a:pt x="88451" y="341"/>
                    <a:pt x="186012" y="0"/>
                  </a:cubicBezTo>
                  <a:cubicBezTo>
                    <a:pt x="294839" y="10419"/>
                    <a:pt x="361665" y="83057"/>
                    <a:pt x="372024" y="186012"/>
                  </a:cubicBezTo>
                  <a:cubicBezTo>
                    <a:pt x="378978" y="289752"/>
                    <a:pt x="282204" y="369039"/>
                    <a:pt x="186012" y="372024"/>
                  </a:cubicBezTo>
                  <a:cubicBezTo>
                    <a:pt x="66719" y="376966"/>
                    <a:pt x="7641" y="278386"/>
                    <a:pt x="0" y="186012"/>
                  </a:cubicBezTo>
                  <a:close/>
                </a:path>
                <a:path w="372023" h="372023" stroke="0" extrusionOk="0">
                  <a:moveTo>
                    <a:pt x="0" y="186012"/>
                  </a:moveTo>
                  <a:cubicBezTo>
                    <a:pt x="-627" y="84380"/>
                    <a:pt x="74794" y="-3504"/>
                    <a:pt x="186012" y="0"/>
                  </a:cubicBezTo>
                  <a:cubicBezTo>
                    <a:pt x="305108" y="-2416"/>
                    <a:pt x="368078" y="90466"/>
                    <a:pt x="372024" y="186012"/>
                  </a:cubicBezTo>
                  <a:cubicBezTo>
                    <a:pt x="357315" y="293660"/>
                    <a:pt x="283445" y="378290"/>
                    <a:pt x="186012" y="372024"/>
                  </a:cubicBezTo>
                  <a:cubicBezTo>
                    <a:pt x="97736" y="362669"/>
                    <a:pt x="-3418" y="289528"/>
                    <a:pt x="0" y="186012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6682B3"/>
                </a:gs>
                <a:gs pos="0">
                  <a:schemeClr val="bg1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77">
              <a:extLst>
                <a:ext uri="{FF2B5EF4-FFF2-40B4-BE49-F238E27FC236}">
                  <a16:creationId xmlns:a16="http://schemas.microsoft.com/office/drawing/2014/main" id="{CC99E596-3032-444B-8FAF-DF24E016F585}"/>
                </a:ext>
              </a:extLst>
            </p:cNvPr>
            <p:cNvSpPr/>
            <p:nvPr/>
          </p:nvSpPr>
          <p:spPr>
            <a:xfrm>
              <a:off x="3934916" y="3837925"/>
              <a:ext cx="372023" cy="372023"/>
            </a:xfrm>
            <a:custGeom>
              <a:avLst/>
              <a:gdLst>
                <a:gd name="connsiteX0" fmla="*/ 0 w 372023"/>
                <a:gd name="connsiteY0" fmla="*/ 186012 h 372023"/>
                <a:gd name="connsiteX1" fmla="*/ 186012 w 372023"/>
                <a:gd name="connsiteY1" fmla="*/ 0 h 372023"/>
                <a:gd name="connsiteX2" fmla="*/ 372024 w 372023"/>
                <a:gd name="connsiteY2" fmla="*/ 186012 h 372023"/>
                <a:gd name="connsiteX3" fmla="*/ 186012 w 372023"/>
                <a:gd name="connsiteY3" fmla="*/ 372024 h 372023"/>
                <a:gd name="connsiteX4" fmla="*/ 0 w 372023"/>
                <a:gd name="connsiteY4" fmla="*/ 186012 h 37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23" h="372023" fill="none" extrusionOk="0">
                  <a:moveTo>
                    <a:pt x="0" y="186012"/>
                  </a:moveTo>
                  <a:cubicBezTo>
                    <a:pt x="13580" y="70373"/>
                    <a:pt x="88451" y="341"/>
                    <a:pt x="186012" y="0"/>
                  </a:cubicBezTo>
                  <a:cubicBezTo>
                    <a:pt x="294839" y="10419"/>
                    <a:pt x="361665" y="83057"/>
                    <a:pt x="372024" y="186012"/>
                  </a:cubicBezTo>
                  <a:cubicBezTo>
                    <a:pt x="378978" y="289752"/>
                    <a:pt x="282204" y="369039"/>
                    <a:pt x="186012" y="372024"/>
                  </a:cubicBezTo>
                  <a:cubicBezTo>
                    <a:pt x="66719" y="376966"/>
                    <a:pt x="7641" y="278386"/>
                    <a:pt x="0" y="186012"/>
                  </a:cubicBezTo>
                  <a:close/>
                </a:path>
                <a:path w="372023" h="372023" stroke="0" extrusionOk="0">
                  <a:moveTo>
                    <a:pt x="0" y="186012"/>
                  </a:moveTo>
                  <a:cubicBezTo>
                    <a:pt x="-627" y="84380"/>
                    <a:pt x="74794" y="-3504"/>
                    <a:pt x="186012" y="0"/>
                  </a:cubicBezTo>
                  <a:cubicBezTo>
                    <a:pt x="305108" y="-2416"/>
                    <a:pt x="368078" y="90466"/>
                    <a:pt x="372024" y="186012"/>
                  </a:cubicBezTo>
                  <a:cubicBezTo>
                    <a:pt x="357315" y="293660"/>
                    <a:pt x="283445" y="378290"/>
                    <a:pt x="186012" y="372024"/>
                  </a:cubicBezTo>
                  <a:cubicBezTo>
                    <a:pt x="97736" y="362669"/>
                    <a:pt x="-3418" y="289528"/>
                    <a:pt x="0" y="186012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6682B3"/>
                </a:gs>
                <a:gs pos="0">
                  <a:schemeClr val="bg1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CF16FFE6-6264-4854-9A68-0FC680CD04B1}"/>
              </a:ext>
            </a:extLst>
          </p:cNvPr>
          <p:cNvSpPr txBox="1"/>
          <p:nvPr/>
        </p:nvSpPr>
        <p:spPr>
          <a:xfrm>
            <a:off x="3541910" y="5732135"/>
            <a:ext cx="81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</a:t>
            </a:r>
            <a:r>
              <a:rPr lang="el-GR" altLang="zh-CN" sz="2400" b="1" dirty="0"/>
              <a:t>Φ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39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8886C5-B484-49D3-8168-0EFA02C8E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0363" y="419867"/>
            <a:ext cx="7010400" cy="5740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>
                <a:ea typeface="黑体" panose="02010609060101010101" pitchFamily="49" charset="-122"/>
              </a:rPr>
              <a:t>抗体介导的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调理作用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96298D6-AF1E-4538-83F0-37A24453E738}"/>
              </a:ext>
            </a:extLst>
          </p:cNvPr>
          <p:cNvSpPr txBox="1"/>
          <p:nvPr/>
        </p:nvSpPr>
        <p:spPr>
          <a:xfrm>
            <a:off x="6504938" y="5593635"/>
            <a:ext cx="320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等线" panose="02010600030101010101" pitchFamily="2" charset="-122"/>
                <a:cs typeface="Times New Roman" panose="02020603050405020304" pitchFamily="18" charset="0"/>
              </a:rPr>
              <a:t>吞噬溶酶体形成，杀伤细菌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7F16665-DB30-4E77-B9A6-EB45CCB81148}"/>
              </a:ext>
            </a:extLst>
          </p:cNvPr>
          <p:cNvGrpSpPr/>
          <p:nvPr/>
        </p:nvGrpSpPr>
        <p:grpSpPr>
          <a:xfrm>
            <a:off x="1567906" y="1620004"/>
            <a:ext cx="4627289" cy="4639948"/>
            <a:chOff x="283164" y="2094158"/>
            <a:chExt cx="4627289" cy="4639948"/>
          </a:xfrm>
        </p:grpSpPr>
        <p:sp>
          <p:nvSpPr>
            <p:cNvPr id="59" name="椭圆 24">
              <a:extLst>
                <a:ext uri="{FF2B5EF4-FFF2-40B4-BE49-F238E27FC236}">
                  <a16:creationId xmlns:a16="http://schemas.microsoft.com/office/drawing/2014/main" id="{2833C514-4C83-4F78-B16C-3A5422676EE7}"/>
                </a:ext>
              </a:extLst>
            </p:cNvPr>
            <p:cNvSpPr/>
            <p:nvPr/>
          </p:nvSpPr>
          <p:spPr>
            <a:xfrm>
              <a:off x="2526507" y="2924421"/>
              <a:ext cx="391559" cy="391559"/>
            </a:xfrm>
            <a:custGeom>
              <a:avLst/>
              <a:gdLst>
                <a:gd name="connsiteX0" fmla="*/ 0 w 391559"/>
                <a:gd name="connsiteY0" fmla="*/ 195780 h 391559"/>
                <a:gd name="connsiteX1" fmla="*/ 195780 w 391559"/>
                <a:gd name="connsiteY1" fmla="*/ 0 h 391559"/>
                <a:gd name="connsiteX2" fmla="*/ 391560 w 391559"/>
                <a:gd name="connsiteY2" fmla="*/ 195780 h 391559"/>
                <a:gd name="connsiteX3" fmla="*/ 195780 w 391559"/>
                <a:gd name="connsiteY3" fmla="*/ 391560 h 391559"/>
                <a:gd name="connsiteX4" fmla="*/ 0 w 391559"/>
                <a:gd name="connsiteY4" fmla="*/ 195780 h 39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59" h="391559" fill="none" extrusionOk="0">
                  <a:moveTo>
                    <a:pt x="0" y="195780"/>
                  </a:moveTo>
                  <a:cubicBezTo>
                    <a:pt x="5675" y="98405"/>
                    <a:pt x="105772" y="11195"/>
                    <a:pt x="195780" y="0"/>
                  </a:cubicBezTo>
                  <a:cubicBezTo>
                    <a:pt x="296086" y="19472"/>
                    <a:pt x="385894" y="95499"/>
                    <a:pt x="391560" y="195780"/>
                  </a:cubicBezTo>
                  <a:cubicBezTo>
                    <a:pt x="388775" y="294249"/>
                    <a:pt x="295300" y="393619"/>
                    <a:pt x="195780" y="391560"/>
                  </a:cubicBezTo>
                  <a:cubicBezTo>
                    <a:pt x="99550" y="393741"/>
                    <a:pt x="11841" y="294475"/>
                    <a:pt x="0" y="195780"/>
                  </a:cubicBezTo>
                  <a:close/>
                </a:path>
                <a:path w="391559" h="391559" stroke="0" extrusionOk="0">
                  <a:moveTo>
                    <a:pt x="0" y="195780"/>
                  </a:moveTo>
                  <a:cubicBezTo>
                    <a:pt x="-10227" y="77643"/>
                    <a:pt x="103202" y="12828"/>
                    <a:pt x="195780" y="0"/>
                  </a:cubicBezTo>
                  <a:cubicBezTo>
                    <a:pt x="302775" y="-13675"/>
                    <a:pt x="403235" y="96557"/>
                    <a:pt x="391560" y="195780"/>
                  </a:cubicBezTo>
                  <a:cubicBezTo>
                    <a:pt x="397786" y="294521"/>
                    <a:pt x="310669" y="376983"/>
                    <a:pt x="195780" y="391560"/>
                  </a:cubicBezTo>
                  <a:cubicBezTo>
                    <a:pt x="89822" y="392461"/>
                    <a:pt x="-785" y="306593"/>
                    <a:pt x="0" y="195780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rgbClr val="6682B3"/>
                </a:gs>
                <a:gs pos="26000">
                  <a:srgbClr val="E2E7F0"/>
                </a:gs>
                <a:gs pos="0">
                  <a:schemeClr val="bg1"/>
                </a:gs>
                <a:gs pos="100000">
                  <a:srgbClr val="7030A0"/>
                </a:gs>
              </a:gsLst>
              <a:lin ang="10800000" scaled="0"/>
              <a:tileRect/>
            </a:gradFill>
            <a:ln>
              <a:noFill/>
              <a:extLst>
                <a:ext uri="{C807C97D-BFC1-408E-A445-0C87EB9F89A2}">
                  <ask:lineSketchStyleProps xmlns:ask="http://schemas.microsoft.com/office/drawing/2018/sketchyshapes" sd="131224904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78">
              <a:extLst>
                <a:ext uri="{FF2B5EF4-FFF2-40B4-BE49-F238E27FC236}">
                  <a16:creationId xmlns:a16="http://schemas.microsoft.com/office/drawing/2014/main" id="{C62A819D-D8DD-4D74-AE29-B90BA60A316E}"/>
                </a:ext>
              </a:extLst>
            </p:cNvPr>
            <p:cNvSpPr/>
            <p:nvPr/>
          </p:nvSpPr>
          <p:spPr>
            <a:xfrm>
              <a:off x="3895969" y="3771422"/>
              <a:ext cx="402178" cy="402178"/>
            </a:xfrm>
            <a:custGeom>
              <a:avLst/>
              <a:gdLst>
                <a:gd name="connsiteX0" fmla="*/ 0 w 402178"/>
                <a:gd name="connsiteY0" fmla="*/ 201089 h 402178"/>
                <a:gd name="connsiteX1" fmla="*/ 201089 w 402178"/>
                <a:gd name="connsiteY1" fmla="*/ 0 h 402178"/>
                <a:gd name="connsiteX2" fmla="*/ 402178 w 402178"/>
                <a:gd name="connsiteY2" fmla="*/ 201089 h 402178"/>
                <a:gd name="connsiteX3" fmla="*/ 201089 w 402178"/>
                <a:gd name="connsiteY3" fmla="*/ 402178 h 402178"/>
                <a:gd name="connsiteX4" fmla="*/ 0 w 402178"/>
                <a:gd name="connsiteY4" fmla="*/ 201089 h 4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178" h="402178" fill="none" extrusionOk="0">
                  <a:moveTo>
                    <a:pt x="0" y="201089"/>
                  </a:moveTo>
                  <a:cubicBezTo>
                    <a:pt x="-11326" y="71802"/>
                    <a:pt x="87263" y="-3649"/>
                    <a:pt x="201089" y="0"/>
                  </a:cubicBezTo>
                  <a:cubicBezTo>
                    <a:pt x="314291" y="-6326"/>
                    <a:pt x="398228" y="99467"/>
                    <a:pt x="402178" y="201089"/>
                  </a:cubicBezTo>
                  <a:cubicBezTo>
                    <a:pt x="399147" y="314873"/>
                    <a:pt x="299302" y="399011"/>
                    <a:pt x="201089" y="402178"/>
                  </a:cubicBezTo>
                  <a:cubicBezTo>
                    <a:pt x="91755" y="401556"/>
                    <a:pt x="-9619" y="312134"/>
                    <a:pt x="0" y="201089"/>
                  </a:cubicBezTo>
                  <a:close/>
                </a:path>
                <a:path w="402178" h="402178" stroke="0" extrusionOk="0">
                  <a:moveTo>
                    <a:pt x="0" y="201089"/>
                  </a:moveTo>
                  <a:cubicBezTo>
                    <a:pt x="-10519" y="83761"/>
                    <a:pt x="88235" y="318"/>
                    <a:pt x="201089" y="0"/>
                  </a:cubicBezTo>
                  <a:cubicBezTo>
                    <a:pt x="296377" y="-5828"/>
                    <a:pt x="410033" y="95034"/>
                    <a:pt x="402178" y="201089"/>
                  </a:cubicBezTo>
                  <a:cubicBezTo>
                    <a:pt x="400982" y="317427"/>
                    <a:pt x="321076" y="401259"/>
                    <a:pt x="201089" y="402178"/>
                  </a:cubicBezTo>
                  <a:cubicBezTo>
                    <a:pt x="87856" y="402451"/>
                    <a:pt x="-7123" y="331522"/>
                    <a:pt x="0" y="201089"/>
                  </a:cubicBezTo>
                  <a:close/>
                </a:path>
              </a:pathLst>
            </a:custGeom>
            <a:gradFill flip="none" rotWithShape="1">
              <a:gsLst>
                <a:gs pos="77000">
                  <a:srgbClr val="6682B3"/>
                </a:gs>
                <a:gs pos="26000">
                  <a:srgbClr val="E2E7F0"/>
                </a:gs>
                <a:gs pos="0">
                  <a:schemeClr val="bg1"/>
                </a:gs>
                <a:gs pos="100000">
                  <a:srgbClr val="7030A0"/>
                </a:gs>
              </a:gsLst>
              <a:lin ang="3600000" scaled="0"/>
              <a:tileRect/>
            </a:gradFill>
            <a:ln>
              <a:noFill/>
              <a:extLst>
                <a:ext uri="{C807C97D-BFC1-408E-A445-0C87EB9F89A2}">
                  <ask:lineSketchStyleProps xmlns:ask="http://schemas.microsoft.com/office/drawing/2018/sketchyshapes" sd="3897589213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971E6738-92CB-480D-A5D3-6D61F0CD6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64" y="2274818"/>
              <a:ext cx="4457700" cy="4459288"/>
            </a:xfrm>
            <a:custGeom>
              <a:avLst/>
              <a:gdLst>
                <a:gd name="connsiteX0" fmla="*/ 3029339 w 4457700"/>
                <a:gd name="connsiteY0" fmla="*/ 347212 h 4459288"/>
                <a:gd name="connsiteX1" fmla="*/ 2840878 w 4457700"/>
                <a:gd name="connsiteY1" fmla="*/ 404499 h 4459288"/>
                <a:gd name="connsiteX2" fmla="*/ 2662555 w 4457700"/>
                <a:gd name="connsiteY2" fmla="*/ 761706 h 4459288"/>
                <a:gd name="connsiteX3" fmla="*/ 2663707 w 4457700"/>
                <a:gd name="connsiteY3" fmla="*/ 784855 h 4459288"/>
                <a:gd name="connsiteX4" fmla="*/ 2636427 w 4457700"/>
                <a:gd name="connsiteY4" fmla="*/ 782222 h 4459288"/>
                <a:gd name="connsiteX5" fmla="*/ 2601858 w 4457700"/>
                <a:gd name="connsiteY5" fmla="*/ 785559 h 4459288"/>
                <a:gd name="connsiteX6" fmla="*/ 2600726 w 4457700"/>
                <a:gd name="connsiteY6" fmla="*/ 779916 h 4459288"/>
                <a:gd name="connsiteX7" fmla="*/ 2428695 w 4457700"/>
                <a:gd name="connsiteY7" fmla="*/ 663616 h 4459288"/>
                <a:gd name="connsiteX8" fmla="*/ 2242683 w 4457700"/>
                <a:gd name="connsiteY8" fmla="*/ 849628 h 4459288"/>
                <a:gd name="connsiteX9" fmla="*/ 2257892 w 4457700"/>
                <a:gd name="connsiteY9" fmla="*/ 921048 h 4459288"/>
                <a:gd name="connsiteX10" fmla="*/ 2266009 w 4457700"/>
                <a:gd name="connsiteY10" fmla="*/ 931686 h 4459288"/>
                <a:gd name="connsiteX11" fmla="*/ 2293820 w 4457700"/>
                <a:gd name="connsiteY11" fmla="*/ 979128 h 4459288"/>
                <a:gd name="connsiteX12" fmla="*/ 2428695 w 4457700"/>
                <a:gd name="connsiteY12" fmla="*/ 1035640 h 4459288"/>
                <a:gd name="connsiteX13" fmla="*/ 2496796 w 4457700"/>
                <a:gd name="connsiteY13" fmla="*/ 1024357 h 4459288"/>
                <a:gd name="connsiteX14" fmla="*/ 2552372 w 4457700"/>
                <a:gd name="connsiteY14" fmla="*/ 985596 h 4459288"/>
                <a:gd name="connsiteX15" fmla="*/ 2560381 w 4457700"/>
                <a:gd name="connsiteY15" fmla="*/ 980417 h 4459288"/>
                <a:gd name="connsiteX16" fmla="*/ 2612656 w 4457700"/>
                <a:gd name="connsiteY16" fmla="*/ 887283 h 4459288"/>
                <a:gd name="connsiteX17" fmla="*/ 2613415 w 4457700"/>
                <a:gd name="connsiteY17" fmla="*/ 873355 h 4459288"/>
                <a:gd name="connsiteX18" fmla="*/ 2635253 w 4457700"/>
                <a:gd name="connsiteY18" fmla="*/ 875463 h 4459288"/>
                <a:gd name="connsiteX19" fmla="*/ 2639293 w 4457700"/>
                <a:gd name="connsiteY19" fmla="*/ 877163 h 4459288"/>
                <a:gd name="connsiteX20" fmla="*/ 2645038 w 4457700"/>
                <a:gd name="connsiteY20" fmla="*/ 874745 h 4459288"/>
                <a:gd name="connsiteX21" fmla="*/ 2668070 w 4457700"/>
                <a:gd name="connsiteY21" fmla="*/ 872522 h 4459288"/>
                <a:gd name="connsiteX22" fmla="*/ 2668442 w 4457700"/>
                <a:gd name="connsiteY22" fmla="*/ 879997 h 4459288"/>
                <a:gd name="connsiteX23" fmla="*/ 2809257 w 4457700"/>
                <a:gd name="connsiteY23" fmla="*/ 1250042 h 4459288"/>
                <a:gd name="connsiteX24" fmla="*/ 3593938 w 4457700"/>
                <a:gd name="connsiteY24" fmla="*/ 1566616 h 4459288"/>
                <a:gd name="connsiteX25" fmla="*/ 3622823 w 4457700"/>
                <a:gd name="connsiteY25" fmla="*/ 1541409 h 4459288"/>
                <a:gd name="connsiteX26" fmla="*/ 3632624 w 4457700"/>
                <a:gd name="connsiteY26" fmla="*/ 1562508 h 4459288"/>
                <a:gd name="connsiteX27" fmla="*/ 3650029 w 4457700"/>
                <a:gd name="connsiteY27" fmla="*/ 1568937 h 4459288"/>
                <a:gd name="connsiteX28" fmla="*/ 3621656 w 4457700"/>
                <a:gd name="connsiteY28" fmla="*/ 1613849 h 4459288"/>
                <a:gd name="connsiteX29" fmla="*/ 3608496 w 4457700"/>
                <a:gd name="connsiteY29" fmla="*/ 1686282 h 4459288"/>
                <a:gd name="connsiteX30" fmla="*/ 3623705 w 4457700"/>
                <a:gd name="connsiteY30" fmla="*/ 1757702 h 4459288"/>
                <a:gd name="connsiteX31" fmla="*/ 3631822 w 4457700"/>
                <a:gd name="connsiteY31" fmla="*/ 1768340 h 4459288"/>
                <a:gd name="connsiteX32" fmla="*/ 3659633 w 4457700"/>
                <a:gd name="connsiteY32" fmla="*/ 1815782 h 4459288"/>
                <a:gd name="connsiteX33" fmla="*/ 3794508 w 4457700"/>
                <a:gd name="connsiteY33" fmla="*/ 1872294 h 4459288"/>
                <a:gd name="connsiteX34" fmla="*/ 3862609 w 4457700"/>
                <a:gd name="connsiteY34" fmla="*/ 1861011 h 4459288"/>
                <a:gd name="connsiteX35" fmla="*/ 3918185 w 4457700"/>
                <a:gd name="connsiteY35" fmla="*/ 1822250 h 4459288"/>
                <a:gd name="connsiteX36" fmla="*/ 3926194 w 4457700"/>
                <a:gd name="connsiteY36" fmla="*/ 1817071 h 4459288"/>
                <a:gd name="connsiteX37" fmla="*/ 3980520 w 4457700"/>
                <a:gd name="connsiteY37" fmla="*/ 1686282 h 4459288"/>
                <a:gd name="connsiteX38" fmla="*/ 3794508 w 4457700"/>
                <a:gd name="connsiteY38" fmla="*/ 1500270 h 4459288"/>
                <a:gd name="connsiteX39" fmla="*/ 3718435 w 4457700"/>
                <a:gd name="connsiteY39" fmla="*/ 1513564 h 4459288"/>
                <a:gd name="connsiteX40" fmla="*/ 3698677 w 4457700"/>
                <a:gd name="connsiteY40" fmla="*/ 1527084 h 4459288"/>
                <a:gd name="connsiteX41" fmla="*/ 3690966 w 4457700"/>
                <a:gd name="connsiteY41" fmla="*/ 1510486 h 4459288"/>
                <a:gd name="connsiteX42" fmla="*/ 3667984 w 4457700"/>
                <a:gd name="connsiteY42" fmla="*/ 1501998 h 4459288"/>
                <a:gd name="connsiteX43" fmla="*/ 3668545 w 4457700"/>
                <a:gd name="connsiteY43" fmla="*/ 1501509 h 4459288"/>
                <a:gd name="connsiteX44" fmla="*/ 3625559 w 4457700"/>
                <a:gd name="connsiteY44" fmla="*/ 721073 h 4459288"/>
                <a:gd name="connsiteX45" fmla="*/ 3029339 w 4457700"/>
                <a:gd name="connsiteY45" fmla="*/ 347212 h 4459288"/>
                <a:gd name="connsiteX46" fmla="*/ 2228850 w 4457700"/>
                <a:gd name="connsiteY46" fmla="*/ 0 h 4459288"/>
                <a:gd name="connsiteX47" fmla="*/ 4457700 w 4457700"/>
                <a:gd name="connsiteY47" fmla="*/ 2229644 h 4459288"/>
                <a:gd name="connsiteX48" fmla="*/ 2228850 w 4457700"/>
                <a:gd name="connsiteY48" fmla="*/ 4459288 h 4459288"/>
                <a:gd name="connsiteX49" fmla="*/ 0 w 4457700"/>
                <a:gd name="connsiteY49" fmla="*/ 2229644 h 4459288"/>
                <a:gd name="connsiteX50" fmla="*/ 2228850 w 4457700"/>
                <a:gd name="connsiteY50" fmla="*/ 0 h 445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57700" h="4459288">
                  <a:moveTo>
                    <a:pt x="3029339" y="347212"/>
                  </a:moveTo>
                  <a:cubicBezTo>
                    <a:pt x="2961455" y="349451"/>
                    <a:pt x="2897232" y="367981"/>
                    <a:pt x="2840878" y="404499"/>
                  </a:cubicBezTo>
                  <a:cubicBezTo>
                    <a:pt x="2728171" y="477534"/>
                    <a:pt x="2668278" y="608692"/>
                    <a:pt x="2662555" y="761706"/>
                  </a:cubicBezTo>
                  <a:lnTo>
                    <a:pt x="2663707" y="784855"/>
                  </a:lnTo>
                  <a:lnTo>
                    <a:pt x="2636427" y="782222"/>
                  </a:lnTo>
                  <a:lnTo>
                    <a:pt x="2601858" y="785559"/>
                  </a:lnTo>
                  <a:lnTo>
                    <a:pt x="2600726" y="779916"/>
                  </a:lnTo>
                  <a:cubicBezTo>
                    <a:pt x="2575768" y="713597"/>
                    <a:pt x="2518017" y="661804"/>
                    <a:pt x="2428695" y="663616"/>
                  </a:cubicBezTo>
                  <a:cubicBezTo>
                    <a:pt x="2317477" y="660112"/>
                    <a:pt x="2242056" y="747996"/>
                    <a:pt x="2242683" y="849628"/>
                  </a:cubicBezTo>
                  <a:cubicBezTo>
                    <a:pt x="2241829" y="875507"/>
                    <a:pt x="2247510" y="899488"/>
                    <a:pt x="2257892" y="921048"/>
                  </a:cubicBezTo>
                  <a:lnTo>
                    <a:pt x="2266009" y="931686"/>
                  </a:lnTo>
                  <a:lnTo>
                    <a:pt x="2293820" y="979128"/>
                  </a:lnTo>
                  <a:cubicBezTo>
                    <a:pt x="2324456" y="1014702"/>
                    <a:pt x="2369049" y="1038111"/>
                    <a:pt x="2428695" y="1035640"/>
                  </a:cubicBezTo>
                  <a:cubicBezTo>
                    <a:pt x="2453053" y="1037207"/>
                    <a:pt x="2475939" y="1033092"/>
                    <a:pt x="2496796" y="1024357"/>
                  </a:cubicBezTo>
                  <a:lnTo>
                    <a:pt x="2552372" y="985596"/>
                  </a:lnTo>
                  <a:lnTo>
                    <a:pt x="2560381" y="980417"/>
                  </a:lnTo>
                  <a:cubicBezTo>
                    <a:pt x="2586892" y="955545"/>
                    <a:pt x="2606151" y="923589"/>
                    <a:pt x="2612656" y="887283"/>
                  </a:cubicBezTo>
                  <a:lnTo>
                    <a:pt x="2613415" y="873355"/>
                  </a:lnTo>
                  <a:lnTo>
                    <a:pt x="2635253" y="875463"/>
                  </a:lnTo>
                  <a:lnTo>
                    <a:pt x="2639293" y="877163"/>
                  </a:lnTo>
                  <a:lnTo>
                    <a:pt x="2645038" y="874745"/>
                  </a:lnTo>
                  <a:lnTo>
                    <a:pt x="2668070" y="872522"/>
                  </a:lnTo>
                  <a:lnTo>
                    <a:pt x="2668442" y="879997"/>
                  </a:lnTo>
                  <a:cubicBezTo>
                    <a:pt x="2684528" y="1001252"/>
                    <a:pt x="2731276" y="1129701"/>
                    <a:pt x="2809257" y="1250042"/>
                  </a:cubicBezTo>
                  <a:cubicBezTo>
                    <a:pt x="3017208" y="1570951"/>
                    <a:pt x="3368522" y="1712687"/>
                    <a:pt x="3593938" y="1566616"/>
                  </a:cubicBezTo>
                  <a:lnTo>
                    <a:pt x="3622823" y="1541409"/>
                  </a:lnTo>
                  <a:lnTo>
                    <a:pt x="3632624" y="1562508"/>
                  </a:lnTo>
                  <a:lnTo>
                    <a:pt x="3650029" y="1568937"/>
                  </a:lnTo>
                  <a:lnTo>
                    <a:pt x="3621656" y="1613849"/>
                  </a:lnTo>
                  <a:cubicBezTo>
                    <a:pt x="3612936" y="1636325"/>
                    <a:pt x="3608339" y="1660874"/>
                    <a:pt x="3608496" y="1686282"/>
                  </a:cubicBezTo>
                  <a:cubicBezTo>
                    <a:pt x="3607642" y="1712161"/>
                    <a:pt x="3613323" y="1736142"/>
                    <a:pt x="3623705" y="1757702"/>
                  </a:cubicBezTo>
                  <a:lnTo>
                    <a:pt x="3631822" y="1768340"/>
                  </a:lnTo>
                  <a:lnTo>
                    <a:pt x="3659633" y="1815782"/>
                  </a:lnTo>
                  <a:cubicBezTo>
                    <a:pt x="3690269" y="1851356"/>
                    <a:pt x="3734862" y="1874765"/>
                    <a:pt x="3794508" y="1872294"/>
                  </a:cubicBezTo>
                  <a:cubicBezTo>
                    <a:pt x="3818866" y="1873861"/>
                    <a:pt x="3841752" y="1869746"/>
                    <a:pt x="3862609" y="1861011"/>
                  </a:cubicBezTo>
                  <a:lnTo>
                    <a:pt x="3918185" y="1822250"/>
                  </a:lnTo>
                  <a:lnTo>
                    <a:pt x="3926194" y="1817071"/>
                  </a:lnTo>
                  <a:cubicBezTo>
                    <a:pt x="3961542" y="1783909"/>
                    <a:pt x="3983997" y="1738152"/>
                    <a:pt x="3980520" y="1686282"/>
                  </a:cubicBezTo>
                  <a:cubicBezTo>
                    <a:pt x="3976574" y="1590736"/>
                    <a:pt x="3913604" y="1497854"/>
                    <a:pt x="3794508" y="1500270"/>
                  </a:cubicBezTo>
                  <a:cubicBezTo>
                    <a:pt x="3766704" y="1499394"/>
                    <a:pt x="3741136" y="1504230"/>
                    <a:pt x="3718435" y="1513564"/>
                  </a:cubicBezTo>
                  <a:lnTo>
                    <a:pt x="3698677" y="1527084"/>
                  </a:lnTo>
                  <a:lnTo>
                    <a:pt x="3690966" y="1510486"/>
                  </a:lnTo>
                  <a:lnTo>
                    <a:pt x="3667984" y="1501998"/>
                  </a:lnTo>
                  <a:lnTo>
                    <a:pt x="3668545" y="1501509"/>
                  </a:lnTo>
                  <a:cubicBezTo>
                    <a:pt x="3819422" y="1326806"/>
                    <a:pt x="3807516" y="1001869"/>
                    <a:pt x="3625559" y="721073"/>
                  </a:cubicBezTo>
                  <a:cubicBezTo>
                    <a:pt x="3469595" y="480391"/>
                    <a:pt x="3232990" y="340494"/>
                    <a:pt x="3029339" y="347212"/>
                  </a:cubicBezTo>
                  <a:close/>
                  <a:moveTo>
                    <a:pt x="2228850" y="0"/>
                  </a:moveTo>
                  <a:cubicBezTo>
                    <a:pt x="3459810" y="0"/>
                    <a:pt x="4457700" y="998246"/>
                    <a:pt x="4457700" y="2229644"/>
                  </a:cubicBezTo>
                  <a:cubicBezTo>
                    <a:pt x="4457700" y="3461042"/>
                    <a:pt x="3459810" y="4459288"/>
                    <a:pt x="2228850" y="4459288"/>
                  </a:cubicBezTo>
                  <a:cubicBezTo>
                    <a:pt x="997890" y="4459288"/>
                    <a:pt x="0" y="3461042"/>
                    <a:pt x="0" y="2229644"/>
                  </a:cubicBezTo>
                  <a:cubicBezTo>
                    <a:pt x="0" y="998246"/>
                    <a:pt x="997890" y="0"/>
                    <a:pt x="2228850" y="0"/>
                  </a:cubicBezTo>
                  <a:close/>
                </a:path>
              </a:pathLst>
            </a:custGeom>
            <a:solidFill>
              <a:srgbClr val="FFAE84"/>
            </a:solidFill>
            <a:ln w="19050">
              <a:solidFill>
                <a:schemeClr val="tx1"/>
              </a:solidFill>
            </a:ln>
            <a:effectLst>
              <a:innerShdw blurRad="660400">
                <a:schemeClr val="bg1">
                  <a:alpha val="9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C1F4EBFB-2803-48C2-B46B-98E51ACE4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378" y="2102096"/>
              <a:ext cx="177800" cy="158750"/>
            </a:xfrm>
            <a:custGeom>
              <a:avLst/>
              <a:gdLst>
                <a:gd name="T0" fmla="*/ 0 w 112"/>
                <a:gd name="T1" fmla="*/ 3 h 100"/>
                <a:gd name="T2" fmla="*/ 17 w 112"/>
                <a:gd name="T3" fmla="*/ 3 h 100"/>
                <a:gd name="T4" fmla="*/ 17 w 112"/>
                <a:gd name="T5" fmla="*/ 41 h 100"/>
                <a:gd name="T6" fmla="*/ 98 w 112"/>
                <a:gd name="T7" fmla="*/ 38 h 100"/>
                <a:gd name="T8" fmla="*/ 98 w 112"/>
                <a:gd name="T9" fmla="*/ 0 h 100"/>
                <a:gd name="T10" fmla="*/ 112 w 112"/>
                <a:gd name="T11" fmla="*/ 0 h 100"/>
                <a:gd name="T12" fmla="*/ 112 w 112"/>
                <a:gd name="T13" fmla="*/ 52 h 100"/>
                <a:gd name="T14" fmla="*/ 72 w 112"/>
                <a:gd name="T15" fmla="*/ 55 h 100"/>
                <a:gd name="T16" fmla="*/ 72 w 112"/>
                <a:gd name="T17" fmla="*/ 100 h 100"/>
                <a:gd name="T18" fmla="*/ 46 w 112"/>
                <a:gd name="T19" fmla="*/ 100 h 100"/>
                <a:gd name="T20" fmla="*/ 46 w 112"/>
                <a:gd name="T21" fmla="*/ 55 h 100"/>
                <a:gd name="T22" fmla="*/ 3 w 112"/>
                <a:gd name="T23" fmla="*/ 55 h 100"/>
                <a:gd name="T24" fmla="*/ 0 w 112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00">
                  <a:moveTo>
                    <a:pt x="0" y="3"/>
                  </a:moveTo>
                  <a:lnTo>
                    <a:pt x="17" y="3"/>
                  </a:lnTo>
                  <a:lnTo>
                    <a:pt x="17" y="41"/>
                  </a:lnTo>
                  <a:lnTo>
                    <a:pt x="98" y="38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52"/>
                  </a:lnTo>
                  <a:lnTo>
                    <a:pt x="72" y="55"/>
                  </a:lnTo>
                  <a:lnTo>
                    <a:pt x="72" y="100"/>
                  </a:lnTo>
                  <a:lnTo>
                    <a:pt x="46" y="100"/>
                  </a:lnTo>
                  <a:lnTo>
                    <a:pt x="46" y="55"/>
                  </a:lnTo>
                  <a:lnTo>
                    <a:pt x="3" y="5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233647BA-1C04-43E2-8834-DAB9A066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028" y="2094158"/>
              <a:ext cx="192087" cy="174625"/>
            </a:xfrm>
            <a:custGeom>
              <a:avLst/>
              <a:gdLst>
                <a:gd name="T0" fmla="*/ 4 w 121"/>
                <a:gd name="T1" fmla="*/ 8 h 110"/>
                <a:gd name="T2" fmla="*/ 4 w 121"/>
                <a:gd name="T3" fmla="*/ 12 h 110"/>
                <a:gd name="T4" fmla="*/ 16 w 121"/>
                <a:gd name="T5" fmla="*/ 12 h 110"/>
                <a:gd name="T6" fmla="*/ 16 w 121"/>
                <a:gd name="T7" fmla="*/ 50 h 110"/>
                <a:gd name="T8" fmla="*/ 107 w 121"/>
                <a:gd name="T9" fmla="*/ 48 h 110"/>
                <a:gd name="T10" fmla="*/ 107 w 121"/>
                <a:gd name="T11" fmla="*/ 10 h 110"/>
                <a:gd name="T12" fmla="*/ 111 w 121"/>
                <a:gd name="T13" fmla="*/ 10 h 110"/>
                <a:gd name="T14" fmla="*/ 111 w 121"/>
                <a:gd name="T15" fmla="*/ 53 h 110"/>
                <a:gd name="T16" fmla="*/ 71 w 121"/>
                <a:gd name="T17" fmla="*/ 55 h 110"/>
                <a:gd name="T18" fmla="*/ 71 w 121"/>
                <a:gd name="T19" fmla="*/ 100 h 110"/>
                <a:gd name="T20" fmla="*/ 54 w 121"/>
                <a:gd name="T21" fmla="*/ 100 h 110"/>
                <a:gd name="T22" fmla="*/ 54 w 121"/>
                <a:gd name="T23" fmla="*/ 55 h 110"/>
                <a:gd name="T24" fmla="*/ 12 w 121"/>
                <a:gd name="T25" fmla="*/ 55 h 110"/>
                <a:gd name="T26" fmla="*/ 9 w 121"/>
                <a:gd name="T27" fmla="*/ 8 h 110"/>
                <a:gd name="T28" fmla="*/ 4 w 121"/>
                <a:gd name="T29" fmla="*/ 8 h 110"/>
                <a:gd name="T30" fmla="*/ 4 w 121"/>
                <a:gd name="T31" fmla="*/ 12 h 110"/>
                <a:gd name="T32" fmla="*/ 4 w 121"/>
                <a:gd name="T33" fmla="*/ 8 h 110"/>
                <a:gd name="T34" fmla="*/ 0 w 121"/>
                <a:gd name="T35" fmla="*/ 8 h 110"/>
                <a:gd name="T36" fmla="*/ 2 w 121"/>
                <a:gd name="T37" fmla="*/ 65 h 110"/>
                <a:gd name="T38" fmla="*/ 45 w 121"/>
                <a:gd name="T39" fmla="*/ 65 h 110"/>
                <a:gd name="T40" fmla="*/ 45 w 121"/>
                <a:gd name="T41" fmla="*/ 110 h 110"/>
                <a:gd name="T42" fmla="*/ 81 w 121"/>
                <a:gd name="T43" fmla="*/ 110 h 110"/>
                <a:gd name="T44" fmla="*/ 81 w 121"/>
                <a:gd name="T45" fmla="*/ 62 h 110"/>
                <a:gd name="T46" fmla="*/ 121 w 121"/>
                <a:gd name="T47" fmla="*/ 62 h 110"/>
                <a:gd name="T48" fmla="*/ 121 w 121"/>
                <a:gd name="T49" fmla="*/ 0 h 110"/>
                <a:gd name="T50" fmla="*/ 97 w 121"/>
                <a:gd name="T51" fmla="*/ 0 h 110"/>
                <a:gd name="T52" fmla="*/ 97 w 121"/>
                <a:gd name="T53" fmla="*/ 38 h 110"/>
                <a:gd name="T54" fmla="*/ 26 w 121"/>
                <a:gd name="T55" fmla="*/ 41 h 110"/>
                <a:gd name="T56" fmla="*/ 26 w 121"/>
                <a:gd name="T57" fmla="*/ 3 h 110"/>
                <a:gd name="T58" fmla="*/ 0 w 121"/>
                <a:gd name="T59" fmla="*/ 3 h 110"/>
                <a:gd name="T60" fmla="*/ 0 w 121"/>
                <a:gd name="T61" fmla="*/ 8 h 110"/>
                <a:gd name="T62" fmla="*/ 4 w 121"/>
                <a:gd name="T63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10">
                  <a:moveTo>
                    <a:pt x="4" y="8"/>
                  </a:moveTo>
                  <a:lnTo>
                    <a:pt x="4" y="12"/>
                  </a:lnTo>
                  <a:lnTo>
                    <a:pt x="16" y="12"/>
                  </a:lnTo>
                  <a:lnTo>
                    <a:pt x="16" y="50"/>
                  </a:lnTo>
                  <a:lnTo>
                    <a:pt x="107" y="48"/>
                  </a:lnTo>
                  <a:lnTo>
                    <a:pt x="107" y="10"/>
                  </a:lnTo>
                  <a:lnTo>
                    <a:pt x="111" y="10"/>
                  </a:lnTo>
                  <a:lnTo>
                    <a:pt x="111" y="53"/>
                  </a:lnTo>
                  <a:lnTo>
                    <a:pt x="71" y="55"/>
                  </a:lnTo>
                  <a:lnTo>
                    <a:pt x="71" y="100"/>
                  </a:lnTo>
                  <a:lnTo>
                    <a:pt x="54" y="100"/>
                  </a:lnTo>
                  <a:lnTo>
                    <a:pt x="54" y="55"/>
                  </a:lnTo>
                  <a:lnTo>
                    <a:pt x="12" y="55"/>
                  </a:lnTo>
                  <a:lnTo>
                    <a:pt x="9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2" y="65"/>
                  </a:lnTo>
                  <a:lnTo>
                    <a:pt x="45" y="65"/>
                  </a:lnTo>
                  <a:lnTo>
                    <a:pt x="45" y="110"/>
                  </a:lnTo>
                  <a:lnTo>
                    <a:pt x="81" y="110"/>
                  </a:lnTo>
                  <a:lnTo>
                    <a:pt x="81" y="62"/>
                  </a:lnTo>
                  <a:lnTo>
                    <a:pt x="121" y="62"/>
                  </a:lnTo>
                  <a:lnTo>
                    <a:pt x="121" y="0"/>
                  </a:lnTo>
                  <a:lnTo>
                    <a:pt x="97" y="0"/>
                  </a:lnTo>
                  <a:lnTo>
                    <a:pt x="97" y="38"/>
                  </a:lnTo>
                  <a:lnTo>
                    <a:pt x="26" y="41"/>
                  </a:lnTo>
                  <a:lnTo>
                    <a:pt x="26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2C9C30B6-D8BD-4E09-AFF4-CA0D4B30A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703" y="2129083"/>
              <a:ext cx="188912" cy="173038"/>
            </a:xfrm>
            <a:custGeom>
              <a:avLst/>
              <a:gdLst>
                <a:gd name="T0" fmla="*/ 10 w 119"/>
                <a:gd name="T1" fmla="*/ 0 h 109"/>
                <a:gd name="T2" fmla="*/ 24 w 119"/>
                <a:gd name="T3" fmla="*/ 2 h 109"/>
                <a:gd name="T4" fmla="*/ 17 w 119"/>
                <a:gd name="T5" fmla="*/ 40 h 109"/>
                <a:gd name="T6" fmla="*/ 98 w 119"/>
                <a:gd name="T7" fmla="*/ 54 h 109"/>
                <a:gd name="T8" fmla="*/ 105 w 119"/>
                <a:gd name="T9" fmla="*/ 16 h 109"/>
                <a:gd name="T10" fmla="*/ 119 w 119"/>
                <a:gd name="T11" fmla="*/ 19 h 109"/>
                <a:gd name="T12" fmla="*/ 110 w 119"/>
                <a:gd name="T13" fmla="*/ 71 h 109"/>
                <a:gd name="T14" fmla="*/ 69 w 119"/>
                <a:gd name="T15" fmla="*/ 64 h 109"/>
                <a:gd name="T16" fmla="*/ 60 w 119"/>
                <a:gd name="T17" fmla="*/ 109 h 109"/>
                <a:gd name="T18" fmla="*/ 34 w 119"/>
                <a:gd name="T19" fmla="*/ 104 h 109"/>
                <a:gd name="T20" fmla="*/ 43 w 119"/>
                <a:gd name="T21" fmla="*/ 59 h 109"/>
                <a:gd name="T22" fmla="*/ 0 w 119"/>
                <a:gd name="T23" fmla="*/ 52 h 109"/>
                <a:gd name="T24" fmla="*/ 10 w 119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09">
                  <a:moveTo>
                    <a:pt x="10" y="0"/>
                  </a:moveTo>
                  <a:lnTo>
                    <a:pt x="24" y="2"/>
                  </a:lnTo>
                  <a:lnTo>
                    <a:pt x="17" y="40"/>
                  </a:lnTo>
                  <a:lnTo>
                    <a:pt x="98" y="54"/>
                  </a:lnTo>
                  <a:lnTo>
                    <a:pt x="105" y="16"/>
                  </a:lnTo>
                  <a:lnTo>
                    <a:pt x="119" y="19"/>
                  </a:lnTo>
                  <a:lnTo>
                    <a:pt x="110" y="71"/>
                  </a:lnTo>
                  <a:lnTo>
                    <a:pt x="69" y="64"/>
                  </a:lnTo>
                  <a:lnTo>
                    <a:pt x="60" y="109"/>
                  </a:lnTo>
                  <a:lnTo>
                    <a:pt x="34" y="104"/>
                  </a:lnTo>
                  <a:lnTo>
                    <a:pt x="43" y="59"/>
                  </a:lnTo>
                  <a:lnTo>
                    <a:pt x="0" y="5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175E4EC7-4B74-49E5-9BA1-29D62F62D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353" y="2121146"/>
              <a:ext cx="203200" cy="188913"/>
            </a:xfrm>
            <a:custGeom>
              <a:avLst/>
              <a:gdLst>
                <a:gd name="T0" fmla="*/ 14 w 128"/>
                <a:gd name="T1" fmla="*/ 5 h 119"/>
                <a:gd name="T2" fmla="*/ 14 w 128"/>
                <a:gd name="T3" fmla="*/ 10 h 119"/>
                <a:gd name="T4" fmla="*/ 23 w 128"/>
                <a:gd name="T5" fmla="*/ 12 h 119"/>
                <a:gd name="T6" fmla="*/ 16 w 128"/>
                <a:gd name="T7" fmla="*/ 48 h 119"/>
                <a:gd name="T8" fmla="*/ 104 w 128"/>
                <a:gd name="T9" fmla="*/ 64 h 119"/>
                <a:gd name="T10" fmla="*/ 111 w 128"/>
                <a:gd name="T11" fmla="*/ 29 h 119"/>
                <a:gd name="T12" fmla="*/ 118 w 128"/>
                <a:gd name="T13" fmla="*/ 29 h 119"/>
                <a:gd name="T14" fmla="*/ 109 w 128"/>
                <a:gd name="T15" fmla="*/ 71 h 119"/>
                <a:gd name="T16" fmla="*/ 69 w 128"/>
                <a:gd name="T17" fmla="*/ 64 h 119"/>
                <a:gd name="T18" fmla="*/ 59 w 128"/>
                <a:gd name="T19" fmla="*/ 109 h 119"/>
                <a:gd name="T20" fmla="*/ 45 w 128"/>
                <a:gd name="T21" fmla="*/ 105 h 119"/>
                <a:gd name="T22" fmla="*/ 52 w 128"/>
                <a:gd name="T23" fmla="*/ 59 h 119"/>
                <a:gd name="T24" fmla="*/ 9 w 128"/>
                <a:gd name="T25" fmla="*/ 52 h 119"/>
                <a:gd name="T26" fmla="*/ 19 w 128"/>
                <a:gd name="T27" fmla="*/ 5 h 119"/>
                <a:gd name="T28" fmla="*/ 14 w 128"/>
                <a:gd name="T29" fmla="*/ 5 h 119"/>
                <a:gd name="T30" fmla="*/ 14 w 128"/>
                <a:gd name="T31" fmla="*/ 10 h 119"/>
                <a:gd name="T32" fmla="*/ 14 w 128"/>
                <a:gd name="T33" fmla="*/ 5 h 119"/>
                <a:gd name="T34" fmla="*/ 9 w 128"/>
                <a:gd name="T35" fmla="*/ 5 h 119"/>
                <a:gd name="T36" fmla="*/ 0 w 128"/>
                <a:gd name="T37" fmla="*/ 59 h 119"/>
                <a:gd name="T38" fmla="*/ 42 w 128"/>
                <a:gd name="T39" fmla="*/ 69 h 119"/>
                <a:gd name="T40" fmla="*/ 33 w 128"/>
                <a:gd name="T41" fmla="*/ 114 h 119"/>
                <a:gd name="T42" fmla="*/ 69 w 128"/>
                <a:gd name="T43" fmla="*/ 119 h 119"/>
                <a:gd name="T44" fmla="*/ 76 w 128"/>
                <a:gd name="T45" fmla="*/ 74 h 119"/>
                <a:gd name="T46" fmla="*/ 116 w 128"/>
                <a:gd name="T47" fmla="*/ 81 h 119"/>
                <a:gd name="T48" fmla="*/ 128 w 128"/>
                <a:gd name="T49" fmla="*/ 21 h 119"/>
                <a:gd name="T50" fmla="*/ 104 w 128"/>
                <a:gd name="T51" fmla="*/ 17 h 119"/>
                <a:gd name="T52" fmla="*/ 97 w 128"/>
                <a:gd name="T53" fmla="*/ 55 h 119"/>
                <a:gd name="T54" fmla="*/ 28 w 128"/>
                <a:gd name="T55" fmla="*/ 40 h 119"/>
                <a:gd name="T56" fmla="*/ 35 w 128"/>
                <a:gd name="T57" fmla="*/ 5 h 119"/>
                <a:gd name="T58" fmla="*/ 9 w 128"/>
                <a:gd name="T59" fmla="*/ 0 h 119"/>
                <a:gd name="T60" fmla="*/ 9 w 128"/>
                <a:gd name="T61" fmla="*/ 5 h 119"/>
                <a:gd name="T62" fmla="*/ 14 w 128"/>
                <a:gd name="T6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19">
                  <a:moveTo>
                    <a:pt x="14" y="5"/>
                  </a:moveTo>
                  <a:lnTo>
                    <a:pt x="14" y="10"/>
                  </a:lnTo>
                  <a:lnTo>
                    <a:pt x="23" y="12"/>
                  </a:lnTo>
                  <a:lnTo>
                    <a:pt x="16" y="48"/>
                  </a:lnTo>
                  <a:lnTo>
                    <a:pt x="104" y="64"/>
                  </a:lnTo>
                  <a:lnTo>
                    <a:pt x="111" y="29"/>
                  </a:lnTo>
                  <a:lnTo>
                    <a:pt x="118" y="29"/>
                  </a:lnTo>
                  <a:lnTo>
                    <a:pt x="109" y="71"/>
                  </a:lnTo>
                  <a:lnTo>
                    <a:pt x="69" y="64"/>
                  </a:lnTo>
                  <a:lnTo>
                    <a:pt x="59" y="109"/>
                  </a:lnTo>
                  <a:lnTo>
                    <a:pt x="45" y="105"/>
                  </a:lnTo>
                  <a:lnTo>
                    <a:pt x="52" y="59"/>
                  </a:lnTo>
                  <a:lnTo>
                    <a:pt x="9" y="52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0" y="59"/>
                  </a:lnTo>
                  <a:lnTo>
                    <a:pt x="42" y="69"/>
                  </a:lnTo>
                  <a:lnTo>
                    <a:pt x="33" y="114"/>
                  </a:lnTo>
                  <a:lnTo>
                    <a:pt x="69" y="119"/>
                  </a:lnTo>
                  <a:lnTo>
                    <a:pt x="76" y="74"/>
                  </a:lnTo>
                  <a:lnTo>
                    <a:pt x="116" y="81"/>
                  </a:lnTo>
                  <a:lnTo>
                    <a:pt x="128" y="21"/>
                  </a:lnTo>
                  <a:lnTo>
                    <a:pt x="104" y="17"/>
                  </a:lnTo>
                  <a:lnTo>
                    <a:pt x="97" y="55"/>
                  </a:lnTo>
                  <a:lnTo>
                    <a:pt x="28" y="40"/>
                  </a:lnTo>
                  <a:lnTo>
                    <a:pt x="35" y="5"/>
                  </a:lnTo>
                  <a:lnTo>
                    <a:pt x="9" y="0"/>
                  </a:lnTo>
                  <a:lnTo>
                    <a:pt x="9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186D07C8-CAFB-4A0C-9418-5D933A025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691" y="2230683"/>
              <a:ext cx="196850" cy="184150"/>
            </a:xfrm>
            <a:custGeom>
              <a:avLst/>
              <a:gdLst>
                <a:gd name="T0" fmla="*/ 19 w 124"/>
                <a:gd name="T1" fmla="*/ 0 h 116"/>
                <a:gd name="T2" fmla="*/ 33 w 124"/>
                <a:gd name="T3" fmla="*/ 5 h 116"/>
                <a:gd name="T4" fmla="*/ 19 w 124"/>
                <a:gd name="T5" fmla="*/ 40 h 116"/>
                <a:gd name="T6" fmla="*/ 95 w 124"/>
                <a:gd name="T7" fmla="*/ 71 h 116"/>
                <a:gd name="T8" fmla="*/ 109 w 124"/>
                <a:gd name="T9" fmla="*/ 36 h 116"/>
                <a:gd name="T10" fmla="*/ 124 w 124"/>
                <a:gd name="T11" fmla="*/ 40 h 116"/>
                <a:gd name="T12" fmla="*/ 105 w 124"/>
                <a:gd name="T13" fmla="*/ 88 h 116"/>
                <a:gd name="T14" fmla="*/ 64 w 124"/>
                <a:gd name="T15" fmla="*/ 74 h 116"/>
                <a:gd name="T16" fmla="*/ 48 w 124"/>
                <a:gd name="T17" fmla="*/ 116 h 116"/>
                <a:gd name="T18" fmla="*/ 24 w 124"/>
                <a:gd name="T19" fmla="*/ 107 h 116"/>
                <a:gd name="T20" fmla="*/ 40 w 124"/>
                <a:gd name="T21" fmla="*/ 64 h 116"/>
                <a:gd name="T22" fmla="*/ 0 w 124"/>
                <a:gd name="T23" fmla="*/ 50 h 116"/>
                <a:gd name="T24" fmla="*/ 19 w 124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6">
                  <a:moveTo>
                    <a:pt x="19" y="0"/>
                  </a:moveTo>
                  <a:lnTo>
                    <a:pt x="33" y="5"/>
                  </a:lnTo>
                  <a:lnTo>
                    <a:pt x="19" y="40"/>
                  </a:lnTo>
                  <a:lnTo>
                    <a:pt x="95" y="71"/>
                  </a:lnTo>
                  <a:lnTo>
                    <a:pt x="109" y="36"/>
                  </a:lnTo>
                  <a:lnTo>
                    <a:pt x="124" y="40"/>
                  </a:lnTo>
                  <a:lnTo>
                    <a:pt x="105" y="88"/>
                  </a:lnTo>
                  <a:lnTo>
                    <a:pt x="64" y="74"/>
                  </a:lnTo>
                  <a:lnTo>
                    <a:pt x="48" y="116"/>
                  </a:lnTo>
                  <a:lnTo>
                    <a:pt x="24" y="107"/>
                  </a:lnTo>
                  <a:lnTo>
                    <a:pt x="40" y="64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3FEDA35E-DC17-4975-8B31-929C8BFF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578" y="2222746"/>
              <a:ext cx="214312" cy="203200"/>
            </a:xfrm>
            <a:custGeom>
              <a:avLst/>
              <a:gdLst>
                <a:gd name="T0" fmla="*/ 26 w 135"/>
                <a:gd name="T1" fmla="*/ 5 h 128"/>
                <a:gd name="T2" fmla="*/ 24 w 135"/>
                <a:gd name="T3" fmla="*/ 10 h 128"/>
                <a:gd name="T4" fmla="*/ 33 w 135"/>
                <a:gd name="T5" fmla="*/ 14 h 128"/>
                <a:gd name="T6" fmla="*/ 21 w 135"/>
                <a:gd name="T7" fmla="*/ 48 h 128"/>
                <a:gd name="T8" fmla="*/ 104 w 135"/>
                <a:gd name="T9" fmla="*/ 81 h 128"/>
                <a:gd name="T10" fmla="*/ 119 w 135"/>
                <a:gd name="T11" fmla="*/ 45 h 128"/>
                <a:gd name="T12" fmla="*/ 123 w 135"/>
                <a:gd name="T13" fmla="*/ 48 h 128"/>
                <a:gd name="T14" fmla="*/ 107 w 135"/>
                <a:gd name="T15" fmla="*/ 88 h 128"/>
                <a:gd name="T16" fmla="*/ 69 w 135"/>
                <a:gd name="T17" fmla="*/ 74 h 128"/>
                <a:gd name="T18" fmla="*/ 52 w 135"/>
                <a:gd name="T19" fmla="*/ 117 h 128"/>
                <a:gd name="T20" fmla="*/ 38 w 135"/>
                <a:gd name="T21" fmla="*/ 109 h 128"/>
                <a:gd name="T22" fmla="*/ 55 w 135"/>
                <a:gd name="T23" fmla="*/ 67 h 128"/>
                <a:gd name="T24" fmla="*/ 14 w 135"/>
                <a:gd name="T25" fmla="*/ 52 h 128"/>
                <a:gd name="T26" fmla="*/ 31 w 135"/>
                <a:gd name="T27" fmla="*/ 7 h 128"/>
                <a:gd name="T28" fmla="*/ 26 w 135"/>
                <a:gd name="T29" fmla="*/ 5 h 128"/>
                <a:gd name="T30" fmla="*/ 24 w 135"/>
                <a:gd name="T31" fmla="*/ 10 h 128"/>
                <a:gd name="T32" fmla="*/ 26 w 135"/>
                <a:gd name="T33" fmla="*/ 5 h 128"/>
                <a:gd name="T34" fmla="*/ 21 w 135"/>
                <a:gd name="T35" fmla="*/ 3 h 128"/>
                <a:gd name="T36" fmla="*/ 0 w 135"/>
                <a:gd name="T37" fmla="*/ 57 h 128"/>
                <a:gd name="T38" fmla="*/ 43 w 135"/>
                <a:gd name="T39" fmla="*/ 71 h 128"/>
                <a:gd name="T40" fmla="*/ 26 w 135"/>
                <a:gd name="T41" fmla="*/ 117 h 128"/>
                <a:gd name="T42" fmla="*/ 57 w 135"/>
                <a:gd name="T43" fmla="*/ 128 h 128"/>
                <a:gd name="T44" fmla="*/ 74 w 135"/>
                <a:gd name="T45" fmla="*/ 86 h 128"/>
                <a:gd name="T46" fmla="*/ 114 w 135"/>
                <a:gd name="T47" fmla="*/ 100 h 128"/>
                <a:gd name="T48" fmla="*/ 135 w 135"/>
                <a:gd name="T49" fmla="*/ 43 h 128"/>
                <a:gd name="T50" fmla="*/ 112 w 135"/>
                <a:gd name="T51" fmla="*/ 33 h 128"/>
                <a:gd name="T52" fmla="*/ 100 w 135"/>
                <a:gd name="T53" fmla="*/ 69 h 128"/>
                <a:gd name="T54" fmla="*/ 33 w 135"/>
                <a:gd name="T55" fmla="*/ 43 h 128"/>
                <a:gd name="T56" fmla="*/ 45 w 135"/>
                <a:gd name="T57" fmla="*/ 7 h 128"/>
                <a:gd name="T58" fmla="*/ 24 w 135"/>
                <a:gd name="T59" fmla="*/ 0 h 128"/>
                <a:gd name="T60" fmla="*/ 21 w 135"/>
                <a:gd name="T61" fmla="*/ 3 h 128"/>
                <a:gd name="T62" fmla="*/ 26 w 135"/>
                <a:gd name="T63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28">
                  <a:moveTo>
                    <a:pt x="26" y="5"/>
                  </a:moveTo>
                  <a:lnTo>
                    <a:pt x="24" y="10"/>
                  </a:lnTo>
                  <a:lnTo>
                    <a:pt x="33" y="14"/>
                  </a:lnTo>
                  <a:lnTo>
                    <a:pt x="21" y="48"/>
                  </a:lnTo>
                  <a:lnTo>
                    <a:pt x="104" y="81"/>
                  </a:lnTo>
                  <a:lnTo>
                    <a:pt x="119" y="45"/>
                  </a:lnTo>
                  <a:lnTo>
                    <a:pt x="123" y="48"/>
                  </a:lnTo>
                  <a:lnTo>
                    <a:pt x="107" y="88"/>
                  </a:lnTo>
                  <a:lnTo>
                    <a:pt x="69" y="74"/>
                  </a:lnTo>
                  <a:lnTo>
                    <a:pt x="52" y="117"/>
                  </a:lnTo>
                  <a:lnTo>
                    <a:pt x="38" y="109"/>
                  </a:lnTo>
                  <a:lnTo>
                    <a:pt x="55" y="67"/>
                  </a:lnTo>
                  <a:lnTo>
                    <a:pt x="14" y="52"/>
                  </a:lnTo>
                  <a:lnTo>
                    <a:pt x="31" y="7"/>
                  </a:lnTo>
                  <a:lnTo>
                    <a:pt x="26" y="5"/>
                  </a:lnTo>
                  <a:lnTo>
                    <a:pt x="24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0" y="57"/>
                  </a:lnTo>
                  <a:lnTo>
                    <a:pt x="43" y="71"/>
                  </a:lnTo>
                  <a:lnTo>
                    <a:pt x="26" y="117"/>
                  </a:lnTo>
                  <a:lnTo>
                    <a:pt x="57" y="128"/>
                  </a:lnTo>
                  <a:lnTo>
                    <a:pt x="74" y="86"/>
                  </a:lnTo>
                  <a:lnTo>
                    <a:pt x="114" y="100"/>
                  </a:lnTo>
                  <a:lnTo>
                    <a:pt x="135" y="43"/>
                  </a:lnTo>
                  <a:lnTo>
                    <a:pt x="112" y="33"/>
                  </a:lnTo>
                  <a:lnTo>
                    <a:pt x="100" y="69"/>
                  </a:lnTo>
                  <a:lnTo>
                    <a:pt x="33" y="43"/>
                  </a:lnTo>
                  <a:lnTo>
                    <a:pt x="45" y="7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E3894A39-1263-444C-96E5-C49AA0FD1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753" y="2403721"/>
              <a:ext cx="192087" cy="188913"/>
            </a:xfrm>
            <a:custGeom>
              <a:avLst/>
              <a:gdLst>
                <a:gd name="T0" fmla="*/ 26 w 121"/>
                <a:gd name="T1" fmla="*/ 0 h 119"/>
                <a:gd name="T2" fmla="*/ 38 w 121"/>
                <a:gd name="T3" fmla="*/ 7 h 119"/>
                <a:gd name="T4" fmla="*/ 19 w 121"/>
                <a:gd name="T5" fmla="*/ 41 h 119"/>
                <a:gd name="T6" fmla="*/ 88 w 121"/>
                <a:gd name="T7" fmla="*/ 83 h 119"/>
                <a:gd name="T8" fmla="*/ 107 w 121"/>
                <a:gd name="T9" fmla="*/ 50 h 119"/>
                <a:gd name="T10" fmla="*/ 121 w 121"/>
                <a:gd name="T11" fmla="*/ 57 h 119"/>
                <a:gd name="T12" fmla="*/ 93 w 121"/>
                <a:gd name="T13" fmla="*/ 102 h 119"/>
                <a:gd name="T14" fmla="*/ 57 w 121"/>
                <a:gd name="T15" fmla="*/ 81 h 119"/>
                <a:gd name="T16" fmla="*/ 34 w 121"/>
                <a:gd name="T17" fmla="*/ 119 h 119"/>
                <a:gd name="T18" fmla="*/ 12 w 121"/>
                <a:gd name="T19" fmla="*/ 107 h 119"/>
                <a:gd name="T20" fmla="*/ 36 w 121"/>
                <a:gd name="T21" fmla="*/ 67 h 119"/>
                <a:gd name="T22" fmla="*/ 0 w 121"/>
                <a:gd name="T23" fmla="*/ 45 h 119"/>
                <a:gd name="T24" fmla="*/ 26 w 121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9">
                  <a:moveTo>
                    <a:pt x="26" y="0"/>
                  </a:moveTo>
                  <a:lnTo>
                    <a:pt x="38" y="7"/>
                  </a:lnTo>
                  <a:lnTo>
                    <a:pt x="19" y="41"/>
                  </a:lnTo>
                  <a:lnTo>
                    <a:pt x="88" y="83"/>
                  </a:lnTo>
                  <a:lnTo>
                    <a:pt x="107" y="50"/>
                  </a:lnTo>
                  <a:lnTo>
                    <a:pt x="121" y="57"/>
                  </a:lnTo>
                  <a:lnTo>
                    <a:pt x="93" y="102"/>
                  </a:lnTo>
                  <a:lnTo>
                    <a:pt x="57" y="81"/>
                  </a:lnTo>
                  <a:lnTo>
                    <a:pt x="34" y="119"/>
                  </a:lnTo>
                  <a:lnTo>
                    <a:pt x="12" y="107"/>
                  </a:lnTo>
                  <a:lnTo>
                    <a:pt x="36" y="67"/>
                  </a:lnTo>
                  <a:lnTo>
                    <a:pt x="0" y="4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5ECDDE05-7C06-4C13-BBA2-097F3F1B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641" y="2392608"/>
              <a:ext cx="215900" cy="211138"/>
            </a:xfrm>
            <a:custGeom>
              <a:avLst/>
              <a:gdLst>
                <a:gd name="T0" fmla="*/ 33 w 136"/>
                <a:gd name="T1" fmla="*/ 7 h 133"/>
                <a:gd name="T2" fmla="*/ 31 w 136"/>
                <a:gd name="T3" fmla="*/ 12 h 133"/>
                <a:gd name="T4" fmla="*/ 41 w 136"/>
                <a:gd name="T5" fmla="*/ 17 h 133"/>
                <a:gd name="T6" fmla="*/ 19 w 136"/>
                <a:gd name="T7" fmla="*/ 48 h 133"/>
                <a:gd name="T8" fmla="*/ 98 w 136"/>
                <a:gd name="T9" fmla="*/ 95 h 133"/>
                <a:gd name="T10" fmla="*/ 117 w 136"/>
                <a:gd name="T11" fmla="*/ 64 h 133"/>
                <a:gd name="T12" fmla="*/ 121 w 136"/>
                <a:gd name="T13" fmla="*/ 67 h 133"/>
                <a:gd name="T14" fmla="*/ 100 w 136"/>
                <a:gd name="T15" fmla="*/ 102 h 133"/>
                <a:gd name="T16" fmla="*/ 64 w 136"/>
                <a:gd name="T17" fmla="*/ 81 h 133"/>
                <a:gd name="T18" fmla="*/ 41 w 136"/>
                <a:gd name="T19" fmla="*/ 121 h 133"/>
                <a:gd name="T20" fmla="*/ 26 w 136"/>
                <a:gd name="T21" fmla="*/ 112 h 133"/>
                <a:gd name="T22" fmla="*/ 50 w 136"/>
                <a:gd name="T23" fmla="*/ 74 h 133"/>
                <a:gd name="T24" fmla="*/ 12 w 136"/>
                <a:gd name="T25" fmla="*/ 50 h 133"/>
                <a:gd name="T26" fmla="*/ 38 w 136"/>
                <a:gd name="T27" fmla="*/ 10 h 133"/>
                <a:gd name="T28" fmla="*/ 33 w 136"/>
                <a:gd name="T29" fmla="*/ 7 h 133"/>
                <a:gd name="T30" fmla="*/ 31 w 136"/>
                <a:gd name="T31" fmla="*/ 12 h 133"/>
                <a:gd name="T32" fmla="*/ 33 w 136"/>
                <a:gd name="T33" fmla="*/ 7 h 133"/>
                <a:gd name="T34" fmla="*/ 29 w 136"/>
                <a:gd name="T35" fmla="*/ 5 h 133"/>
                <a:gd name="T36" fmla="*/ 0 w 136"/>
                <a:gd name="T37" fmla="*/ 52 h 133"/>
                <a:gd name="T38" fmla="*/ 36 w 136"/>
                <a:gd name="T39" fmla="*/ 76 h 133"/>
                <a:gd name="T40" fmla="*/ 12 w 136"/>
                <a:gd name="T41" fmla="*/ 114 h 133"/>
                <a:gd name="T42" fmla="*/ 43 w 136"/>
                <a:gd name="T43" fmla="*/ 133 h 133"/>
                <a:gd name="T44" fmla="*/ 67 w 136"/>
                <a:gd name="T45" fmla="*/ 95 h 133"/>
                <a:gd name="T46" fmla="*/ 102 w 136"/>
                <a:gd name="T47" fmla="*/ 116 h 133"/>
                <a:gd name="T48" fmla="*/ 136 w 136"/>
                <a:gd name="T49" fmla="*/ 64 h 133"/>
                <a:gd name="T50" fmla="*/ 114 w 136"/>
                <a:gd name="T51" fmla="*/ 50 h 133"/>
                <a:gd name="T52" fmla="*/ 93 w 136"/>
                <a:gd name="T53" fmla="*/ 83 h 133"/>
                <a:gd name="T54" fmla="*/ 33 w 136"/>
                <a:gd name="T55" fmla="*/ 45 h 133"/>
                <a:gd name="T56" fmla="*/ 52 w 136"/>
                <a:gd name="T57" fmla="*/ 14 h 133"/>
                <a:gd name="T58" fmla="*/ 31 w 136"/>
                <a:gd name="T59" fmla="*/ 0 h 133"/>
                <a:gd name="T60" fmla="*/ 29 w 136"/>
                <a:gd name="T61" fmla="*/ 5 h 133"/>
                <a:gd name="T62" fmla="*/ 33 w 136"/>
                <a:gd name="T63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33">
                  <a:moveTo>
                    <a:pt x="33" y="7"/>
                  </a:moveTo>
                  <a:lnTo>
                    <a:pt x="31" y="12"/>
                  </a:lnTo>
                  <a:lnTo>
                    <a:pt x="41" y="17"/>
                  </a:lnTo>
                  <a:lnTo>
                    <a:pt x="19" y="48"/>
                  </a:lnTo>
                  <a:lnTo>
                    <a:pt x="98" y="95"/>
                  </a:lnTo>
                  <a:lnTo>
                    <a:pt x="117" y="64"/>
                  </a:lnTo>
                  <a:lnTo>
                    <a:pt x="121" y="67"/>
                  </a:lnTo>
                  <a:lnTo>
                    <a:pt x="100" y="102"/>
                  </a:lnTo>
                  <a:lnTo>
                    <a:pt x="64" y="81"/>
                  </a:lnTo>
                  <a:lnTo>
                    <a:pt x="41" y="121"/>
                  </a:lnTo>
                  <a:lnTo>
                    <a:pt x="26" y="112"/>
                  </a:lnTo>
                  <a:lnTo>
                    <a:pt x="50" y="74"/>
                  </a:lnTo>
                  <a:lnTo>
                    <a:pt x="12" y="50"/>
                  </a:lnTo>
                  <a:lnTo>
                    <a:pt x="38" y="10"/>
                  </a:lnTo>
                  <a:lnTo>
                    <a:pt x="33" y="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29" y="5"/>
                  </a:lnTo>
                  <a:lnTo>
                    <a:pt x="0" y="52"/>
                  </a:lnTo>
                  <a:lnTo>
                    <a:pt x="36" y="76"/>
                  </a:lnTo>
                  <a:lnTo>
                    <a:pt x="12" y="114"/>
                  </a:lnTo>
                  <a:lnTo>
                    <a:pt x="43" y="133"/>
                  </a:lnTo>
                  <a:lnTo>
                    <a:pt x="67" y="95"/>
                  </a:lnTo>
                  <a:lnTo>
                    <a:pt x="102" y="116"/>
                  </a:lnTo>
                  <a:lnTo>
                    <a:pt x="136" y="64"/>
                  </a:lnTo>
                  <a:lnTo>
                    <a:pt x="114" y="50"/>
                  </a:lnTo>
                  <a:lnTo>
                    <a:pt x="93" y="83"/>
                  </a:lnTo>
                  <a:lnTo>
                    <a:pt x="33" y="45"/>
                  </a:lnTo>
                  <a:lnTo>
                    <a:pt x="52" y="14"/>
                  </a:lnTo>
                  <a:lnTo>
                    <a:pt x="31" y="0"/>
                  </a:lnTo>
                  <a:lnTo>
                    <a:pt x="29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00B817EC-F2C4-4FC4-8614-1939D9B36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366" y="2637083"/>
              <a:ext cx="188912" cy="188913"/>
            </a:xfrm>
            <a:custGeom>
              <a:avLst/>
              <a:gdLst>
                <a:gd name="T0" fmla="*/ 36 w 119"/>
                <a:gd name="T1" fmla="*/ 0 h 119"/>
                <a:gd name="T2" fmla="*/ 45 w 119"/>
                <a:gd name="T3" fmla="*/ 10 h 119"/>
                <a:gd name="T4" fmla="*/ 21 w 119"/>
                <a:gd name="T5" fmla="*/ 38 h 119"/>
                <a:gd name="T6" fmla="*/ 81 w 119"/>
                <a:gd name="T7" fmla="*/ 91 h 119"/>
                <a:gd name="T8" fmla="*/ 107 w 119"/>
                <a:gd name="T9" fmla="*/ 65 h 119"/>
                <a:gd name="T10" fmla="*/ 119 w 119"/>
                <a:gd name="T11" fmla="*/ 74 h 119"/>
                <a:gd name="T12" fmla="*/ 83 w 119"/>
                <a:gd name="T13" fmla="*/ 112 h 119"/>
                <a:gd name="T14" fmla="*/ 52 w 119"/>
                <a:gd name="T15" fmla="*/ 86 h 119"/>
                <a:gd name="T16" fmla="*/ 21 w 119"/>
                <a:gd name="T17" fmla="*/ 119 h 119"/>
                <a:gd name="T18" fmla="*/ 2 w 119"/>
                <a:gd name="T19" fmla="*/ 103 h 119"/>
                <a:gd name="T20" fmla="*/ 33 w 119"/>
                <a:gd name="T21" fmla="*/ 69 h 119"/>
                <a:gd name="T22" fmla="*/ 0 w 119"/>
                <a:gd name="T23" fmla="*/ 38 h 119"/>
                <a:gd name="T24" fmla="*/ 36 w 119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19">
                  <a:moveTo>
                    <a:pt x="36" y="0"/>
                  </a:moveTo>
                  <a:lnTo>
                    <a:pt x="45" y="10"/>
                  </a:lnTo>
                  <a:lnTo>
                    <a:pt x="21" y="38"/>
                  </a:lnTo>
                  <a:lnTo>
                    <a:pt x="81" y="91"/>
                  </a:lnTo>
                  <a:lnTo>
                    <a:pt x="107" y="65"/>
                  </a:lnTo>
                  <a:lnTo>
                    <a:pt x="119" y="74"/>
                  </a:lnTo>
                  <a:lnTo>
                    <a:pt x="83" y="112"/>
                  </a:lnTo>
                  <a:lnTo>
                    <a:pt x="52" y="86"/>
                  </a:lnTo>
                  <a:lnTo>
                    <a:pt x="21" y="119"/>
                  </a:lnTo>
                  <a:lnTo>
                    <a:pt x="2" y="103"/>
                  </a:lnTo>
                  <a:lnTo>
                    <a:pt x="33" y="69"/>
                  </a:lnTo>
                  <a:lnTo>
                    <a:pt x="0" y="3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720FEBD1-6A54-4A9E-BB88-49C3A8E9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253" y="2625971"/>
              <a:ext cx="211137" cy="211138"/>
            </a:xfrm>
            <a:custGeom>
              <a:avLst/>
              <a:gdLst>
                <a:gd name="T0" fmla="*/ 43 w 133"/>
                <a:gd name="T1" fmla="*/ 7 h 133"/>
                <a:gd name="T2" fmla="*/ 38 w 133"/>
                <a:gd name="T3" fmla="*/ 10 h 133"/>
                <a:gd name="T4" fmla="*/ 47 w 133"/>
                <a:gd name="T5" fmla="*/ 17 h 133"/>
                <a:gd name="T6" fmla="*/ 21 w 133"/>
                <a:gd name="T7" fmla="*/ 45 h 133"/>
                <a:gd name="T8" fmla="*/ 90 w 133"/>
                <a:gd name="T9" fmla="*/ 105 h 133"/>
                <a:gd name="T10" fmla="*/ 114 w 133"/>
                <a:gd name="T11" fmla="*/ 76 h 133"/>
                <a:gd name="T12" fmla="*/ 119 w 133"/>
                <a:gd name="T13" fmla="*/ 81 h 133"/>
                <a:gd name="T14" fmla="*/ 90 w 133"/>
                <a:gd name="T15" fmla="*/ 112 h 133"/>
                <a:gd name="T16" fmla="*/ 59 w 133"/>
                <a:gd name="T17" fmla="*/ 86 h 133"/>
                <a:gd name="T18" fmla="*/ 28 w 133"/>
                <a:gd name="T19" fmla="*/ 119 h 133"/>
                <a:gd name="T20" fmla="*/ 16 w 133"/>
                <a:gd name="T21" fmla="*/ 110 h 133"/>
                <a:gd name="T22" fmla="*/ 47 w 133"/>
                <a:gd name="T23" fmla="*/ 74 h 133"/>
                <a:gd name="T24" fmla="*/ 14 w 133"/>
                <a:gd name="T25" fmla="*/ 45 h 133"/>
                <a:gd name="T26" fmla="*/ 45 w 133"/>
                <a:gd name="T27" fmla="*/ 10 h 133"/>
                <a:gd name="T28" fmla="*/ 43 w 133"/>
                <a:gd name="T29" fmla="*/ 7 h 133"/>
                <a:gd name="T30" fmla="*/ 38 w 133"/>
                <a:gd name="T31" fmla="*/ 10 h 133"/>
                <a:gd name="T32" fmla="*/ 43 w 133"/>
                <a:gd name="T33" fmla="*/ 7 h 133"/>
                <a:gd name="T34" fmla="*/ 38 w 133"/>
                <a:gd name="T35" fmla="*/ 5 h 133"/>
                <a:gd name="T36" fmla="*/ 0 w 133"/>
                <a:gd name="T37" fmla="*/ 48 h 133"/>
                <a:gd name="T38" fmla="*/ 33 w 133"/>
                <a:gd name="T39" fmla="*/ 76 h 133"/>
                <a:gd name="T40" fmla="*/ 2 w 133"/>
                <a:gd name="T41" fmla="*/ 110 h 133"/>
                <a:gd name="T42" fmla="*/ 28 w 133"/>
                <a:gd name="T43" fmla="*/ 133 h 133"/>
                <a:gd name="T44" fmla="*/ 59 w 133"/>
                <a:gd name="T45" fmla="*/ 98 h 133"/>
                <a:gd name="T46" fmla="*/ 90 w 133"/>
                <a:gd name="T47" fmla="*/ 126 h 133"/>
                <a:gd name="T48" fmla="*/ 133 w 133"/>
                <a:gd name="T49" fmla="*/ 81 h 133"/>
                <a:gd name="T50" fmla="*/ 114 w 133"/>
                <a:gd name="T51" fmla="*/ 65 h 133"/>
                <a:gd name="T52" fmla="*/ 88 w 133"/>
                <a:gd name="T53" fmla="*/ 93 h 133"/>
                <a:gd name="T54" fmla="*/ 35 w 133"/>
                <a:gd name="T55" fmla="*/ 45 h 133"/>
                <a:gd name="T56" fmla="*/ 59 w 133"/>
                <a:gd name="T57" fmla="*/ 17 h 133"/>
                <a:gd name="T58" fmla="*/ 43 w 133"/>
                <a:gd name="T59" fmla="*/ 0 h 133"/>
                <a:gd name="T60" fmla="*/ 38 w 133"/>
                <a:gd name="T61" fmla="*/ 5 h 133"/>
                <a:gd name="T62" fmla="*/ 43 w 133"/>
                <a:gd name="T63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33">
                  <a:moveTo>
                    <a:pt x="43" y="7"/>
                  </a:moveTo>
                  <a:lnTo>
                    <a:pt x="38" y="10"/>
                  </a:lnTo>
                  <a:lnTo>
                    <a:pt x="47" y="17"/>
                  </a:lnTo>
                  <a:lnTo>
                    <a:pt x="21" y="45"/>
                  </a:lnTo>
                  <a:lnTo>
                    <a:pt x="90" y="105"/>
                  </a:lnTo>
                  <a:lnTo>
                    <a:pt x="114" y="76"/>
                  </a:lnTo>
                  <a:lnTo>
                    <a:pt x="119" y="81"/>
                  </a:lnTo>
                  <a:lnTo>
                    <a:pt x="90" y="112"/>
                  </a:lnTo>
                  <a:lnTo>
                    <a:pt x="59" y="86"/>
                  </a:lnTo>
                  <a:lnTo>
                    <a:pt x="28" y="119"/>
                  </a:lnTo>
                  <a:lnTo>
                    <a:pt x="16" y="110"/>
                  </a:lnTo>
                  <a:lnTo>
                    <a:pt x="47" y="74"/>
                  </a:lnTo>
                  <a:lnTo>
                    <a:pt x="14" y="45"/>
                  </a:lnTo>
                  <a:lnTo>
                    <a:pt x="45" y="10"/>
                  </a:lnTo>
                  <a:lnTo>
                    <a:pt x="43" y="7"/>
                  </a:lnTo>
                  <a:lnTo>
                    <a:pt x="38" y="10"/>
                  </a:lnTo>
                  <a:lnTo>
                    <a:pt x="43" y="7"/>
                  </a:lnTo>
                  <a:lnTo>
                    <a:pt x="38" y="5"/>
                  </a:lnTo>
                  <a:lnTo>
                    <a:pt x="0" y="48"/>
                  </a:lnTo>
                  <a:lnTo>
                    <a:pt x="33" y="76"/>
                  </a:lnTo>
                  <a:lnTo>
                    <a:pt x="2" y="110"/>
                  </a:lnTo>
                  <a:lnTo>
                    <a:pt x="28" y="133"/>
                  </a:lnTo>
                  <a:lnTo>
                    <a:pt x="59" y="98"/>
                  </a:lnTo>
                  <a:lnTo>
                    <a:pt x="90" y="126"/>
                  </a:lnTo>
                  <a:lnTo>
                    <a:pt x="133" y="81"/>
                  </a:lnTo>
                  <a:lnTo>
                    <a:pt x="114" y="65"/>
                  </a:lnTo>
                  <a:lnTo>
                    <a:pt x="88" y="93"/>
                  </a:lnTo>
                  <a:lnTo>
                    <a:pt x="35" y="45"/>
                  </a:lnTo>
                  <a:lnTo>
                    <a:pt x="59" y="17"/>
                  </a:lnTo>
                  <a:lnTo>
                    <a:pt x="43" y="0"/>
                  </a:lnTo>
                  <a:lnTo>
                    <a:pt x="38" y="5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BE07701B-1A3F-4E58-AEE8-39F92A007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828" y="2924421"/>
              <a:ext cx="188912" cy="188913"/>
            </a:xfrm>
            <a:custGeom>
              <a:avLst/>
              <a:gdLst>
                <a:gd name="T0" fmla="*/ 50 w 119"/>
                <a:gd name="T1" fmla="*/ 0 h 119"/>
                <a:gd name="T2" fmla="*/ 59 w 119"/>
                <a:gd name="T3" fmla="*/ 12 h 119"/>
                <a:gd name="T4" fmla="*/ 29 w 119"/>
                <a:gd name="T5" fmla="*/ 36 h 119"/>
                <a:gd name="T6" fmla="*/ 81 w 119"/>
                <a:gd name="T7" fmla="*/ 97 h 119"/>
                <a:gd name="T8" fmla="*/ 109 w 119"/>
                <a:gd name="T9" fmla="*/ 74 h 119"/>
                <a:gd name="T10" fmla="*/ 119 w 119"/>
                <a:gd name="T11" fmla="*/ 86 h 119"/>
                <a:gd name="T12" fmla="*/ 78 w 119"/>
                <a:gd name="T13" fmla="*/ 119 h 119"/>
                <a:gd name="T14" fmla="*/ 52 w 119"/>
                <a:gd name="T15" fmla="*/ 86 h 119"/>
                <a:gd name="T16" fmla="*/ 17 w 119"/>
                <a:gd name="T17" fmla="*/ 114 h 119"/>
                <a:gd name="T18" fmla="*/ 0 w 119"/>
                <a:gd name="T19" fmla="*/ 95 h 119"/>
                <a:gd name="T20" fmla="*/ 36 w 119"/>
                <a:gd name="T21" fmla="*/ 67 h 119"/>
                <a:gd name="T22" fmla="*/ 10 w 119"/>
                <a:gd name="T23" fmla="*/ 31 h 119"/>
                <a:gd name="T24" fmla="*/ 50 w 119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19">
                  <a:moveTo>
                    <a:pt x="50" y="0"/>
                  </a:moveTo>
                  <a:lnTo>
                    <a:pt x="59" y="12"/>
                  </a:lnTo>
                  <a:lnTo>
                    <a:pt x="29" y="36"/>
                  </a:lnTo>
                  <a:lnTo>
                    <a:pt x="81" y="97"/>
                  </a:lnTo>
                  <a:lnTo>
                    <a:pt x="109" y="74"/>
                  </a:lnTo>
                  <a:lnTo>
                    <a:pt x="119" y="86"/>
                  </a:lnTo>
                  <a:lnTo>
                    <a:pt x="78" y="119"/>
                  </a:lnTo>
                  <a:lnTo>
                    <a:pt x="52" y="86"/>
                  </a:lnTo>
                  <a:lnTo>
                    <a:pt x="17" y="114"/>
                  </a:lnTo>
                  <a:lnTo>
                    <a:pt x="0" y="95"/>
                  </a:lnTo>
                  <a:lnTo>
                    <a:pt x="36" y="67"/>
                  </a:lnTo>
                  <a:lnTo>
                    <a:pt x="10" y="3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230ACFF-929F-419C-A59B-DA0847FD0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716" y="2913308"/>
              <a:ext cx="211137" cy="211138"/>
            </a:xfrm>
            <a:custGeom>
              <a:avLst/>
              <a:gdLst>
                <a:gd name="T0" fmla="*/ 57 w 133"/>
                <a:gd name="T1" fmla="*/ 7 h 133"/>
                <a:gd name="T2" fmla="*/ 52 w 133"/>
                <a:gd name="T3" fmla="*/ 9 h 133"/>
                <a:gd name="T4" fmla="*/ 59 w 133"/>
                <a:gd name="T5" fmla="*/ 17 h 133"/>
                <a:gd name="T6" fmla="*/ 28 w 133"/>
                <a:gd name="T7" fmla="*/ 40 h 133"/>
                <a:gd name="T8" fmla="*/ 85 w 133"/>
                <a:gd name="T9" fmla="*/ 112 h 133"/>
                <a:gd name="T10" fmla="*/ 116 w 133"/>
                <a:gd name="T11" fmla="*/ 88 h 133"/>
                <a:gd name="T12" fmla="*/ 119 w 133"/>
                <a:gd name="T13" fmla="*/ 93 h 133"/>
                <a:gd name="T14" fmla="*/ 85 w 133"/>
                <a:gd name="T15" fmla="*/ 119 h 133"/>
                <a:gd name="T16" fmla="*/ 59 w 133"/>
                <a:gd name="T17" fmla="*/ 85 h 133"/>
                <a:gd name="T18" fmla="*/ 24 w 133"/>
                <a:gd name="T19" fmla="*/ 116 h 133"/>
                <a:gd name="T20" fmla="*/ 14 w 133"/>
                <a:gd name="T21" fmla="*/ 102 h 133"/>
                <a:gd name="T22" fmla="*/ 50 w 133"/>
                <a:gd name="T23" fmla="*/ 74 h 133"/>
                <a:gd name="T24" fmla="*/ 21 w 133"/>
                <a:gd name="T25" fmla="*/ 40 h 133"/>
                <a:gd name="T26" fmla="*/ 59 w 133"/>
                <a:gd name="T27" fmla="*/ 9 h 133"/>
                <a:gd name="T28" fmla="*/ 57 w 133"/>
                <a:gd name="T29" fmla="*/ 7 h 133"/>
                <a:gd name="T30" fmla="*/ 52 w 133"/>
                <a:gd name="T31" fmla="*/ 9 h 133"/>
                <a:gd name="T32" fmla="*/ 57 w 133"/>
                <a:gd name="T33" fmla="*/ 7 h 133"/>
                <a:gd name="T34" fmla="*/ 52 w 133"/>
                <a:gd name="T35" fmla="*/ 2 h 133"/>
                <a:gd name="T36" fmla="*/ 9 w 133"/>
                <a:gd name="T37" fmla="*/ 38 h 133"/>
                <a:gd name="T38" fmla="*/ 36 w 133"/>
                <a:gd name="T39" fmla="*/ 71 h 133"/>
                <a:gd name="T40" fmla="*/ 0 w 133"/>
                <a:gd name="T41" fmla="*/ 102 h 133"/>
                <a:gd name="T42" fmla="*/ 21 w 133"/>
                <a:gd name="T43" fmla="*/ 128 h 133"/>
                <a:gd name="T44" fmla="*/ 59 w 133"/>
                <a:gd name="T45" fmla="*/ 100 h 133"/>
                <a:gd name="T46" fmla="*/ 85 w 133"/>
                <a:gd name="T47" fmla="*/ 133 h 133"/>
                <a:gd name="T48" fmla="*/ 133 w 133"/>
                <a:gd name="T49" fmla="*/ 93 h 133"/>
                <a:gd name="T50" fmla="*/ 116 w 133"/>
                <a:gd name="T51" fmla="*/ 74 h 133"/>
                <a:gd name="T52" fmla="*/ 88 w 133"/>
                <a:gd name="T53" fmla="*/ 97 h 133"/>
                <a:gd name="T54" fmla="*/ 43 w 133"/>
                <a:gd name="T55" fmla="*/ 43 h 133"/>
                <a:gd name="T56" fmla="*/ 71 w 133"/>
                <a:gd name="T57" fmla="*/ 19 h 133"/>
                <a:gd name="T58" fmla="*/ 57 w 133"/>
                <a:gd name="T59" fmla="*/ 0 h 133"/>
                <a:gd name="T60" fmla="*/ 52 w 133"/>
                <a:gd name="T61" fmla="*/ 2 h 133"/>
                <a:gd name="T62" fmla="*/ 57 w 133"/>
                <a:gd name="T63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33">
                  <a:moveTo>
                    <a:pt x="57" y="7"/>
                  </a:moveTo>
                  <a:lnTo>
                    <a:pt x="52" y="9"/>
                  </a:lnTo>
                  <a:lnTo>
                    <a:pt x="59" y="17"/>
                  </a:lnTo>
                  <a:lnTo>
                    <a:pt x="28" y="40"/>
                  </a:lnTo>
                  <a:lnTo>
                    <a:pt x="85" y="112"/>
                  </a:lnTo>
                  <a:lnTo>
                    <a:pt x="116" y="88"/>
                  </a:lnTo>
                  <a:lnTo>
                    <a:pt x="119" y="93"/>
                  </a:lnTo>
                  <a:lnTo>
                    <a:pt x="85" y="119"/>
                  </a:lnTo>
                  <a:lnTo>
                    <a:pt x="59" y="85"/>
                  </a:lnTo>
                  <a:lnTo>
                    <a:pt x="24" y="116"/>
                  </a:lnTo>
                  <a:lnTo>
                    <a:pt x="14" y="102"/>
                  </a:lnTo>
                  <a:lnTo>
                    <a:pt x="50" y="74"/>
                  </a:lnTo>
                  <a:lnTo>
                    <a:pt x="21" y="40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9"/>
                  </a:lnTo>
                  <a:lnTo>
                    <a:pt x="57" y="7"/>
                  </a:lnTo>
                  <a:lnTo>
                    <a:pt x="52" y="2"/>
                  </a:lnTo>
                  <a:lnTo>
                    <a:pt x="9" y="38"/>
                  </a:lnTo>
                  <a:lnTo>
                    <a:pt x="36" y="71"/>
                  </a:lnTo>
                  <a:lnTo>
                    <a:pt x="0" y="102"/>
                  </a:lnTo>
                  <a:lnTo>
                    <a:pt x="21" y="128"/>
                  </a:lnTo>
                  <a:lnTo>
                    <a:pt x="59" y="100"/>
                  </a:lnTo>
                  <a:lnTo>
                    <a:pt x="85" y="133"/>
                  </a:lnTo>
                  <a:lnTo>
                    <a:pt x="133" y="93"/>
                  </a:lnTo>
                  <a:lnTo>
                    <a:pt x="116" y="74"/>
                  </a:lnTo>
                  <a:lnTo>
                    <a:pt x="88" y="97"/>
                  </a:lnTo>
                  <a:lnTo>
                    <a:pt x="43" y="43"/>
                  </a:lnTo>
                  <a:lnTo>
                    <a:pt x="71" y="19"/>
                  </a:lnTo>
                  <a:lnTo>
                    <a:pt x="57" y="0"/>
                  </a:lnTo>
                  <a:lnTo>
                    <a:pt x="52" y="2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D3A2226E-1ADF-41FD-A250-28C8F11C8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141" y="3253033"/>
              <a:ext cx="188912" cy="192088"/>
            </a:xfrm>
            <a:custGeom>
              <a:avLst/>
              <a:gdLst>
                <a:gd name="T0" fmla="*/ 65 w 119"/>
                <a:gd name="T1" fmla="*/ 0 h 121"/>
                <a:gd name="T2" fmla="*/ 74 w 119"/>
                <a:gd name="T3" fmla="*/ 12 h 121"/>
                <a:gd name="T4" fmla="*/ 41 w 119"/>
                <a:gd name="T5" fmla="*/ 31 h 121"/>
                <a:gd name="T6" fmla="*/ 79 w 119"/>
                <a:gd name="T7" fmla="*/ 102 h 121"/>
                <a:gd name="T8" fmla="*/ 112 w 119"/>
                <a:gd name="T9" fmla="*/ 83 h 121"/>
                <a:gd name="T10" fmla="*/ 119 w 119"/>
                <a:gd name="T11" fmla="*/ 95 h 121"/>
                <a:gd name="T12" fmla="*/ 74 w 119"/>
                <a:gd name="T13" fmla="*/ 121 h 121"/>
                <a:gd name="T14" fmla="*/ 55 w 119"/>
                <a:gd name="T15" fmla="*/ 85 h 121"/>
                <a:gd name="T16" fmla="*/ 15 w 119"/>
                <a:gd name="T17" fmla="*/ 109 h 121"/>
                <a:gd name="T18" fmla="*/ 0 w 119"/>
                <a:gd name="T19" fmla="*/ 85 h 121"/>
                <a:gd name="T20" fmla="*/ 41 w 119"/>
                <a:gd name="T21" fmla="*/ 64 h 121"/>
                <a:gd name="T22" fmla="*/ 19 w 119"/>
                <a:gd name="T23" fmla="*/ 26 h 121"/>
                <a:gd name="T24" fmla="*/ 65 w 119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1">
                  <a:moveTo>
                    <a:pt x="65" y="0"/>
                  </a:moveTo>
                  <a:lnTo>
                    <a:pt x="74" y="12"/>
                  </a:lnTo>
                  <a:lnTo>
                    <a:pt x="41" y="31"/>
                  </a:lnTo>
                  <a:lnTo>
                    <a:pt x="79" y="102"/>
                  </a:lnTo>
                  <a:lnTo>
                    <a:pt x="112" y="83"/>
                  </a:lnTo>
                  <a:lnTo>
                    <a:pt x="119" y="95"/>
                  </a:lnTo>
                  <a:lnTo>
                    <a:pt x="74" y="121"/>
                  </a:lnTo>
                  <a:lnTo>
                    <a:pt x="55" y="85"/>
                  </a:lnTo>
                  <a:lnTo>
                    <a:pt x="15" y="109"/>
                  </a:lnTo>
                  <a:lnTo>
                    <a:pt x="0" y="85"/>
                  </a:lnTo>
                  <a:lnTo>
                    <a:pt x="41" y="64"/>
                  </a:lnTo>
                  <a:lnTo>
                    <a:pt x="19" y="2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4C940727-5DF3-44D0-9567-1081A1975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791" y="3241921"/>
              <a:ext cx="206375" cy="214313"/>
            </a:xfrm>
            <a:custGeom>
              <a:avLst/>
              <a:gdLst>
                <a:gd name="T0" fmla="*/ 69 w 130"/>
                <a:gd name="T1" fmla="*/ 7 h 135"/>
                <a:gd name="T2" fmla="*/ 66 w 130"/>
                <a:gd name="T3" fmla="*/ 9 h 135"/>
                <a:gd name="T4" fmla="*/ 71 w 130"/>
                <a:gd name="T5" fmla="*/ 19 h 135"/>
                <a:gd name="T6" fmla="*/ 38 w 130"/>
                <a:gd name="T7" fmla="*/ 35 h 135"/>
                <a:gd name="T8" fmla="*/ 83 w 130"/>
                <a:gd name="T9" fmla="*/ 114 h 135"/>
                <a:gd name="T10" fmla="*/ 116 w 130"/>
                <a:gd name="T11" fmla="*/ 97 h 135"/>
                <a:gd name="T12" fmla="*/ 118 w 130"/>
                <a:gd name="T13" fmla="*/ 102 h 135"/>
                <a:gd name="T14" fmla="*/ 80 w 130"/>
                <a:gd name="T15" fmla="*/ 123 h 135"/>
                <a:gd name="T16" fmla="*/ 59 w 130"/>
                <a:gd name="T17" fmla="*/ 85 h 135"/>
                <a:gd name="T18" fmla="*/ 21 w 130"/>
                <a:gd name="T19" fmla="*/ 109 h 135"/>
                <a:gd name="T20" fmla="*/ 12 w 130"/>
                <a:gd name="T21" fmla="*/ 95 h 135"/>
                <a:gd name="T22" fmla="*/ 52 w 130"/>
                <a:gd name="T23" fmla="*/ 71 h 135"/>
                <a:gd name="T24" fmla="*/ 31 w 130"/>
                <a:gd name="T25" fmla="*/ 33 h 135"/>
                <a:gd name="T26" fmla="*/ 71 w 130"/>
                <a:gd name="T27" fmla="*/ 11 h 135"/>
                <a:gd name="T28" fmla="*/ 69 w 130"/>
                <a:gd name="T29" fmla="*/ 7 h 135"/>
                <a:gd name="T30" fmla="*/ 66 w 130"/>
                <a:gd name="T31" fmla="*/ 9 h 135"/>
                <a:gd name="T32" fmla="*/ 69 w 130"/>
                <a:gd name="T33" fmla="*/ 7 h 135"/>
                <a:gd name="T34" fmla="*/ 66 w 130"/>
                <a:gd name="T35" fmla="*/ 2 h 135"/>
                <a:gd name="T36" fmla="*/ 19 w 130"/>
                <a:gd name="T37" fmla="*/ 30 h 135"/>
                <a:gd name="T38" fmla="*/ 40 w 130"/>
                <a:gd name="T39" fmla="*/ 68 h 135"/>
                <a:gd name="T40" fmla="*/ 0 w 130"/>
                <a:gd name="T41" fmla="*/ 90 h 135"/>
                <a:gd name="T42" fmla="*/ 16 w 130"/>
                <a:gd name="T43" fmla="*/ 121 h 135"/>
                <a:gd name="T44" fmla="*/ 57 w 130"/>
                <a:gd name="T45" fmla="*/ 99 h 135"/>
                <a:gd name="T46" fmla="*/ 78 w 130"/>
                <a:gd name="T47" fmla="*/ 135 h 135"/>
                <a:gd name="T48" fmla="*/ 130 w 130"/>
                <a:gd name="T49" fmla="*/ 104 h 135"/>
                <a:gd name="T50" fmla="*/ 118 w 130"/>
                <a:gd name="T51" fmla="*/ 83 h 135"/>
                <a:gd name="T52" fmla="*/ 85 w 130"/>
                <a:gd name="T53" fmla="*/ 102 h 135"/>
                <a:gd name="T54" fmla="*/ 50 w 130"/>
                <a:gd name="T55" fmla="*/ 40 h 135"/>
                <a:gd name="T56" fmla="*/ 83 w 130"/>
                <a:gd name="T57" fmla="*/ 21 h 135"/>
                <a:gd name="T58" fmla="*/ 71 w 130"/>
                <a:gd name="T59" fmla="*/ 0 h 135"/>
                <a:gd name="T60" fmla="*/ 66 w 130"/>
                <a:gd name="T61" fmla="*/ 2 h 135"/>
                <a:gd name="T62" fmla="*/ 69 w 130"/>
                <a:gd name="T63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35">
                  <a:moveTo>
                    <a:pt x="69" y="7"/>
                  </a:moveTo>
                  <a:lnTo>
                    <a:pt x="66" y="9"/>
                  </a:lnTo>
                  <a:lnTo>
                    <a:pt x="71" y="19"/>
                  </a:lnTo>
                  <a:lnTo>
                    <a:pt x="38" y="35"/>
                  </a:lnTo>
                  <a:lnTo>
                    <a:pt x="83" y="114"/>
                  </a:lnTo>
                  <a:lnTo>
                    <a:pt x="116" y="97"/>
                  </a:lnTo>
                  <a:lnTo>
                    <a:pt x="118" y="102"/>
                  </a:lnTo>
                  <a:lnTo>
                    <a:pt x="80" y="123"/>
                  </a:lnTo>
                  <a:lnTo>
                    <a:pt x="59" y="85"/>
                  </a:lnTo>
                  <a:lnTo>
                    <a:pt x="21" y="109"/>
                  </a:lnTo>
                  <a:lnTo>
                    <a:pt x="12" y="95"/>
                  </a:lnTo>
                  <a:lnTo>
                    <a:pt x="52" y="71"/>
                  </a:lnTo>
                  <a:lnTo>
                    <a:pt x="31" y="33"/>
                  </a:lnTo>
                  <a:lnTo>
                    <a:pt x="71" y="11"/>
                  </a:lnTo>
                  <a:lnTo>
                    <a:pt x="69" y="7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66" y="2"/>
                  </a:lnTo>
                  <a:lnTo>
                    <a:pt x="19" y="30"/>
                  </a:lnTo>
                  <a:lnTo>
                    <a:pt x="40" y="68"/>
                  </a:lnTo>
                  <a:lnTo>
                    <a:pt x="0" y="90"/>
                  </a:lnTo>
                  <a:lnTo>
                    <a:pt x="16" y="121"/>
                  </a:lnTo>
                  <a:lnTo>
                    <a:pt x="57" y="99"/>
                  </a:lnTo>
                  <a:lnTo>
                    <a:pt x="78" y="135"/>
                  </a:lnTo>
                  <a:lnTo>
                    <a:pt x="130" y="104"/>
                  </a:lnTo>
                  <a:lnTo>
                    <a:pt x="118" y="83"/>
                  </a:lnTo>
                  <a:lnTo>
                    <a:pt x="85" y="102"/>
                  </a:lnTo>
                  <a:lnTo>
                    <a:pt x="50" y="40"/>
                  </a:lnTo>
                  <a:lnTo>
                    <a:pt x="83" y="21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5BBC9CA5-D5F6-4A65-8646-292593519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653" y="3614983"/>
              <a:ext cx="184150" cy="192088"/>
            </a:xfrm>
            <a:custGeom>
              <a:avLst/>
              <a:gdLst>
                <a:gd name="T0" fmla="*/ 78 w 116"/>
                <a:gd name="T1" fmla="*/ 0 h 121"/>
                <a:gd name="T2" fmla="*/ 83 w 116"/>
                <a:gd name="T3" fmla="*/ 14 h 121"/>
                <a:gd name="T4" fmla="*/ 47 w 116"/>
                <a:gd name="T5" fmla="*/ 26 h 121"/>
                <a:gd name="T6" fmla="*/ 76 w 116"/>
                <a:gd name="T7" fmla="*/ 102 h 121"/>
                <a:gd name="T8" fmla="*/ 111 w 116"/>
                <a:gd name="T9" fmla="*/ 90 h 121"/>
                <a:gd name="T10" fmla="*/ 116 w 116"/>
                <a:gd name="T11" fmla="*/ 104 h 121"/>
                <a:gd name="T12" fmla="*/ 66 w 116"/>
                <a:gd name="T13" fmla="*/ 121 h 121"/>
                <a:gd name="T14" fmla="*/ 52 w 116"/>
                <a:gd name="T15" fmla="*/ 83 h 121"/>
                <a:gd name="T16" fmla="*/ 9 w 116"/>
                <a:gd name="T17" fmla="*/ 97 h 121"/>
                <a:gd name="T18" fmla="*/ 0 w 116"/>
                <a:gd name="T19" fmla="*/ 73 h 121"/>
                <a:gd name="T20" fmla="*/ 45 w 116"/>
                <a:gd name="T21" fmla="*/ 59 h 121"/>
                <a:gd name="T22" fmla="*/ 28 w 116"/>
                <a:gd name="T23" fmla="*/ 16 h 121"/>
                <a:gd name="T24" fmla="*/ 78 w 116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21">
                  <a:moveTo>
                    <a:pt x="78" y="0"/>
                  </a:moveTo>
                  <a:lnTo>
                    <a:pt x="83" y="14"/>
                  </a:lnTo>
                  <a:lnTo>
                    <a:pt x="47" y="26"/>
                  </a:lnTo>
                  <a:lnTo>
                    <a:pt x="76" y="102"/>
                  </a:lnTo>
                  <a:lnTo>
                    <a:pt x="111" y="90"/>
                  </a:lnTo>
                  <a:lnTo>
                    <a:pt x="116" y="104"/>
                  </a:lnTo>
                  <a:lnTo>
                    <a:pt x="66" y="121"/>
                  </a:lnTo>
                  <a:lnTo>
                    <a:pt x="52" y="83"/>
                  </a:lnTo>
                  <a:lnTo>
                    <a:pt x="9" y="97"/>
                  </a:lnTo>
                  <a:lnTo>
                    <a:pt x="0" y="73"/>
                  </a:lnTo>
                  <a:lnTo>
                    <a:pt x="45" y="59"/>
                  </a:lnTo>
                  <a:lnTo>
                    <a:pt x="28" y="1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036A0F03-70D5-4132-8210-B6E734EBD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716" y="3603871"/>
              <a:ext cx="200025" cy="214313"/>
            </a:xfrm>
            <a:custGeom>
              <a:avLst/>
              <a:gdLst>
                <a:gd name="T0" fmla="*/ 83 w 126"/>
                <a:gd name="T1" fmla="*/ 7 h 135"/>
                <a:gd name="T2" fmla="*/ 78 w 126"/>
                <a:gd name="T3" fmla="*/ 9 h 135"/>
                <a:gd name="T4" fmla="*/ 83 w 126"/>
                <a:gd name="T5" fmla="*/ 19 h 135"/>
                <a:gd name="T6" fmla="*/ 47 w 126"/>
                <a:gd name="T7" fmla="*/ 31 h 135"/>
                <a:gd name="T8" fmla="*/ 78 w 126"/>
                <a:gd name="T9" fmla="*/ 116 h 135"/>
                <a:gd name="T10" fmla="*/ 114 w 126"/>
                <a:gd name="T11" fmla="*/ 102 h 135"/>
                <a:gd name="T12" fmla="*/ 114 w 126"/>
                <a:gd name="T13" fmla="*/ 109 h 135"/>
                <a:gd name="T14" fmla="*/ 73 w 126"/>
                <a:gd name="T15" fmla="*/ 123 h 135"/>
                <a:gd name="T16" fmla="*/ 59 w 126"/>
                <a:gd name="T17" fmla="*/ 83 h 135"/>
                <a:gd name="T18" fmla="*/ 16 w 126"/>
                <a:gd name="T19" fmla="*/ 99 h 135"/>
                <a:gd name="T20" fmla="*/ 12 w 126"/>
                <a:gd name="T21" fmla="*/ 83 h 135"/>
                <a:gd name="T22" fmla="*/ 54 w 126"/>
                <a:gd name="T23" fmla="*/ 69 h 135"/>
                <a:gd name="T24" fmla="*/ 40 w 126"/>
                <a:gd name="T25" fmla="*/ 28 h 135"/>
                <a:gd name="T26" fmla="*/ 85 w 126"/>
                <a:gd name="T27" fmla="*/ 12 h 135"/>
                <a:gd name="T28" fmla="*/ 83 w 126"/>
                <a:gd name="T29" fmla="*/ 7 h 135"/>
                <a:gd name="T30" fmla="*/ 78 w 126"/>
                <a:gd name="T31" fmla="*/ 9 h 135"/>
                <a:gd name="T32" fmla="*/ 83 w 126"/>
                <a:gd name="T33" fmla="*/ 7 h 135"/>
                <a:gd name="T34" fmla="*/ 81 w 126"/>
                <a:gd name="T35" fmla="*/ 2 h 135"/>
                <a:gd name="T36" fmla="*/ 28 w 126"/>
                <a:gd name="T37" fmla="*/ 21 h 135"/>
                <a:gd name="T38" fmla="*/ 43 w 126"/>
                <a:gd name="T39" fmla="*/ 61 h 135"/>
                <a:gd name="T40" fmla="*/ 0 w 126"/>
                <a:gd name="T41" fmla="*/ 78 h 135"/>
                <a:gd name="T42" fmla="*/ 12 w 126"/>
                <a:gd name="T43" fmla="*/ 111 h 135"/>
                <a:gd name="T44" fmla="*/ 54 w 126"/>
                <a:gd name="T45" fmla="*/ 95 h 135"/>
                <a:gd name="T46" fmla="*/ 69 w 126"/>
                <a:gd name="T47" fmla="*/ 135 h 135"/>
                <a:gd name="T48" fmla="*/ 126 w 126"/>
                <a:gd name="T49" fmla="*/ 114 h 135"/>
                <a:gd name="T50" fmla="*/ 119 w 126"/>
                <a:gd name="T51" fmla="*/ 90 h 135"/>
                <a:gd name="T52" fmla="*/ 83 w 126"/>
                <a:gd name="T53" fmla="*/ 104 h 135"/>
                <a:gd name="T54" fmla="*/ 59 w 126"/>
                <a:gd name="T55" fmla="*/ 38 h 135"/>
                <a:gd name="T56" fmla="*/ 95 w 126"/>
                <a:gd name="T57" fmla="*/ 23 h 135"/>
                <a:gd name="T58" fmla="*/ 85 w 126"/>
                <a:gd name="T59" fmla="*/ 0 h 135"/>
                <a:gd name="T60" fmla="*/ 81 w 126"/>
                <a:gd name="T61" fmla="*/ 2 h 135"/>
                <a:gd name="T62" fmla="*/ 83 w 126"/>
                <a:gd name="T63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135">
                  <a:moveTo>
                    <a:pt x="83" y="7"/>
                  </a:moveTo>
                  <a:lnTo>
                    <a:pt x="78" y="9"/>
                  </a:lnTo>
                  <a:lnTo>
                    <a:pt x="83" y="19"/>
                  </a:lnTo>
                  <a:lnTo>
                    <a:pt x="47" y="31"/>
                  </a:lnTo>
                  <a:lnTo>
                    <a:pt x="78" y="116"/>
                  </a:lnTo>
                  <a:lnTo>
                    <a:pt x="114" y="102"/>
                  </a:lnTo>
                  <a:lnTo>
                    <a:pt x="114" y="109"/>
                  </a:lnTo>
                  <a:lnTo>
                    <a:pt x="73" y="123"/>
                  </a:lnTo>
                  <a:lnTo>
                    <a:pt x="59" y="83"/>
                  </a:lnTo>
                  <a:lnTo>
                    <a:pt x="16" y="99"/>
                  </a:lnTo>
                  <a:lnTo>
                    <a:pt x="12" y="83"/>
                  </a:lnTo>
                  <a:lnTo>
                    <a:pt x="54" y="69"/>
                  </a:lnTo>
                  <a:lnTo>
                    <a:pt x="40" y="28"/>
                  </a:lnTo>
                  <a:lnTo>
                    <a:pt x="85" y="12"/>
                  </a:lnTo>
                  <a:lnTo>
                    <a:pt x="83" y="7"/>
                  </a:lnTo>
                  <a:lnTo>
                    <a:pt x="78" y="9"/>
                  </a:lnTo>
                  <a:lnTo>
                    <a:pt x="83" y="7"/>
                  </a:lnTo>
                  <a:lnTo>
                    <a:pt x="81" y="2"/>
                  </a:lnTo>
                  <a:lnTo>
                    <a:pt x="28" y="21"/>
                  </a:lnTo>
                  <a:lnTo>
                    <a:pt x="43" y="61"/>
                  </a:lnTo>
                  <a:lnTo>
                    <a:pt x="0" y="78"/>
                  </a:lnTo>
                  <a:lnTo>
                    <a:pt x="12" y="111"/>
                  </a:lnTo>
                  <a:lnTo>
                    <a:pt x="54" y="95"/>
                  </a:lnTo>
                  <a:lnTo>
                    <a:pt x="69" y="135"/>
                  </a:lnTo>
                  <a:lnTo>
                    <a:pt x="126" y="114"/>
                  </a:lnTo>
                  <a:lnTo>
                    <a:pt x="119" y="90"/>
                  </a:lnTo>
                  <a:lnTo>
                    <a:pt x="83" y="104"/>
                  </a:lnTo>
                  <a:lnTo>
                    <a:pt x="59" y="38"/>
                  </a:lnTo>
                  <a:lnTo>
                    <a:pt x="95" y="23"/>
                  </a:lnTo>
                  <a:lnTo>
                    <a:pt x="85" y="0"/>
                  </a:lnTo>
                  <a:lnTo>
                    <a:pt x="81" y="2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5AB9C335-55CA-4893-A1CC-B529A002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253" y="4003921"/>
              <a:ext cx="173037" cy="184150"/>
            </a:xfrm>
            <a:custGeom>
              <a:avLst/>
              <a:gdLst>
                <a:gd name="T0" fmla="*/ 90 w 109"/>
                <a:gd name="T1" fmla="*/ 0 h 116"/>
                <a:gd name="T2" fmla="*/ 92 w 109"/>
                <a:gd name="T3" fmla="*/ 14 h 116"/>
                <a:gd name="T4" fmla="*/ 54 w 109"/>
                <a:gd name="T5" fmla="*/ 21 h 116"/>
                <a:gd name="T6" fmla="*/ 69 w 109"/>
                <a:gd name="T7" fmla="*/ 99 h 116"/>
                <a:gd name="T8" fmla="*/ 107 w 109"/>
                <a:gd name="T9" fmla="*/ 92 h 116"/>
                <a:gd name="T10" fmla="*/ 109 w 109"/>
                <a:gd name="T11" fmla="*/ 106 h 116"/>
                <a:gd name="T12" fmla="*/ 59 w 109"/>
                <a:gd name="T13" fmla="*/ 116 h 116"/>
                <a:gd name="T14" fmla="*/ 50 w 109"/>
                <a:gd name="T15" fmla="*/ 76 h 116"/>
                <a:gd name="T16" fmla="*/ 4 w 109"/>
                <a:gd name="T17" fmla="*/ 85 h 116"/>
                <a:gd name="T18" fmla="*/ 0 w 109"/>
                <a:gd name="T19" fmla="*/ 59 h 116"/>
                <a:gd name="T20" fmla="*/ 47 w 109"/>
                <a:gd name="T21" fmla="*/ 52 h 116"/>
                <a:gd name="T22" fmla="*/ 38 w 109"/>
                <a:gd name="T23" fmla="*/ 7 h 116"/>
                <a:gd name="T24" fmla="*/ 90 w 109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16">
                  <a:moveTo>
                    <a:pt x="90" y="0"/>
                  </a:moveTo>
                  <a:lnTo>
                    <a:pt x="92" y="14"/>
                  </a:lnTo>
                  <a:lnTo>
                    <a:pt x="54" y="21"/>
                  </a:lnTo>
                  <a:lnTo>
                    <a:pt x="69" y="99"/>
                  </a:lnTo>
                  <a:lnTo>
                    <a:pt x="107" y="92"/>
                  </a:lnTo>
                  <a:lnTo>
                    <a:pt x="109" y="106"/>
                  </a:lnTo>
                  <a:lnTo>
                    <a:pt x="59" y="116"/>
                  </a:lnTo>
                  <a:lnTo>
                    <a:pt x="50" y="76"/>
                  </a:lnTo>
                  <a:lnTo>
                    <a:pt x="4" y="85"/>
                  </a:lnTo>
                  <a:lnTo>
                    <a:pt x="0" y="59"/>
                  </a:lnTo>
                  <a:lnTo>
                    <a:pt x="47" y="52"/>
                  </a:lnTo>
                  <a:lnTo>
                    <a:pt x="38" y="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D2434DB1-E7CF-40B3-B16E-73776F79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316" y="3991221"/>
              <a:ext cx="192087" cy="207963"/>
            </a:xfrm>
            <a:custGeom>
              <a:avLst/>
              <a:gdLst>
                <a:gd name="T0" fmla="*/ 95 w 121"/>
                <a:gd name="T1" fmla="*/ 8 h 131"/>
                <a:gd name="T2" fmla="*/ 90 w 121"/>
                <a:gd name="T3" fmla="*/ 8 h 131"/>
                <a:gd name="T4" fmla="*/ 93 w 121"/>
                <a:gd name="T5" fmla="*/ 17 h 131"/>
                <a:gd name="T6" fmla="*/ 55 w 121"/>
                <a:gd name="T7" fmla="*/ 24 h 131"/>
                <a:gd name="T8" fmla="*/ 71 w 121"/>
                <a:gd name="T9" fmla="*/ 112 h 131"/>
                <a:gd name="T10" fmla="*/ 107 w 121"/>
                <a:gd name="T11" fmla="*/ 107 h 131"/>
                <a:gd name="T12" fmla="*/ 109 w 121"/>
                <a:gd name="T13" fmla="*/ 112 h 131"/>
                <a:gd name="T14" fmla="*/ 66 w 121"/>
                <a:gd name="T15" fmla="*/ 119 h 131"/>
                <a:gd name="T16" fmla="*/ 59 w 121"/>
                <a:gd name="T17" fmla="*/ 79 h 131"/>
                <a:gd name="T18" fmla="*/ 14 w 121"/>
                <a:gd name="T19" fmla="*/ 86 h 131"/>
                <a:gd name="T20" fmla="*/ 12 w 121"/>
                <a:gd name="T21" fmla="*/ 72 h 131"/>
                <a:gd name="T22" fmla="*/ 57 w 121"/>
                <a:gd name="T23" fmla="*/ 62 h 131"/>
                <a:gd name="T24" fmla="*/ 50 w 121"/>
                <a:gd name="T25" fmla="*/ 19 h 131"/>
                <a:gd name="T26" fmla="*/ 95 w 121"/>
                <a:gd name="T27" fmla="*/ 10 h 131"/>
                <a:gd name="T28" fmla="*/ 95 w 121"/>
                <a:gd name="T29" fmla="*/ 8 h 131"/>
                <a:gd name="T30" fmla="*/ 90 w 121"/>
                <a:gd name="T31" fmla="*/ 8 h 131"/>
                <a:gd name="T32" fmla="*/ 95 w 121"/>
                <a:gd name="T33" fmla="*/ 8 h 131"/>
                <a:gd name="T34" fmla="*/ 95 w 121"/>
                <a:gd name="T35" fmla="*/ 3 h 131"/>
                <a:gd name="T36" fmla="*/ 38 w 121"/>
                <a:gd name="T37" fmla="*/ 12 h 131"/>
                <a:gd name="T38" fmla="*/ 45 w 121"/>
                <a:gd name="T39" fmla="*/ 55 h 131"/>
                <a:gd name="T40" fmla="*/ 0 w 121"/>
                <a:gd name="T41" fmla="*/ 62 h 131"/>
                <a:gd name="T42" fmla="*/ 7 w 121"/>
                <a:gd name="T43" fmla="*/ 98 h 131"/>
                <a:gd name="T44" fmla="*/ 52 w 121"/>
                <a:gd name="T45" fmla="*/ 88 h 131"/>
                <a:gd name="T46" fmla="*/ 59 w 121"/>
                <a:gd name="T47" fmla="*/ 131 h 131"/>
                <a:gd name="T48" fmla="*/ 121 w 121"/>
                <a:gd name="T49" fmla="*/ 119 h 131"/>
                <a:gd name="T50" fmla="*/ 116 w 121"/>
                <a:gd name="T51" fmla="*/ 95 h 131"/>
                <a:gd name="T52" fmla="*/ 78 w 121"/>
                <a:gd name="T53" fmla="*/ 103 h 131"/>
                <a:gd name="T54" fmla="*/ 66 w 121"/>
                <a:gd name="T55" fmla="*/ 31 h 131"/>
                <a:gd name="T56" fmla="*/ 102 w 121"/>
                <a:gd name="T57" fmla="*/ 24 h 131"/>
                <a:gd name="T58" fmla="*/ 97 w 121"/>
                <a:gd name="T59" fmla="*/ 0 h 131"/>
                <a:gd name="T60" fmla="*/ 95 w 121"/>
                <a:gd name="T61" fmla="*/ 3 h 131"/>
                <a:gd name="T62" fmla="*/ 95 w 121"/>
                <a:gd name="T63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31">
                  <a:moveTo>
                    <a:pt x="95" y="8"/>
                  </a:moveTo>
                  <a:lnTo>
                    <a:pt x="90" y="8"/>
                  </a:lnTo>
                  <a:lnTo>
                    <a:pt x="93" y="17"/>
                  </a:lnTo>
                  <a:lnTo>
                    <a:pt x="55" y="24"/>
                  </a:lnTo>
                  <a:lnTo>
                    <a:pt x="71" y="112"/>
                  </a:lnTo>
                  <a:lnTo>
                    <a:pt x="107" y="107"/>
                  </a:lnTo>
                  <a:lnTo>
                    <a:pt x="109" y="112"/>
                  </a:lnTo>
                  <a:lnTo>
                    <a:pt x="66" y="119"/>
                  </a:lnTo>
                  <a:lnTo>
                    <a:pt x="59" y="79"/>
                  </a:lnTo>
                  <a:lnTo>
                    <a:pt x="14" y="86"/>
                  </a:lnTo>
                  <a:lnTo>
                    <a:pt x="12" y="72"/>
                  </a:lnTo>
                  <a:lnTo>
                    <a:pt x="57" y="62"/>
                  </a:lnTo>
                  <a:lnTo>
                    <a:pt x="50" y="19"/>
                  </a:lnTo>
                  <a:lnTo>
                    <a:pt x="95" y="10"/>
                  </a:lnTo>
                  <a:lnTo>
                    <a:pt x="95" y="8"/>
                  </a:lnTo>
                  <a:lnTo>
                    <a:pt x="90" y="8"/>
                  </a:lnTo>
                  <a:lnTo>
                    <a:pt x="95" y="8"/>
                  </a:lnTo>
                  <a:lnTo>
                    <a:pt x="95" y="3"/>
                  </a:lnTo>
                  <a:lnTo>
                    <a:pt x="38" y="12"/>
                  </a:lnTo>
                  <a:lnTo>
                    <a:pt x="45" y="55"/>
                  </a:lnTo>
                  <a:lnTo>
                    <a:pt x="0" y="62"/>
                  </a:lnTo>
                  <a:lnTo>
                    <a:pt x="7" y="98"/>
                  </a:lnTo>
                  <a:lnTo>
                    <a:pt x="52" y="88"/>
                  </a:lnTo>
                  <a:lnTo>
                    <a:pt x="59" y="131"/>
                  </a:lnTo>
                  <a:lnTo>
                    <a:pt x="121" y="119"/>
                  </a:lnTo>
                  <a:lnTo>
                    <a:pt x="116" y="95"/>
                  </a:lnTo>
                  <a:lnTo>
                    <a:pt x="78" y="103"/>
                  </a:lnTo>
                  <a:lnTo>
                    <a:pt x="66" y="31"/>
                  </a:lnTo>
                  <a:lnTo>
                    <a:pt x="102" y="24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8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0D047AF5-3B7E-421C-8BD9-E2F834F7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528" y="4402383"/>
              <a:ext cx="153987" cy="177800"/>
            </a:xfrm>
            <a:custGeom>
              <a:avLst/>
              <a:gdLst>
                <a:gd name="T0" fmla="*/ 97 w 97"/>
                <a:gd name="T1" fmla="*/ 0 h 112"/>
                <a:gd name="T2" fmla="*/ 97 w 97"/>
                <a:gd name="T3" fmla="*/ 17 h 112"/>
                <a:gd name="T4" fmla="*/ 59 w 97"/>
                <a:gd name="T5" fmla="*/ 17 h 112"/>
                <a:gd name="T6" fmla="*/ 59 w 97"/>
                <a:gd name="T7" fmla="*/ 98 h 112"/>
                <a:gd name="T8" fmla="*/ 97 w 97"/>
                <a:gd name="T9" fmla="*/ 98 h 112"/>
                <a:gd name="T10" fmla="*/ 97 w 97"/>
                <a:gd name="T11" fmla="*/ 112 h 112"/>
                <a:gd name="T12" fmla="*/ 45 w 97"/>
                <a:gd name="T13" fmla="*/ 112 h 112"/>
                <a:gd name="T14" fmla="*/ 45 w 97"/>
                <a:gd name="T15" fmla="*/ 72 h 112"/>
                <a:gd name="T16" fmla="*/ 0 w 97"/>
                <a:gd name="T17" fmla="*/ 72 h 112"/>
                <a:gd name="T18" fmla="*/ 0 w 97"/>
                <a:gd name="T19" fmla="*/ 45 h 112"/>
                <a:gd name="T20" fmla="*/ 45 w 97"/>
                <a:gd name="T21" fmla="*/ 45 h 112"/>
                <a:gd name="T22" fmla="*/ 45 w 97"/>
                <a:gd name="T23" fmla="*/ 3 h 112"/>
                <a:gd name="T24" fmla="*/ 97 w 97"/>
                <a:gd name="T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12">
                  <a:moveTo>
                    <a:pt x="97" y="0"/>
                  </a:moveTo>
                  <a:lnTo>
                    <a:pt x="97" y="17"/>
                  </a:lnTo>
                  <a:lnTo>
                    <a:pt x="59" y="17"/>
                  </a:lnTo>
                  <a:lnTo>
                    <a:pt x="59" y="98"/>
                  </a:lnTo>
                  <a:lnTo>
                    <a:pt x="97" y="98"/>
                  </a:lnTo>
                  <a:lnTo>
                    <a:pt x="97" y="112"/>
                  </a:lnTo>
                  <a:lnTo>
                    <a:pt x="45" y="112"/>
                  </a:lnTo>
                  <a:lnTo>
                    <a:pt x="45" y="72"/>
                  </a:lnTo>
                  <a:lnTo>
                    <a:pt x="0" y="72"/>
                  </a:lnTo>
                  <a:lnTo>
                    <a:pt x="0" y="45"/>
                  </a:lnTo>
                  <a:lnTo>
                    <a:pt x="45" y="45"/>
                  </a:lnTo>
                  <a:lnTo>
                    <a:pt x="45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54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9CD09052-24F5-422E-A0CB-800676015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591" y="4396033"/>
              <a:ext cx="169862" cy="192088"/>
            </a:xfrm>
            <a:custGeom>
              <a:avLst/>
              <a:gdLst>
                <a:gd name="T0" fmla="*/ 102 w 107"/>
                <a:gd name="T1" fmla="*/ 4 h 121"/>
                <a:gd name="T2" fmla="*/ 98 w 107"/>
                <a:gd name="T3" fmla="*/ 4 h 121"/>
                <a:gd name="T4" fmla="*/ 98 w 107"/>
                <a:gd name="T5" fmla="*/ 16 h 121"/>
                <a:gd name="T6" fmla="*/ 60 w 107"/>
                <a:gd name="T7" fmla="*/ 16 h 121"/>
                <a:gd name="T8" fmla="*/ 60 w 107"/>
                <a:gd name="T9" fmla="*/ 106 h 121"/>
                <a:gd name="T10" fmla="*/ 98 w 107"/>
                <a:gd name="T11" fmla="*/ 106 h 121"/>
                <a:gd name="T12" fmla="*/ 98 w 107"/>
                <a:gd name="T13" fmla="*/ 111 h 121"/>
                <a:gd name="T14" fmla="*/ 55 w 107"/>
                <a:gd name="T15" fmla="*/ 111 h 121"/>
                <a:gd name="T16" fmla="*/ 55 w 107"/>
                <a:gd name="T17" fmla="*/ 71 h 121"/>
                <a:gd name="T18" fmla="*/ 10 w 107"/>
                <a:gd name="T19" fmla="*/ 71 h 121"/>
                <a:gd name="T20" fmla="*/ 10 w 107"/>
                <a:gd name="T21" fmla="*/ 54 h 121"/>
                <a:gd name="T22" fmla="*/ 55 w 107"/>
                <a:gd name="T23" fmla="*/ 54 h 121"/>
                <a:gd name="T24" fmla="*/ 55 w 107"/>
                <a:gd name="T25" fmla="*/ 11 h 121"/>
                <a:gd name="T26" fmla="*/ 102 w 107"/>
                <a:gd name="T27" fmla="*/ 9 h 121"/>
                <a:gd name="T28" fmla="*/ 102 w 107"/>
                <a:gd name="T29" fmla="*/ 4 h 121"/>
                <a:gd name="T30" fmla="*/ 98 w 107"/>
                <a:gd name="T31" fmla="*/ 4 h 121"/>
                <a:gd name="T32" fmla="*/ 102 w 107"/>
                <a:gd name="T33" fmla="*/ 4 h 121"/>
                <a:gd name="T34" fmla="*/ 102 w 107"/>
                <a:gd name="T35" fmla="*/ 0 h 121"/>
                <a:gd name="T36" fmla="*/ 45 w 107"/>
                <a:gd name="T37" fmla="*/ 2 h 121"/>
                <a:gd name="T38" fmla="*/ 45 w 107"/>
                <a:gd name="T39" fmla="*/ 45 h 121"/>
                <a:gd name="T40" fmla="*/ 0 w 107"/>
                <a:gd name="T41" fmla="*/ 45 h 121"/>
                <a:gd name="T42" fmla="*/ 0 w 107"/>
                <a:gd name="T43" fmla="*/ 80 h 121"/>
                <a:gd name="T44" fmla="*/ 45 w 107"/>
                <a:gd name="T45" fmla="*/ 80 h 121"/>
                <a:gd name="T46" fmla="*/ 45 w 107"/>
                <a:gd name="T47" fmla="*/ 121 h 121"/>
                <a:gd name="T48" fmla="*/ 107 w 107"/>
                <a:gd name="T49" fmla="*/ 121 h 121"/>
                <a:gd name="T50" fmla="*/ 107 w 107"/>
                <a:gd name="T51" fmla="*/ 97 h 121"/>
                <a:gd name="T52" fmla="*/ 69 w 107"/>
                <a:gd name="T53" fmla="*/ 97 h 121"/>
                <a:gd name="T54" fmla="*/ 69 w 107"/>
                <a:gd name="T55" fmla="*/ 26 h 121"/>
                <a:gd name="T56" fmla="*/ 107 w 107"/>
                <a:gd name="T57" fmla="*/ 26 h 121"/>
                <a:gd name="T58" fmla="*/ 107 w 107"/>
                <a:gd name="T59" fmla="*/ 0 h 121"/>
                <a:gd name="T60" fmla="*/ 102 w 107"/>
                <a:gd name="T61" fmla="*/ 0 h 121"/>
                <a:gd name="T62" fmla="*/ 102 w 107"/>
                <a:gd name="T63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21">
                  <a:moveTo>
                    <a:pt x="102" y="4"/>
                  </a:moveTo>
                  <a:lnTo>
                    <a:pt x="98" y="4"/>
                  </a:lnTo>
                  <a:lnTo>
                    <a:pt x="98" y="16"/>
                  </a:lnTo>
                  <a:lnTo>
                    <a:pt x="60" y="16"/>
                  </a:lnTo>
                  <a:lnTo>
                    <a:pt x="60" y="106"/>
                  </a:lnTo>
                  <a:lnTo>
                    <a:pt x="98" y="106"/>
                  </a:lnTo>
                  <a:lnTo>
                    <a:pt x="98" y="111"/>
                  </a:lnTo>
                  <a:lnTo>
                    <a:pt x="55" y="111"/>
                  </a:lnTo>
                  <a:lnTo>
                    <a:pt x="55" y="71"/>
                  </a:lnTo>
                  <a:lnTo>
                    <a:pt x="10" y="71"/>
                  </a:lnTo>
                  <a:lnTo>
                    <a:pt x="10" y="54"/>
                  </a:lnTo>
                  <a:lnTo>
                    <a:pt x="55" y="54"/>
                  </a:lnTo>
                  <a:lnTo>
                    <a:pt x="55" y="11"/>
                  </a:lnTo>
                  <a:lnTo>
                    <a:pt x="102" y="9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45" y="2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80"/>
                  </a:lnTo>
                  <a:lnTo>
                    <a:pt x="45" y="80"/>
                  </a:lnTo>
                  <a:lnTo>
                    <a:pt x="45" y="121"/>
                  </a:lnTo>
                  <a:lnTo>
                    <a:pt x="107" y="121"/>
                  </a:lnTo>
                  <a:lnTo>
                    <a:pt x="107" y="97"/>
                  </a:lnTo>
                  <a:lnTo>
                    <a:pt x="69" y="97"/>
                  </a:lnTo>
                  <a:lnTo>
                    <a:pt x="69" y="26"/>
                  </a:lnTo>
                  <a:lnTo>
                    <a:pt x="107" y="26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2E4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4">
              <a:extLst>
                <a:ext uri="{FF2B5EF4-FFF2-40B4-BE49-F238E27FC236}">
                  <a16:creationId xmlns:a16="http://schemas.microsoft.com/office/drawing/2014/main" id="{2488DFE8-CBFC-436A-8861-264EC792A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152" y="3617786"/>
              <a:ext cx="2587625" cy="2582863"/>
            </a:xfrm>
            <a:prstGeom prst="ellipse">
              <a:avLst/>
            </a:prstGeom>
            <a:solidFill>
              <a:srgbClr val="FF9F61"/>
            </a:solidFill>
            <a:ln w="19050">
              <a:solidFill>
                <a:schemeClr val="tx1"/>
              </a:solidFill>
            </a:ln>
            <a:effectLst>
              <a:innerShdw blurRad="355600">
                <a:schemeClr val="bg1">
                  <a:alpha val="9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B492252B-A0DF-46FC-BE4C-3E0E9A47863B}"/>
                </a:ext>
              </a:extLst>
            </p:cNvPr>
            <p:cNvSpPr/>
            <p:nvPr/>
          </p:nvSpPr>
          <p:spPr>
            <a:xfrm>
              <a:off x="1675742" y="4303297"/>
              <a:ext cx="1670707" cy="1670708"/>
            </a:xfrm>
            <a:prstGeom prst="ellipse">
              <a:avLst/>
            </a:prstGeom>
            <a:gradFill flip="none" rotWithShape="1">
              <a:gsLst>
                <a:gs pos="12000">
                  <a:schemeClr val="bg1"/>
                </a:gs>
                <a:gs pos="6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550EA6B6-4206-424A-BE68-089E174597CB}"/>
                </a:ext>
              </a:extLst>
            </p:cNvPr>
            <p:cNvSpPr/>
            <p:nvPr/>
          </p:nvSpPr>
          <p:spPr>
            <a:xfrm>
              <a:off x="3709215" y="3725703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3EB4D8AC-DE76-49DF-8B6F-2C5AF4BC006D}"/>
                </a:ext>
              </a:extLst>
            </p:cNvPr>
            <p:cNvSpPr/>
            <p:nvPr/>
          </p:nvSpPr>
          <p:spPr>
            <a:xfrm>
              <a:off x="3790390" y="3527013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2EBF496A-4E3C-4AC0-A3FA-D4B10FD139B7}"/>
                </a:ext>
              </a:extLst>
            </p:cNvPr>
            <p:cNvSpPr/>
            <p:nvPr/>
          </p:nvSpPr>
          <p:spPr>
            <a:xfrm>
              <a:off x="3866519" y="3626008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0DCFB4F4-F738-46FB-AD86-E7AE12ECE246}"/>
                </a:ext>
              </a:extLst>
            </p:cNvPr>
            <p:cNvSpPr/>
            <p:nvPr/>
          </p:nvSpPr>
          <p:spPr>
            <a:xfrm>
              <a:off x="3365625" y="2879104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70D8FB87-5B21-41A8-B379-6040CC55716F}"/>
                </a:ext>
              </a:extLst>
            </p:cNvPr>
            <p:cNvSpPr/>
            <p:nvPr/>
          </p:nvSpPr>
          <p:spPr>
            <a:xfrm>
              <a:off x="2934473" y="3088956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50F023DC-E2E2-4130-BEAF-84C36B14965D}"/>
                </a:ext>
              </a:extLst>
            </p:cNvPr>
            <p:cNvSpPr/>
            <p:nvPr/>
          </p:nvSpPr>
          <p:spPr>
            <a:xfrm>
              <a:off x="3020254" y="3164362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033F085D-D2D9-4246-B6BD-329B5ECAE2DD}"/>
                </a:ext>
              </a:extLst>
            </p:cNvPr>
            <p:cNvSpPr/>
            <p:nvPr/>
          </p:nvSpPr>
          <p:spPr>
            <a:xfrm>
              <a:off x="3149854" y="3054276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8B6BEDF4-B2B6-480A-B4EB-0C2796D9809D}"/>
                </a:ext>
              </a:extLst>
            </p:cNvPr>
            <p:cNvSpPr/>
            <p:nvPr/>
          </p:nvSpPr>
          <p:spPr>
            <a:xfrm>
              <a:off x="3255423" y="3218611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1FC89A3F-5A10-43DF-879C-A4438EE177E3}"/>
                </a:ext>
              </a:extLst>
            </p:cNvPr>
            <p:cNvSpPr/>
            <p:nvPr/>
          </p:nvSpPr>
          <p:spPr>
            <a:xfrm>
              <a:off x="3232966" y="2862499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09E8088-2759-4D70-9BDF-5C5C5E7E6C73}"/>
                </a:ext>
              </a:extLst>
            </p:cNvPr>
            <p:cNvSpPr/>
            <p:nvPr/>
          </p:nvSpPr>
          <p:spPr>
            <a:xfrm>
              <a:off x="3353116" y="3423701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342DAFCC-FE92-40DE-B7ED-F5A29B7EB90E}"/>
                </a:ext>
              </a:extLst>
            </p:cNvPr>
            <p:cNvSpPr/>
            <p:nvPr/>
          </p:nvSpPr>
          <p:spPr>
            <a:xfrm>
              <a:off x="3680807" y="3055316"/>
              <a:ext cx="58900" cy="45719"/>
            </a:xfrm>
            <a:prstGeom prst="ellipse">
              <a:avLst/>
            </a:prstGeom>
            <a:solidFill>
              <a:srgbClr val="667F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A1971532-D9CD-495E-9818-CDE8F84B88F2}"/>
                </a:ext>
              </a:extLst>
            </p:cNvPr>
            <p:cNvSpPr/>
            <p:nvPr/>
          </p:nvSpPr>
          <p:spPr>
            <a:xfrm>
              <a:off x="3589258" y="3152515"/>
              <a:ext cx="127095" cy="84994"/>
            </a:xfrm>
            <a:custGeom>
              <a:avLst/>
              <a:gdLst>
                <a:gd name="connsiteX0" fmla="*/ 197644 w 361950"/>
                <a:gd name="connsiteY0" fmla="*/ 5432 h 279275"/>
                <a:gd name="connsiteX1" fmla="*/ 209550 w 361950"/>
                <a:gd name="connsiteY1" fmla="*/ 10194 h 279275"/>
                <a:gd name="connsiteX2" fmla="*/ 230981 w 361950"/>
                <a:gd name="connsiteY2" fmla="*/ 14957 h 279275"/>
                <a:gd name="connsiteX3" fmla="*/ 238125 w 361950"/>
                <a:gd name="connsiteY3" fmla="*/ 17338 h 279275"/>
                <a:gd name="connsiteX4" fmla="*/ 269081 w 361950"/>
                <a:gd name="connsiteY4" fmla="*/ 22100 h 279275"/>
                <a:gd name="connsiteX5" fmla="*/ 285750 w 361950"/>
                <a:gd name="connsiteY5" fmla="*/ 24482 h 279275"/>
                <a:gd name="connsiteX6" fmla="*/ 316706 w 361950"/>
                <a:gd name="connsiteY6" fmla="*/ 26863 h 279275"/>
                <a:gd name="connsiteX7" fmla="*/ 340519 w 361950"/>
                <a:gd name="connsiteY7" fmla="*/ 29244 h 279275"/>
                <a:gd name="connsiteX8" fmla="*/ 347663 w 361950"/>
                <a:gd name="connsiteY8" fmla="*/ 31625 h 279275"/>
                <a:gd name="connsiteX9" fmla="*/ 352425 w 361950"/>
                <a:gd name="connsiteY9" fmla="*/ 38769 h 279275"/>
                <a:gd name="connsiteX10" fmla="*/ 357188 w 361950"/>
                <a:gd name="connsiteY10" fmla="*/ 53057 h 279275"/>
                <a:gd name="connsiteX11" fmla="*/ 361950 w 361950"/>
                <a:gd name="connsiteY11" fmla="*/ 69725 h 279275"/>
                <a:gd name="connsiteX12" fmla="*/ 359569 w 361950"/>
                <a:gd name="connsiteY12" fmla="*/ 122113 h 279275"/>
                <a:gd name="connsiteX13" fmla="*/ 352425 w 361950"/>
                <a:gd name="connsiteY13" fmla="*/ 157832 h 279275"/>
                <a:gd name="connsiteX14" fmla="*/ 342900 w 361950"/>
                <a:gd name="connsiteY14" fmla="*/ 172119 h 279275"/>
                <a:gd name="connsiteX15" fmla="*/ 330994 w 361950"/>
                <a:gd name="connsiteY15" fmla="*/ 184025 h 279275"/>
                <a:gd name="connsiteX16" fmla="*/ 319088 w 361950"/>
                <a:gd name="connsiteY16" fmla="*/ 193550 h 279275"/>
                <a:gd name="connsiteX17" fmla="*/ 297656 w 361950"/>
                <a:gd name="connsiteY17" fmla="*/ 207838 h 279275"/>
                <a:gd name="connsiteX18" fmla="*/ 290513 w 361950"/>
                <a:gd name="connsiteY18" fmla="*/ 212600 h 279275"/>
                <a:gd name="connsiteX19" fmla="*/ 283369 w 361950"/>
                <a:gd name="connsiteY19" fmla="*/ 214982 h 279275"/>
                <a:gd name="connsiteX20" fmla="*/ 269081 w 361950"/>
                <a:gd name="connsiteY20" fmla="*/ 224507 h 279275"/>
                <a:gd name="connsiteX21" fmla="*/ 261938 w 361950"/>
                <a:gd name="connsiteY21" fmla="*/ 229269 h 279275"/>
                <a:gd name="connsiteX22" fmla="*/ 247650 w 361950"/>
                <a:gd name="connsiteY22" fmla="*/ 241175 h 279275"/>
                <a:gd name="connsiteX23" fmla="*/ 240506 w 361950"/>
                <a:gd name="connsiteY23" fmla="*/ 243557 h 279275"/>
                <a:gd name="connsiteX24" fmla="*/ 233363 w 361950"/>
                <a:gd name="connsiteY24" fmla="*/ 248319 h 279275"/>
                <a:gd name="connsiteX25" fmla="*/ 219075 w 361950"/>
                <a:gd name="connsiteY25" fmla="*/ 253082 h 279275"/>
                <a:gd name="connsiteX26" fmla="*/ 211931 w 361950"/>
                <a:gd name="connsiteY26" fmla="*/ 257844 h 279275"/>
                <a:gd name="connsiteX27" fmla="*/ 197644 w 361950"/>
                <a:gd name="connsiteY27" fmla="*/ 262607 h 279275"/>
                <a:gd name="connsiteX28" fmla="*/ 190500 w 361950"/>
                <a:gd name="connsiteY28" fmla="*/ 267369 h 279275"/>
                <a:gd name="connsiteX29" fmla="*/ 176213 w 361950"/>
                <a:gd name="connsiteY29" fmla="*/ 272132 h 279275"/>
                <a:gd name="connsiteX30" fmla="*/ 161925 w 361950"/>
                <a:gd name="connsiteY30" fmla="*/ 279275 h 279275"/>
                <a:gd name="connsiteX31" fmla="*/ 154781 w 361950"/>
                <a:gd name="connsiteY31" fmla="*/ 276894 h 279275"/>
                <a:gd name="connsiteX32" fmla="*/ 140494 w 361950"/>
                <a:gd name="connsiteY32" fmla="*/ 262607 h 279275"/>
                <a:gd name="connsiteX33" fmla="*/ 135731 w 361950"/>
                <a:gd name="connsiteY33" fmla="*/ 255463 h 279275"/>
                <a:gd name="connsiteX34" fmla="*/ 128588 w 361950"/>
                <a:gd name="connsiteY34" fmla="*/ 250700 h 279275"/>
                <a:gd name="connsiteX35" fmla="*/ 116681 w 361950"/>
                <a:gd name="connsiteY35" fmla="*/ 236413 h 279275"/>
                <a:gd name="connsiteX36" fmla="*/ 107156 w 361950"/>
                <a:gd name="connsiteY36" fmla="*/ 224507 h 279275"/>
                <a:gd name="connsiteX37" fmla="*/ 102394 w 361950"/>
                <a:gd name="connsiteY37" fmla="*/ 217363 h 279275"/>
                <a:gd name="connsiteX38" fmla="*/ 85725 w 361950"/>
                <a:gd name="connsiteY38" fmla="*/ 200694 h 279275"/>
                <a:gd name="connsiteX39" fmla="*/ 73819 w 361950"/>
                <a:gd name="connsiteY39" fmla="*/ 186407 h 279275"/>
                <a:gd name="connsiteX40" fmla="*/ 61913 w 361950"/>
                <a:gd name="connsiteY40" fmla="*/ 174500 h 279275"/>
                <a:gd name="connsiteX41" fmla="*/ 57150 w 361950"/>
                <a:gd name="connsiteY41" fmla="*/ 167357 h 279275"/>
                <a:gd name="connsiteX42" fmla="*/ 47625 w 361950"/>
                <a:gd name="connsiteY42" fmla="*/ 162594 h 279275"/>
                <a:gd name="connsiteX43" fmla="*/ 40481 w 361950"/>
                <a:gd name="connsiteY43" fmla="*/ 155450 h 279275"/>
                <a:gd name="connsiteX44" fmla="*/ 35719 w 361950"/>
                <a:gd name="connsiteY44" fmla="*/ 148307 h 279275"/>
                <a:gd name="connsiteX45" fmla="*/ 28575 w 361950"/>
                <a:gd name="connsiteY45" fmla="*/ 145925 h 279275"/>
                <a:gd name="connsiteX46" fmla="*/ 16669 w 361950"/>
                <a:gd name="connsiteY46" fmla="*/ 134019 h 279275"/>
                <a:gd name="connsiteX47" fmla="*/ 11906 w 361950"/>
                <a:gd name="connsiteY47" fmla="*/ 126875 h 279275"/>
                <a:gd name="connsiteX48" fmla="*/ 0 w 361950"/>
                <a:gd name="connsiteY48" fmla="*/ 112588 h 279275"/>
                <a:gd name="connsiteX49" fmla="*/ 2381 w 361950"/>
                <a:gd name="connsiteY49" fmla="*/ 81632 h 279275"/>
                <a:gd name="connsiteX50" fmla="*/ 7144 w 361950"/>
                <a:gd name="connsiteY50" fmla="*/ 74488 h 279275"/>
                <a:gd name="connsiteX51" fmla="*/ 28575 w 361950"/>
                <a:gd name="connsiteY51" fmla="*/ 55438 h 279275"/>
                <a:gd name="connsiteX52" fmla="*/ 45244 w 361950"/>
                <a:gd name="connsiteY52" fmla="*/ 36388 h 279275"/>
                <a:gd name="connsiteX53" fmla="*/ 59531 w 361950"/>
                <a:gd name="connsiteY53" fmla="*/ 22100 h 279275"/>
                <a:gd name="connsiteX54" fmla="*/ 66675 w 361950"/>
                <a:gd name="connsiteY54" fmla="*/ 19719 h 279275"/>
                <a:gd name="connsiteX55" fmla="*/ 95250 w 361950"/>
                <a:gd name="connsiteY55" fmla="*/ 5432 h 279275"/>
                <a:gd name="connsiteX56" fmla="*/ 142875 w 361950"/>
                <a:gd name="connsiteY56" fmla="*/ 3050 h 279275"/>
                <a:gd name="connsiteX57" fmla="*/ 197644 w 361950"/>
                <a:gd name="connsiteY57" fmla="*/ 669 h 279275"/>
                <a:gd name="connsiteX58" fmla="*/ 197644 w 361950"/>
                <a:gd name="connsiteY58" fmla="*/ 5432 h 27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61950" h="279275">
                  <a:moveTo>
                    <a:pt x="197644" y="5432"/>
                  </a:moveTo>
                  <a:cubicBezTo>
                    <a:pt x="199628" y="7020"/>
                    <a:pt x="205495" y="8842"/>
                    <a:pt x="209550" y="10194"/>
                  </a:cubicBezTo>
                  <a:cubicBezTo>
                    <a:pt x="216874" y="12635"/>
                    <a:pt x="223444" y="13073"/>
                    <a:pt x="230981" y="14957"/>
                  </a:cubicBezTo>
                  <a:cubicBezTo>
                    <a:pt x="233416" y="15566"/>
                    <a:pt x="235690" y="16729"/>
                    <a:pt x="238125" y="17338"/>
                  </a:cubicBezTo>
                  <a:cubicBezTo>
                    <a:pt x="249559" y="20196"/>
                    <a:pt x="256684" y="20447"/>
                    <a:pt x="269081" y="22100"/>
                  </a:cubicBezTo>
                  <a:cubicBezTo>
                    <a:pt x="274645" y="22842"/>
                    <a:pt x="280165" y="23923"/>
                    <a:pt x="285750" y="24482"/>
                  </a:cubicBezTo>
                  <a:cubicBezTo>
                    <a:pt x="296048" y="25512"/>
                    <a:pt x="306396" y="25967"/>
                    <a:pt x="316706" y="26863"/>
                  </a:cubicBezTo>
                  <a:cubicBezTo>
                    <a:pt x="324653" y="27554"/>
                    <a:pt x="332581" y="28450"/>
                    <a:pt x="340519" y="29244"/>
                  </a:cubicBezTo>
                  <a:cubicBezTo>
                    <a:pt x="342900" y="30038"/>
                    <a:pt x="345703" y="30057"/>
                    <a:pt x="347663" y="31625"/>
                  </a:cubicBezTo>
                  <a:cubicBezTo>
                    <a:pt x="349898" y="33413"/>
                    <a:pt x="351263" y="36154"/>
                    <a:pt x="352425" y="38769"/>
                  </a:cubicBezTo>
                  <a:cubicBezTo>
                    <a:pt x="354464" y="43357"/>
                    <a:pt x="355600" y="48294"/>
                    <a:pt x="357188" y="53057"/>
                  </a:cubicBezTo>
                  <a:cubicBezTo>
                    <a:pt x="360603" y="63303"/>
                    <a:pt x="358961" y="57768"/>
                    <a:pt x="361950" y="69725"/>
                  </a:cubicBezTo>
                  <a:cubicBezTo>
                    <a:pt x="361156" y="87188"/>
                    <a:pt x="360694" y="104669"/>
                    <a:pt x="359569" y="122113"/>
                  </a:cubicBezTo>
                  <a:cubicBezTo>
                    <a:pt x="359076" y="129762"/>
                    <a:pt x="357755" y="149837"/>
                    <a:pt x="352425" y="157832"/>
                  </a:cubicBezTo>
                  <a:lnTo>
                    <a:pt x="342900" y="172119"/>
                  </a:lnTo>
                  <a:cubicBezTo>
                    <a:pt x="336549" y="181645"/>
                    <a:pt x="340521" y="177675"/>
                    <a:pt x="330994" y="184025"/>
                  </a:cubicBezTo>
                  <a:cubicBezTo>
                    <a:pt x="322193" y="197225"/>
                    <a:pt x="331266" y="186785"/>
                    <a:pt x="319088" y="193550"/>
                  </a:cubicBezTo>
                  <a:cubicBezTo>
                    <a:pt x="319076" y="193557"/>
                    <a:pt x="301234" y="205453"/>
                    <a:pt x="297656" y="207838"/>
                  </a:cubicBezTo>
                  <a:cubicBezTo>
                    <a:pt x="295275" y="209425"/>
                    <a:pt x="293228" y="211695"/>
                    <a:pt x="290513" y="212600"/>
                  </a:cubicBezTo>
                  <a:cubicBezTo>
                    <a:pt x="288132" y="213394"/>
                    <a:pt x="285563" y="213763"/>
                    <a:pt x="283369" y="214982"/>
                  </a:cubicBezTo>
                  <a:cubicBezTo>
                    <a:pt x="278365" y="217762"/>
                    <a:pt x="273844" y="221332"/>
                    <a:pt x="269081" y="224507"/>
                  </a:cubicBezTo>
                  <a:cubicBezTo>
                    <a:pt x="266700" y="226094"/>
                    <a:pt x="263961" y="227246"/>
                    <a:pt x="261938" y="229269"/>
                  </a:cubicBezTo>
                  <a:cubicBezTo>
                    <a:pt x="256670" y="234537"/>
                    <a:pt x="254283" y="237859"/>
                    <a:pt x="247650" y="241175"/>
                  </a:cubicBezTo>
                  <a:cubicBezTo>
                    <a:pt x="245405" y="242298"/>
                    <a:pt x="242751" y="242434"/>
                    <a:pt x="240506" y="243557"/>
                  </a:cubicBezTo>
                  <a:cubicBezTo>
                    <a:pt x="237947" y="244837"/>
                    <a:pt x="235978" y="247157"/>
                    <a:pt x="233363" y="248319"/>
                  </a:cubicBezTo>
                  <a:cubicBezTo>
                    <a:pt x="228775" y="250358"/>
                    <a:pt x="223252" y="250297"/>
                    <a:pt x="219075" y="253082"/>
                  </a:cubicBezTo>
                  <a:cubicBezTo>
                    <a:pt x="216694" y="254669"/>
                    <a:pt x="214546" y="256682"/>
                    <a:pt x="211931" y="257844"/>
                  </a:cubicBezTo>
                  <a:cubicBezTo>
                    <a:pt x="207344" y="259883"/>
                    <a:pt x="201821" y="259823"/>
                    <a:pt x="197644" y="262607"/>
                  </a:cubicBezTo>
                  <a:cubicBezTo>
                    <a:pt x="195263" y="264194"/>
                    <a:pt x="193115" y="266207"/>
                    <a:pt x="190500" y="267369"/>
                  </a:cubicBezTo>
                  <a:cubicBezTo>
                    <a:pt x="185913" y="269408"/>
                    <a:pt x="180390" y="269348"/>
                    <a:pt x="176213" y="272132"/>
                  </a:cubicBezTo>
                  <a:cubicBezTo>
                    <a:pt x="166980" y="278286"/>
                    <a:pt x="171784" y="275989"/>
                    <a:pt x="161925" y="279275"/>
                  </a:cubicBezTo>
                  <a:cubicBezTo>
                    <a:pt x="159544" y="278481"/>
                    <a:pt x="156762" y="278435"/>
                    <a:pt x="154781" y="276894"/>
                  </a:cubicBezTo>
                  <a:cubicBezTo>
                    <a:pt x="149465" y="272759"/>
                    <a:pt x="144230" y="268211"/>
                    <a:pt x="140494" y="262607"/>
                  </a:cubicBezTo>
                  <a:cubicBezTo>
                    <a:pt x="138906" y="260226"/>
                    <a:pt x="137755" y="257487"/>
                    <a:pt x="135731" y="255463"/>
                  </a:cubicBezTo>
                  <a:cubicBezTo>
                    <a:pt x="133707" y="253439"/>
                    <a:pt x="130969" y="252288"/>
                    <a:pt x="128588" y="250700"/>
                  </a:cubicBezTo>
                  <a:cubicBezTo>
                    <a:pt x="118838" y="236078"/>
                    <a:pt x="129518" y="251084"/>
                    <a:pt x="116681" y="236413"/>
                  </a:cubicBezTo>
                  <a:cubicBezTo>
                    <a:pt x="113334" y="232588"/>
                    <a:pt x="110205" y="228573"/>
                    <a:pt x="107156" y="224507"/>
                  </a:cubicBezTo>
                  <a:cubicBezTo>
                    <a:pt x="105439" y="222217"/>
                    <a:pt x="104308" y="219490"/>
                    <a:pt x="102394" y="217363"/>
                  </a:cubicBezTo>
                  <a:cubicBezTo>
                    <a:pt x="97137" y="211522"/>
                    <a:pt x="90083" y="207232"/>
                    <a:pt x="85725" y="200694"/>
                  </a:cubicBezTo>
                  <a:cubicBezTo>
                    <a:pt x="79095" y="190748"/>
                    <a:pt x="82987" y="195574"/>
                    <a:pt x="73819" y="186407"/>
                  </a:cubicBezTo>
                  <a:cubicBezTo>
                    <a:pt x="62153" y="163077"/>
                    <a:pt x="76511" y="186178"/>
                    <a:pt x="61913" y="174500"/>
                  </a:cubicBezTo>
                  <a:cubicBezTo>
                    <a:pt x="59678" y="172712"/>
                    <a:pt x="59349" y="169189"/>
                    <a:pt x="57150" y="167357"/>
                  </a:cubicBezTo>
                  <a:cubicBezTo>
                    <a:pt x="54423" y="165085"/>
                    <a:pt x="50514" y="164657"/>
                    <a:pt x="47625" y="162594"/>
                  </a:cubicBezTo>
                  <a:cubicBezTo>
                    <a:pt x="44885" y="160636"/>
                    <a:pt x="42637" y="158037"/>
                    <a:pt x="40481" y="155450"/>
                  </a:cubicBezTo>
                  <a:cubicBezTo>
                    <a:pt x="38649" y="153252"/>
                    <a:pt x="37954" y="150095"/>
                    <a:pt x="35719" y="148307"/>
                  </a:cubicBezTo>
                  <a:cubicBezTo>
                    <a:pt x="33759" y="146739"/>
                    <a:pt x="30956" y="146719"/>
                    <a:pt x="28575" y="145925"/>
                  </a:cubicBezTo>
                  <a:cubicBezTo>
                    <a:pt x="15877" y="126879"/>
                    <a:pt x="32543" y="149893"/>
                    <a:pt x="16669" y="134019"/>
                  </a:cubicBezTo>
                  <a:cubicBezTo>
                    <a:pt x="14645" y="131995"/>
                    <a:pt x="13738" y="129074"/>
                    <a:pt x="11906" y="126875"/>
                  </a:cubicBezTo>
                  <a:cubicBezTo>
                    <a:pt x="-3373" y="108540"/>
                    <a:pt x="11826" y="130326"/>
                    <a:pt x="0" y="112588"/>
                  </a:cubicBezTo>
                  <a:cubicBezTo>
                    <a:pt x="794" y="102269"/>
                    <a:pt x="474" y="91804"/>
                    <a:pt x="2381" y="81632"/>
                  </a:cubicBezTo>
                  <a:cubicBezTo>
                    <a:pt x="2908" y="78819"/>
                    <a:pt x="5243" y="76627"/>
                    <a:pt x="7144" y="74488"/>
                  </a:cubicBezTo>
                  <a:cubicBezTo>
                    <a:pt x="19009" y="61140"/>
                    <a:pt x="17716" y="62676"/>
                    <a:pt x="28575" y="55438"/>
                  </a:cubicBezTo>
                  <a:cubicBezTo>
                    <a:pt x="48351" y="25773"/>
                    <a:pt x="29006" y="50822"/>
                    <a:pt x="45244" y="36388"/>
                  </a:cubicBezTo>
                  <a:cubicBezTo>
                    <a:pt x="50278" y="31913"/>
                    <a:pt x="53141" y="24230"/>
                    <a:pt x="59531" y="22100"/>
                  </a:cubicBezTo>
                  <a:cubicBezTo>
                    <a:pt x="61912" y="21306"/>
                    <a:pt x="64481" y="20938"/>
                    <a:pt x="66675" y="19719"/>
                  </a:cubicBezTo>
                  <a:cubicBezTo>
                    <a:pt x="76599" y="14206"/>
                    <a:pt x="83023" y="6044"/>
                    <a:pt x="95250" y="5432"/>
                  </a:cubicBezTo>
                  <a:lnTo>
                    <a:pt x="142875" y="3050"/>
                  </a:lnTo>
                  <a:lnTo>
                    <a:pt x="197644" y="669"/>
                  </a:lnTo>
                  <a:cubicBezTo>
                    <a:pt x="223826" y="-1949"/>
                    <a:pt x="195660" y="3844"/>
                    <a:pt x="197644" y="5432"/>
                  </a:cubicBezTo>
                  <a:close/>
                </a:path>
              </a:pathLst>
            </a:cu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5AE9F06D-B574-41E8-AD39-987264F42F9D}"/>
                </a:ext>
              </a:extLst>
            </p:cNvPr>
            <p:cNvSpPr/>
            <p:nvPr/>
          </p:nvSpPr>
          <p:spPr>
            <a:xfrm>
              <a:off x="3539975" y="3364646"/>
              <a:ext cx="45719" cy="58021"/>
            </a:xfrm>
            <a:custGeom>
              <a:avLst/>
              <a:gdLst>
                <a:gd name="connsiteX0" fmla="*/ 938 w 70008"/>
                <a:gd name="connsiteY0" fmla="*/ 14432 h 190645"/>
                <a:gd name="connsiteX1" fmla="*/ 3320 w 70008"/>
                <a:gd name="connsiteY1" fmla="*/ 26338 h 190645"/>
                <a:gd name="connsiteX2" fmla="*/ 5701 w 70008"/>
                <a:gd name="connsiteY2" fmla="*/ 33482 h 190645"/>
                <a:gd name="connsiteX3" fmla="*/ 938 w 70008"/>
                <a:gd name="connsiteY3" fmla="*/ 131113 h 190645"/>
                <a:gd name="connsiteX4" fmla="*/ 3320 w 70008"/>
                <a:gd name="connsiteY4" fmla="*/ 169213 h 190645"/>
                <a:gd name="connsiteX5" fmla="*/ 8082 w 70008"/>
                <a:gd name="connsiteY5" fmla="*/ 183501 h 190645"/>
                <a:gd name="connsiteX6" fmla="*/ 15226 w 70008"/>
                <a:gd name="connsiteY6" fmla="*/ 190645 h 190645"/>
                <a:gd name="connsiteX7" fmla="*/ 46182 w 70008"/>
                <a:gd name="connsiteY7" fmla="*/ 185882 h 190645"/>
                <a:gd name="connsiteX8" fmla="*/ 60470 w 70008"/>
                <a:gd name="connsiteY8" fmla="*/ 176357 h 190645"/>
                <a:gd name="connsiteX9" fmla="*/ 69995 w 70008"/>
                <a:gd name="connsiteY9" fmla="*/ 162070 h 190645"/>
                <a:gd name="connsiteX10" fmla="*/ 62851 w 70008"/>
                <a:gd name="connsiteY10" fmla="*/ 104920 h 190645"/>
                <a:gd name="connsiteX11" fmla="*/ 60470 w 70008"/>
                <a:gd name="connsiteY11" fmla="*/ 97776 h 190645"/>
                <a:gd name="connsiteX12" fmla="*/ 55707 w 70008"/>
                <a:gd name="connsiteY12" fmla="*/ 90632 h 190645"/>
                <a:gd name="connsiteX13" fmla="*/ 50945 w 70008"/>
                <a:gd name="connsiteY13" fmla="*/ 76345 h 190645"/>
                <a:gd name="connsiteX14" fmla="*/ 48563 w 70008"/>
                <a:gd name="connsiteY14" fmla="*/ 69201 h 190645"/>
                <a:gd name="connsiteX15" fmla="*/ 39038 w 70008"/>
                <a:gd name="connsiteY15" fmla="*/ 54913 h 190645"/>
                <a:gd name="connsiteX16" fmla="*/ 34276 w 70008"/>
                <a:gd name="connsiteY16" fmla="*/ 40626 h 190645"/>
                <a:gd name="connsiteX17" fmla="*/ 31895 w 70008"/>
                <a:gd name="connsiteY17" fmla="*/ 28720 h 190645"/>
                <a:gd name="connsiteX18" fmla="*/ 27132 w 70008"/>
                <a:gd name="connsiteY18" fmla="*/ 14432 h 190645"/>
                <a:gd name="connsiteX19" fmla="*/ 24751 w 70008"/>
                <a:gd name="connsiteY19" fmla="*/ 7288 h 190645"/>
                <a:gd name="connsiteX20" fmla="*/ 19988 w 70008"/>
                <a:gd name="connsiteY20" fmla="*/ 145 h 190645"/>
                <a:gd name="connsiteX21" fmla="*/ 938 w 70008"/>
                <a:gd name="connsiteY21" fmla="*/ 14432 h 19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008" h="190645">
                  <a:moveTo>
                    <a:pt x="938" y="14432"/>
                  </a:moveTo>
                  <a:cubicBezTo>
                    <a:pt x="-1840" y="18797"/>
                    <a:pt x="2338" y="22412"/>
                    <a:pt x="3320" y="26338"/>
                  </a:cubicBezTo>
                  <a:cubicBezTo>
                    <a:pt x="3929" y="28773"/>
                    <a:pt x="5701" y="30972"/>
                    <a:pt x="5701" y="33482"/>
                  </a:cubicBezTo>
                  <a:cubicBezTo>
                    <a:pt x="5701" y="93424"/>
                    <a:pt x="5390" y="91055"/>
                    <a:pt x="938" y="131113"/>
                  </a:cubicBezTo>
                  <a:cubicBezTo>
                    <a:pt x="1732" y="143813"/>
                    <a:pt x="1601" y="156605"/>
                    <a:pt x="3320" y="169213"/>
                  </a:cubicBezTo>
                  <a:cubicBezTo>
                    <a:pt x="3998" y="174187"/>
                    <a:pt x="4532" y="179951"/>
                    <a:pt x="8082" y="183501"/>
                  </a:cubicBezTo>
                  <a:lnTo>
                    <a:pt x="15226" y="190645"/>
                  </a:lnTo>
                  <a:cubicBezTo>
                    <a:pt x="16612" y="190491"/>
                    <a:pt x="40292" y="188827"/>
                    <a:pt x="46182" y="185882"/>
                  </a:cubicBezTo>
                  <a:cubicBezTo>
                    <a:pt x="51302" y="183322"/>
                    <a:pt x="60470" y="176357"/>
                    <a:pt x="60470" y="176357"/>
                  </a:cubicBezTo>
                  <a:cubicBezTo>
                    <a:pt x="63645" y="171595"/>
                    <a:pt x="70352" y="167783"/>
                    <a:pt x="69995" y="162070"/>
                  </a:cubicBezTo>
                  <a:cubicBezTo>
                    <a:pt x="68379" y="136217"/>
                    <a:pt x="70095" y="126655"/>
                    <a:pt x="62851" y="104920"/>
                  </a:cubicBezTo>
                  <a:cubicBezTo>
                    <a:pt x="62057" y="102539"/>
                    <a:pt x="61593" y="100021"/>
                    <a:pt x="60470" y="97776"/>
                  </a:cubicBezTo>
                  <a:cubicBezTo>
                    <a:pt x="59190" y="95216"/>
                    <a:pt x="57295" y="93013"/>
                    <a:pt x="55707" y="90632"/>
                  </a:cubicBezTo>
                  <a:lnTo>
                    <a:pt x="50945" y="76345"/>
                  </a:lnTo>
                  <a:cubicBezTo>
                    <a:pt x="50151" y="73964"/>
                    <a:pt x="49955" y="71290"/>
                    <a:pt x="48563" y="69201"/>
                  </a:cubicBezTo>
                  <a:lnTo>
                    <a:pt x="39038" y="54913"/>
                  </a:lnTo>
                  <a:cubicBezTo>
                    <a:pt x="37451" y="50151"/>
                    <a:pt x="35260" y="45548"/>
                    <a:pt x="34276" y="40626"/>
                  </a:cubicBezTo>
                  <a:cubicBezTo>
                    <a:pt x="33482" y="36657"/>
                    <a:pt x="32960" y="32625"/>
                    <a:pt x="31895" y="28720"/>
                  </a:cubicBezTo>
                  <a:cubicBezTo>
                    <a:pt x="30574" y="23877"/>
                    <a:pt x="28720" y="19195"/>
                    <a:pt x="27132" y="14432"/>
                  </a:cubicBezTo>
                  <a:cubicBezTo>
                    <a:pt x="26338" y="12051"/>
                    <a:pt x="26144" y="9376"/>
                    <a:pt x="24751" y="7288"/>
                  </a:cubicBezTo>
                  <a:cubicBezTo>
                    <a:pt x="23163" y="4907"/>
                    <a:pt x="22223" y="1933"/>
                    <a:pt x="19988" y="145"/>
                  </a:cubicBezTo>
                  <a:cubicBezTo>
                    <a:pt x="18028" y="-1423"/>
                    <a:pt x="3716" y="10067"/>
                    <a:pt x="938" y="14432"/>
                  </a:cubicBezTo>
                  <a:close/>
                </a:path>
              </a:pathLst>
            </a:cu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E61ACED5-DD58-48AA-97F3-CE7CA03FDC41}"/>
                </a:ext>
              </a:extLst>
            </p:cNvPr>
            <p:cNvSpPr/>
            <p:nvPr/>
          </p:nvSpPr>
          <p:spPr>
            <a:xfrm>
              <a:off x="3716353" y="3245490"/>
              <a:ext cx="99502" cy="73387"/>
            </a:xfrm>
            <a:custGeom>
              <a:avLst/>
              <a:gdLst>
                <a:gd name="connsiteX0" fmla="*/ 78581 w 283369"/>
                <a:gd name="connsiteY0" fmla="*/ 629 h 241135"/>
                <a:gd name="connsiteX1" fmla="*/ 85725 w 283369"/>
                <a:gd name="connsiteY1" fmla="*/ 29204 h 241135"/>
                <a:gd name="connsiteX2" fmla="*/ 88106 w 283369"/>
                <a:gd name="connsiteY2" fmla="*/ 38729 h 241135"/>
                <a:gd name="connsiteX3" fmla="*/ 97631 w 283369"/>
                <a:gd name="connsiteY3" fmla="*/ 53016 h 241135"/>
                <a:gd name="connsiteX4" fmla="*/ 109537 w 283369"/>
                <a:gd name="connsiteY4" fmla="*/ 76829 h 241135"/>
                <a:gd name="connsiteX5" fmla="*/ 116681 w 283369"/>
                <a:gd name="connsiteY5" fmla="*/ 79210 h 241135"/>
                <a:gd name="connsiteX6" fmla="*/ 123825 w 283369"/>
                <a:gd name="connsiteY6" fmla="*/ 86354 h 241135"/>
                <a:gd name="connsiteX7" fmla="*/ 140494 w 283369"/>
                <a:gd name="connsiteY7" fmla="*/ 91116 h 241135"/>
                <a:gd name="connsiteX8" fmla="*/ 152400 w 283369"/>
                <a:gd name="connsiteY8" fmla="*/ 95879 h 241135"/>
                <a:gd name="connsiteX9" fmla="*/ 159544 w 283369"/>
                <a:gd name="connsiteY9" fmla="*/ 98260 h 241135"/>
                <a:gd name="connsiteX10" fmla="*/ 171450 w 283369"/>
                <a:gd name="connsiteY10" fmla="*/ 103022 h 241135"/>
                <a:gd name="connsiteX11" fmla="*/ 183356 w 283369"/>
                <a:gd name="connsiteY11" fmla="*/ 105404 h 241135"/>
                <a:gd name="connsiteX12" fmla="*/ 190500 w 283369"/>
                <a:gd name="connsiteY12" fmla="*/ 107785 h 241135"/>
                <a:gd name="connsiteX13" fmla="*/ 202406 w 283369"/>
                <a:gd name="connsiteY13" fmla="*/ 110166 h 241135"/>
                <a:gd name="connsiteX14" fmla="*/ 211931 w 283369"/>
                <a:gd name="connsiteY14" fmla="*/ 114929 h 241135"/>
                <a:gd name="connsiteX15" fmla="*/ 238125 w 283369"/>
                <a:gd name="connsiteY15" fmla="*/ 122072 h 241135"/>
                <a:gd name="connsiteX16" fmla="*/ 254794 w 283369"/>
                <a:gd name="connsiteY16" fmla="*/ 131597 h 241135"/>
                <a:gd name="connsiteX17" fmla="*/ 271462 w 283369"/>
                <a:gd name="connsiteY17" fmla="*/ 141122 h 241135"/>
                <a:gd name="connsiteX18" fmla="*/ 280987 w 283369"/>
                <a:gd name="connsiteY18" fmla="*/ 162554 h 241135"/>
                <a:gd name="connsiteX19" fmla="*/ 283369 w 283369"/>
                <a:gd name="connsiteY19" fmla="*/ 169697 h 241135"/>
                <a:gd name="connsiteX20" fmla="*/ 280987 w 283369"/>
                <a:gd name="connsiteY20" fmla="*/ 195891 h 241135"/>
                <a:gd name="connsiteX21" fmla="*/ 278606 w 283369"/>
                <a:gd name="connsiteY21" fmla="*/ 203035 h 241135"/>
                <a:gd name="connsiteX22" fmla="*/ 271462 w 283369"/>
                <a:gd name="connsiteY22" fmla="*/ 210179 h 241135"/>
                <a:gd name="connsiteX23" fmla="*/ 261937 w 283369"/>
                <a:gd name="connsiteY23" fmla="*/ 217322 h 241135"/>
                <a:gd name="connsiteX24" fmla="*/ 247650 w 283369"/>
                <a:gd name="connsiteY24" fmla="*/ 226847 h 241135"/>
                <a:gd name="connsiteX25" fmla="*/ 233362 w 283369"/>
                <a:gd name="connsiteY25" fmla="*/ 231610 h 241135"/>
                <a:gd name="connsiteX26" fmla="*/ 226219 w 283369"/>
                <a:gd name="connsiteY26" fmla="*/ 236372 h 241135"/>
                <a:gd name="connsiteX27" fmla="*/ 183356 w 283369"/>
                <a:gd name="connsiteY27" fmla="*/ 241135 h 241135"/>
                <a:gd name="connsiteX28" fmla="*/ 140494 w 283369"/>
                <a:gd name="connsiteY28" fmla="*/ 238754 h 241135"/>
                <a:gd name="connsiteX29" fmla="*/ 133350 w 283369"/>
                <a:gd name="connsiteY29" fmla="*/ 236372 h 241135"/>
                <a:gd name="connsiteX30" fmla="*/ 114300 w 283369"/>
                <a:gd name="connsiteY30" fmla="*/ 231610 h 241135"/>
                <a:gd name="connsiteX31" fmla="*/ 95250 w 283369"/>
                <a:gd name="connsiteY31" fmla="*/ 226847 h 241135"/>
                <a:gd name="connsiteX32" fmla="*/ 73819 w 283369"/>
                <a:gd name="connsiteY32" fmla="*/ 219704 h 241135"/>
                <a:gd name="connsiteX33" fmla="*/ 66675 w 283369"/>
                <a:gd name="connsiteY33" fmla="*/ 214941 h 241135"/>
                <a:gd name="connsiteX34" fmla="*/ 52387 w 283369"/>
                <a:gd name="connsiteY34" fmla="*/ 210179 h 241135"/>
                <a:gd name="connsiteX35" fmla="*/ 45244 w 283369"/>
                <a:gd name="connsiteY35" fmla="*/ 207797 h 241135"/>
                <a:gd name="connsiteX36" fmla="*/ 28575 w 283369"/>
                <a:gd name="connsiteY36" fmla="*/ 195891 h 241135"/>
                <a:gd name="connsiteX37" fmla="*/ 11906 w 283369"/>
                <a:gd name="connsiteY37" fmla="*/ 174460 h 241135"/>
                <a:gd name="connsiteX38" fmla="*/ 7144 w 283369"/>
                <a:gd name="connsiteY38" fmla="*/ 167316 h 241135"/>
                <a:gd name="connsiteX39" fmla="*/ 4762 w 283369"/>
                <a:gd name="connsiteY39" fmla="*/ 157791 h 241135"/>
                <a:gd name="connsiteX40" fmla="*/ 2381 w 283369"/>
                <a:gd name="connsiteY40" fmla="*/ 150647 h 241135"/>
                <a:gd name="connsiteX41" fmla="*/ 0 w 283369"/>
                <a:gd name="connsiteY41" fmla="*/ 126835 h 241135"/>
                <a:gd name="connsiteX42" fmla="*/ 4762 w 283369"/>
                <a:gd name="connsiteY42" fmla="*/ 79210 h 241135"/>
                <a:gd name="connsiteX43" fmla="*/ 9525 w 283369"/>
                <a:gd name="connsiteY43" fmla="*/ 64922 h 241135"/>
                <a:gd name="connsiteX44" fmla="*/ 14287 w 283369"/>
                <a:gd name="connsiteY44" fmla="*/ 57779 h 241135"/>
                <a:gd name="connsiteX45" fmla="*/ 21431 w 283369"/>
                <a:gd name="connsiteY45" fmla="*/ 43491 h 241135"/>
                <a:gd name="connsiteX46" fmla="*/ 28575 w 283369"/>
                <a:gd name="connsiteY46" fmla="*/ 38729 h 241135"/>
                <a:gd name="connsiteX47" fmla="*/ 33337 w 283369"/>
                <a:gd name="connsiteY47" fmla="*/ 31585 h 241135"/>
                <a:gd name="connsiteX48" fmla="*/ 40481 w 283369"/>
                <a:gd name="connsiteY48" fmla="*/ 29204 h 241135"/>
                <a:gd name="connsiteX49" fmla="*/ 47625 w 283369"/>
                <a:gd name="connsiteY49" fmla="*/ 24441 h 241135"/>
                <a:gd name="connsiteX50" fmla="*/ 78581 w 283369"/>
                <a:gd name="connsiteY50" fmla="*/ 629 h 2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3369" h="241135">
                  <a:moveTo>
                    <a:pt x="78581" y="629"/>
                  </a:moveTo>
                  <a:cubicBezTo>
                    <a:pt x="84931" y="1423"/>
                    <a:pt x="76288" y="-8547"/>
                    <a:pt x="85725" y="29204"/>
                  </a:cubicBezTo>
                  <a:cubicBezTo>
                    <a:pt x="86519" y="32379"/>
                    <a:pt x="86642" y="35802"/>
                    <a:pt x="88106" y="38729"/>
                  </a:cubicBezTo>
                  <a:cubicBezTo>
                    <a:pt x="90666" y="43848"/>
                    <a:pt x="97631" y="53016"/>
                    <a:pt x="97631" y="53016"/>
                  </a:cubicBezTo>
                  <a:cubicBezTo>
                    <a:pt x="99337" y="59841"/>
                    <a:pt x="101805" y="74252"/>
                    <a:pt x="109537" y="76829"/>
                  </a:cubicBezTo>
                  <a:lnTo>
                    <a:pt x="116681" y="79210"/>
                  </a:lnTo>
                  <a:cubicBezTo>
                    <a:pt x="119062" y="81591"/>
                    <a:pt x="121023" y="84486"/>
                    <a:pt x="123825" y="86354"/>
                  </a:cubicBezTo>
                  <a:cubicBezTo>
                    <a:pt x="126118" y="87882"/>
                    <a:pt x="138907" y="90587"/>
                    <a:pt x="140494" y="91116"/>
                  </a:cubicBezTo>
                  <a:cubicBezTo>
                    <a:pt x="144549" y="92468"/>
                    <a:pt x="148398" y="94378"/>
                    <a:pt x="152400" y="95879"/>
                  </a:cubicBezTo>
                  <a:cubicBezTo>
                    <a:pt x="154750" y="96760"/>
                    <a:pt x="157194" y="97379"/>
                    <a:pt x="159544" y="98260"/>
                  </a:cubicBezTo>
                  <a:cubicBezTo>
                    <a:pt x="163546" y="99761"/>
                    <a:pt x="167356" y="101794"/>
                    <a:pt x="171450" y="103022"/>
                  </a:cubicBezTo>
                  <a:cubicBezTo>
                    <a:pt x="175327" y="104185"/>
                    <a:pt x="179430" y="104422"/>
                    <a:pt x="183356" y="105404"/>
                  </a:cubicBezTo>
                  <a:cubicBezTo>
                    <a:pt x="185791" y="106013"/>
                    <a:pt x="188065" y="107176"/>
                    <a:pt x="190500" y="107785"/>
                  </a:cubicBezTo>
                  <a:cubicBezTo>
                    <a:pt x="194426" y="108767"/>
                    <a:pt x="198437" y="109372"/>
                    <a:pt x="202406" y="110166"/>
                  </a:cubicBezTo>
                  <a:cubicBezTo>
                    <a:pt x="205581" y="111754"/>
                    <a:pt x="208563" y="113806"/>
                    <a:pt x="211931" y="114929"/>
                  </a:cubicBezTo>
                  <a:cubicBezTo>
                    <a:pt x="247810" y="126889"/>
                    <a:pt x="196368" y="105370"/>
                    <a:pt x="238125" y="122072"/>
                  </a:cubicBezTo>
                  <a:cubicBezTo>
                    <a:pt x="250108" y="126865"/>
                    <a:pt x="244778" y="125874"/>
                    <a:pt x="254794" y="131597"/>
                  </a:cubicBezTo>
                  <a:cubicBezTo>
                    <a:pt x="275933" y="143676"/>
                    <a:pt x="254066" y="129525"/>
                    <a:pt x="271462" y="141122"/>
                  </a:cubicBezTo>
                  <a:cubicBezTo>
                    <a:pt x="279011" y="152445"/>
                    <a:pt x="275318" y="145548"/>
                    <a:pt x="280987" y="162554"/>
                  </a:cubicBezTo>
                  <a:lnTo>
                    <a:pt x="283369" y="169697"/>
                  </a:lnTo>
                  <a:cubicBezTo>
                    <a:pt x="282575" y="178428"/>
                    <a:pt x="282227" y="187212"/>
                    <a:pt x="280987" y="195891"/>
                  </a:cubicBezTo>
                  <a:cubicBezTo>
                    <a:pt x="280632" y="198376"/>
                    <a:pt x="279998" y="200946"/>
                    <a:pt x="278606" y="203035"/>
                  </a:cubicBezTo>
                  <a:cubicBezTo>
                    <a:pt x="276738" y="205837"/>
                    <a:pt x="274019" y="207987"/>
                    <a:pt x="271462" y="210179"/>
                  </a:cubicBezTo>
                  <a:cubicBezTo>
                    <a:pt x="268449" y="212762"/>
                    <a:pt x="265188" y="215046"/>
                    <a:pt x="261937" y="217322"/>
                  </a:cubicBezTo>
                  <a:cubicBezTo>
                    <a:pt x="257248" y="220604"/>
                    <a:pt x="253080" y="225037"/>
                    <a:pt x="247650" y="226847"/>
                  </a:cubicBezTo>
                  <a:lnTo>
                    <a:pt x="233362" y="231610"/>
                  </a:lnTo>
                  <a:cubicBezTo>
                    <a:pt x="230981" y="233197"/>
                    <a:pt x="228934" y="235467"/>
                    <a:pt x="226219" y="236372"/>
                  </a:cubicBezTo>
                  <a:cubicBezTo>
                    <a:pt x="218309" y="239009"/>
                    <a:pt x="185454" y="240960"/>
                    <a:pt x="183356" y="241135"/>
                  </a:cubicBezTo>
                  <a:cubicBezTo>
                    <a:pt x="169069" y="240341"/>
                    <a:pt x="154739" y="240111"/>
                    <a:pt x="140494" y="238754"/>
                  </a:cubicBezTo>
                  <a:cubicBezTo>
                    <a:pt x="137995" y="238516"/>
                    <a:pt x="135772" y="237032"/>
                    <a:pt x="133350" y="236372"/>
                  </a:cubicBezTo>
                  <a:cubicBezTo>
                    <a:pt x="127035" y="234650"/>
                    <a:pt x="120510" y="233680"/>
                    <a:pt x="114300" y="231610"/>
                  </a:cubicBezTo>
                  <a:cubicBezTo>
                    <a:pt x="103316" y="227949"/>
                    <a:pt x="109617" y="229721"/>
                    <a:pt x="95250" y="226847"/>
                  </a:cubicBezTo>
                  <a:cubicBezTo>
                    <a:pt x="63199" y="210823"/>
                    <a:pt x="110762" y="233558"/>
                    <a:pt x="73819" y="219704"/>
                  </a:cubicBezTo>
                  <a:cubicBezTo>
                    <a:pt x="71139" y="218699"/>
                    <a:pt x="69290" y="216103"/>
                    <a:pt x="66675" y="214941"/>
                  </a:cubicBezTo>
                  <a:cubicBezTo>
                    <a:pt x="62087" y="212902"/>
                    <a:pt x="57150" y="211767"/>
                    <a:pt x="52387" y="210179"/>
                  </a:cubicBezTo>
                  <a:cubicBezTo>
                    <a:pt x="50006" y="209385"/>
                    <a:pt x="47332" y="209189"/>
                    <a:pt x="45244" y="207797"/>
                  </a:cubicBezTo>
                  <a:cubicBezTo>
                    <a:pt x="39587" y="204026"/>
                    <a:pt x="33748" y="200325"/>
                    <a:pt x="28575" y="195891"/>
                  </a:cubicBezTo>
                  <a:cubicBezTo>
                    <a:pt x="19871" y="188430"/>
                    <a:pt x="19071" y="185208"/>
                    <a:pt x="11906" y="174460"/>
                  </a:cubicBezTo>
                  <a:lnTo>
                    <a:pt x="7144" y="167316"/>
                  </a:lnTo>
                  <a:cubicBezTo>
                    <a:pt x="6350" y="164141"/>
                    <a:pt x="5661" y="160938"/>
                    <a:pt x="4762" y="157791"/>
                  </a:cubicBezTo>
                  <a:cubicBezTo>
                    <a:pt x="4072" y="155377"/>
                    <a:pt x="2763" y="153128"/>
                    <a:pt x="2381" y="150647"/>
                  </a:cubicBezTo>
                  <a:cubicBezTo>
                    <a:pt x="1168" y="142763"/>
                    <a:pt x="794" y="134772"/>
                    <a:pt x="0" y="126835"/>
                  </a:cubicBezTo>
                  <a:cubicBezTo>
                    <a:pt x="781" y="115905"/>
                    <a:pt x="1392" y="92689"/>
                    <a:pt x="4762" y="79210"/>
                  </a:cubicBezTo>
                  <a:cubicBezTo>
                    <a:pt x="5980" y="74340"/>
                    <a:pt x="6740" y="69099"/>
                    <a:pt x="9525" y="64922"/>
                  </a:cubicBezTo>
                  <a:cubicBezTo>
                    <a:pt x="11112" y="62541"/>
                    <a:pt x="13007" y="60338"/>
                    <a:pt x="14287" y="57779"/>
                  </a:cubicBezTo>
                  <a:cubicBezTo>
                    <a:pt x="18159" y="50035"/>
                    <a:pt x="14610" y="50312"/>
                    <a:pt x="21431" y="43491"/>
                  </a:cubicBezTo>
                  <a:cubicBezTo>
                    <a:pt x="23455" y="41467"/>
                    <a:pt x="26194" y="40316"/>
                    <a:pt x="28575" y="38729"/>
                  </a:cubicBezTo>
                  <a:cubicBezTo>
                    <a:pt x="30162" y="36348"/>
                    <a:pt x="31102" y="33373"/>
                    <a:pt x="33337" y="31585"/>
                  </a:cubicBezTo>
                  <a:cubicBezTo>
                    <a:pt x="35297" y="30017"/>
                    <a:pt x="38236" y="30327"/>
                    <a:pt x="40481" y="29204"/>
                  </a:cubicBezTo>
                  <a:cubicBezTo>
                    <a:pt x="43041" y="27924"/>
                    <a:pt x="45171" y="25914"/>
                    <a:pt x="47625" y="24441"/>
                  </a:cubicBezTo>
                  <a:cubicBezTo>
                    <a:pt x="49147" y="23528"/>
                    <a:pt x="72231" y="-165"/>
                    <a:pt x="78581" y="629"/>
                  </a:cubicBezTo>
                  <a:close/>
                </a:path>
              </a:pathLst>
            </a:cu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0AD7E001-2B17-4F53-8CE6-73DD858A2914}"/>
                </a:ext>
              </a:extLst>
            </p:cNvPr>
            <p:cNvSpPr/>
            <p:nvPr/>
          </p:nvSpPr>
          <p:spPr>
            <a:xfrm>
              <a:off x="3389233" y="3182598"/>
              <a:ext cx="200025" cy="144217"/>
            </a:xfrm>
            <a:custGeom>
              <a:avLst/>
              <a:gdLst>
                <a:gd name="connsiteX0" fmla="*/ 124352 w 569646"/>
                <a:gd name="connsiteY0" fmla="*/ 133350 h 473869"/>
                <a:gd name="connsiteX1" fmla="*/ 105302 w 569646"/>
                <a:gd name="connsiteY1" fmla="*/ 140494 h 473869"/>
                <a:gd name="connsiteX2" fmla="*/ 83871 w 569646"/>
                <a:gd name="connsiteY2" fmla="*/ 147638 h 473869"/>
                <a:gd name="connsiteX3" fmla="*/ 71965 w 569646"/>
                <a:gd name="connsiteY3" fmla="*/ 154781 h 473869"/>
                <a:gd name="connsiteX4" fmla="*/ 55296 w 569646"/>
                <a:gd name="connsiteY4" fmla="*/ 176213 h 473869"/>
                <a:gd name="connsiteX5" fmla="*/ 48152 w 569646"/>
                <a:gd name="connsiteY5" fmla="*/ 192881 h 473869"/>
                <a:gd name="connsiteX6" fmla="*/ 38627 w 569646"/>
                <a:gd name="connsiteY6" fmla="*/ 204788 h 473869"/>
                <a:gd name="connsiteX7" fmla="*/ 31483 w 569646"/>
                <a:gd name="connsiteY7" fmla="*/ 219075 h 473869"/>
                <a:gd name="connsiteX8" fmla="*/ 21958 w 569646"/>
                <a:gd name="connsiteY8" fmla="*/ 235744 h 473869"/>
                <a:gd name="connsiteX9" fmla="*/ 7671 w 569646"/>
                <a:gd name="connsiteY9" fmla="*/ 261938 h 473869"/>
                <a:gd name="connsiteX10" fmla="*/ 2908 w 569646"/>
                <a:gd name="connsiteY10" fmla="*/ 280988 h 473869"/>
                <a:gd name="connsiteX11" fmla="*/ 2908 w 569646"/>
                <a:gd name="connsiteY11" fmla="*/ 350044 h 473869"/>
                <a:gd name="connsiteX12" fmla="*/ 7671 w 569646"/>
                <a:gd name="connsiteY12" fmla="*/ 364331 h 473869"/>
                <a:gd name="connsiteX13" fmla="*/ 24340 w 569646"/>
                <a:gd name="connsiteY13" fmla="*/ 395288 h 473869"/>
                <a:gd name="connsiteX14" fmla="*/ 26721 w 569646"/>
                <a:gd name="connsiteY14" fmla="*/ 402431 h 473869"/>
                <a:gd name="connsiteX15" fmla="*/ 36246 w 569646"/>
                <a:gd name="connsiteY15" fmla="*/ 411956 h 473869"/>
                <a:gd name="connsiteX16" fmla="*/ 43390 w 569646"/>
                <a:gd name="connsiteY16" fmla="*/ 421481 h 473869"/>
                <a:gd name="connsiteX17" fmla="*/ 81490 w 569646"/>
                <a:gd name="connsiteY17" fmla="*/ 445294 h 473869"/>
                <a:gd name="connsiteX18" fmla="*/ 114827 w 569646"/>
                <a:gd name="connsiteY18" fmla="*/ 459581 h 473869"/>
                <a:gd name="connsiteX19" fmla="*/ 129115 w 569646"/>
                <a:gd name="connsiteY19" fmla="*/ 464344 h 473869"/>
                <a:gd name="connsiteX20" fmla="*/ 141021 w 569646"/>
                <a:gd name="connsiteY20" fmla="*/ 469106 h 473869"/>
                <a:gd name="connsiteX21" fmla="*/ 205315 w 569646"/>
                <a:gd name="connsiteY21" fmla="*/ 473869 h 473869"/>
                <a:gd name="connsiteX22" fmla="*/ 329140 w 569646"/>
                <a:gd name="connsiteY22" fmla="*/ 471488 h 473869"/>
                <a:gd name="connsiteX23" fmla="*/ 341046 w 569646"/>
                <a:gd name="connsiteY23" fmla="*/ 469106 h 473869"/>
                <a:gd name="connsiteX24" fmla="*/ 364858 w 569646"/>
                <a:gd name="connsiteY24" fmla="*/ 466725 h 473869"/>
                <a:gd name="connsiteX25" fmla="*/ 402958 w 569646"/>
                <a:gd name="connsiteY25" fmla="*/ 461963 h 473869"/>
                <a:gd name="connsiteX26" fmla="*/ 414865 w 569646"/>
                <a:gd name="connsiteY26" fmla="*/ 459581 h 473869"/>
                <a:gd name="connsiteX27" fmla="*/ 443440 w 569646"/>
                <a:gd name="connsiteY27" fmla="*/ 454819 h 473869"/>
                <a:gd name="connsiteX28" fmla="*/ 452965 w 569646"/>
                <a:gd name="connsiteY28" fmla="*/ 452438 h 473869"/>
                <a:gd name="connsiteX29" fmla="*/ 474396 w 569646"/>
                <a:gd name="connsiteY29" fmla="*/ 450056 h 473869"/>
                <a:gd name="connsiteX30" fmla="*/ 510115 w 569646"/>
                <a:gd name="connsiteY30" fmla="*/ 440531 h 473869"/>
                <a:gd name="connsiteX31" fmla="*/ 517258 w 569646"/>
                <a:gd name="connsiteY31" fmla="*/ 438150 h 473869"/>
                <a:gd name="connsiteX32" fmla="*/ 533927 w 569646"/>
                <a:gd name="connsiteY32" fmla="*/ 433388 h 473869"/>
                <a:gd name="connsiteX33" fmla="*/ 557740 w 569646"/>
                <a:gd name="connsiteY33" fmla="*/ 421481 h 473869"/>
                <a:gd name="connsiteX34" fmla="*/ 564883 w 569646"/>
                <a:gd name="connsiteY34" fmla="*/ 414338 h 473869"/>
                <a:gd name="connsiteX35" fmla="*/ 569646 w 569646"/>
                <a:gd name="connsiteY35" fmla="*/ 395288 h 473869"/>
                <a:gd name="connsiteX36" fmla="*/ 567265 w 569646"/>
                <a:gd name="connsiteY36" fmla="*/ 352425 h 473869"/>
                <a:gd name="connsiteX37" fmla="*/ 564883 w 569646"/>
                <a:gd name="connsiteY37" fmla="*/ 335756 h 473869"/>
                <a:gd name="connsiteX38" fmla="*/ 562502 w 569646"/>
                <a:gd name="connsiteY38" fmla="*/ 309563 h 473869"/>
                <a:gd name="connsiteX39" fmla="*/ 552977 w 569646"/>
                <a:gd name="connsiteY39" fmla="*/ 278606 h 473869"/>
                <a:gd name="connsiteX40" fmla="*/ 550596 w 569646"/>
                <a:gd name="connsiteY40" fmla="*/ 269081 h 473869"/>
                <a:gd name="connsiteX41" fmla="*/ 531546 w 569646"/>
                <a:gd name="connsiteY41" fmla="*/ 235744 h 473869"/>
                <a:gd name="connsiteX42" fmla="*/ 514877 w 569646"/>
                <a:gd name="connsiteY42" fmla="*/ 207169 h 473869"/>
                <a:gd name="connsiteX43" fmla="*/ 500590 w 569646"/>
                <a:gd name="connsiteY43" fmla="*/ 188119 h 473869"/>
                <a:gd name="connsiteX44" fmla="*/ 486302 w 569646"/>
                <a:gd name="connsiteY44" fmla="*/ 166688 h 473869"/>
                <a:gd name="connsiteX45" fmla="*/ 476777 w 569646"/>
                <a:gd name="connsiteY45" fmla="*/ 159544 h 473869"/>
                <a:gd name="connsiteX46" fmla="*/ 467252 w 569646"/>
                <a:gd name="connsiteY46" fmla="*/ 147638 h 473869"/>
                <a:gd name="connsiteX47" fmla="*/ 460108 w 569646"/>
                <a:gd name="connsiteY47" fmla="*/ 140494 h 473869"/>
                <a:gd name="connsiteX48" fmla="*/ 455346 w 569646"/>
                <a:gd name="connsiteY48" fmla="*/ 133350 h 473869"/>
                <a:gd name="connsiteX49" fmla="*/ 448202 w 569646"/>
                <a:gd name="connsiteY49" fmla="*/ 130969 h 473869"/>
                <a:gd name="connsiteX50" fmla="*/ 441058 w 569646"/>
                <a:gd name="connsiteY50" fmla="*/ 126206 h 473869"/>
                <a:gd name="connsiteX51" fmla="*/ 426771 w 569646"/>
                <a:gd name="connsiteY51" fmla="*/ 121444 h 473869"/>
                <a:gd name="connsiteX52" fmla="*/ 398196 w 569646"/>
                <a:gd name="connsiteY52" fmla="*/ 123825 h 473869"/>
                <a:gd name="connsiteX53" fmla="*/ 395815 w 569646"/>
                <a:gd name="connsiteY53" fmla="*/ 130969 h 473869"/>
                <a:gd name="connsiteX54" fmla="*/ 391052 w 569646"/>
                <a:gd name="connsiteY54" fmla="*/ 140494 h 473869"/>
                <a:gd name="connsiteX55" fmla="*/ 386290 w 569646"/>
                <a:gd name="connsiteY55" fmla="*/ 159544 h 473869"/>
                <a:gd name="connsiteX56" fmla="*/ 381527 w 569646"/>
                <a:gd name="connsiteY56" fmla="*/ 228600 h 473869"/>
                <a:gd name="connsiteX57" fmla="*/ 379146 w 569646"/>
                <a:gd name="connsiteY57" fmla="*/ 235744 h 473869"/>
                <a:gd name="connsiteX58" fmla="*/ 364858 w 569646"/>
                <a:gd name="connsiteY58" fmla="*/ 240506 h 473869"/>
                <a:gd name="connsiteX59" fmla="*/ 333902 w 569646"/>
                <a:gd name="connsiteY59" fmla="*/ 238125 h 473869"/>
                <a:gd name="connsiteX60" fmla="*/ 326758 w 569646"/>
                <a:gd name="connsiteY60" fmla="*/ 233363 h 473869"/>
                <a:gd name="connsiteX61" fmla="*/ 317233 w 569646"/>
                <a:gd name="connsiteY61" fmla="*/ 219075 h 473869"/>
                <a:gd name="connsiteX62" fmla="*/ 307708 w 569646"/>
                <a:gd name="connsiteY62" fmla="*/ 202406 h 473869"/>
                <a:gd name="connsiteX63" fmla="*/ 298183 w 569646"/>
                <a:gd name="connsiteY63" fmla="*/ 180975 h 473869"/>
                <a:gd name="connsiteX64" fmla="*/ 295802 w 569646"/>
                <a:gd name="connsiteY64" fmla="*/ 173831 h 473869"/>
                <a:gd name="connsiteX65" fmla="*/ 291040 w 569646"/>
                <a:gd name="connsiteY65" fmla="*/ 47625 h 473869"/>
                <a:gd name="connsiteX66" fmla="*/ 276752 w 569646"/>
                <a:gd name="connsiteY66" fmla="*/ 19050 h 473869"/>
                <a:gd name="connsiteX67" fmla="*/ 269608 w 569646"/>
                <a:gd name="connsiteY67" fmla="*/ 16669 h 473869"/>
                <a:gd name="connsiteX68" fmla="*/ 241033 w 569646"/>
                <a:gd name="connsiteY68" fmla="*/ 2381 h 473869"/>
                <a:gd name="connsiteX69" fmla="*/ 233890 w 569646"/>
                <a:gd name="connsiteY69" fmla="*/ 0 h 473869"/>
                <a:gd name="connsiteX70" fmla="*/ 214840 w 569646"/>
                <a:gd name="connsiteY70" fmla="*/ 2381 h 473869"/>
                <a:gd name="connsiteX71" fmla="*/ 207696 w 569646"/>
                <a:gd name="connsiteY71" fmla="*/ 7144 h 473869"/>
                <a:gd name="connsiteX72" fmla="*/ 200552 w 569646"/>
                <a:gd name="connsiteY72" fmla="*/ 9525 h 473869"/>
                <a:gd name="connsiteX73" fmla="*/ 193408 w 569646"/>
                <a:gd name="connsiteY73" fmla="*/ 16669 h 473869"/>
                <a:gd name="connsiteX74" fmla="*/ 186265 w 569646"/>
                <a:gd name="connsiteY74" fmla="*/ 21431 h 473869"/>
                <a:gd name="connsiteX75" fmla="*/ 181502 w 569646"/>
                <a:gd name="connsiteY75" fmla="*/ 35719 h 473869"/>
                <a:gd name="connsiteX76" fmla="*/ 171977 w 569646"/>
                <a:gd name="connsiteY76" fmla="*/ 57150 h 473869"/>
                <a:gd name="connsiteX77" fmla="*/ 169596 w 569646"/>
                <a:gd name="connsiteY77" fmla="*/ 64294 h 473869"/>
                <a:gd name="connsiteX78" fmla="*/ 164833 w 569646"/>
                <a:gd name="connsiteY78" fmla="*/ 71438 h 473869"/>
                <a:gd name="connsiteX79" fmla="*/ 150546 w 569646"/>
                <a:gd name="connsiteY79" fmla="*/ 100013 h 473869"/>
                <a:gd name="connsiteX80" fmla="*/ 145783 w 569646"/>
                <a:gd name="connsiteY80" fmla="*/ 107156 h 473869"/>
                <a:gd name="connsiteX81" fmla="*/ 138640 w 569646"/>
                <a:gd name="connsiteY81" fmla="*/ 111919 h 473869"/>
                <a:gd name="connsiteX82" fmla="*/ 129115 w 569646"/>
                <a:gd name="connsiteY82" fmla="*/ 123825 h 473869"/>
                <a:gd name="connsiteX83" fmla="*/ 124352 w 569646"/>
                <a:gd name="connsiteY83" fmla="*/ 133350 h 47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69646" h="473869">
                  <a:moveTo>
                    <a:pt x="124352" y="133350"/>
                  </a:moveTo>
                  <a:cubicBezTo>
                    <a:pt x="120383" y="136128"/>
                    <a:pt x="111840" y="138626"/>
                    <a:pt x="105302" y="140494"/>
                  </a:cubicBezTo>
                  <a:cubicBezTo>
                    <a:pt x="94689" y="143526"/>
                    <a:pt x="94821" y="142163"/>
                    <a:pt x="83871" y="147638"/>
                  </a:cubicBezTo>
                  <a:cubicBezTo>
                    <a:pt x="79731" y="149708"/>
                    <a:pt x="75934" y="152400"/>
                    <a:pt x="71965" y="154781"/>
                  </a:cubicBezTo>
                  <a:cubicBezTo>
                    <a:pt x="61044" y="176620"/>
                    <a:pt x="75479" y="150263"/>
                    <a:pt x="55296" y="176213"/>
                  </a:cubicBezTo>
                  <a:cubicBezTo>
                    <a:pt x="40709" y="194968"/>
                    <a:pt x="57808" y="177432"/>
                    <a:pt x="48152" y="192881"/>
                  </a:cubicBezTo>
                  <a:cubicBezTo>
                    <a:pt x="45458" y="197191"/>
                    <a:pt x="41356" y="200500"/>
                    <a:pt x="38627" y="204788"/>
                  </a:cubicBezTo>
                  <a:cubicBezTo>
                    <a:pt x="35768" y="209280"/>
                    <a:pt x="34007" y="214387"/>
                    <a:pt x="31483" y="219075"/>
                  </a:cubicBezTo>
                  <a:cubicBezTo>
                    <a:pt x="28449" y="224710"/>
                    <a:pt x="24992" y="230109"/>
                    <a:pt x="21958" y="235744"/>
                  </a:cubicBezTo>
                  <a:cubicBezTo>
                    <a:pt x="5833" y="265692"/>
                    <a:pt x="23563" y="235450"/>
                    <a:pt x="7671" y="261938"/>
                  </a:cubicBezTo>
                  <a:cubicBezTo>
                    <a:pt x="6083" y="268288"/>
                    <a:pt x="4192" y="274570"/>
                    <a:pt x="2908" y="280988"/>
                  </a:cubicBezTo>
                  <a:cubicBezTo>
                    <a:pt x="-1874" y="304898"/>
                    <a:pt x="52" y="323391"/>
                    <a:pt x="2908" y="350044"/>
                  </a:cubicBezTo>
                  <a:cubicBezTo>
                    <a:pt x="3443" y="355035"/>
                    <a:pt x="5693" y="359717"/>
                    <a:pt x="7671" y="364331"/>
                  </a:cubicBezTo>
                  <a:cubicBezTo>
                    <a:pt x="24235" y="402978"/>
                    <a:pt x="10304" y="367216"/>
                    <a:pt x="24340" y="395288"/>
                  </a:cubicBezTo>
                  <a:cubicBezTo>
                    <a:pt x="25462" y="397533"/>
                    <a:pt x="25262" y="400389"/>
                    <a:pt x="26721" y="402431"/>
                  </a:cubicBezTo>
                  <a:cubicBezTo>
                    <a:pt x="29331" y="406085"/>
                    <a:pt x="33289" y="408577"/>
                    <a:pt x="36246" y="411956"/>
                  </a:cubicBezTo>
                  <a:cubicBezTo>
                    <a:pt x="38859" y="414943"/>
                    <a:pt x="40310" y="418978"/>
                    <a:pt x="43390" y="421481"/>
                  </a:cubicBezTo>
                  <a:cubicBezTo>
                    <a:pt x="99905" y="467400"/>
                    <a:pt x="57740" y="434333"/>
                    <a:pt x="81490" y="445294"/>
                  </a:cubicBezTo>
                  <a:cubicBezTo>
                    <a:pt x="129829" y="467604"/>
                    <a:pt x="88727" y="451751"/>
                    <a:pt x="114827" y="459581"/>
                  </a:cubicBezTo>
                  <a:cubicBezTo>
                    <a:pt x="119636" y="461024"/>
                    <a:pt x="124397" y="462628"/>
                    <a:pt x="129115" y="464344"/>
                  </a:cubicBezTo>
                  <a:cubicBezTo>
                    <a:pt x="133132" y="465805"/>
                    <a:pt x="136830" y="468268"/>
                    <a:pt x="141021" y="469106"/>
                  </a:cubicBezTo>
                  <a:cubicBezTo>
                    <a:pt x="151899" y="471282"/>
                    <a:pt x="201580" y="473649"/>
                    <a:pt x="205315" y="473869"/>
                  </a:cubicBezTo>
                  <a:lnTo>
                    <a:pt x="329140" y="471488"/>
                  </a:lnTo>
                  <a:cubicBezTo>
                    <a:pt x="333185" y="471346"/>
                    <a:pt x="337034" y="469641"/>
                    <a:pt x="341046" y="469106"/>
                  </a:cubicBezTo>
                  <a:cubicBezTo>
                    <a:pt x="348953" y="468052"/>
                    <a:pt x="356934" y="467639"/>
                    <a:pt x="364858" y="466725"/>
                  </a:cubicBezTo>
                  <a:lnTo>
                    <a:pt x="402958" y="461963"/>
                  </a:lnTo>
                  <a:cubicBezTo>
                    <a:pt x="406965" y="461391"/>
                    <a:pt x="410879" y="460284"/>
                    <a:pt x="414865" y="459581"/>
                  </a:cubicBezTo>
                  <a:cubicBezTo>
                    <a:pt x="424374" y="457903"/>
                    <a:pt x="433949" y="456598"/>
                    <a:pt x="443440" y="454819"/>
                  </a:cubicBezTo>
                  <a:cubicBezTo>
                    <a:pt x="446657" y="454216"/>
                    <a:pt x="449730" y="452936"/>
                    <a:pt x="452965" y="452438"/>
                  </a:cubicBezTo>
                  <a:cubicBezTo>
                    <a:pt x="460069" y="451345"/>
                    <a:pt x="467252" y="450850"/>
                    <a:pt x="474396" y="450056"/>
                  </a:cubicBezTo>
                  <a:lnTo>
                    <a:pt x="510115" y="440531"/>
                  </a:lnTo>
                  <a:cubicBezTo>
                    <a:pt x="512533" y="439859"/>
                    <a:pt x="514845" y="438839"/>
                    <a:pt x="517258" y="438150"/>
                  </a:cubicBezTo>
                  <a:cubicBezTo>
                    <a:pt x="520817" y="437133"/>
                    <a:pt x="530122" y="435291"/>
                    <a:pt x="533927" y="433388"/>
                  </a:cubicBezTo>
                  <a:cubicBezTo>
                    <a:pt x="565078" y="417813"/>
                    <a:pt x="527146" y="433719"/>
                    <a:pt x="557740" y="421481"/>
                  </a:cubicBezTo>
                  <a:cubicBezTo>
                    <a:pt x="560121" y="419100"/>
                    <a:pt x="563015" y="417140"/>
                    <a:pt x="564883" y="414338"/>
                  </a:cubicBezTo>
                  <a:cubicBezTo>
                    <a:pt x="566977" y="411198"/>
                    <a:pt x="569302" y="397010"/>
                    <a:pt x="569646" y="395288"/>
                  </a:cubicBezTo>
                  <a:cubicBezTo>
                    <a:pt x="568852" y="381000"/>
                    <a:pt x="568406" y="366689"/>
                    <a:pt x="567265" y="352425"/>
                  </a:cubicBezTo>
                  <a:cubicBezTo>
                    <a:pt x="566817" y="346830"/>
                    <a:pt x="565503" y="341334"/>
                    <a:pt x="564883" y="335756"/>
                  </a:cubicBezTo>
                  <a:cubicBezTo>
                    <a:pt x="563915" y="327043"/>
                    <a:pt x="563869" y="318223"/>
                    <a:pt x="562502" y="309563"/>
                  </a:cubicBezTo>
                  <a:cubicBezTo>
                    <a:pt x="559110" y="288076"/>
                    <a:pt x="558599" y="295473"/>
                    <a:pt x="552977" y="278606"/>
                  </a:cubicBezTo>
                  <a:cubicBezTo>
                    <a:pt x="551942" y="275501"/>
                    <a:pt x="551885" y="272089"/>
                    <a:pt x="550596" y="269081"/>
                  </a:cubicBezTo>
                  <a:cubicBezTo>
                    <a:pt x="536811" y="236915"/>
                    <a:pt x="544061" y="254517"/>
                    <a:pt x="531546" y="235744"/>
                  </a:cubicBezTo>
                  <a:cubicBezTo>
                    <a:pt x="506181" y="197696"/>
                    <a:pt x="528478" y="230971"/>
                    <a:pt x="514877" y="207169"/>
                  </a:cubicBezTo>
                  <a:cubicBezTo>
                    <a:pt x="509977" y="198594"/>
                    <a:pt x="507142" y="197292"/>
                    <a:pt x="500590" y="188119"/>
                  </a:cubicBezTo>
                  <a:cubicBezTo>
                    <a:pt x="495600" y="181133"/>
                    <a:pt x="493171" y="171840"/>
                    <a:pt x="486302" y="166688"/>
                  </a:cubicBezTo>
                  <a:cubicBezTo>
                    <a:pt x="483127" y="164307"/>
                    <a:pt x="479583" y="162350"/>
                    <a:pt x="476777" y="159544"/>
                  </a:cubicBezTo>
                  <a:cubicBezTo>
                    <a:pt x="473183" y="155950"/>
                    <a:pt x="470599" y="151463"/>
                    <a:pt x="467252" y="147638"/>
                  </a:cubicBezTo>
                  <a:cubicBezTo>
                    <a:pt x="465034" y="145104"/>
                    <a:pt x="462264" y="143081"/>
                    <a:pt x="460108" y="140494"/>
                  </a:cubicBezTo>
                  <a:cubicBezTo>
                    <a:pt x="458276" y="138295"/>
                    <a:pt x="457581" y="135138"/>
                    <a:pt x="455346" y="133350"/>
                  </a:cubicBezTo>
                  <a:cubicBezTo>
                    <a:pt x="453386" y="131782"/>
                    <a:pt x="450583" y="131763"/>
                    <a:pt x="448202" y="130969"/>
                  </a:cubicBezTo>
                  <a:cubicBezTo>
                    <a:pt x="445821" y="129381"/>
                    <a:pt x="443673" y="127368"/>
                    <a:pt x="441058" y="126206"/>
                  </a:cubicBezTo>
                  <a:cubicBezTo>
                    <a:pt x="436471" y="124167"/>
                    <a:pt x="426771" y="121444"/>
                    <a:pt x="426771" y="121444"/>
                  </a:cubicBezTo>
                  <a:cubicBezTo>
                    <a:pt x="417246" y="122238"/>
                    <a:pt x="407331" y="121014"/>
                    <a:pt x="398196" y="123825"/>
                  </a:cubicBezTo>
                  <a:cubicBezTo>
                    <a:pt x="395797" y="124563"/>
                    <a:pt x="396804" y="128662"/>
                    <a:pt x="395815" y="130969"/>
                  </a:cubicBezTo>
                  <a:cubicBezTo>
                    <a:pt x="394417" y="134232"/>
                    <a:pt x="392450" y="137231"/>
                    <a:pt x="391052" y="140494"/>
                  </a:cubicBezTo>
                  <a:cubicBezTo>
                    <a:pt x="388307" y="146899"/>
                    <a:pt x="387687" y="152559"/>
                    <a:pt x="386290" y="159544"/>
                  </a:cubicBezTo>
                  <a:cubicBezTo>
                    <a:pt x="385182" y="186138"/>
                    <a:pt x="387341" y="205342"/>
                    <a:pt x="381527" y="228600"/>
                  </a:cubicBezTo>
                  <a:cubicBezTo>
                    <a:pt x="380918" y="231035"/>
                    <a:pt x="381189" y="234285"/>
                    <a:pt x="379146" y="235744"/>
                  </a:cubicBezTo>
                  <a:cubicBezTo>
                    <a:pt x="375061" y="238662"/>
                    <a:pt x="364858" y="240506"/>
                    <a:pt x="364858" y="240506"/>
                  </a:cubicBezTo>
                  <a:cubicBezTo>
                    <a:pt x="354539" y="239712"/>
                    <a:pt x="344074" y="240032"/>
                    <a:pt x="333902" y="238125"/>
                  </a:cubicBezTo>
                  <a:cubicBezTo>
                    <a:pt x="331089" y="237598"/>
                    <a:pt x="328643" y="235517"/>
                    <a:pt x="326758" y="233363"/>
                  </a:cubicBezTo>
                  <a:cubicBezTo>
                    <a:pt x="322989" y="229055"/>
                    <a:pt x="317233" y="219075"/>
                    <a:pt x="317233" y="219075"/>
                  </a:cubicBezTo>
                  <a:cubicBezTo>
                    <a:pt x="309951" y="197226"/>
                    <a:pt x="322123" y="231236"/>
                    <a:pt x="307708" y="202406"/>
                  </a:cubicBezTo>
                  <a:cubicBezTo>
                    <a:pt x="290707" y="168404"/>
                    <a:pt x="312193" y="201988"/>
                    <a:pt x="298183" y="180975"/>
                  </a:cubicBezTo>
                  <a:cubicBezTo>
                    <a:pt x="297389" y="178594"/>
                    <a:pt x="296492" y="176245"/>
                    <a:pt x="295802" y="173831"/>
                  </a:cubicBezTo>
                  <a:cubicBezTo>
                    <a:pt x="283959" y="132377"/>
                    <a:pt x="293815" y="98502"/>
                    <a:pt x="291040" y="47625"/>
                  </a:cubicBezTo>
                  <a:cubicBezTo>
                    <a:pt x="290766" y="42603"/>
                    <a:pt x="281879" y="20759"/>
                    <a:pt x="276752" y="19050"/>
                  </a:cubicBezTo>
                  <a:lnTo>
                    <a:pt x="269608" y="16669"/>
                  </a:lnTo>
                  <a:cubicBezTo>
                    <a:pt x="251144" y="4360"/>
                    <a:pt x="260750" y="8954"/>
                    <a:pt x="241033" y="2381"/>
                  </a:cubicBezTo>
                  <a:lnTo>
                    <a:pt x="233890" y="0"/>
                  </a:lnTo>
                  <a:cubicBezTo>
                    <a:pt x="227540" y="794"/>
                    <a:pt x="221014" y="697"/>
                    <a:pt x="214840" y="2381"/>
                  </a:cubicBezTo>
                  <a:cubicBezTo>
                    <a:pt x="212079" y="3134"/>
                    <a:pt x="210256" y="5864"/>
                    <a:pt x="207696" y="7144"/>
                  </a:cubicBezTo>
                  <a:cubicBezTo>
                    <a:pt x="205451" y="8267"/>
                    <a:pt x="202933" y="8731"/>
                    <a:pt x="200552" y="9525"/>
                  </a:cubicBezTo>
                  <a:cubicBezTo>
                    <a:pt x="198171" y="11906"/>
                    <a:pt x="195995" y="14513"/>
                    <a:pt x="193408" y="16669"/>
                  </a:cubicBezTo>
                  <a:cubicBezTo>
                    <a:pt x="191210" y="18501"/>
                    <a:pt x="187782" y="19004"/>
                    <a:pt x="186265" y="21431"/>
                  </a:cubicBezTo>
                  <a:cubicBezTo>
                    <a:pt x="183604" y="25688"/>
                    <a:pt x="184287" y="31542"/>
                    <a:pt x="181502" y="35719"/>
                  </a:cubicBezTo>
                  <a:cubicBezTo>
                    <a:pt x="173956" y="47039"/>
                    <a:pt x="177644" y="40150"/>
                    <a:pt x="171977" y="57150"/>
                  </a:cubicBezTo>
                  <a:cubicBezTo>
                    <a:pt x="171183" y="59531"/>
                    <a:pt x="170988" y="62206"/>
                    <a:pt x="169596" y="64294"/>
                  </a:cubicBezTo>
                  <a:lnTo>
                    <a:pt x="164833" y="71438"/>
                  </a:lnTo>
                  <a:cubicBezTo>
                    <a:pt x="158262" y="91153"/>
                    <a:pt x="162854" y="81551"/>
                    <a:pt x="150546" y="100013"/>
                  </a:cubicBezTo>
                  <a:cubicBezTo>
                    <a:pt x="148959" y="102394"/>
                    <a:pt x="148164" y="105568"/>
                    <a:pt x="145783" y="107156"/>
                  </a:cubicBezTo>
                  <a:lnTo>
                    <a:pt x="138640" y="111919"/>
                  </a:lnTo>
                  <a:cubicBezTo>
                    <a:pt x="132652" y="129877"/>
                    <a:pt x="141425" y="108438"/>
                    <a:pt x="129115" y="123825"/>
                  </a:cubicBezTo>
                  <a:cubicBezTo>
                    <a:pt x="122797" y="131722"/>
                    <a:pt x="128321" y="130572"/>
                    <a:pt x="124352" y="133350"/>
                  </a:cubicBezTo>
                  <a:close/>
                </a:path>
              </a:pathLst>
            </a:custGeom>
            <a:solidFill>
              <a:srgbClr val="FE3A2D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CF16FFE6-6264-4854-9A68-0FC680CD04B1}"/>
              </a:ext>
            </a:extLst>
          </p:cNvPr>
          <p:cNvSpPr txBox="1"/>
          <p:nvPr/>
        </p:nvSpPr>
        <p:spPr>
          <a:xfrm>
            <a:off x="3385739" y="5751105"/>
            <a:ext cx="81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</a:t>
            </a:r>
            <a:r>
              <a:rPr lang="el-GR" altLang="zh-CN" sz="2400" b="1" dirty="0"/>
              <a:t>Φ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65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140C298-5CBB-4EF7-B806-FC64EE464594}"/>
              </a:ext>
            </a:extLst>
          </p:cNvPr>
          <p:cNvGrpSpPr/>
          <p:nvPr/>
        </p:nvGrpSpPr>
        <p:grpSpPr>
          <a:xfrm>
            <a:off x="1082978" y="5106602"/>
            <a:ext cx="9852244" cy="954528"/>
            <a:chOff x="2714595" y="4274797"/>
            <a:chExt cx="5534840" cy="12452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E3A2F6B-68CF-4B8F-BC1F-3CBC7B9C96BF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F1F536CA-12B5-4299-8284-5870AFF9E32D}"/>
                </a:ext>
              </a:extLst>
            </p:cNvPr>
            <p:cNvSpPr/>
            <p:nvPr/>
          </p:nvSpPr>
          <p:spPr>
            <a:xfrm>
              <a:off x="2929238" y="4274797"/>
              <a:ext cx="4517772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dirty="0">
                  <a:solidFill>
                    <a:schemeClr val="tx1"/>
                  </a:solidFill>
                </a:rPr>
                <a:t>结合</a:t>
              </a:r>
              <a:r>
                <a:rPr lang="en-US" altLang="zh-CN" sz="3200" b="1" dirty="0" err="1">
                  <a:solidFill>
                    <a:schemeClr val="tx1"/>
                  </a:solidFill>
                </a:rPr>
                <a:t>FcR</a:t>
              </a:r>
              <a:r>
                <a:rPr lang="zh-CN" altLang="en-US" sz="3200" b="1" dirty="0">
                  <a:solidFill>
                    <a:schemeClr val="tx1"/>
                  </a:solidFill>
                </a:rPr>
                <a:t>，活化吞噬细胞 </a:t>
              </a:r>
            </a:p>
          </p:txBody>
        </p:sp>
      </p:grp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4B6685B-CFFE-47F8-8384-D48655793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642" y="251670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抗体调理作用机制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529B001-CE2E-4CBB-A191-1DDCD4E5FC7B}"/>
              </a:ext>
            </a:extLst>
          </p:cNvPr>
          <p:cNvGrpSpPr/>
          <p:nvPr/>
        </p:nvGrpSpPr>
        <p:grpSpPr>
          <a:xfrm>
            <a:off x="1094348" y="1818632"/>
            <a:ext cx="9852244" cy="954528"/>
            <a:chOff x="2714595" y="4274797"/>
            <a:chExt cx="5534840" cy="124520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26C335-FA7A-4487-B695-709C04DDFD88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D251B62-E5DB-4568-BFF4-F1B4B0D06731}"/>
                </a:ext>
              </a:extLst>
            </p:cNvPr>
            <p:cNvSpPr/>
            <p:nvPr/>
          </p:nvSpPr>
          <p:spPr>
            <a:xfrm>
              <a:off x="2929238" y="4274797"/>
              <a:ext cx="4508463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dirty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抗原颗粒           吞噬细胞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6B6ABD0-4D52-465E-B17C-9FB2CA1A7375}"/>
              </a:ext>
            </a:extLst>
          </p:cNvPr>
          <p:cNvGrpSpPr/>
          <p:nvPr/>
        </p:nvGrpSpPr>
        <p:grpSpPr>
          <a:xfrm>
            <a:off x="1082978" y="2894412"/>
            <a:ext cx="9852244" cy="954528"/>
            <a:chOff x="2714595" y="4274797"/>
            <a:chExt cx="5534840" cy="124520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DA8EDE2-B97D-4E65-B923-B893224D085B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A06F57EB-2CDF-405D-A72E-7EFE473402E7}"/>
                </a:ext>
              </a:extLst>
            </p:cNvPr>
            <p:cNvSpPr/>
            <p:nvPr/>
          </p:nvSpPr>
          <p:spPr>
            <a:xfrm>
              <a:off x="2929238" y="4274797"/>
              <a:ext cx="4517771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dirty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改变抗原表面电荷，降低静电斥力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25C293A-193D-4863-965B-9BE784ABDF6B}"/>
              </a:ext>
            </a:extLst>
          </p:cNvPr>
          <p:cNvGrpSpPr/>
          <p:nvPr/>
        </p:nvGrpSpPr>
        <p:grpSpPr>
          <a:xfrm>
            <a:off x="1082978" y="3970751"/>
            <a:ext cx="9852244" cy="954528"/>
            <a:chOff x="2714595" y="4274797"/>
            <a:chExt cx="5534840" cy="124520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7E09D34-8E10-4614-A307-9B181C338A5D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41EDD59-348D-4842-B4D1-62B099EBACB7}"/>
                </a:ext>
              </a:extLst>
            </p:cNvPr>
            <p:cNvSpPr/>
            <p:nvPr/>
          </p:nvSpPr>
          <p:spPr>
            <a:xfrm>
              <a:off x="2929238" y="4274797"/>
              <a:ext cx="4517771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solidFill>
                    <a:schemeClr val="tx1"/>
                  </a:solidFill>
                </a:rPr>
                <a:t>中和细菌表面的抗吞噬物质</a:t>
              </a:r>
            </a:p>
          </p:txBody>
        </p:sp>
      </p:grpSp>
      <p:sp>
        <p:nvSpPr>
          <p:cNvPr id="6" name="左右箭头 5">
            <a:extLst>
              <a:ext uri="{FF2B5EF4-FFF2-40B4-BE49-F238E27FC236}">
                <a16:creationId xmlns:a16="http://schemas.microsoft.com/office/drawing/2014/main" id="{0ED88398-1DDF-40DD-A476-C871B6523144}"/>
              </a:ext>
            </a:extLst>
          </p:cNvPr>
          <p:cNvSpPr/>
          <p:nvPr/>
        </p:nvSpPr>
        <p:spPr>
          <a:xfrm>
            <a:off x="3603436" y="2104494"/>
            <a:ext cx="685800" cy="1524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DF00798-9F20-4A46-8E1F-E4BB9F671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058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抗体依赖性细胞介导的细胞毒作用</a:t>
            </a:r>
            <a:r>
              <a:rPr lang="en-US" altLang="zh-CN" sz="36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(ADCC) 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03-11">
            <a:extLst>
              <a:ext uri="{FF2B5EF4-FFF2-40B4-BE49-F238E27FC236}">
                <a16:creationId xmlns:a16="http://schemas.microsoft.com/office/drawing/2014/main" id="{BF094713-C0C8-426A-998D-8CCCC2CA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4" y="1758877"/>
            <a:ext cx="5431610" cy="407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F41EF00-5D45-4046-A9A3-4FB3AFE5AAA7}"/>
              </a:ext>
            </a:extLst>
          </p:cNvPr>
          <p:cNvGrpSpPr/>
          <p:nvPr/>
        </p:nvGrpSpPr>
        <p:grpSpPr>
          <a:xfrm>
            <a:off x="6273865" y="1746833"/>
            <a:ext cx="5516755" cy="839880"/>
            <a:chOff x="2714595" y="4274797"/>
            <a:chExt cx="5534840" cy="124520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7ED1D07-B41A-4D3C-8FE2-DACE07A474FF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D6A4FBF-09E9-433C-8C62-42A53EE46864}"/>
                </a:ext>
              </a:extLst>
            </p:cNvPr>
            <p:cNvSpPr/>
            <p:nvPr/>
          </p:nvSpPr>
          <p:spPr>
            <a:xfrm>
              <a:off x="2929238" y="4274797"/>
              <a:ext cx="5119036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Antibody dependent cell mediated cytotoxicity</a:t>
              </a:r>
              <a:endParaRPr lang="zh-CN" alt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DD96FC0-C292-403C-940C-0F8B2989239F}"/>
              </a:ext>
            </a:extLst>
          </p:cNvPr>
          <p:cNvGrpSpPr/>
          <p:nvPr/>
        </p:nvGrpSpPr>
        <p:grpSpPr>
          <a:xfrm>
            <a:off x="6273865" y="5201093"/>
            <a:ext cx="5516755" cy="839880"/>
            <a:chOff x="2714595" y="4274797"/>
            <a:chExt cx="5534840" cy="124520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4A4C212-2E8F-4FA0-93F4-22A133A0195D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1B8FD64-6C58-4D0F-B7D8-A0A0D164B1AD}"/>
                </a:ext>
              </a:extLst>
            </p:cNvPr>
            <p:cNvSpPr/>
            <p:nvPr/>
          </p:nvSpPr>
          <p:spPr>
            <a:xfrm>
              <a:off x="2929238" y="4274797"/>
              <a:ext cx="5128344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单核巨噬细胞、中性粒细胞、</a:t>
              </a:r>
              <a:r>
                <a:rPr lang="en-US" altLang="zh-CN" sz="20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NK</a:t>
              </a:r>
              <a:r>
                <a:rPr lang="zh-CN" altLang="en-US" sz="20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细胞</a:t>
              </a: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98F7185-2386-4E41-BDB6-DF20D8D5D2A9}"/>
              </a:ext>
            </a:extLst>
          </p:cNvPr>
          <p:cNvSpPr/>
          <p:nvPr/>
        </p:nvSpPr>
        <p:spPr>
          <a:xfrm>
            <a:off x="7061998" y="2931192"/>
            <a:ext cx="4469667" cy="1925422"/>
          </a:xfrm>
          <a:custGeom>
            <a:avLst/>
            <a:gdLst>
              <a:gd name="connsiteX0" fmla="*/ 0 w 5298281"/>
              <a:gd name="connsiteY0" fmla="*/ 0 h 3533953"/>
              <a:gd name="connsiteX1" fmla="*/ 5298281 w 5298281"/>
              <a:gd name="connsiteY1" fmla="*/ 0 h 3533953"/>
              <a:gd name="connsiteX2" fmla="*/ 5298281 w 5298281"/>
              <a:gd name="connsiteY2" fmla="*/ 3533953 h 3533953"/>
              <a:gd name="connsiteX3" fmla="*/ 0 w 5298281"/>
              <a:gd name="connsiteY3" fmla="*/ 3533953 h 3533953"/>
              <a:gd name="connsiteX4" fmla="*/ 0 w 5298281"/>
              <a:gd name="connsiteY4" fmla="*/ 0 h 353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281" h="3533953">
                <a:moveTo>
                  <a:pt x="0" y="0"/>
                </a:moveTo>
                <a:lnTo>
                  <a:pt x="5298281" y="0"/>
                </a:lnTo>
                <a:lnTo>
                  <a:pt x="5298281" y="3533953"/>
                </a:lnTo>
                <a:lnTo>
                  <a:pt x="0" y="35339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60000"/>
                <a:lumOff val="40000"/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6000" tIns="306000" rIns="256032" bIns="256032" numCol="1" spcCol="1270" anchor="ctr" anchorCtr="0">
            <a:noAutofit/>
          </a:bodyPr>
          <a:lstStyle/>
          <a:p>
            <a:pPr defTabSz="1600200">
              <a:lnSpc>
                <a:spcPct val="14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抗体分子与靶细胞表面抗原结合后，可通过其</a:t>
            </a:r>
            <a:r>
              <a:rPr lang="en-US" altLang="zh-CN" sz="2000" b="1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Fc</a:t>
            </a:r>
            <a:r>
              <a:rPr lang="zh-CN" alt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段与杀伤细胞表面的</a:t>
            </a:r>
            <a:r>
              <a:rPr lang="en-US" altLang="zh-CN" sz="2000" b="1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Fc</a:t>
            </a:r>
            <a:r>
              <a:rPr lang="zh-CN" altLang="en-US" sz="2000" b="1" dirty="0">
                <a:solidFill>
                  <a:schemeClr val="tx1"/>
                </a:solidFill>
                <a:latin typeface="Comic Sans MS" panose="030F0702030302020204" pitchFamily="66" charset="0"/>
                <a:ea typeface="楷体_GB2312" pitchFamily="49" charset="-122"/>
              </a:rPr>
              <a:t>受体相结合，促进对靶细胞的杀伤作用。</a:t>
            </a:r>
            <a:endParaRPr lang="zh-CN" altLang="en-US" sz="2400" b="1" kern="1200" dirty="0">
              <a:solidFill>
                <a:schemeClr val="tx1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12B30B84-8540-4D0C-9FAF-3C5FA5C095DF}"/>
              </a:ext>
            </a:extLst>
          </p:cNvPr>
          <p:cNvSpPr/>
          <p:nvPr/>
        </p:nvSpPr>
        <p:spPr>
          <a:xfrm>
            <a:off x="6273865" y="2646416"/>
            <a:ext cx="1089666" cy="1073814"/>
          </a:xfrm>
          <a:custGeom>
            <a:avLst/>
            <a:gdLst>
              <a:gd name="connsiteX0" fmla="*/ 0 w 3532187"/>
              <a:gd name="connsiteY0" fmla="*/ 1766094 h 3532187"/>
              <a:gd name="connsiteX1" fmla="*/ 1766094 w 3532187"/>
              <a:gd name="connsiteY1" fmla="*/ 0 h 3532187"/>
              <a:gd name="connsiteX2" fmla="*/ 3532188 w 3532187"/>
              <a:gd name="connsiteY2" fmla="*/ 1766094 h 3532187"/>
              <a:gd name="connsiteX3" fmla="*/ 1766094 w 3532187"/>
              <a:gd name="connsiteY3" fmla="*/ 3532188 h 3532187"/>
              <a:gd name="connsiteX4" fmla="*/ 0 w 3532187"/>
              <a:gd name="connsiteY4" fmla="*/ 1766094 h 353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87" h="3532187">
                <a:moveTo>
                  <a:pt x="0" y="1766094"/>
                </a:moveTo>
                <a:cubicBezTo>
                  <a:pt x="0" y="790707"/>
                  <a:pt x="790707" y="0"/>
                  <a:pt x="1766094" y="0"/>
                </a:cubicBezTo>
                <a:cubicBezTo>
                  <a:pt x="2741481" y="0"/>
                  <a:pt x="3532188" y="790707"/>
                  <a:pt x="3532188" y="1766094"/>
                </a:cubicBezTo>
                <a:cubicBezTo>
                  <a:pt x="3532188" y="2741481"/>
                  <a:pt x="2741481" y="3532188"/>
                  <a:pt x="1766094" y="3532188"/>
                </a:cubicBezTo>
                <a:cubicBezTo>
                  <a:pt x="790707" y="3532188"/>
                  <a:pt x="0" y="2741481"/>
                  <a:pt x="0" y="17660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7277" tIns="517277" rIns="517277" bIns="517277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2000" kern="12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B547615-4C26-4358-93CD-4E0BB1B06B5A}"/>
              </a:ext>
            </a:extLst>
          </p:cNvPr>
          <p:cNvSpPr txBox="1"/>
          <p:nvPr/>
        </p:nvSpPr>
        <p:spPr>
          <a:xfrm>
            <a:off x="6334722" y="2938439"/>
            <a:ext cx="116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omic Sans MS" panose="030F0702030302020204" pitchFamily="66" charset="0"/>
              </a:rPr>
              <a:t>ADCC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3D04C8E-C02B-46BA-B885-4291BB9AD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4419600" cy="12192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FF9933"/>
                </a:solidFill>
              </a:rPr>
              <a:t>ADCC</a:t>
            </a:r>
            <a:r>
              <a:rPr lang="zh-CN" altLang="en-US">
                <a:solidFill>
                  <a:srgbClr val="FF9933"/>
                </a:solidFill>
                <a:ea typeface="华文行楷" panose="02010800040101010101" pitchFamily="2" charset="-122"/>
              </a:rPr>
              <a:t>作用</a:t>
            </a:r>
          </a:p>
        </p:txBody>
      </p:sp>
      <p:pic>
        <p:nvPicPr>
          <p:cNvPr id="33795" name="Picture 3" descr="II型超敏反应的ADCC作用">
            <a:extLst>
              <a:ext uri="{FF2B5EF4-FFF2-40B4-BE49-F238E27FC236}">
                <a16:creationId xmlns:a16="http://schemas.microsoft.com/office/drawing/2014/main" id="{CF85AC53-FF4E-4099-AE09-EE041891F7B1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990600"/>
            <a:ext cx="7467600" cy="5562600"/>
          </a:xfr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13D0C51-D7D7-4960-B204-53A70564A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897" y="75760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一、特异性结合抗原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673D378-9B8A-4C99-9EBA-5FE657630E74}"/>
              </a:ext>
            </a:extLst>
          </p:cNvPr>
          <p:cNvGrpSpPr/>
          <p:nvPr/>
        </p:nvGrpSpPr>
        <p:grpSpPr>
          <a:xfrm>
            <a:off x="3493374" y="2862316"/>
            <a:ext cx="1530541" cy="750300"/>
            <a:chOff x="1337016" y="679579"/>
            <a:chExt cx="2407555" cy="118022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2D419B7-7E4F-47C3-845A-2419C2EA24E6}"/>
                </a:ext>
              </a:extLst>
            </p:cNvPr>
            <p:cNvGrpSpPr/>
            <p:nvPr/>
          </p:nvGrpSpPr>
          <p:grpSpPr>
            <a:xfrm>
              <a:off x="1337016" y="688232"/>
              <a:ext cx="1171575" cy="1171575"/>
              <a:chOff x="2406650" y="962025"/>
              <a:chExt cx="3221038" cy="3221038"/>
            </a:xfr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002060"/>
                </a:gs>
                <a:gs pos="10000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AB829605-25B3-4418-B33B-878726AC2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650" y="962025"/>
                <a:ext cx="3221038" cy="3221038"/>
              </a:xfrm>
              <a:custGeom>
                <a:avLst/>
                <a:gdLst>
                  <a:gd name="connsiteX0" fmla="*/ 1597025 w 3221038"/>
                  <a:gd name="connsiteY0" fmla="*/ 0 h 3221038"/>
                  <a:gd name="connsiteX1" fmla="*/ 1839913 w 3221038"/>
                  <a:gd name="connsiteY1" fmla="*/ 452437 h 3221038"/>
                  <a:gd name="connsiteX2" fmla="*/ 1827397 w 3221038"/>
                  <a:gd name="connsiteY2" fmla="*/ 478257 h 3221038"/>
                  <a:gd name="connsiteX3" fmla="*/ 1842953 w 3221038"/>
                  <a:gd name="connsiteY3" fmla="*/ 480631 h 3221038"/>
                  <a:gd name="connsiteX4" fmla="*/ 2208557 w 3221038"/>
                  <a:gd name="connsiteY4" fmla="*/ 624170 h 3221038"/>
                  <a:gd name="connsiteX5" fmla="*/ 2244863 w 3221038"/>
                  <a:gd name="connsiteY5" fmla="*/ 650642 h 3221038"/>
                  <a:gd name="connsiteX6" fmla="*/ 2251076 w 3221038"/>
                  <a:gd name="connsiteY6" fmla="*/ 630238 h 3221038"/>
                  <a:gd name="connsiteX7" fmla="*/ 2741613 w 3221038"/>
                  <a:gd name="connsiteY7" fmla="*/ 463550 h 3221038"/>
                  <a:gd name="connsiteX8" fmla="*/ 2586038 w 3221038"/>
                  <a:gd name="connsiteY8" fmla="*/ 955676 h 3221038"/>
                  <a:gd name="connsiteX9" fmla="*/ 2561106 w 3221038"/>
                  <a:gd name="connsiteY9" fmla="*/ 964394 h 3221038"/>
                  <a:gd name="connsiteX10" fmla="*/ 2611037 w 3221038"/>
                  <a:gd name="connsiteY10" fmla="*/ 1036447 h 3221038"/>
                  <a:gd name="connsiteX11" fmla="*/ 2723890 w 3221038"/>
                  <a:gd name="connsiteY11" fmla="*/ 1308502 h 3221038"/>
                  <a:gd name="connsiteX12" fmla="*/ 2739138 w 3221038"/>
                  <a:gd name="connsiteY12" fmla="*/ 1384333 h 3221038"/>
                  <a:gd name="connsiteX13" fmla="*/ 2757488 w 3221038"/>
                  <a:gd name="connsiteY13" fmla="*/ 1374775 h 3221038"/>
                  <a:gd name="connsiteX14" fmla="*/ 3221038 w 3221038"/>
                  <a:gd name="connsiteY14" fmla="*/ 1597025 h 3221038"/>
                  <a:gd name="connsiteX15" fmla="*/ 2763838 w 3221038"/>
                  <a:gd name="connsiteY15" fmla="*/ 1838325 h 3221038"/>
                  <a:gd name="connsiteX16" fmla="*/ 2742683 w 3221038"/>
                  <a:gd name="connsiteY16" fmla="*/ 1828037 h 3221038"/>
                  <a:gd name="connsiteX17" fmla="*/ 2740407 w 3221038"/>
                  <a:gd name="connsiteY17" fmla="*/ 1842953 h 3221038"/>
                  <a:gd name="connsiteX18" fmla="*/ 2596868 w 3221038"/>
                  <a:gd name="connsiteY18" fmla="*/ 2208557 h 3221038"/>
                  <a:gd name="connsiteX19" fmla="*/ 2569593 w 3221038"/>
                  <a:gd name="connsiteY19" fmla="*/ 2245966 h 3221038"/>
                  <a:gd name="connsiteX20" fmla="*/ 2586038 w 3221038"/>
                  <a:gd name="connsiteY20" fmla="*/ 2251075 h 3221038"/>
                  <a:gd name="connsiteX21" fmla="*/ 2757488 w 3221038"/>
                  <a:gd name="connsiteY21" fmla="*/ 2741613 h 3221038"/>
                  <a:gd name="connsiteX22" fmla="*/ 2265363 w 3221038"/>
                  <a:gd name="connsiteY22" fmla="*/ 2586038 h 3221038"/>
                  <a:gd name="connsiteX23" fmla="*/ 2256667 w 3221038"/>
                  <a:gd name="connsiteY23" fmla="*/ 2561090 h 3221038"/>
                  <a:gd name="connsiteX24" fmla="*/ 2184592 w 3221038"/>
                  <a:gd name="connsiteY24" fmla="*/ 2611037 h 3221038"/>
                  <a:gd name="connsiteX25" fmla="*/ 1912537 w 3221038"/>
                  <a:gd name="connsiteY25" fmla="*/ 2723890 h 3221038"/>
                  <a:gd name="connsiteX26" fmla="*/ 1837454 w 3221038"/>
                  <a:gd name="connsiteY26" fmla="*/ 2738987 h 3221038"/>
                  <a:gd name="connsiteX27" fmla="*/ 1846263 w 3221038"/>
                  <a:gd name="connsiteY27" fmla="*/ 2755900 h 3221038"/>
                  <a:gd name="connsiteX28" fmla="*/ 1620838 w 3221038"/>
                  <a:gd name="connsiteY28" fmla="*/ 3221038 h 3221038"/>
                  <a:gd name="connsiteX29" fmla="*/ 1382713 w 3221038"/>
                  <a:gd name="connsiteY29" fmla="*/ 2763838 h 3221038"/>
                  <a:gd name="connsiteX30" fmla="*/ 1392968 w 3221038"/>
                  <a:gd name="connsiteY30" fmla="*/ 2742678 h 3221038"/>
                  <a:gd name="connsiteX31" fmla="*/ 1378085 w 3221038"/>
                  <a:gd name="connsiteY31" fmla="*/ 2740407 h 3221038"/>
                  <a:gd name="connsiteX32" fmla="*/ 1012482 w 3221038"/>
                  <a:gd name="connsiteY32" fmla="*/ 2596868 h 3221038"/>
                  <a:gd name="connsiteX33" fmla="*/ 972580 w 3221038"/>
                  <a:gd name="connsiteY33" fmla="*/ 2567775 h 3221038"/>
                  <a:gd name="connsiteX34" fmla="*/ 966788 w 3221038"/>
                  <a:gd name="connsiteY34" fmla="*/ 2586038 h 3221038"/>
                  <a:gd name="connsiteX35" fmla="*/ 479425 w 3221038"/>
                  <a:gd name="connsiteY35" fmla="*/ 2755900 h 3221038"/>
                  <a:gd name="connsiteX36" fmla="*/ 630238 w 3221038"/>
                  <a:gd name="connsiteY36" fmla="*/ 2265363 h 3221038"/>
                  <a:gd name="connsiteX37" fmla="*/ 659076 w 3221038"/>
                  <a:gd name="connsiteY37" fmla="*/ 2255409 h 3221038"/>
                  <a:gd name="connsiteX38" fmla="*/ 610002 w 3221038"/>
                  <a:gd name="connsiteY38" fmla="*/ 2184591 h 3221038"/>
                  <a:gd name="connsiteX39" fmla="*/ 497148 w 3221038"/>
                  <a:gd name="connsiteY39" fmla="*/ 1912537 h 3221038"/>
                  <a:gd name="connsiteX40" fmla="*/ 482051 w 3221038"/>
                  <a:gd name="connsiteY40" fmla="*/ 1837454 h 3221038"/>
                  <a:gd name="connsiteX41" fmla="*/ 465138 w 3221038"/>
                  <a:gd name="connsiteY41" fmla="*/ 1846263 h 3221038"/>
                  <a:gd name="connsiteX42" fmla="*/ 0 w 3221038"/>
                  <a:gd name="connsiteY42" fmla="*/ 1619250 h 3221038"/>
                  <a:gd name="connsiteX43" fmla="*/ 457200 w 3221038"/>
                  <a:gd name="connsiteY43" fmla="*/ 1381125 h 3221038"/>
                  <a:gd name="connsiteX44" fmla="*/ 480112 w 3221038"/>
                  <a:gd name="connsiteY44" fmla="*/ 1392308 h 3221038"/>
                  <a:gd name="connsiteX45" fmla="*/ 493510 w 3221038"/>
                  <a:gd name="connsiteY45" fmla="*/ 1322287 h 3221038"/>
                  <a:gd name="connsiteX46" fmla="*/ 596400 w 3221038"/>
                  <a:gd name="connsiteY46" fmla="*/ 1060779 h 3221038"/>
                  <a:gd name="connsiteX47" fmla="*/ 650538 w 3221038"/>
                  <a:gd name="connsiteY47" fmla="*/ 971665 h 3221038"/>
                  <a:gd name="connsiteX48" fmla="*/ 635001 w 3221038"/>
                  <a:gd name="connsiteY48" fmla="*/ 966788 h 3221038"/>
                  <a:gd name="connsiteX49" fmla="*/ 465138 w 3221038"/>
                  <a:gd name="connsiteY49" fmla="*/ 479425 h 3221038"/>
                  <a:gd name="connsiteX50" fmla="*/ 955676 w 3221038"/>
                  <a:gd name="connsiteY50" fmla="*/ 630238 h 3221038"/>
                  <a:gd name="connsiteX51" fmla="*/ 964317 w 3221038"/>
                  <a:gd name="connsiteY51" fmla="*/ 655194 h 3221038"/>
                  <a:gd name="connsiteX52" fmla="*/ 965688 w 3221038"/>
                  <a:gd name="connsiteY52" fmla="*/ 654169 h 3221038"/>
                  <a:gd name="connsiteX53" fmla="*/ 1267558 w 3221038"/>
                  <a:gd name="connsiteY53" fmla="*/ 509051 h 3221038"/>
                  <a:gd name="connsiteX54" fmla="*/ 1384443 w 3221038"/>
                  <a:gd name="connsiteY54" fmla="*/ 482113 h 3221038"/>
                  <a:gd name="connsiteX55" fmla="*/ 1374775 w 3221038"/>
                  <a:gd name="connsiteY55" fmla="*/ 463550 h 322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21038" h="3221038">
                    <a:moveTo>
                      <a:pt x="1597025" y="0"/>
                    </a:moveTo>
                    <a:lnTo>
                      <a:pt x="1839913" y="452437"/>
                    </a:lnTo>
                    <a:lnTo>
                      <a:pt x="1827397" y="478257"/>
                    </a:lnTo>
                    <a:lnTo>
                      <a:pt x="1842953" y="480631"/>
                    </a:lnTo>
                    <a:cubicBezTo>
                      <a:pt x="1974340" y="507517"/>
                      <a:pt x="2097589" y="556744"/>
                      <a:pt x="2208557" y="624170"/>
                    </a:cubicBezTo>
                    <a:lnTo>
                      <a:pt x="2244863" y="650642"/>
                    </a:lnTo>
                    <a:lnTo>
                      <a:pt x="2251076" y="630238"/>
                    </a:lnTo>
                    <a:lnTo>
                      <a:pt x="2741613" y="463550"/>
                    </a:lnTo>
                    <a:lnTo>
                      <a:pt x="2586038" y="955676"/>
                    </a:lnTo>
                    <a:lnTo>
                      <a:pt x="2561106" y="964394"/>
                    </a:lnTo>
                    <a:lnTo>
                      <a:pt x="2611037" y="1036447"/>
                    </a:lnTo>
                    <a:cubicBezTo>
                      <a:pt x="2659640" y="1120973"/>
                      <a:pt x="2697841" y="1212240"/>
                      <a:pt x="2723890" y="1308502"/>
                    </a:cubicBezTo>
                    <a:lnTo>
                      <a:pt x="2739138" y="1384333"/>
                    </a:lnTo>
                    <a:lnTo>
                      <a:pt x="2757488" y="1374775"/>
                    </a:lnTo>
                    <a:lnTo>
                      <a:pt x="3221038" y="1597025"/>
                    </a:lnTo>
                    <a:lnTo>
                      <a:pt x="2763838" y="1838325"/>
                    </a:lnTo>
                    <a:lnTo>
                      <a:pt x="2742683" y="1828037"/>
                    </a:lnTo>
                    <a:lnTo>
                      <a:pt x="2740407" y="1842953"/>
                    </a:lnTo>
                    <a:cubicBezTo>
                      <a:pt x="2713521" y="1974340"/>
                      <a:pt x="2664294" y="2097589"/>
                      <a:pt x="2596868" y="2208557"/>
                    </a:cubicBezTo>
                    <a:lnTo>
                      <a:pt x="2569593" y="2245966"/>
                    </a:lnTo>
                    <a:lnTo>
                      <a:pt x="2586038" y="2251075"/>
                    </a:lnTo>
                    <a:lnTo>
                      <a:pt x="2757488" y="2741613"/>
                    </a:lnTo>
                    <a:lnTo>
                      <a:pt x="2265363" y="2586038"/>
                    </a:lnTo>
                    <a:lnTo>
                      <a:pt x="2256667" y="2561090"/>
                    </a:lnTo>
                    <a:lnTo>
                      <a:pt x="2184592" y="2611037"/>
                    </a:lnTo>
                    <a:cubicBezTo>
                      <a:pt x="2100066" y="2659640"/>
                      <a:pt x="2008798" y="2697841"/>
                      <a:pt x="1912537" y="2723890"/>
                    </a:cubicBezTo>
                    <a:lnTo>
                      <a:pt x="1837454" y="2738987"/>
                    </a:lnTo>
                    <a:lnTo>
                      <a:pt x="1846263" y="2755900"/>
                    </a:lnTo>
                    <a:lnTo>
                      <a:pt x="1620838" y="3221038"/>
                    </a:lnTo>
                    <a:lnTo>
                      <a:pt x="1382713" y="2763838"/>
                    </a:lnTo>
                    <a:lnTo>
                      <a:pt x="1392968" y="2742678"/>
                    </a:lnTo>
                    <a:lnTo>
                      <a:pt x="1378085" y="2740407"/>
                    </a:lnTo>
                    <a:cubicBezTo>
                      <a:pt x="1246698" y="2713521"/>
                      <a:pt x="1123450" y="2664294"/>
                      <a:pt x="1012482" y="2596868"/>
                    </a:cubicBezTo>
                    <a:lnTo>
                      <a:pt x="972580" y="2567775"/>
                    </a:lnTo>
                    <a:lnTo>
                      <a:pt x="966788" y="2586038"/>
                    </a:lnTo>
                    <a:lnTo>
                      <a:pt x="479425" y="2755900"/>
                    </a:lnTo>
                    <a:lnTo>
                      <a:pt x="630238" y="2265363"/>
                    </a:lnTo>
                    <a:lnTo>
                      <a:pt x="659076" y="2255409"/>
                    </a:lnTo>
                    <a:lnTo>
                      <a:pt x="610002" y="2184591"/>
                    </a:lnTo>
                    <a:cubicBezTo>
                      <a:pt x="561398" y="2100065"/>
                      <a:pt x="523198" y="2008798"/>
                      <a:pt x="497148" y="1912537"/>
                    </a:cubicBezTo>
                    <a:lnTo>
                      <a:pt x="482051" y="1837454"/>
                    </a:lnTo>
                    <a:lnTo>
                      <a:pt x="465138" y="1846263"/>
                    </a:lnTo>
                    <a:lnTo>
                      <a:pt x="0" y="1619250"/>
                    </a:lnTo>
                    <a:lnTo>
                      <a:pt x="457200" y="1381125"/>
                    </a:lnTo>
                    <a:lnTo>
                      <a:pt x="480112" y="1392308"/>
                    </a:lnTo>
                    <a:lnTo>
                      <a:pt x="493510" y="1322287"/>
                    </a:lnTo>
                    <a:cubicBezTo>
                      <a:pt x="517213" y="1230160"/>
                      <a:pt x="552013" y="1142488"/>
                      <a:pt x="596400" y="1060779"/>
                    </a:cubicBezTo>
                    <a:lnTo>
                      <a:pt x="650538" y="971665"/>
                    </a:lnTo>
                    <a:lnTo>
                      <a:pt x="635001" y="966788"/>
                    </a:lnTo>
                    <a:lnTo>
                      <a:pt x="465138" y="479425"/>
                    </a:lnTo>
                    <a:lnTo>
                      <a:pt x="955676" y="630238"/>
                    </a:lnTo>
                    <a:lnTo>
                      <a:pt x="964317" y="655194"/>
                    </a:lnTo>
                    <a:lnTo>
                      <a:pt x="965688" y="654169"/>
                    </a:lnTo>
                    <a:cubicBezTo>
                      <a:pt x="1057723" y="591991"/>
                      <a:pt x="1159216" y="542749"/>
                      <a:pt x="1267558" y="509051"/>
                    </a:cubicBezTo>
                    <a:lnTo>
                      <a:pt x="1384443" y="482113"/>
                    </a:lnTo>
                    <a:lnTo>
                      <a:pt x="1374775" y="463550"/>
                    </a:lnTo>
                    <a:close/>
                  </a:path>
                </a:pathLst>
              </a:custGeom>
              <a:grp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33">
                <a:extLst>
                  <a:ext uri="{FF2B5EF4-FFF2-40B4-BE49-F238E27FC236}">
                    <a16:creationId xmlns:a16="http://schemas.microsoft.com/office/drawing/2014/main" id="{A89C4993-DD2A-4D8E-8C6F-3841EA345E35}"/>
                  </a:ext>
                </a:extLst>
              </p:cNvPr>
              <p:cNvSpPr>
                <a:spLocks/>
              </p:cNvSpPr>
              <p:nvPr/>
            </p:nvSpPr>
            <p:spPr bwMode="auto">
              <a:xfrm rot="2683856">
                <a:off x="3686175" y="2251074"/>
                <a:ext cx="661988" cy="642938"/>
              </a:xfrm>
              <a:custGeom>
                <a:avLst/>
                <a:gdLst>
                  <a:gd name="T0" fmla="*/ 107 w 417"/>
                  <a:gd name="T1" fmla="*/ 307 h 405"/>
                  <a:gd name="T2" fmla="*/ 0 w 417"/>
                  <a:gd name="T3" fmla="*/ 0 h 405"/>
                  <a:gd name="T4" fmla="*/ 309 w 417"/>
                  <a:gd name="T5" fmla="*/ 96 h 405"/>
                  <a:gd name="T6" fmla="*/ 417 w 417"/>
                  <a:gd name="T7" fmla="*/ 405 h 405"/>
                  <a:gd name="T8" fmla="*/ 107 w 417"/>
                  <a:gd name="T9" fmla="*/ 30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405">
                    <a:moveTo>
                      <a:pt x="107" y="307"/>
                    </a:moveTo>
                    <a:lnTo>
                      <a:pt x="0" y="0"/>
                    </a:lnTo>
                    <a:lnTo>
                      <a:pt x="309" y="96"/>
                    </a:lnTo>
                    <a:lnTo>
                      <a:pt x="417" y="405"/>
                    </a:lnTo>
                    <a:lnTo>
                      <a:pt x="107" y="307"/>
                    </a:lnTo>
                    <a:close/>
                  </a:path>
                </a:pathLst>
              </a:custGeom>
              <a:grp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ABCB92A-AD8F-4799-B405-6CC234B9DC7F}"/>
                </a:ext>
              </a:extLst>
            </p:cNvPr>
            <p:cNvSpPr>
              <a:spLocks/>
            </p:cNvSpPr>
            <p:nvPr/>
          </p:nvSpPr>
          <p:spPr bwMode="auto">
            <a:xfrm rot="18456537">
              <a:off x="2510491" y="605835"/>
              <a:ext cx="1160335" cy="1307824"/>
            </a:xfrm>
            <a:custGeom>
              <a:avLst/>
              <a:gdLst>
                <a:gd name="connsiteX0" fmla="*/ 2598270 w 2635250"/>
                <a:gd name="connsiteY0" fmla="*/ 335803 h 2970213"/>
                <a:gd name="connsiteX1" fmla="*/ 2635250 w 2635250"/>
                <a:gd name="connsiteY1" fmla="*/ 363538 h 2970213"/>
                <a:gd name="connsiteX2" fmla="*/ 1992312 w 2635250"/>
                <a:gd name="connsiteY2" fmla="*/ 1220788 h 2970213"/>
                <a:gd name="connsiteX3" fmla="*/ 1751012 w 2635250"/>
                <a:gd name="connsiteY3" fmla="*/ 1039813 h 2970213"/>
                <a:gd name="connsiteX4" fmla="*/ 2076025 w 2635250"/>
                <a:gd name="connsiteY4" fmla="*/ 606463 h 2970213"/>
                <a:gd name="connsiteX5" fmla="*/ 39890 w 2635250"/>
                <a:gd name="connsiteY5" fmla="*/ 333621 h 2970213"/>
                <a:gd name="connsiteX6" fmla="*/ 554697 w 2635250"/>
                <a:gd name="connsiteY6" fmla="*/ 600425 h 2970213"/>
                <a:gd name="connsiteX7" fmla="*/ 884238 w 2635250"/>
                <a:gd name="connsiteY7" fmla="*/ 1039813 h 2970213"/>
                <a:gd name="connsiteX8" fmla="*/ 642938 w 2635250"/>
                <a:gd name="connsiteY8" fmla="*/ 1220788 h 2970213"/>
                <a:gd name="connsiteX9" fmla="*/ 0 w 2635250"/>
                <a:gd name="connsiteY9" fmla="*/ 363538 h 2970213"/>
                <a:gd name="connsiteX10" fmla="*/ 2060575 w 2635250"/>
                <a:gd name="connsiteY10" fmla="*/ 0 h 2970213"/>
                <a:gd name="connsiteX11" fmla="*/ 2126394 w 2635250"/>
                <a:gd name="connsiteY11" fmla="*/ 34032 h 2970213"/>
                <a:gd name="connsiteX12" fmla="*/ 2041955 w 2635250"/>
                <a:gd name="connsiteY12" fmla="*/ 543396 h 2970213"/>
                <a:gd name="connsiteX13" fmla="*/ 1538288 w 2635250"/>
                <a:gd name="connsiteY13" fmla="*/ 1217613 h 2970213"/>
                <a:gd name="connsiteX14" fmla="*/ 1538288 w 2635250"/>
                <a:gd name="connsiteY14" fmla="*/ 2970213 h 2970213"/>
                <a:gd name="connsiteX15" fmla="*/ 1346200 w 2635250"/>
                <a:gd name="connsiteY15" fmla="*/ 2970213 h 2970213"/>
                <a:gd name="connsiteX16" fmla="*/ 1346200 w 2635250"/>
                <a:gd name="connsiteY16" fmla="*/ 949325 h 2970213"/>
                <a:gd name="connsiteX17" fmla="*/ 574675 w 2635250"/>
                <a:gd name="connsiteY17" fmla="*/ 0 h 2970213"/>
                <a:gd name="connsiteX18" fmla="*/ 1289050 w 2635250"/>
                <a:gd name="connsiteY18" fmla="*/ 949325 h 2970213"/>
                <a:gd name="connsiteX19" fmla="*/ 1289050 w 2635250"/>
                <a:gd name="connsiteY19" fmla="*/ 2970213 h 2970213"/>
                <a:gd name="connsiteX20" fmla="*/ 1092200 w 2635250"/>
                <a:gd name="connsiteY20" fmla="*/ 2970213 h 2970213"/>
                <a:gd name="connsiteX21" fmla="*/ 1092200 w 2635250"/>
                <a:gd name="connsiteY21" fmla="*/ 1217613 h 2970213"/>
                <a:gd name="connsiteX22" fmla="*/ 602971 w 2635250"/>
                <a:gd name="connsiteY22" fmla="*/ 558810 h 2970213"/>
                <a:gd name="connsiteX23" fmla="*/ 515415 w 2635250"/>
                <a:gd name="connsiteY23" fmla="*/ 30640 h 297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5250" h="2970213">
                  <a:moveTo>
                    <a:pt x="2598270" y="335803"/>
                  </a:moveTo>
                  <a:lnTo>
                    <a:pt x="2635250" y="363538"/>
                  </a:lnTo>
                  <a:lnTo>
                    <a:pt x="1992312" y="1220788"/>
                  </a:lnTo>
                  <a:lnTo>
                    <a:pt x="1751012" y="1039813"/>
                  </a:lnTo>
                  <a:lnTo>
                    <a:pt x="2076025" y="606463"/>
                  </a:lnTo>
                  <a:close/>
                  <a:moveTo>
                    <a:pt x="39890" y="333621"/>
                  </a:moveTo>
                  <a:lnTo>
                    <a:pt x="554697" y="600425"/>
                  </a:lnTo>
                  <a:lnTo>
                    <a:pt x="884238" y="1039813"/>
                  </a:lnTo>
                  <a:lnTo>
                    <a:pt x="642938" y="1220788"/>
                  </a:lnTo>
                  <a:lnTo>
                    <a:pt x="0" y="363538"/>
                  </a:lnTo>
                  <a:close/>
                  <a:moveTo>
                    <a:pt x="2060575" y="0"/>
                  </a:moveTo>
                  <a:lnTo>
                    <a:pt x="2126394" y="34032"/>
                  </a:lnTo>
                  <a:lnTo>
                    <a:pt x="2041955" y="543396"/>
                  </a:lnTo>
                  <a:lnTo>
                    <a:pt x="1538288" y="1217613"/>
                  </a:lnTo>
                  <a:lnTo>
                    <a:pt x="1538288" y="2970213"/>
                  </a:lnTo>
                  <a:lnTo>
                    <a:pt x="1346200" y="2970213"/>
                  </a:lnTo>
                  <a:lnTo>
                    <a:pt x="1346200" y="949325"/>
                  </a:lnTo>
                  <a:close/>
                  <a:moveTo>
                    <a:pt x="574675" y="0"/>
                  </a:moveTo>
                  <a:lnTo>
                    <a:pt x="1289050" y="949325"/>
                  </a:lnTo>
                  <a:lnTo>
                    <a:pt x="1289050" y="2970213"/>
                  </a:lnTo>
                  <a:lnTo>
                    <a:pt x="1092200" y="2970213"/>
                  </a:lnTo>
                  <a:lnTo>
                    <a:pt x="1092200" y="1217613"/>
                  </a:lnTo>
                  <a:lnTo>
                    <a:pt x="602971" y="558810"/>
                  </a:lnTo>
                  <a:lnTo>
                    <a:pt x="515415" y="3064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BE1B973-3BC6-4B8A-A89D-E81445AD29BD}"/>
              </a:ext>
            </a:extLst>
          </p:cNvPr>
          <p:cNvGrpSpPr/>
          <p:nvPr/>
        </p:nvGrpSpPr>
        <p:grpSpPr>
          <a:xfrm>
            <a:off x="3493374" y="3835988"/>
            <a:ext cx="1644446" cy="825988"/>
            <a:chOff x="947398" y="2457536"/>
            <a:chExt cx="2586728" cy="12992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7317D05-FFA0-46D4-8363-AA56FF17FAFD}"/>
                </a:ext>
              </a:extLst>
            </p:cNvPr>
            <p:cNvGrpSpPr/>
            <p:nvPr/>
          </p:nvGrpSpPr>
          <p:grpSpPr>
            <a:xfrm>
              <a:off x="947398" y="2585247"/>
              <a:ext cx="1173339" cy="1171576"/>
              <a:chOff x="5094288" y="2027237"/>
              <a:chExt cx="3168651" cy="3163888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002060"/>
                </a:gs>
                <a:gs pos="100000">
                  <a:srgbClr val="7030A0"/>
                </a:gs>
              </a:gsLst>
              <a:path path="shape">
                <a:fillToRect l="50000" t="50000" r="50000" b="50000"/>
              </a:path>
            </a:gradFill>
          </p:grpSpPr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C55EC828-E118-4B4E-A265-21BFEAC90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4288" y="2027237"/>
                <a:ext cx="3168651" cy="3163888"/>
              </a:xfrm>
              <a:custGeom>
                <a:avLst/>
                <a:gdLst>
                  <a:gd name="connsiteX0" fmla="*/ 1574800 w 3168651"/>
                  <a:gd name="connsiteY0" fmla="*/ 0 h 3163888"/>
                  <a:gd name="connsiteX1" fmla="*/ 1824038 w 3168651"/>
                  <a:gd name="connsiteY1" fmla="*/ 249238 h 3163888"/>
                  <a:gd name="connsiteX2" fmla="*/ 1751038 w 3168651"/>
                  <a:gd name="connsiteY2" fmla="*/ 425476 h 3163888"/>
                  <a:gd name="connsiteX3" fmla="*/ 1729137 w 3168651"/>
                  <a:gd name="connsiteY3" fmla="*/ 440242 h 3163888"/>
                  <a:gd name="connsiteX4" fmla="*/ 1816919 w 3168651"/>
                  <a:gd name="connsiteY4" fmla="*/ 453611 h 3163888"/>
                  <a:gd name="connsiteX5" fmla="*/ 2182775 w 3168651"/>
                  <a:gd name="connsiteY5" fmla="*/ 596952 h 3163888"/>
                  <a:gd name="connsiteX6" fmla="*/ 2275227 w 3168651"/>
                  <a:gd name="connsiteY6" fmla="*/ 664221 h 3163888"/>
                  <a:gd name="connsiteX7" fmla="*/ 2272381 w 3168651"/>
                  <a:gd name="connsiteY7" fmla="*/ 634508 h 3163888"/>
                  <a:gd name="connsiteX8" fmla="*/ 2345822 w 3168651"/>
                  <a:gd name="connsiteY8" fmla="*/ 456981 h 3163888"/>
                  <a:gd name="connsiteX9" fmla="*/ 2696079 w 3168651"/>
                  <a:gd name="connsiteY9" fmla="*/ 456981 h 3163888"/>
                  <a:gd name="connsiteX10" fmla="*/ 2696079 w 3168651"/>
                  <a:gd name="connsiteY10" fmla="*/ 812034 h 3163888"/>
                  <a:gd name="connsiteX11" fmla="*/ 2522363 w 3168651"/>
                  <a:gd name="connsiteY11" fmla="*/ 882856 h 3163888"/>
                  <a:gd name="connsiteX12" fmla="*/ 2496498 w 3168651"/>
                  <a:gd name="connsiteY12" fmla="*/ 880446 h 3163888"/>
                  <a:gd name="connsiteX13" fmla="*/ 2585532 w 3168651"/>
                  <a:gd name="connsiteY13" fmla="*/ 1008662 h 3163888"/>
                  <a:gd name="connsiteX14" fmla="*/ 2698463 w 3168651"/>
                  <a:gd name="connsiteY14" fmla="*/ 1280342 h 3163888"/>
                  <a:gd name="connsiteX15" fmla="*/ 2726384 w 3168651"/>
                  <a:gd name="connsiteY15" fmla="*/ 1418914 h 3163888"/>
                  <a:gd name="connsiteX16" fmla="*/ 2743175 w 3168651"/>
                  <a:gd name="connsiteY16" fmla="*/ 1398562 h 3163888"/>
                  <a:gd name="connsiteX17" fmla="*/ 2919413 w 3168651"/>
                  <a:gd name="connsiteY17" fmla="*/ 1325562 h 3163888"/>
                  <a:gd name="connsiteX18" fmla="*/ 3168651 w 3168651"/>
                  <a:gd name="connsiteY18" fmla="*/ 1574800 h 3163888"/>
                  <a:gd name="connsiteX19" fmla="*/ 2919413 w 3168651"/>
                  <a:gd name="connsiteY19" fmla="*/ 1824038 h 3163888"/>
                  <a:gd name="connsiteX20" fmla="*/ 2743175 w 3168651"/>
                  <a:gd name="connsiteY20" fmla="*/ 1751038 h 3163888"/>
                  <a:gd name="connsiteX21" fmla="*/ 2727529 w 3168651"/>
                  <a:gd name="connsiteY21" fmla="*/ 1732074 h 3163888"/>
                  <a:gd name="connsiteX22" fmla="*/ 2714991 w 3168651"/>
                  <a:gd name="connsiteY22" fmla="*/ 1814058 h 3163888"/>
                  <a:gd name="connsiteX23" fmla="*/ 2571353 w 3168651"/>
                  <a:gd name="connsiteY23" fmla="*/ 2179159 h 3163888"/>
                  <a:gd name="connsiteX24" fmla="*/ 2502286 w 3168651"/>
                  <a:gd name="connsiteY24" fmla="*/ 2273691 h 3163888"/>
                  <a:gd name="connsiteX25" fmla="*/ 2531439 w 3168651"/>
                  <a:gd name="connsiteY25" fmla="*/ 2270864 h 3163888"/>
                  <a:gd name="connsiteX26" fmla="*/ 2708493 w 3168651"/>
                  <a:gd name="connsiteY26" fmla="*/ 2344518 h 3163888"/>
                  <a:gd name="connsiteX27" fmla="*/ 2708493 w 3168651"/>
                  <a:gd name="connsiteY27" fmla="*/ 2695794 h 3163888"/>
                  <a:gd name="connsiteX28" fmla="*/ 2357218 w 3168651"/>
                  <a:gd name="connsiteY28" fmla="*/ 2695794 h 3163888"/>
                  <a:gd name="connsiteX29" fmla="*/ 2283564 w 3168651"/>
                  <a:gd name="connsiteY29" fmla="*/ 2521573 h 3163888"/>
                  <a:gd name="connsiteX30" fmla="*/ 2286335 w 3168651"/>
                  <a:gd name="connsiteY30" fmla="*/ 2492884 h 3163888"/>
                  <a:gd name="connsiteX31" fmla="*/ 2158793 w 3168651"/>
                  <a:gd name="connsiteY31" fmla="*/ 2581085 h 3163888"/>
                  <a:gd name="connsiteX32" fmla="*/ 1886551 w 3168651"/>
                  <a:gd name="connsiteY32" fmla="*/ 2693783 h 3163888"/>
                  <a:gd name="connsiteX33" fmla="*/ 1743341 w 3168651"/>
                  <a:gd name="connsiteY33" fmla="*/ 2722520 h 3163888"/>
                  <a:gd name="connsiteX34" fmla="*/ 1766913 w 3168651"/>
                  <a:gd name="connsiteY34" fmla="*/ 2738413 h 3163888"/>
                  <a:gd name="connsiteX35" fmla="*/ 1839913 w 3168651"/>
                  <a:gd name="connsiteY35" fmla="*/ 2914650 h 3163888"/>
                  <a:gd name="connsiteX36" fmla="*/ 1590675 w 3168651"/>
                  <a:gd name="connsiteY36" fmla="*/ 3163888 h 3163888"/>
                  <a:gd name="connsiteX37" fmla="*/ 1341437 w 3168651"/>
                  <a:gd name="connsiteY37" fmla="*/ 2914650 h 3163888"/>
                  <a:gd name="connsiteX38" fmla="*/ 1414438 w 3168651"/>
                  <a:gd name="connsiteY38" fmla="*/ 2738413 h 3163888"/>
                  <a:gd name="connsiteX39" fmla="*/ 1436923 w 3168651"/>
                  <a:gd name="connsiteY39" fmla="*/ 2723252 h 3163888"/>
                  <a:gd name="connsiteX40" fmla="*/ 1351731 w 3168651"/>
                  <a:gd name="connsiteY40" fmla="*/ 2710277 h 3163888"/>
                  <a:gd name="connsiteX41" fmla="*/ 985876 w 3168651"/>
                  <a:gd name="connsiteY41" fmla="*/ 2566936 h 3163888"/>
                  <a:gd name="connsiteX42" fmla="*/ 889843 w 3168651"/>
                  <a:gd name="connsiteY42" fmla="*/ 2497061 h 3163888"/>
                  <a:gd name="connsiteX43" fmla="*/ 893023 w 3168651"/>
                  <a:gd name="connsiteY43" fmla="*/ 2529853 h 3163888"/>
                  <a:gd name="connsiteX44" fmla="*/ 819368 w 3168651"/>
                  <a:gd name="connsiteY44" fmla="*/ 2706907 h 3163888"/>
                  <a:gd name="connsiteX45" fmla="*/ 468093 w 3168651"/>
                  <a:gd name="connsiteY45" fmla="*/ 2706907 h 3163888"/>
                  <a:gd name="connsiteX46" fmla="*/ 468093 w 3168651"/>
                  <a:gd name="connsiteY46" fmla="*/ 2355631 h 3163888"/>
                  <a:gd name="connsiteX47" fmla="*/ 642314 w 3168651"/>
                  <a:gd name="connsiteY47" fmla="*/ 2281977 h 3163888"/>
                  <a:gd name="connsiteX48" fmla="*/ 673207 w 3168651"/>
                  <a:gd name="connsiteY48" fmla="*/ 2284961 h 3163888"/>
                  <a:gd name="connsiteX49" fmla="*/ 583119 w 3168651"/>
                  <a:gd name="connsiteY49" fmla="*/ 2155227 h 3163888"/>
                  <a:gd name="connsiteX50" fmla="*/ 470188 w 3168651"/>
                  <a:gd name="connsiteY50" fmla="*/ 1883546 h 3163888"/>
                  <a:gd name="connsiteX51" fmla="*/ 442267 w 3168651"/>
                  <a:gd name="connsiteY51" fmla="*/ 1744975 h 3163888"/>
                  <a:gd name="connsiteX52" fmla="*/ 425476 w 3168651"/>
                  <a:gd name="connsiteY52" fmla="*/ 1765326 h 3163888"/>
                  <a:gd name="connsiteX53" fmla="*/ 249238 w 3168651"/>
                  <a:gd name="connsiteY53" fmla="*/ 1838326 h 3163888"/>
                  <a:gd name="connsiteX54" fmla="*/ 0 w 3168651"/>
                  <a:gd name="connsiteY54" fmla="*/ 1589088 h 3163888"/>
                  <a:gd name="connsiteX55" fmla="*/ 249238 w 3168651"/>
                  <a:gd name="connsiteY55" fmla="*/ 1339850 h 3163888"/>
                  <a:gd name="connsiteX56" fmla="*/ 425476 w 3168651"/>
                  <a:gd name="connsiteY56" fmla="*/ 1412850 h 3163888"/>
                  <a:gd name="connsiteX57" fmla="*/ 441064 w 3168651"/>
                  <a:gd name="connsiteY57" fmla="*/ 1431743 h 3163888"/>
                  <a:gd name="connsiteX58" fmla="*/ 448238 w 3168651"/>
                  <a:gd name="connsiteY58" fmla="*/ 1378068 h 3163888"/>
                  <a:gd name="connsiteX59" fmla="*/ 649211 w 3168651"/>
                  <a:gd name="connsiteY59" fmla="*/ 906782 h 3163888"/>
                  <a:gd name="connsiteX60" fmla="*/ 663156 w 3168651"/>
                  <a:gd name="connsiteY60" fmla="*/ 890272 h 3163888"/>
                  <a:gd name="connsiteX61" fmla="*/ 634507 w 3168651"/>
                  <a:gd name="connsiteY61" fmla="*/ 893024 h 3163888"/>
                  <a:gd name="connsiteX62" fmla="*/ 456981 w 3168651"/>
                  <a:gd name="connsiteY62" fmla="*/ 819369 h 3163888"/>
                  <a:gd name="connsiteX63" fmla="*/ 456981 w 3168651"/>
                  <a:gd name="connsiteY63" fmla="*/ 468093 h 3163888"/>
                  <a:gd name="connsiteX64" fmla="*/ 812033 w 3168651"/>
                  <a:gd name="connsiteY64" fmla="*/ 468093 h 3163888"/>
                  <a:gd name="connsiteX65" fmla="*/ 882855 w 3168651"/>
                  <a:gd name="connsiteY65" fmla="*/ 642315 h 3163888"/>
                  <a:gd name="connsiteX66" fmla="*/ 880296 w 3168651"/>
                  <a:gd name="connsiteY66" fmla="*/ 669868 h 3163888"/>
                  <a:gd name="connsiteX67" fmla="*/ 885498 w 3168651"/>
                  <a:gd name="connsiteY67" fmla="*/ 665275 h 3163888"/>
                  <a:gd name="connsiteX68" fmla="*/ 1351731 w 3168651"/>
                  <a:gd name="connsiteY68" fmla="*/ 453611 h 3163888"/>
                  <a:gd name="connsiteX69" fmla="*/ 1423974 w 3168651"/>
                  <a:gd name="connsiteY69" fmla="*/ 442609 h 3163888"/>
                  <a:gd name="connsiteX70" fmla="*/ 1398563 w 3168651"/>
                  <a:gd name="connsiteY70" fmla="*/ 425476 h 3163888"/>
                  <a:gd name="connsiteX71" fmla="*/ 1325562 w 3168651"/>
                  <a:gd name="connsiteY71" fmla="*/ 249238 h 3163888"/>
                  <a:gd name="connsiteX72" fmla="*/ 1574800 w 3168651"/>
                  <a:gd name="connsiteY72" fmla="*/ 0 h 316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3168651" h="3163888">
                    <a:moveTo>
                      <a:pt x="1574800" y="0"/>
                    </a:moveTo>
                    <a:cubicBezTo>
                      <a:pt x="1712450" y="0"/>
                      <a:pt x="1824038" y="111588"/>
                      <a:pt x="1824038" y="249238"/>
                    </a:cubicBezTo>
                    <a:cubicBezTo>
                      <a:pt x="1824038" y="318063"/>
                      <a:pt x="1796141" y="380372"/>
                      <a:pt x="1751038" y="425476"/>
                    </a:cubicBezTo>
                    <a:lnTo>
                      <a:pt x="1729137" y="440242"/>
                    </a:lnTo>
                    <a:lnTo>
                      <a:pt x="1816919" y="453611"/>
                    </a:lnTo>
                    <a:cubicBezTo>
                      <a:pt x="1948397" y="480460"/>
                      <a:pt x="2071730" y="529619"/>
                      <a:pt x="2182775" y="596952"/>
                    </a:cubicBezTo>
                    <a:lnTo>
                      <a:pt x="2275227" y="664221"/>
                    </a:lnTo>
                    <a:lnTo>
                      <a:pt x="2272381" y="634508"/>
                    </a:lnTo>
                    <a:cubicBezTo>
                      <a:pt x="2272381" y="570296"/>
                      <a:pt x="2296861" y="506084"/>
                      <a:pt x="2345822" y="456981"/>
                    </a:cubicBezTo>
                    <a:cubicBezTo>
                      <a:pt x="2443743" y="358775"/>
                      <a:pt x="2601924" y="358775"/>
                      <a:pt x="2696079" y="456981"/>
                    </a:cubicBezTo>
                    <a:cubicBezTo>
                      <a:pt x="2794000" y="555187"/>
                      <a:pt x="2794000" y="713828"/>
                      <a:pt x="2696079" y="812034"/>
                    </a:cubicBezTo>
                    <a:cubicBezTo>
                      <a:pt x="2649001" y="859249"/>
                      <a:pt x="2585917" y="882856"/>
                      <a:pt x="2522363" y="882856"/>
                    </a:cubicBezTo>
                    <a:lnTo>
                      <a:pt x="2496498" y="880446"/>
                    </a:lnTo>
                    <a:lnTo>
                      <a:pt x="2585532" y="1008662"/>
                    </a:lnTo>
                    <a:cubicBezTo>
                      <a:pt x="2634169" y="1093071"/>
                      <a:pt x="2672395" y="1184213"/>
                      <a:pt x="2698463" y="1280342"/>
                    </a:cubicBezTo>
                    <a:lnTo>
                      <a:pt x="2726384" y="1418914"/>
                    </a:lnTo>
                    <a:lnTo>
                      <a:pt x="2743175" y="1398562"/>
                    </a:lnTo>
                    <a:cubicBezTo>
                      <a:pt x="2788279" y="1353459"/>
                      <a:pt x="2850588" y="1325562"/>
                      <a:pt x="2919413" y="1325562"/>
                    </a:cubicBezTo>
                    <a:cubicBezTo>
                      <a:pt x="3057063" y="1325562"/>
                      <a:pt x="3168651" y="1437150"/>
                      <a:pt x="3168651" y="1574800"/>
                    </a:cubicBezTo>
                    <a:cubicBezTo>
                      <a:pt x="3168651" y="1712450"/>
                      <a:pt x="3057063" y="1824038"/>
                      <a:pt x="2919413" y="1824038"/>
                    </a:cubicBezTo>
                    <a:cubicBezTo>
                      <a:pt x="2850588" y="1824038"/>
                      <a:pt x="2788279" y="1796141"/>
                      <a:pt x="2743175" y="1751038"/>
                    </a:cubicBezTo>
                    <a:lnTo>
                      <a:pt x="2727529" y="1732074"/>
                    </a:lnTo>
                    <a:lnTo>
                      <a:pt x="2714991" y="1814058"/>
                    </a:lnTo>
                    <a:cubicBezTo>
                      <a:pt x="2688087" y="1945265"/>
                      <a:pt x="2638826" y="2068344"/>
                      <a:pt x="2571353" y="2179159"/>
                    </a:cubicBezTo>
                    <a:lnTo>
                      <a:pt x="2502286" y="2273691"/>
                    </a:lnTo>
                    <a:lnTo>
                      <a:pt x="2531439" y="2270864"/>
                    </a:lnTo>
                    <a:cubicBezTo>
                      <a:pt x="2595179" y="2270864"/>
                      <a:pt x="2659390" y="2295415"/>
                      <a:pt x="2708493" y="2344518"/>
                    </a:cubicBezTo>
                    <a:cubicBezTo>
                      <a:pt x="2806699" y="2442724"/>
                      <a:pt x="2806699" y="2601365"/>
                      <a:pt x="2708493" y="2695794"/>
                    </a:cubicBezTo>
                    <a:cubicBezTo>
                      <a:pt x="2610287" y="2794000"/>
                      <a:pt x="2451647" y="2794000"/>
                      <a:pt x="2357218" y="2695794"/>
                    </a:cubicBezTo>
                    <a:cubicBezTo>
                      <a:pt x="2308115" y="2648580"/>
                      <a:pt x="2283564" y="2585312"/>
                      <a:pt x="2283564" y="2521573"/>
                    </a:cubicBezTo>
                    <a:lnTo>
                      <a:pt x="2286335" y="2492884"/>
                    </a:lnTo>
                    <a:lnTo>
                      <a:pt x="2158793" y="2581085"/>
                    </a:lnTo>
                    <a:cubicBezTo>
                      <a:pt x="2074209" y="2629622"/>
                      <a:pt x="1982879" y="2667769"/>
                      <a:pt x="1886551" y="2693783"/>
                    </a:cubicBezTo>
                    <a:lnTo>
                      <a:pt x="1743341" y="2722520"/>
                    </a:lnTo>
                    <a:lnTo>
                      <a:pt x="1766913" y="2738413"/>
                    </a:lnTo>
                    <a:cubicBezTo>
                      <a:pt x="1812016" y="2783516"/>
                      <a:pt x="1839913" y="2845825"/>
                      <a:pt x="1839913" y="2914650"/>
                    </a:cubicBezTo>
                    <a:cubicBezTo>
                      <a:pt x="1839913" y="3052300"/>
                      <a:pt x="1728325" y="3163888"/>
                      <a:pt x="1590675" y="3163888"/>
                    </a:cubicBezTo>
                    <a:cubicBezTo>
                      <a:pt x="1453025" y="3163888"/>
                      <a:pt x="1341437" y="3052300"/>
                      <a:pt x="1341437" y="2914650"/>
                    </a:cubicBezTo>
                    <a:cubicBezTo>
                      <a:pt x="1341437" y="2845825"/>
                      <a:pt x="1369334" y="2783516"/>
                      <a:pt x="1414438" y="2738413"/>
                    </a:cubicBezTo>
                    <a:lnTo>
                      <a:pt x="1436923" y="2723252"/>
                    </a:lnTo>
                    <a:lnTo>
                      <a:pt x="1351731" y="2710277"/>
                    </a:lnTo>
                    <a:cubicBezTo>
                      <a:pt x="1220254" y="2683428"/>
                      <a:pt x="1096920" y="2634269"/>
                      <a:pt x="985876" y="2566936"/>
                    </a:cubicBezTo>
                    <a:lnTo>
                      <a:pt x="889843" y="2497061"/>
                    </a:lnTo>
                    <a:lnTo>
                      <a:pt x="893023" y="2529853"/>
                    </a:lnTo>
                    <a:cubicBezTo>
                      <a:pt x="893023" y="2593592"/>
                      <a:pt x="868471" y="2657804"/>
                      <a:pt x="819368" y="2706907"/>
                    </a:cubicBezTo>
                    <a:cubicBezTo>
                      <a:pt x="721162" y="2805113"/>
                      <a:pt x="562522" y="2805113"/>
                      <a:pt x="468093" y="2706907"/>
                    </a:cubicBezTo>
                    <a:cubicBezTo>
                      <a:pt x="369887" y="2608701"/>
                      <a:pt x="369887" y="2450060"/>
                      <a:pt x="468093" y="2355631"/>
                    </a:cubicBezTo>
                    <a:cubicBezTo>
                      <a:pt x="515308" y="2306528"/>
                      <a:pt x="578575" y="2281977"/>
                      <a:pt x="642314" y="2281977"/>
                    </a:cubicBezTo>
                    <a:lnTo>
                      <a:pt x="673207" y="2284961"/>
                    </a:lnTo>
                    <a:lnTo>
                      <a:pt x="583119" y="2155227"/>
                    </a:lnTo>
                    <a:cubicBezTo>
                      <a:pt x="534482" y="2070817"/>
                      <a:pt x="496255" y="1979675"/>
                      <a:pt x="470188" y="1883546"/>
                    </a:cubicBezTo>
                    <a:lnTo>
                      <a:pt x="442267" y="1744975"/>
                    </a:lnTo>
                    <a:lnTo>
                      <a:pt x="425476" y="1765326"/>
                    </a:lnTo>
                    <a:cubicBezTo>
                      <a:pt x="380372" y="1810429"/>
                      <a:pt x="318063" y="1838326"/>
                      <a:pt x="249238" y="1838326"/>
                    </a:cubicBezTo>
                    <a:cubicBezTo>
                      <a:pt x="111588" y="1838326"/>
                      <a:pt x="0" y="1726738"/>
                      <a:pt x="0" y="1589088"/>
                    </a:cubicBezTo>
                    <a:cubicBezTo>
                      <a:pt x="0" y="1451438"/>
                      <a:pt x="111588" y="1339850"/>
                      <a:pt x="249238" y="1339850"/>
                    </a:cubicBezTo>
                    <a:cubicBezTo>
                      <a:pt x="318063" y="1339850"/>
                      <a:pt x="380372" y="1367747"/>
                      <a:pt x="425476" y="1412850"/>
                    </a:cubicBezTo>
                    <a:lnTo>
                      <a:pt x="441064" y="1431743"/>
                    </a:lnTo>
                    <a:lnTo>
                      <a:pt x="448238" y="1378068"/>
                    </a:lnTo>
                    <a:cubicBezTo>
                      <a:pt x="479330" y="1204364"/>
                      <a:pt x="549445" y="1044151"/>
                      <a:pt x="649211" y="906782"/>
                    </a:cubicBezTo>
                    <a:lnTo>
                      <a:pt x="663156" y="890272"/>
                    </a:lnTo>
                    <a:lnTo>
                      <a:pt x="634507" y="893024"/>
                    </a:lnTo>
                    <a:cubicBezTo>
                      <a:pt x="570296" y="893024"/>
                      <a:pt x="506084" y="868472"/>
                      <a:pt x="456981" y="819369"/>
                    </a:cubicBezTo>
                    <a:cubicBezTo>
                      <a:pt x="358775" y="721163"/>
                      <a:pt x="358775" y="562522"/>
                      <a:pt x="456981" y="468093"/>
                    </a:cubicBezTo>
                    <a:cubicBezTo>
                      <a:pt x="555187" y="369887"/>
                      <a:pt x="713827" y="369887"/>
                      <a:pt x="812033" y="468093"/>
                    </a:cubicBezTo>
                    <a:cubicBezTo>
                      <a:pt x="859248" y="515308"/>
                      <a:pt x="882855" y="578575"/>
                      <a:pt x="882855" y="642315"/>
                    </a:cubicBezTo>
                    <a:lnTo>
                      <a:pt x="880296" y="669868"/>
                    </a:lnTo>
                    <a:lnTo>
                      <a:pt x="885498" y="665275"/>
                    </a:lnTo>
                    <a:cubicBezTo>
                      <a:pt x="1020632" y="562523"/>
                      <a:pt x="1179167" y="488850"/>
                      <a:pt x="1351731" y="453611"/>
                    </a:cubicBezTo>
                    <a:lnTo>
                      <a:pt x="1423974" y="442609"/>
                    </a:lnTo>
                    <a:lnTo>
                      <a:pt x="1398563" y="425476"/>
                    </a:lnTo>
                    <a:cubicBezTo>
                      <a:pt x="1353459" y="380372"/>
                      <a:pt x="1325562" y="318063"/>
                      <a:pt x="1325562" y="249238"/>
                    </a:cubicBezTo>
                    <a:cubicBezTo>
                      <a:pt x="1325562" y="111588"/>
                      <a:pt x="1437150" y="0"/>
                      <a:pt x="1574800" y="0"/>
                    </a:cubicBezTo>
                    <a:close/>
                  </a:path>
                </a:pathLst>
              </a:custGeom>
              <a:grp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" name="Oval 68">
                <a:extLst>
                  <a:ext uri="{FF2B5EF4-FFF2-40B4-BE49-F238E27FC236}">
                    <a16:creationId xmlns:a16="http://schemas.microsoft.com/office/drawing/2014/main" id="{C8E6A864-BCFA-4154-96DF-293657678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375" y="3358010"/>
                <a:ext cx="498475" cy="498475"/>
              </a:xfrm>
              <a:prstGeom prst="ellipse">
                <a:avLst/>
              </a:prstGeom>
              <a:grp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49E5BF1-0F60-4393-91AD-6F2ADD612720}"/>
                </a:ext>
              </a:extLst>
            </p:cNvPr>
            <p:cNvSpPr>
              <a:spLocks/>
            </p:cNvSpPr>
            <p:nvPr/>
          </p:nvSpPr>
          <p:spPr bwMode="auto">
            <a:xfrm rot="18251552">
              <a:off x="2152825" y="2375363"/>
              <a:ext cx="1299127" cy="1463474"/>
            </a:xfrm>
            <a:custGeom>
              <a:avLst/>
              <a:gdLst>
                <a:gd name="connsiteX0" fmla="*/ 106622 w 2668588"/>
                <a:gd name="connsiteY0" fmla="*/ 287469 h 3006180"/>
                <a:gd name="connsiteX1" fmla="*/ 109819 w 2668588"/>
                <a:gd name="connsiteY1" fmla="*/ 319177 h 3006180"/>
                <a:gd name="connsiteX2" fmla="*/ 353018 w 2668588"/>
                <a:gd name="connsiteY2" fmla="*/ 517390 h 3006180"/>
                <a:gd name="connsiteX3" fmla="*/ 449646 w 2668588"/>
                <a:gd name="connsiteY3" fmla="*/ 497882 h 3006180"/>
                <a:gd name="connsiteX4" fmla="*/ 469739 w 2668588"/>
                <a:gd name="connsiteY4" fmla="*/ 484335 h 3006180"/>
                <a:gd name="connsiteX5" fmla="*/ 895425 w 2668588"/>
                <a:gd name="connsiteY5" fmla="*/ 1052966 h 3006180"/>
                <a:gd name="connsiteX6" fmla="*/ 651072 w 2668588"/>
                <a:gd name="connsiteY6" fmla="*/ 1236231 h 3006180"/>
                <a:gd name="connsiteX7" fmla="*/ 0 w 2668588"/>
                <a:gd name="connsiteY7" fmla="*/ 368137 h 3006180"/>
                <a:gd name="connsiteX8" fmla="*/ 2552743 w 2668588"/>
                <a:gd name="connsiteY8" fmla="*/ 280491 h 3006180"/>
                <a:gd name="connsiteX9" fmla="*/ 2668588 w 2668588"/>
                <a:gd name="connsiteY9" fmla="*/ 368137 h 3006180"/>
                <a:gd name="connsiteX10" fmla="*/ 2017517 w 2668588"/>
                <a:gd name="connsiteY10" fmla="*/ 1236231 h 3006180"/>
                <a:gd name="connsiteX11" fmla="*/ 1773164 w 2668588"/>
                <a:gd name="connsiteY11" fmla="*/ 1052966 h 3006180"/>
                <a:gd name="connsiteX12" fmla="*/ 2195520 w 2668588"/>
                <a:gd name="connsiteY12" fmla="*/ 488783 h 3006180"/>
                <a:gd name="connsiteX13" fmla="*/ 2209016 w 2668588"/>
                <a:gd name="connsiteY13" fmla="*/ 497882 h 3006180"/>
                <a:gd name="connsiteX14" fmla="*/ 2305643 w 2668588"/>
                <a:gd name="connsiteY14" fmla="*/ 517390 h 3006180"/>
                <a:gd name="connsiteX15" fmla="*/ 2548843 w 2668588"/>
                <a:gd name="connsiteY15" fmla="*/ 319177 h 3006180"/>
                <a:gd name="connsiteX16" fmla="*/ 2086643 w 2668588"/>
                <a:gd name="connsiteY16" fmla="*/ 0 h 3006180"/>
                <a:gd name="connsiteX17" fmla="*/ 2189826 w 2668588"/>
                <a:gd name="connsiteY17" fmla="*/ 53350 h 3006180"/>
                <a:gd name="connsiteX18" fmla="*/ 2130109 w 2668588"/>
                <a:gd name="connsiteY18" fmla="*/ 93613 h 3006180"/>
                <a:gd name="connsiteX19" fmla="*/ 2057400 w 2668588"/>
                <a:gd name="connsiteY19" fmla="*/ 269147 h 3006180"/>
                <a:gd name="connsiteX20" fmla="*/ 2130109 w 2668588"/>
                <a:gd name="connsiteY20" fmla="*/ 444682 h 3006180"/>
                <a:gd name="connsiteX21" fmla="*/ 2140896 w 2668588"/>
                <a:gd name="connsiteY21" fmla="*/ 451954 h 3006180"/>
                <a:gd name="connsiteX22" fmla="*/ 1557749 w 2668588"/>
                <a:gd name="connsiteY22" fmla="*/ 1231409 h 3006180"/>
                <a:gd name="connsiteX23" fmla="*/ 1557749 w 2668588"/>
                <a:gd name="connsiteY23" fmla="*/ 3006180 h 3006180"/>
                <a:gd name="connsiteX24" fmla="*/ 1363231 w 2668588"/>
                <a:gd name="connsiteY24" fmla="*/ 3006180 h 3006180"/>
                <a:gd name="connsiteX25" fmla="*/ 1363231 w 2668588"/>
                <a:gd name="connsiteY25" fmla="*/ 959728 h 3006180"/>
                <a:gd name="connsiteX26" fmla="*/ 581945 w 2668588"/>
                <a:gd name="connsiteY26" fmla="*/ 0 h 3006180"/>
                <a:gd name="connsiteX27" fmla="*/ 1305358 w 2668588"/>
                <a:gd name="connsiteY27" fmla="*/ 959728 h 3006180"/>
                <a:gd name="connsiteX28" fmla="*/ 1305358 w 2668588"/>
                <a:gd name="connsiteY28" fmla="*/ 3006180 h 3006180"/>
                <a:gd name="connsiteX29" fmla="*/ 1106017 w 2668588"/>
                <a:gd name="connsiteY29" fmla="*/ 3006180 h 3006180"/>
                <a:gd name="connsiteX30" fmla="*/ 1106017 w 2668588"/>
                <a:gd name="connsiteY30" fmla="*/ 1231409 h 3006180"/>
                <a:gd name="connsiteX31" fmla="*/ 523473 w 2668588"/>
                <a:gd name="connsiteY31" fmla="*/ 448107 h 3006180"/>
                <a:gd name="connsiteX32" fmla="*/ 528553 w 2668588"/>
                <a:gd name="connsiteY32" fmla="*/ 444682 h 3006180"/>
                <a:gd name="connsiteX33" fmla="*/ 601261 w 2668588"/>
                <a:gd name="connsiteY33" fmla="*/ 269147 h 3006180"/>
                <a:gd name="connsiteX34" fmla="*/ 528553 w 2668588"/>
                <a:gd name="connsiteY34" fmla="*/ 93613 h 3006180"/>
                <a:gd name="connsiteX35" fmla="*/ 473145 w 2668588"/>
                <a:gd name="connsiteY35" fmla="*/ 56256 h 30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8588" h="3006180">
                  <a:moveTo>
                    <a:pt x="106622" y="287469"/>
                  </a:moveTo>
                  <a:lnTo>
                    <a:pt x="109819" y="319177"/>
                  </a:lnTo>
                  <a:cubicBezTo>
                    <a:pt x="132966" y="432297"/>
                    <a:pt x="233055" y="517390"/>
                    <a:pt x="353018" y="517390"/>
                  </a:cubicBezTo>
                  <a:cubicBezTo>
                    <a:pt x="387294" y="517390"/>
                    <a:pt x="419946" y="510444"/>
                    <a:pt x="449646" y="497882"/>
                  </a:cubicBezTo>
                  <a:lnTo>
                    <a:pt x="469739" y="484335"/>
                  </a:lnTo>
                  <a:lnTo>
                    <a:pt x="895425" y="1052966"/>
                  </a:lnTo>
                  <a:lnTo>
                    <a:pt x="651072" y="1236231"/>
                  </a:lnTo>
                  <a:lnTo>
                    <a:pt x="0" y="368137"/>
                  </a:lnTo>
                  <a:close/>
                  <a:moveTo>
                    <a:pt x="2552743" y="280491"/>
                  </a:moveTo>
                  <a:lnTo>
                    <a:pt x="2668588" y="368137"/>
                  </a:lnTo>
                  <a:lnTo>
                    <a:pt x="2017517" y="1236231"/>
                  </a:lnTo>
                  <a:lnTo>
                    <a:pt x="1773164" y="1052966"/>
                  </a:lnTo>
                  <a:lnTo>
                    <a:pt x="2195520" y="488783"/>
                  </a:lnTo>
                  <a:lnTo>
                    <a:pt x="2209016" y="497882"/>
                  </a:lnTo>
                  <a:cubicBezTo>
                    <a:pt x="2238715" y="510444"/>
                    <a:pt x="2271368" y="517390"/>
                    <a:pt x="2305643" y="517390"/>
                  </a:cubicBezTo>
                  <a:cubicBezTo>
                    <a:pt x="2425607" y="517390"/>
                    <a:pt x="2525695" y="432297"/>
                    <a:pt x="2548843" y="319177"/>
                  </a:cubicBezTo>
                  <a:close/>
                  <a:moveTo>
                    <a:pt x="2086643" y="0"/>
                  </a:moveTo>
                  <a:lnTo>
                    <a:pt x="2189826" y="53350"/>
                  </a:lnTo>
                  <a:lnTo>
                    <a:pt x="2130109" y="93613"/>
                  </a:lnTo>
                  <a:cubicBezTo>
                    <a:pt x="2085186" y="138536"/>
                    <a:pt x="2057400" y="200597"/>
                    <a:pt x="2057400" y="269147"/>
                  </a:cubicBezTo>
                  <a:cubicBezTo>
                    <a:pt x="2057400" y="337698"/>
                    <a:pt x="2085186" y="399758"/>
                    <a:pt x="2130109" y="444682"/>
                  </a:cubicBezTo>
                  <a:lnTo>
                    <a:pt x="2140896" y="451954"/>
                  </a:lnTo>
                  <a:lnTo>
                    <a:pt x="1557749" y="1231409"/>
                  </a:lnTo>
                  <a:lnTo>
                    <a:pt x="1557749" y="3006180"/>
                  </a:lnTo>
                  <a:lnTo>
                    <a:pt x="1363231" y="3006180"/>
                  </a:lnTo>
                  <a:lnTo>
                    <a:pt x="1363231" y="959728"/>
                  </a:lnTo>
                  <a:close/>
                  <a:moveTo>
                    <a:pt x="581945" y="0"/>
                  </a:moveTo>
                  <a:lnTo>
                    <a:pt x="1305358" y="959728"/>
                  </a:lnTo>
                  <a:lnTo>
                    <a:pt x="1305358" y="3006180"/>
                  </a:lnTo>
                  <a:lnTo>
                    <a:pt x="1106017" y="3006180"/>
                  </a:lnTo>
                  <a:lnTo>
                    <a:pt x="1106017" y="1231409"/>
                  </a:lnTo>
                  <a:lnTo>
                    <a:pt x="523473" y="448107"/>
                  </a:lnTo>
                  <a:lnTo>
                    <a:pt x="528553" y="444682"/>
                  </a:lnTo>
                  <a:cubicBezTo>
                    <a:pt x="573476" y="399758"/>
                    <a:pt x="601261" y="337698"/>
                    <a:pt x="601261" y="269147"/>
                  </a:cubicBezTo>
                  <a:cubicBezTo>
                    <a:pt x="601261" y="200597"/>
                    <a:pt x="573476" y="138536"/>
                    <a:pt x="528553" y="93613"/>
                  </a:cubicBezTo>
                  <a:lnTo>
                    <a:pt x="473145" y="5625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A3658B8-0448-488D-B433-30918224708A}"/>
              </a:ext>
            </a:extLst>
          </p:cNvPr>
          <p:cNvGrpSpPr/>
          <p:nvPr/>
        </p:nvGrpSpPr>
        <p:grpSpPr>
          <a:xfrm>
            <a:off x="3493375" y="4891561"/>
            <a:ext cx="1697190" cy="821564"/>
            <a:chOff x="1423648" y="4286872"/>
            <a:chExt cx="2669695" cy="129232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42AA584-E73D-44C3-A2EC-9A1C701F796D}"/>
                </a:ext>
              </a:extLst>
            </p:cNvPr>
            <p:cNvGrpSpPr/>
            <p:nvPr/>
          </p:nvGrpSpPr>
          <p:grpSpPr>
            <a:xfrm>
              <a:off x="1423648" y="4354392"/>
              <a:ext cx="1172262" cy="1171575"/>
              <a:chOff x="4674908" y="1738814"/>
              <a:chExt cx="2706687" cy="2705100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002060"/>
                </a:gs>
                <a:gs pos="100000">
                  <a:srgbClr val="7030A0"/>
                </a:gs>
              </a:gsLst>
              <a:path path="shape">
                <a:fillToRect l="50000" t="50000" r="50000" b="50000"/>
              </a:path>
            </a:gradFill>
          </p:grpSpPr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644D82A1-6530-4524-8813-626F927BD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908" y="1738814"/>
                <a:ext cx="2706687" cy="2705100"/>
              </a:xfrm>
              <a:custGeom>
                <a:avLst/>
                <a:gdLst>
                  <a:gd name="connsiteX0" fmla="*/ 1163637 w 2706687"/>
                  <a:gd name="connsiteY0" fmla="*/ 0 h 2705100"/>
                  <a:gd name="connsiteX1" fmla="*/ 1560512 w 2706687"/>
                  <a:gd name="connsiteY1" fmla="*/ 0 h 2705100"/>
                  <a:gd name="connsiteX2" fmla="*/ 1560512 w 2706687"/>
                  <a:gd name="connsiteY2" fmla="*/ 219328 h 2705100"/>
                  <a:gd name="connsiteX3" fmla="*/ 1587686 w 2706687"/>
                  <a:gd name="connsiteY3" fmla="*/ 223472 h 2705100"/>
                  <a:gd name="connsiteX4" fmla="*/ 1587699 w 2706687"/>
                  <a:gd name="connsiteY4" fmla="*/ 223476 h 2705100"/>
                  <a:gd name="connsiteX5" fmla="*/ 1684769 w 2706687"/>
                  <a:gd name="connsiteY5" fmla="*/ 247778 h 2705100"/>
                  <a:gd name="connsiteX6" fmla="*/ 1692043 w 2706687"/>
                  <a:gd name="connsiteY6" fmla="*/ 250287 h 2705100"/>
                  <a:gd name="connsiteX7" fmla="*/ 1698366 w 2706687"/>
                  <a:gd name="connsiteY7" fmla="*/ 251912 h 2705100"/>
                  <a:gd name="connsiteX8" fmla="*/ 1725113 w 2706687"/>
                  <a:gd name="connsiteY8" fmla="*/ 261694 h 2705100"/>
                  <a:gd name="connsiteX9" fmla="*/ 1778408 w 2706687"/>
                  <a:gd name="connsiteY9" fmla="*/ 280078 h 2705100"/>
                  <a:gd name="connsiteX10" fmla="*/ 1792509 w 2706687"/>
                  <a:gd name="connsiteY10" fmla="*/ 286345 h 2705100"/>
                  <a:gd name="connsiteX11" fmla="*/ 1804474 w 2706687"/>
                  <a:gd name="connsiteY11" fmla="*/ 290721 h 2705100"/>
                  <a:gd name="connsiteX12" fmla="*/ 1829887 w 2706687"/>
                  <a:gd name="connsiteY12" fmla="*/ 302955 h 2705100"/>
                  <a:gd name="connsiteX13" fmla="*/ 1868212 w 2706687"/>
                  <a:gd name="connsiteY13" fmla="*/ 319985 h 2705100"/>
                  <a:gd name="connsiteX14" fmla="*/ 1888700 w 2706687"/>
                  <a:gd name="connsiteY14" fmla="*/ 331267 h 2705100"/>
                  <a:gd name="connsiteX15" fmla="*/ 1905430 w 2706687"/>
                  <a:gd name="connsiteY15" fmla="*/ 339320 h 2705100"/>
                  <a:gd name="connsiteX16" fmla="*/ 1925950 w 2706687"/>
                  <a:gd name="connsiteY16" fmla="*/ 351778 h 2705100"/>
                  <a:gd name="connsiteX17" fmla="*/ 1953794 w 2706687"/>
                  <a:gd name="connsiteY17" fmla="*/ 367110 h 2705100"/>
                  <a:gd name="connsiteX18" fmla="*/ 1966729 w 2706687"/>
                  <a:gd name="connsiteY18" fmla="*/ 376535 h 2705100"/>
                  <a:gd name="connsiteX19" fmla="*/ 2000652 w 2706687"/>
                  <a:gd name="connsiteY19" fmla="*/ 397130 h 2705100"/>
                  <a:gd name="connsiteX20" fmla="*/ 2023482 w 2706687"/>
                  <a:gd name="connsiteY20" fmla="*/ 414190 h 2705100"/>
                  <a:gd name="connsiteX21" fmla="*/ 2176462 w 2706687"/>
                  <a:gd name="connsiteY21" fmla="*/ 260350 h 2705100"/>
                  <a:gd name="connsiteX22" fmla="*/ 2457450 w 2706687"/>
                  <a:gd name="connsiteY22" fmla="*/ 544513 h 2705100"/>
                  <a:gd name="connsiteX23" fmla="*/ 2303882 w 2706687"/>
                  <a:gd name="connsiteY23" fmla="*/ 697213 h 2705100"/>
                  <a:gd name="connsiteX24" fmla="*/ 2312599 w 2706687"/>
                  <a:gd name="connsiteY24" fmla="*/ 708863 h 2705100"/>
                  <a:gd name="connsiteX25" fmla="*/ 2347246 w 2706687"/>
                  <a:gd name="connsiteY25" fmla="*/ 765854 h 2705100"/>
                  <a:gd name="connsiteX26" fmla="*/ 2356827 w 2706687"/>
                  <a:gd name="connsiteY26" fmla="*/ 779670 h 2705100"/>
                  <a:gd name="connsiteX27" fmla="*/ 2361911 w 2706687"/>
                  <a:gd name="connsiteY27" fmla="*/ 789975 h 2705100"/>
                  <a:gd name="connsiteX28" fmla="*/ 2370448 w 2706687"/>
                  <a:gd name="connsiteY28" fmla="*/ 804019 h 2705100"/>
                  <a:gd name="connsiteX29" fmla="*/ 2419081 w 2706687"/>
                  <a:gd name="connsiteY29" fmla="*/ 904905 h 2705100"/>
                  <a:gd name="connsiteX30" fmla="*/ 2420458 w 2706687"/>
                  <a:gd name="connsiteY30" fmla="*/ 908665 h 2705100"/>
                  <a:gd name="connsiteX31" fmla="*/ 2421801 w 2706687"/>
                  <a:gd name="connsiteY31" fmla="*/ 911388 h 2705100"/>
                  <a:gd name="connsiteX32" fmla="*/ 2426641 w 2706687"/>
                  <a:gd name="connsiteY32" fmla="*/ 925546 h 2705100"/>
                  <a:gd name="connsiteX33" fmla="*/ 2457917 w 2706687"/>
                  <a:gd name="connsiteY33" fmla="*/ 1010940 h 2705100"/>
                  <a:gd name="connsiteX34" fmla="*/ 2464268 w 2706687"/>
                  <a:gd name="connsiteY34" fmla="*/ 1035622 h 2705100"/>
                  <a:gd name="connsiteX35" fmla="*/ 2469836 w 2706687"/>
                  <a:gd name="connsiteY35" fmla="*/ 1051913 h 2705100"/>
                  <a:gd name="connsiteX36" fmla="*/ 2474776 w 2706687"/>
                  <a:gd name="connsiteY36" fmla="*/ 1076461 h 2705100"/>
                  <a:gd name="connsiteX37" fmla="*/ 2486376 w 2706687"/>
                  <a:gd name="connsiteY37" fmla="*/ 1121544 h 2705100"/>
                  <a:gd name="connsiteX38" fmla="*/ 2492804 w 2706687"/>
                  <a:gd name="connsiteY38" fmla="*/ 1163637 h 2705100"/>
                  <a:gd name="connsiteX39" fmla="*/ 2706687 w 2706687"/>
                  <a:gd name="connsiteY39" fmla="*/ 1163637 h 2705100"/>
                  <a:gd name="connsiteX40" fmla="*/ 2706687 w 2706687"/>
                  <a:gd name="connsiteY40" fmla="*/ 1560512 h 2705100"/>
                  <a:gd name="connsiteX41" fmla="*/ 2490380 w 2706687"/>
                  <a:gd name="connsiteY41" fmla="*/ 1560512 h 2705100"/>
                  <a:gd name="connsiteX42" fmla="*/ 2486376 w 2706687"/>
                  <a:gd name="connsiteY42" fmla="*/ 1586732 h 2705100"/>
                  <a:gd name="connsiteX43" fmla="*/ 2462054 w 2706687"/>
                  <a:gd name="connsiteY43" fmla="*/ 1683748 h 2705100"/>
                  <a:gd name="connsiteX44" fmla="*/ 2459542 w 2706687"/>
                  <a:gd name="connsiteY44" fmla="*/ 1691020 h 2705100"/>
                  <a:gd name="connsiteX45" fmla="*/ 2457917 w 2706687"/>
                  <a:gd name="connsiteY45" fmla="*/ 1697336 h 2705100"/>
                  <a:gd name="connsiteX46" fmla="*/ 2448132 w 2706687"/>
                  <a:gd name="connsiteY46" fmla="*/ 1724053 h 2705100"/>
                  <a:gd name="connsiteX47" fmla="*/ 2429731 w 2706687"/>
                  <a:gd name="connsiteY47" fmla="*/ 1777322 h 2705100"/>
                  <a:gd name="connsiteX48" fmla="*/ 2423459 w 2706687"/>
                  <a:gd name="connsiteY48" fmla="*/ 1791417 h 2705100"/>
                  <a:gd name="connsiteX49" fmla="*/ 2419081 w 2706687"/>
                  <a:gd name="connsiteY49" fmla="*/ 1803371 h 2705100"/>
                  <a:gd name="connsiteX50" fmla="*/ 2406842 w 2706687"/>
                  <a:gd name="connsiteY50" fmla="*/ 1828760 h 2705100"/>
                  <a:gd name="connsiteX51" fmla="*/ 2389797 w 2706687"/>
                  <a:gd name="connsiteY51" fmla="*/ 1867065 h 2705100"/>
                  <a:gd name="connsiteX52" fmla="*/ 2378506 w 2706687"/>
                  <a:gd name="connsiteY52" fmla="*/ 1887541 h 2705100"/>
                  <a:gd name="connsiteX53" fmla="*/ 2370448 w 2706687"/>
                  <a:gd name="connsiteY53" fmla="*/ 1904257 h 2705100"/>
                  <a:gd name="connsiteX54" fmla="*/ 2357984 w 2706687"/>
                  <a:gd name="connsiteY54" fmla="*/ 1924759 h 2705100"/>
                  <a:gd name="connsiteX55" fmla="*/ 2342640 w 2706687"/>
                  <a:gd name="connsiteY55" fmla="*/ 1952588 h 2705100"/>
                  <a:gd name="connsiteX56" fmla="*/ 2333207 w 2706687"/>
                  <a:gd name="connsiteY56" fmla="*/ 1965516 h 2705100"/>
                  <a:gd name="connsiteX57" fmla="*/ 2312599 w 2706687"/>
                  <a:gd name="connsiteY57" fmla="*/ 1999414 h 2705100"/>
                  <a:gd name="connsiteX58" fmla="*/ 2294478 w 2706687"/>
                  <a:gd name="connsiteY58" fmla="*/ 2023630 h 2705100"/>
                  <a:gd name="connsiteX59" fmla="*/ 2444750 w 2706687"/>
                  <a:gd name="connsiteY59" fmla="*/ 2176463 h 2705100"/>
                  <a:gd name="connsiteX60" fmla="*/ 2165350 w 2706687"/>
                  <a:gd name="connsiteY60" fmla="*/ 2455863 h 2705100"/>
                  <a:gd name="connsiteX61" fmla="*/ 2011096 w 2706687"/>
                  <a:gd name="connsiteY61" fmla="*/ 2303342 h 2705100"/>
                  <a:gd name="connsiteX62" fmla="*/ 2000652 w 2706687"/>
                  <a:gd name="connsiteY62" fmla="*/ 2311147 h 2705100"/>
                  <a:gd name="connsiteX63" fmla="*/ 1943622 w 2706687"/>
                  <a:gd name="connsiteY63" fmla="*/ 2345769 h 2705100"/>
                  <a:gd name="connsiteX64" fmla="*/ 1929795 w 2706687"/>
                  <a:gd name="connsiteY64" fmla="*/ 2355344 h 2705100"/>
                  <a:gd name="connsiteX65" fmla="*/ 1919482 w 2706687"/>
                  <a:gd name="connsiteY65" fmla="*/ 2360425 h 2705100"/>
                  <a:gd name="connsiteX66" fmla="*/ 1905430 w 2706687"/>
                  <a:gd name="connsiteY66" fmla="*/ 2368956 h 2705100"/>
                  <a:gd name="connsiteX67" fmla="*/ 1804474 w 2706687"/>
                  <a:gd name="connsiteY67" fmla="*/ 2417555 h 2705100"/>
                  <a:gd name="connsiteX68" fmla="*/ 1800714 w 2706687"/>
                  <a:gd name="connsiteY68" fmla="*/ 2418930 h 2705100"/>
                  <a:gd name="connsiteX69" fmla="*/ 1797988 w 2706687"/>
                  <a:gd name="connsiteY69" fmla="*/ 2420274 h 2705100"/>
                  <a:gd name="connsiteX70" fmla="*/ 1783809 w 2706687"/>
                  <a:gd name="connsiteY70" fmla="*/ 2425113 h 2705100"/>
                  <a:gd name="connsiteX71" fmla="*/ 1698366 w 2706687"/>
                  <a:gd name="connsiteY71" fmla="*/ 2456365 h 2705100"/>
                  <a:gd name="connsiteX72" fmla="*/ 1673670 w 2706687"/>
                  <a:gd name="connsiteY72" fmla="*/ 2462710 h 2705100"/>
                  <a:gd name="connsiteX73" fmla="*/ 1657366 w 2706687"/>
                  <a:gd name="connsiteY73" fmla="*/ 2468276 h 2705100"/>
                  <a:gd name="connsiteX74" fmla="*/ 1632799 w 2706687"/>
                  <a:gd name="connsiteY74" fmla="*/ 2473212 h 2705100"/>
                  <a:gd name="connsiteX75" fmla="*/ 1587686 w 2706687"/>
                  <a:gd name="connsiteY75" fmla="*/ 2484804 h 2705100"/>
                  <a:gd name="connsiteX76" fmla="*/ 1546225 w 2706687"/>
                  <a:gd name="connsiteY76" fmla="*/ 2491127 h 2705100"/>
                  <a:gd name="connsiteX77" fmla="*/ 1546225 w 2706687"/>
                  <a:gd name="connsiteY77" fmla="*/ 2705100 h 2705100"/>
                  <a:gd name="connsiteX78" fmla="*/ 1149350 w 2706687"/>
                  <a:gd name="connsiteY78" fmla="*/ 2705100 h 2705100"/>
                  <a:gd name="connsiteX79" fmla="*/ 1149350 w 2706687"/>
                  <a:gd name="connsiteY79" fmla="*/ 2488948 h 2705100"/>
                  <a:gd name="connsiteX80" fmla="*/ 1122178 w 2706687"/>
                  <a:gd name="connsiteY80" fmla="*/ 2484804 h 2705100"/>
                  <a:gd name="connsiteX81" fmla="*/ 1122164 w 2706687"/>
                  <a:gd name="connsiteY81" fmla="*/ 2484800 h 2705100"/>
                  <a:gd name="connsiteX82" fmla="*/ 1025095 w 2706687"/>
                  <a:gd name="connsiteY82" fmla="*/ 2460499 h 2705100"/>
                  <a:gd name="connsiteX83" fmla="*/ 1017820 w 2706687"/>
                  <a:gd name="connsiteY83" fmla="*/ 2457989 h 2705100"/>
                  <a:gd name="connsiteX84" fmla="*/ 1011498 w 2706687"/>
                  <a:gd name="connsiteY84" fmla="*/ 2456365 h 2705100"/>
                  <a:gd name="connsiteX85" fmla="*/ 984756 w 2706687"/>
                  <a:gd name="connsiteY85" fmla="*/ 2446583 h 2705100"/>
                  <a:gd name="connsiteX86" fmla="*/ 931457 w 2706687"/>
                  <a:gd name="connsiteY86" fmla="*/ 2428198 h 2705100"/>
                  <a:gd name="connsiteX87" fmla="*/ 917354 w 2706687"/>
                  <a:gd name="connsiteY87" fmla="*/ 2421931 h 2705100"/>
                  <a:gd name="connsiteX88" fmla="*/ 905390 w 2706687"/>
                  <a:gd name="connsiteY88" fmla="*/ 2417555 h 2705100"/>
                  <a:gd name="connsiteX89" fmla="*/ 879980 w 2706687"/>
                  <a:gd name="connsiteY89" fmla="*/ 2405323 h 2705100"/>
                  <a:gd name="connsiteX90" fmla="*/ 841653 w 2706687"/>
                  <a:gd name="connsiteY90" fmla="*/ 2388291 h 2705100"/>
                  <a:gd name="connsiteX91" fmla="*/ 821163 w 2706687"/>
                  <a:gd name="connsiteY91" fmla="*/ 2377009 h 2705100"/>
                  <a:gd name="connsiteX92" fmla="*/ 804435 w 2706687"/>
                  <a:gd name="connsiteY92" fmla="*/ 2368956 h 2705100"/>
                  <a:gd name="connsiteX93" fmla="*/ 783917 w 2706687"/>
                  <a:gd name="connsiteY93" fmla="*/ 2356500 h 2705100"/>
                  <a:gd name="connsiteX94" fmla="*/ 756071 w 2706687"/>
                  <a:gd name="connsiteY94" fmla="*/ 2341166 h 2705100"/>
                  <a:gd name="connsiteX95" fmla="*/ 743133 w 2706687"/>
                  <a:gd name="connsiteY95" fmla="*/ 2331740 h 2705100"/>
                  <a:gd name="connsiteX96" fmla="*/ 709213 w 2706687"/>
                  <a:gd name="connsiteY96" fmla="*/ 2311147 h 2705100"/>
                  <a:gd name="connsiteX97" fmla="*/ 685055 w 2706687"/>
                  <a:gd name="connsiteY97" fmla="*/ 2293095 h 2705100"/>
                  <a:gd name="connsiteX98" fmla="*/ 533400 w 2706687"/>
                  <a:gd name="connsiteY98" fmla="*/ 2444750 h 2705100"/>
                  <a:gd name="connsiteX99" fmla="*/ 254000 w 2706687"/>
                  <a:gd name="connsiteY99" fmla="*/ 2165350 h 2705100"/>
                  <a:gd name="connsiteX100" fmla="*/ 405861 w 2706687"/>
                  <a:gd name="connsiteY100" fmla="*/ 2010901 h 2705100"/>
                  <a:gd name="connsiteX101" fmla="*/ 397265 w 2706687"/>
                  <a:gd name="connsiteY101" fmla="*/ 1999414 h 2705100"/>
                  <a:gd name="connsiteX102" fmla="*/ 362618 w 2706687"/>
                  <a:gd name="connsiteY102" fmla="*/ 1942422 h 2705100"/>
                  <a:gd name="connsiteX103" fmla="*/ 353037 w 2706687"/>
                  <a:gd name="connsiteY103" fmla="*/ 1928606 h 2705100"/>
                  <a:gd name="connsiteX104" fmla="*/ 347954 w 2706687"/>
                  <a:gd name="connsiteY104" fmla="*/ 1918301 h 2705100"/>
                  <a:gd name="connsiteX105" fmla="*/ 339416 w 2706687"/>
                  <a:gd name="connsiteY105" fmla="*/ 1904257 h 2705100"/>
                  <a:gd name="connsiteX106" fmla="*/ 290784 w 2706687"/>
                  <a:gd name="connsiteY106" fmla="*/ 1803371 h 2705100"/>
                  <a:gd name="connsiteX107" fmla="*/ 289407 w 2706687"/>
                  <a:gd name="connsiteY107" fmla="*/ 1799612 h 2705100"/>
                  <a:gd name="connsiteX108" fmla="*/ 288063 w 2706687"/>
                  <a:gd name="connsiteY108" fmla="*/ 1796889 h 2705100"/>
                  <a:gd name="connsiteX109" fmla="*/ 283224 w 2706687"/>
                  <a:gd name="connsiteY109" fmla="*/ 1782730 h 2705100"/>
                  <a:gd name="connsiteX110" fmla="*/ 251947 w 2706687"/>
                  <a:gd name="connsiteY110" fmla="*/ 1697336 h 2705100"/>
                  <a:gd name="connsiteX111" fmla="*/ 245597 w 2706687"/>
                  <a:gd name="connsiteY111" fmla="*/ 1672655 h 2705100"/>
                  <a:gd name="connsiteX112" fmla="*/ 240028 w 2706687"/>
                  <a:gd name="connsiteY112" fmla="*/ 1656364 h 2705100"/>
                  <a:gd name="connsiteX113" fmla="*/ 235088 w 2706687"/>
                  <a:gd name="connsiteY113" fmla="*/ 1631815 h 2705100"/>
                  <a:gd name="connsiteX114" fmla="*/ 223488 w 2706687"/>
                  <a:gd name="connsiteY114" fmla="*/ 1586732 h 2705100"/>
                  <a:gd name="connsiteX115" fmla="*/ 217060 w 2706687"/>
                  <a:gd name="connsiteY115" fmla="*/ 1544637 h 2705100"/>
                  <a:gd name="connsiteX116" fmla="*/ 0 w 2706687"/>
                  <a:gd name="connsiteY116" fmla="*/ 1544637 h 2705100"/>
                  <a:gd name="connsiteX117" fmla="*/ 0 w 2706687"/>
                  <a:gd name="connsiteY117" fmla="*/ 1147762 h 2705100"/>
                  <a:gd name="connsiteX118" fmla="*/ 219484 w 2706687"/>
                  <a:gd name="connsiteY118" fmla="*/ 1147762 h 2705100"/>
                  <a:gd name="connsiteX119" fmla="*/ 223488 w 2706687"/>
                  <a:gd name="connsiteY119" fmla="*/ 1121544 h 2705100"/>
                  <a:gd name="connsiteX120" fmla="*/ 290784 w 2706687"/>
                  <a:gd name="connsiteY120" fmla="*/ 904905 h 2705100"/>
                  <a:gd name="connsiteX121" fmla="*/ 307103 w 2706687"/>
                  <a:gd name="connsiteY121" fmla="*/ 871052 h 2705100"/>
                  <a:gd name="connsiteX122" fmla="*/ 313912 w 2706687"/>
                  <a:gd name="connsiteY122" fmla="*/ 853782 h 2705100"/>
                  <a:gd name="connsiteX123" fmla="*/ 323275 w 2706687"/>
                  <a:gd name="connsiteY123" fmla="*/ 837503 h 2705100"/>
                  <a:gd name="connsiteX124" fmla="*/ 339416 w 2706687"/>
                  <a:gd name="connsiteY124" fmla="*/ 804019 h 2705100"/>
                  <a:gd name="connsiteX125" fmla="*/ 397265 w 2706687"/>
                  <a:gd name="connsiteY125" fmla="*/ 708863 h 2705100"/>
                  <a:gd name="connsiteX126" fmla="*/ 415184 w 2706687"/>
                  <a:gd name="connsiteY126" fmla="*/ 684916 h 2705100"/>
                  <a:gd name="connsiteX127" fmla="*/ 260350 w 2706687"/>
                  <a:gd name="connsiteY127" fmla="*/ 531812 h 2705100"/>
                  <a:gd name="connsiteX128" fmla="*/ 544513 w 2706687"/>
                  <a:gd name="connsiteY128" fmla="*/ 252412 h 2705100"/>
                  <a:gd name="connsiteX129" fmla="*/ 697776 w 2706687"/>
                  <a:gd name="connsiteY129" fmla="*/ 405675 h 2705100"/>
                  <a:gd name="connsiteX130" fmla="*/ 701695 w 2706687"/>
                  <a:gd name="connsiteY130" fmla="*/ 402747 h 2705100"/>
                  <a:gd name="connsiteX131" fmla="*/ 709213 w 2706687"/>
                  <a:gd name="connsiteY131" fmla="*/ 397130 h 2705100"/>
                  <a:gd name="connsiteX132" fmla="*/ 804435 w 2706687"/>
                  <a:gd name="connsiteY132" fmla="*/ 339320 h 2705100"/>
                  <a:gd name="connsiteX133" fmla="*/ 837941 w 2706687"/>
                  <a:gd name="connsiteY133" fmla="*/ 323191 h 2705100"/>
                  <a:gd name="connsiteX134" fmla="*/ 854232 w 2706687"/>
                  <a:gd name="connsiteY134" fmla="*/ 313833 h 2705100"/>
                  <a:gd name="connsiteX135" fmla="*/ 871514 w 2706687"/>
                  <a:gd name="connsiteY135" fmla="*/ 307029 h 2705100"/>
                  <a:gd name="connsiteX136" fmla="*/ 905390 w 2706687"/>
                  <a:gd name="connsiteY136" fmla="*/ 290721 h 2705100"/>
                  <a:gd name="connsiteX137" fmla="*/ 1122178 w 2706687"/>
                  <a:gd name="connsiteY137" fmla="*/ 223472 h 2705100"/>
                  <a:gd name="connsiteX138" fmla="*/ 1160084 w 2706687"/>
                  <a:gd name="connsiteY138" fmla="*/ 217691 h 2705100"/>
                  <a:gd name="connsiteX139" fmla="*/ 1163637 w 2706687"/>
                  <a:gd name="connsiteY139" fmla="*/ 216873 h 2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706687" h="2705100">
                    <a:moveTo>
                      <a:pt x="1163637" y="0"/>
                    </a:moveTo>
                    <a:lnTo>
                      <a:pt x="1560512" y="0"/>
                    </a:lnTo>
                    <a:lnTo>
                      <a:pt x="1560512" y="219328"/>
                    </a:lnTo>
                    <a:lnTo>
                      <a:pt x="1587686" y="223472"/>
                    </a:lnTo>
                    <a:lnTo>
                      <a:pt x="1587699" y="223476"/>
                    </a:lnTo>
                    <a:lnTo>
                      <a:pt x="1684769" y="247778"/>
                    </a:lnTo>
                    <a:lnTo>
                      <a:pt x="1692043" y="250287"/>
                    </a:lnTo>
                    <a:lnTo>
                      <a:pt x="1698366" y="251912"/>
                    </a:lnTo>
                    <a:lnTo>
                      <a:pt x="1725113" y="261694"/>
                    </a:lnTo>
                    <a:lnTo>
                      <a:pt x="1778408" y="280078"/>
                    </a:lnTo>
                    <a:lnTo>
                      <a:pt x="1792509" y="286345"/>
                    </a:lnTo>
                    <a:lnTo>
                      <a:pt x="1804474" y="290721"/>
                    </a:lnTo>
                    <a:lnTo>
                      <a:pt x="1829887" y="302955"/>
                    </a:lnTo>
                    <a:lnTo>
                      <a:pt x="1868212" y="319985"/>
                    </a:lnTo>
                    <a:lnTo>
                      <a:pt x="1888700" y="331267"/>
                    </a:lnTo>
                    <a:lnTo>
                      <a:pt x="1905430" y="339320"/>
                    </a:lnTo>
                    <a:lnTo>
                      <a:pt x="1925950" y="351778"/>
                    </a:lnTo>
                    <a:lnTo>
                      <a:pt x="1953794" y="367110"/>
                    </a:lnTo>
                    <a:lnTo>
                      <a:pt x="1966729" y="376535"/>
                    </a:lnTo>
                    <a:lnTo>
                      <a:pt x="2000652" y="397130"/>
                    </a:lnTo>
                    <a:lnTo>
                      <a:pt x="2023482" y="414190"/>
                    </a:lnTo>
                    <a:lnTo>
                      <a:pt x="2176462" y="260350"/>
                    </a:lnTo>
                    <a:lnTo>
                      <a:pt x="2457450" y="544513"/>
                    </a:lnTo>
                    <a:lnTo>
                      <a:pt x="2303882" y="697213"/>
                    </a:lnTo>
                    <a:lnTo>
                      <a:pt x="2312599" y="708863"/>
                    </a:lnTo>
                    <a:lnTo>
                      <a:pt x="2347246" y="765854"/>
                    </a:lnTo>
                    <a:lnTo>
                      <a:pt x="2356827" y="779670"/>
                    </a:lnTo>
                    <a:lnTo>
                      <a:pt x="2361911" y="789975"/>
                    </a:lnTo>
                    <a:lnTo>
                      <a:pt x="2370448" y="804019"/>
                    </a:lnTo>
                    <a:cubicBezTo>
                      <a:pt x="2388227" y="836725"/>
                      <a:pt x="2404471" y="870386"/>
                      <a:pt x="2419081" y="904905"/>
                    </a:cubicBezTo>
                    <a:lnTo>
                      <a:pt x="2420458" y="908665"/>
                    </a:lnTo>
                    <a:lnTo>
                      <a:pt x="2421801" y="911388"/>
                    </a:lnTo>
                    <a:lnTo>
                      <a:pt x="2426641" y="925546"/>
                    </a:lnTo>
                    <a:lnTo>
                      <a:pt x="2457917" y="1010940"/>
                    </a:lnTo>
                    <a:lnTo>
                      <a:pt x="2464268" y="1035622"/>
                    </a:lnTo>
                    <a:lnTo>
                      <a:pt x="2469836" y="1051913"/>
                    </a:lnTo>
                    <a:lnTo>
                      <a:pt x="2474776" y="1076461"/>
                    </a:lnTo>
                    <a:lnTo>
                      <a:pt x="2486376" y="1121544"/>
                    </a:lnTo>
                    <a:lnTo>
                      <a:pt x="2492804" y="1163637"/>
                    </a:lnTo>
                    <a:lnTo>
                      <a:pt x="2706687" y="1163637"/>
                    </a:lnTo>
                    <a:lnTo>
                      <a:pt x="2706687" y="1560512"/>
                    </a:lnTo>
                    <a:lnTo>
                      <a:pt x="2490380" y="1560512"/>
                    </a:lnTo>
                    <a:lnTo>
                      <a:pt x="2486376" y="1586732"/>
                    </a:lnTo>
                    <a:cubicBezTo>
                      <a:pt x="2479645" y="1619602"/>
                      <a:pt x="2471516" y="1651962"/>
                      <a:pt x="2462054" y="1683748"/>
                    </a:cubicBezTo>
                    <a:lnTo>
                      <a:pt x="2459542" y="1691020"/>
                    </a:lnTo>
                    <a:lnTo>
                      <a:pt x="2457917" y="1697336"/>
                    </a:lnTo>
                    <a:lnTo>
                      <a:pt x="2448132" y="1724053"/>
                    </a:lnTo>
                    <a:lnTo>
                      <a:pt x="2429731" y="1777322"/>
                    </a:lnTo>
                    <a:lnTo>
                      <a:pt x="2423459" y="1791417"/>
                    </a:lnTo>
                    <a:lnTo>
                      <a:pt x="2419081" y="1803371"/>
                    </a:lnTo>
                    <a:lnTo>
                      <a:pt x="2406842" y="1828760"/>
                    </a:lnTo>
                    <a:lnTo>
                      <a:pt x="2389797" y="1867065"/>
                    </a:lnTo>
                    <a:lnTo>
                      <a:pt x="2378506" y="1887541"/>
                    </a:lnTo>
                    <a:lnTo>
                      <a:pt x="2370448" y="1904257"/>
                    </a:lnTo>
                    <a:lnTo>
                      <a:pt x="2357984" y="1924759"/>
                    </a:lnTo>
                    <a:lnTo>
                      <a:pt x="2342640" y="1952588"/>
                    </a:lnTo>
                    <a:lnTo>
                      <a:pt x="2333207" y="1965516"/>
                    </a:lnTo>
                    <a:lnTo>
                      <a:pt x="2312599" y="1999414"/>
                    </a:lnTo>
                    <a:lnTo>
                      <a:pt x="2294478" y="2023630"/>
                    </a:lnTo>
                    <a:lnTo>
                      <a:pt x="2444750" y="2176463"/>
                    </a:lnTo>
                    <a:lnTo>
                      <a:pt x="2165350" y="2455863"/>
                    </a:lnTo>
                    <a:lnTo>
                      <a:pt x="2011096" y="2303342"/>
                    </a:lnTo>
                    <a:lnTo>
                      <a:pt x="2000652" y="2311147"/>
                    </a:lnTo>
                    <a:lnTo>
                      <a:pt x="1943622" y="2345769"/>
                    </a:lnTo>
                    <a:lnTo>
                      <a:pt x="1929795" y="2355344"/>
                    </a:lnTo>
                    <a:lnTo>
                      <a:pt x="1919482" y="2360425"/>
                    </a:lnTo>
                    <a:lnTo>
                      <a:pt x="1905430" y="2368956"/>
                    </a:lnTo>
                    <a:cubicBezTo>
                      <a:pt x="1872701" y="2386723"/>
                      <a:pt x="1839017" y="2402955"/>
                      <a:pt x="1804474" y="2417555"/>
                    </a:cubicBezTo>
                    <a:lnTo>
                      <a:pt x="1800714" y="2418930"/>
                    </a:lnTo>
                    <a:lnTo>
                      <a:pt x="1797988" y="2420274"/>
                    </a:lnTo>
                    <a:lnTo>
                      <a:pt x="1783809" y="2425113"/>
                    </a:lnTo>
                    <a:lnTo>
                      <a:pt x="1698366" y="2456365"/>
                    </a:lnTo>
                    <a:lnTo>
                      <a:pt x="1673670" y="2462710"/>
                    </a:lnTo>
                    <a:lnTo>
                      <a:pt x="1657366" y="2468276"/>
                    </a:lnTo>
                    <a:lnTo>
                      <a:pt x="1632799" y="2473212"/>
                    </a:lnTo>
                    <a:lnTo>
                      <a:pt x="1587686" y="2484804"/>
                    </a:lnTo>
                    <a:lnTo>
                      <a:pt x="1546225" y="2491127"/>
                    </a:lnTo>
                    <a:lnTo>
                      <a:pt x="1546225" y="2705100"/>
                    </a:lnTo>
                    <a:lnTo>
                      <a:pt x="1149350" y="2705100"/>
                    </a:lnTo>
                    <a:lnTo>
                      <a:pt x="1149350" y="2488948"/>
                    </a:lnTo>
                    <a:lnTo>
                      <a:pt x="1122178" y="2484804"/>
                    </a:lnTo>
                    <a:lnTo>
                      <a:pt x="1122164" y="2484800"/>
                    </a:lnTo>
                    <a:lnTo>
                      <a:pt x="1025095" y="2460499"/>
                    </a:lnTo>
                    <a:lnTo>
                      <a:pt x="1017820" y="2457989"/>
                    </a:lnTo>
                    <a:lnTo>
                      <a:pt x="1011498" y="2456365"/>
                    </a:lnTo>
                    <a:lnTo>
                      <a:pt x="984756" y="2446583"/>
                    </a:lnTo>
                    <a:lnTo>
                      <a:pt x="931457" y="2428198"/>
                    </a:lnTo>
                    <a:lnTo>
                      <a:pt x="917354" y="2421931"/>
                    </a:lnTo>
                    <a:lnTo>
                      <a:pt x="905390" y="2417555"/>
                    </a:lnTo>
                    <a:lnTo>
                      <a:pt x="879980" y="2405323"/>
                    </a:lnTo>
                    <a:lnTo>
                      <a:pt x="841653" y="2388291"/>
                    </a:lnTo>
                    <a:lnTo>
                      <a:pt x="821163" y="2377009"/>
                    </a:lnTo>
                    <a:lnTo>
                      <a:pt x="804435" y="2368956"/>
                    </a:lnTo>
                    <a:lnTo>
                      <a:pt x="783917" y="2356500"/>
                    </a:lnTo>
                    <a:lnTo>
                      <a:pt x="756071" y="2341166"/>
                    </a:lnTo>
                    <a:lnTo>
                      <a:pt x="743133" y="2331740"/>
                    </a:lnTo>
                    <a:lnTo>
                      <a:pt x="709213" y="2311147"/>
                    </a:lnTo>
                    <a:lnTo>
                      <a:pt x="685055" y="2293095"/>
                    </a:lnTo>
                    <a:lnTo>
                      <a:pt x="533400" y="2444750"/>
                    </a:lnTo>
                    <a:lnTo>
                      <a:pt x="254000" y="2165350"/>
                    </a:lnTo>
                    <a:lnTo>
                      <a:pt x="405861" y="2010901"/>
                    </a:lnTo>
                    <a:lnTo>
                      <a:pt x="397265" y="1999414"/>
                    </a:lnTo>
                    <a:lnTo>
                      <a:pt x="362618" y="1942422"/>
                    </a:lnTo>
                    <a:lnTo>
                      <a:pt x="353037" y="1928606"/>
                    </a:lnTo>
                    <a:lnTo>
                      <a:pt x="347954" y="1918301"/>
                    </a:lnTo>
                    <a:lnTo>
                      <a:pt x="339416" y="1904257"/>
                    </a:lnTo>
                    <a:cubicBezTo>
                      <a:pt x="321637" y="1871551"/>
                      <a:pt x="305394" y="1837890"/>
                      <a:pt x="290784" y="1803371"/>
                    </a:cubicBezTo>
                    <a:lnTo>
                      <a:pt x="289407" y="1799612"/>
                    </a:lnTo>
                    <a:lnTo>
                      <a:pt x="288063" y="1796889"/>
                    </a:lnTo>
                    <a:lnTo>
                      <a:pt x="283224" y="1782730"/>
                    </a:lnTo>
                    <a:lnTo>
                      <a:pt x="251947" y="1697336"/>
                    </a:lnTo>
                    <a:lnTo>
                      <a:pt x="245597" y="1672655"/>
                    </a:lnTo>
                    <a:lnTo>
                      <a:pt x="240028" y="1656364"/>
                    </a:lnTo>
                    <a:lnTo>
                      <a:pt x="235088" y="1631815"/>
                    </a:lnTo>
                    <a:lnTo>
                      <a:pt x="223488" y="1586732"/>
                    </a:lnTo>
                    <a:lnTo>
                      <a:pt x="217060" y="1544637"/>
                    </a:lnTo>
                    <a:lnTo>
                      <a:pt x="0" y="1544637"/>
                    </a:lnTo>
                    <a:lnTo>
                      <a:pt x="0" y="1147762"/>
                    </a:lnTo>
                    <a:lnTo>
                      <a:pt x="219484" y="1147762"/>
                    </a:lnTo>
                    <a:lnTo>
                      <a:pt x="223488" y="1121544"/>
                    </a:lnTo>
                    <a:cubicBezTo>
                      <a:pt x="238873" y="1046414"/>
                      <a:pt x="261563" y="973943"/>
                      <a:pt x="290784" y="904905"/>
                    </a:cubicBezTo>
                    <a:lnTo>
                      <a:pt x="307103" y="871052"/>
                    </a:lnTo>
                    <a:lnTo>
                      <a:pt x="313912" y="853782"/>
                    </a:lnTo>
                    <a:lnTo>
                      <a:pt x="323275" y="837503"/>
                    </a:lnTo>
                    <a:lnTo>
                      <a:pt x="339416" y="804019"/>
                    </a:lnTo>
                    <a:cubicBezTo>
                      <a:pt x="357195" y="771313"/>
                      <a:pt x="376511" y="739562"/>
                      <a:pt x="397265" y="708863"/>
                    </a:cubicBezTo>
                    <a:lnTo>
                      <a:pt x="415184" y="684916"/>
                    </a:lnTo>
                    <a:lnTo>
                      <a:pt x="260350" y="531812"/>
                    </a:lnTo>
                    <a:lnTo>
                      <a:pt x="544513" y="252412"/>
                    </a:lnTo>
                    <a:lnTo>
                      <a:pt x="697776" y="405675"/>
                    </a:lnTo>
                    <a:lnTo>
                      <a:pt x="701695" y="402747"/>
                    </a:lnTo>
                    <a:lnTo>
                      <a:pt x="709213" y="397130"/>
                    </a:lnTo>
                    <a:cubicBezTo>
                      <a:pt x="739933" y="376389"/>
                      <a:pt x="771706" y="357087"/>
                      <a:pt x="804435" y="339320"/>
                    </a:cubicBezTo>
                    <a:lnTo>
                      <a:pt x="837941" y="323191"/>
                    </a:lnTo>
                    <a:lnTo>
                      <a:pt x="854232" y="313833"/>
                    </a:lnTo>
                    <a:lnTo>
                      <a:pt x="871514" y="307029"/>
                    </a:lnTo>
                    <a:lnTo>
                      <a:pt x="905390" y="290721"/>
                    </a:lnTo>
                    <a:cubicBezTo>
                      <a:pt x="974476" y="261520"/>
                      <a:pt x="1046996" y="238846"/>
                      <a:pt x="1122178" y="223472"/>
                    </a:cubicBezTo>
                    <a:lnTo>
                      <a:pt x="1160084" y="217691"/>
                    </a:lnTo>
                    <a:lnTo>
                      <a:pt x="1163637" y="216873"/>
                    </a:lnTo>
                    <a:close/>
                  </a:path>
                </a:pathLst>
              </a:custGeom>
              <a:grp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" name="Rectangle 60">
                <a:extLst>
                  <a:ext uri="{FF2B5EF4-FFF2-40B4-BE49-F238E27FC236}">
                    <a16:creationId xmlns:a16="http://schemas.microsoft.com/office/drawing/2014/main" id="{A365CC7B-DB9F-46C2-AAD9-4CEAB14EE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432" y="2892926"/>
                <a:ext cx="401638" cy="396875"/>
              </a:xfrm>
              <a:prstGeom prst="rect">
                <a:avLst/>
              </a:prstGeom>
              <a:grp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067DB7A-C8A7-4873-B909-E307E10C324E}"/>
                </a:ext>
              </a:extLst>
            </p:cNvPr>
            <p:cNvSpPr>
              <a:spLocks/>
            </p:cNvSpPr>
            <p:nvPr/>
          </p:nvSpPr>
          <p:spPr bwMode="auto">
            <a:xfrm rot="18429545">
              <a:off x="2718883" y="4204739"/>
              <a:ext cx="1292327" cy="1456593"/>
            </a:xfrm>
            <a:custGeom>
              <a:avLst/>
              <a:gdLst>
                <a:gd name="connsiteX0" fmla="*/ 105676 w 2635250"/>
                <a:gd name="connsiteY0" fmla="*/ 284281 h 2970213"/>
                <a:gd name="connsiteX1" fmla="*/ 305659 w 2635250"/>
                <a:gd name="connsiteY1" fmla="*/ 545787 h 2970213"/>
                <a:gd name="connsiteX2" fmla="*/ 437882 w 2635250"/>
                <a:gd name="connsiteY2" fmla="*/ 444672 h 2970213"/>
                <a:gd name="connsiteX3" fmla="*/ 884238 w 2635250"/>
                <a:gd name="connsiteY3" fmla="*/ 1039813 h 2970213"/>
                <a:gd name="connsiteX4" fmla="*/ 642938 w 2635250"/>
                <a:gd name="connsiteY4" fmla="*/ 1220788 h 2970213"/>
                <a:gd name="connsiteX5" fmla="*/ 0 w 2635250"/>
                <a:gd name="connsiteY5" fmla="*/ 363538 h 2970213"/>
                <a:gd name="connsiteX6" fmla="*/ 2527550 w 2635250"/>
                <a:gd name="connsiteY6" fmla="*/ 282763 h 2970213"/>
                <a:gd name="connsiteX7" fmla="*/ 2635250 w 2635250"/>
                <a:gd name="connsiteY7" fmla="*/ 363538 h 2970213"/>
                <a:gd name="connsiteX8" fmla="*/ 1992312 w 2635250"/>
                <a:gd name="connsiteY8" fmla="*/ 1220788 h 2970213"/>
                <a:gd name="connsiteX9" fmla="*/ 1751012 w 2635250"/>
                <a:gd name="connsiteY9" fmla="*/ 1039813 h 2970213"/>
                <a:gd name="connsiteX10" fmla="*/ 2181819 w 2635250"/>
                <a:gd name="connsiteY10" fmla="*/ 465405 h 2970213"/>
                <a:gd name="connsiteX11" fmla="*/ 2311839 w 2635250"/>
                <a:gd name="connsiteY11" fmla="*/ 564836 h 2970213"/>
                <a:gd name="connsiteX12" fmla="*/ 2060575 w 2635250"/>
                <a:gd name="connsiteY12" fmla="*/ 0 h 2970213"/>
                <a:gd name="connsiteX13" fmla="*/ 2162375 w 2635250"/>
                <a:gd name="connsiteY13" fmla="*/ 52635 h 2970213"/>
                <a:gd name="connsiteX14" fmla="*/ 1970373 w 2635250"/>
                <a:gd name="connsiteY14" fmla="*/ 303704 h 2970213"/>
                <a:gd name="connsiteX15" fmla="*/ 2129887 w 2635250"/>
                <a:gd name="connsiteY15" fmla="*/ 425690 h 2970213"/>
                <a:gd name="connsiteX16" fmla="*/ 1538288 w 2635250"/>
                <a:gd name="connsiteY16" fmla="*/ 1217613 h 2970213"/>
                <a:gd name="connsiteX17" fmla="*/ 1538288 w 2635250"/>
                <a:gd name="connsiteY17" fmla="*/ 2970213 h 2970213"/>
                <a:gd name="connsiteX18" fmla="*/ 1346200 w 2635250"/>
                <a:gd name="connsiteY18" fmla="*/ 2970213 h 2970213"/>
                <a:gd name="connsiteX19" fmla="*/ 1346200 w 2635250"/>
                <a:gd name="connsiteY19" fmla="*/ 949325 h 2970213"/>
                <a:gd name="connsiteX20" fmla="*/ 574675 w 2635250"/>
                <a:gd name="connsiteY20" fmla="*/ 0 h 2970213"/>
                <a:gd name="connsiteX21" fmla="*/ 1289050 w 2635250"/>
                <a:gd name="connsiteY21" fmla="*/ 949325 h 2970213"/>
                <a:gd name="connsiteX22" fmla="*/ 1289050 w 2635250"/>
                <a:gd name="connsiteY22" fmla="*/ 2970213 h 2970213"/>
                <a:gd name="connsiteX23" fmla="*/ 1092200 w 2635250"/>
                <a:gd name="connsiteY23" fmla="*/ 2970213 h 2970213"/>
                <a:gd name="connsiteX24" fmla="*/ 1092200 w 2635250"/>
                <a:gd name="connsiteY24" fmla="*/ 1217613 h 2970213"/>
                <a:gd name="connsiteX25" fmla="*/ 489116 w 2635250"/>
                <a:gd name="connsiteY25" fmla="*/ 405491 h 2970213"/>
                <a:gd name="connsiteX26" fmla="*/ 647125 w 2635250"/>
                <a:gd name="connsiteY26" fmla="*/ 284655 h 2970213"/>
                <a:gd name="connsiteX27" fmla="*/ 470594 w 2635250"/>
                <a:gd name="connsiteY27" fmla="*/ 53815 h 297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635250" h="2970213">
                  <a:moveTo>
                    <a:pt x="105676" y="284281"/>
                  </a:moveTo>
                  <a:lnTo>
                    <a:pt x="305659" y="545787"/>
                  </a:lnTo>
                  <a:lnTo>
                    <a:pt x="437882" y="444672"/>
                  </a:lnTo>
                  <a:lnTo>
                    <a:pt x="884238" y="1039813"/>
                  </a:lnTo>
                  <a:lnTo>
                    <a:pt x="642938" y="1220788"/>
                  </a:lnTo>
                  <a:lnTo>
                    <a:pt x="0" y="363538"/>
                  </a:lnTo>
                  <a:close/>
                  <a:moveTo>
                    <a:pt x="2527550" y="282763"/>
                  </a:moveTo>
                  <a:lnTo>
                    <a:pt x="2635250" y="363538"/>
                  </a:lnTo>
                  <a:lnTo>
                    <a:pt x="1992312" y="1220788"/>
                  </a:lnTo>
                  <a:lnTo>
                    <a:pt x="1751012" y="1039813"/>
                  </a:lnTo>
                  <a:lnTo>
                    <a:pt x="2181819" y="465405"/>
                  </a:lnTo>
                  <a:lnTo>
                    <a:pt x="2311839" y="564836"/>
                  </a:lnTo>
                  <a:close/>
                  <a:moveTo>
                    <a:pt x="2060575" y="0"/>
                  </a:moveTo>
                  <a:lnTo>
                    <a:pt x="2162375" y="52635"/>
                  </a:lnTo>
                  <a:lnTo>
                    <a:pt x="1970373" y="303704"/>
                  </a:lnTo>
                  <a:lnTo>
                    <a:pt x="2129887" y="425690"/>
                  </a:lnTo>
                  <a:lnTo>
                    <a:pt x="1538288" y="1217613"/>
                  </a:lnTo>
                  <a:lnTo>
                    <a:pt x="1538288" y="2970213"/>
                  </a:lnTo>
                  <a:lnTo>
                    <a:pt x="1346200" y="2970213"/>
                  </a:lnTo>
                  <a:lnTo>
                    <a:pt x="1346200" y="949325"/>
                  </a:lnTo>
                  <a:close/>
                  <a:moveTo>
                    <a:pt x="574675" y="0"/>
                  </a:moveTo>
                  <a:lnTo>
                    <a:pt x="1289050" y="949325"/>
                  </a:lnTo>
                  <a:lnTo>
                    <a:pt x="1289050" y="2970213"/>
                  </a:lnTo>
                  <a:lnTo>
                    <a:pt x="1092200" y="2970213"/>
                  </a:lnTo>
                  <a:lnTo>
                    <a:pt x="1092200" y="1217613"/>
                  </a:lnTo>
                  <a:lnTo>
                    <a:pt x="489116" y="405491"/>
                  </a:lnTo>
                  <a:lnTo>
                    <a:pt x="647125" y="284655"/>
                  </a:lnTo>
                  <a:lnTo>
                    <a:pt x="470594" y="538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BCC6F65-B5EC-4C2D-892D-E85429336088}"/>
              </a:ext>
            </a:extLst>
          </p:cNvPr>
          <p:cNvSpPr>
            <a:spLocks/>
          </p:cNvSpPr>
          <p:nvPr/>
        </p:nvSpPr>
        <p:spPr bwMode="auto">
          <a:xfrm rot="18361080">
            <a:off x="7843030" y="2827123"/>
            <a:ext cx="846979" cy="964943"/>
          </a:xfrm>
          <a:custGeom>
            <a:avLst/>
            <a:gdLst>
              <a:gd name="connsiteX0" fmla="*/ 2598270 w 2635250"/>
              <a:gd name="connsiteY0" fmla="*/ 335803 h 2970213"/>
              <a:gd name="connsiteX1" fmla="*/ 2635250 w 2635250"/>
              <a:gd name="connsiteY1" fmla="*/ 363538 h 2970213"/>
              <a:gd name="connsiteX2" fmla="*/ 1992312 w 2635250"/>
              <a:gd name="connsiteY2" fmla="*/ 1220788 h 2970213"/>
              <a:gd name="connsiteX3" fmla="*/ 1751012 w 2635250"/>
              <a:gd name="connsiteY3" fmla="*/ 1039813 h 2970213"/>
              <a:gd name="connsiteX4" fmla="*/ 2076025 w 2635250"/>
              <a:gd name="connsiteY4" fmla="*/ 606463 h 2970213"/>
              <a:gd name="connsiteX5" fmla="*/ 39890 w 2635250"/>
              <a:gd name="connsiteY5" fmla="*/ 333621 h 2970213"/>
              <a:gd name="connsiteX6" fmla="*/ 554697 w 2635250"/>
              <a:gd name="connsiteY6" fmla="*/ 600425 h 2970213"/>
              <a:gd name="connsiteX7" fmla="*/ 884238 w 2635250"/>
              <a:gd name="connsiteY7" fmla="*/ 1039813 h 2970213"/>
              <a:gd name="connsiteX8" fmla="*/ 642938 w 2635250"/>
              <a:gd name="connsiteY8" fmla="*/ 1220788 h 2970213"/>
              <a:gd name="connsiteX9" fmla="*/ 0 w 2635250"/>
              <a:gd name="connsiteY9" fmla="*/ 363538 h 2970213"/>
              <a:gd name="connsiteX10" fmla="*/ 2060575 w 2635250"/>
              <a:gd name="connsiteY10" fmla="*/ 0 h 2970213"/>
              <a:gd name="connsiteX11" fmla="*/ 2126394 w 2635250"/>
              <a:gd name="connsiteY11" fmla="*/ 34032 h 2970213"/>
              <a:gd name="connsiteX12" fmla="*/ 2041955 w 2635250"/>
              <a:gd name="connsiteY12" fmla="*/ 543396 h 2970213"/>
              <a:gd name="connsiteX13" fmla="*/ 1538288 w 2635250"/>
              <a:gd name="connsiteY13" fmla="*/ 1217613 h 2970213"/>
              <a:gd name="connsiteX14" fmla="*/ 1538288 w 2635250"/>
              <a:gd name="connsiteY14" fmla="*/ 2970213 h 2970213"/>
              <a:gd name="connsiteX15" fmla="*/ 1346200 w 2635250"/>
              <a:gd name="connsiteY15" fmla="*/ 2970213 h 2970213"/>
              <a:gd name="connsiteX16" fmla="*/ 1346200 w 2635250"/>
              <a:gd name="connsiteY16" fmla="*/ 949325 h 2970213"/>
              <a:gd name="connsiteX17" fmla="*/ 574675 w 2635250"/>
              <a:gd name="connsiteY17" fmla="*/ 0 h 2970213"/>
              <a:gd name="connsiteX18" fmla="*/ 1289050 w 2635250"/>
              <a:gd name="connsiteY18" fmla="*/ 949325 h 2970213"/>
              <a:gd name="connsiteX19" fmla="*/ 1289050 w 2635250"/>
              <a:gd name="connsiteY19" fmla="*/ 2970213 h 2970213"/>
              <a:gd name="connsiteX20" fmla="*/ 1092200 w 2635250"/>
              <a:gd name="connsiteY20" fmla="*/ 2970213 h 2970213"/>
              <a:gd name="connsiteX21" fmla="*/ 1092200 w 2635250"/>
              <a:gd name="connsiteY21" fmla="*/ 1217613 h 2970213"/>
              <a:gd name="connsiteX22" fmla="*/ 602971 w 2635250"/>
              <a:gd name="connsiteY22" fmla="*/ 558810 h 2970213"/>
              <a:gd name="connsiteX23" fmla="*/ 515415 w 2635250"/>
              <a:gd name="connsiteY23" fmla="*/ 30640 h 29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35250" h="2970213">
                <a:moveTo>
                  <a:pt x="2598270" y="335803"/>
                </a:moveTo>
                <a:lnTo>
                  <a:pt x="2635250" y="363538"/>
                </a:lnTo>
                <a:lnTo>
                  <a:pt x="1992312" y="1220788"/>
                </a:lnTo>
                <a:lnTo>
                  <a:pt x="1751012" y="1039813"/>
                </a:lnTo>
                <a:lnTo>
                  <a:pt x="2076025" y="606463"/>
                </a:lnTo>
                <a:close/>
                <a:moveTo>
                  <a:pt x="39890" y="333621"/>
                </a:moveTo>
                <a:lnTo>
                  <a:pt x="554697" y="600425"/>
                </a:lnTo>
                <a:lnTo>
                  <a:pt x="884238" y="1039813"/>
                </a:lnTo>
                <a:lnTo>
                  <a:pt x="642938" y="1220788"/>
                </a:lnTo>
                <a:lnTo>
                  <a:pt x="0" y="363538"/>
                </a:lnTo>
                <a:close/>
                <a:moveTo>
                  <a:pt x="2060575" y="0"/>
                </a:moveTo>
                <a:lnTo>
                  <a:pt x="2126394" y="34032"/>
                </a:lnTo>
                <a:lnTo>
                  <a:pt x="2041955" y="543396"/>
                </a:lnTo>
                <a:lnTo>
                  <a:pt x="1538288" y="1217613"/>
                </a:lnTo>
                <a:lnTo>
                  <a:pt x="1538288" y="2970213"/>
                </a:lnTo>
                <a:lnTo>
                  <a:pt x="1346200" y="2970213"/>
                </a:lnTo>
                <a:lnTo>
                  <a:pt x="1346200" y="949325"/>
                </a:lnTo>
                <a:close/>
                <a:moveTo>
                  <a:pt x="574675" y="0"/>
                </a:moveTo>
                <a:lnTo>
                  <a:pt x="1289050" y="949325"/>
                </a:lnTo>
                <a:lnTo>
                  <a:pt x="1289050" y="2970213"/>
                </a:lnTo>
                <a:lnTo>
                  <a:pt x="1092200" y="2970213"/>
                </a:lnTo>
                <a:lnTo>
                  <a:pt x="1092200" y="1217613"/>
                </a:lnTo>
                <a:lnTo>
                  <a:pt x="602971" y="558810"/>
                </a:lnTo>
                <a:lnTo>
                  <a:pt x="515415" y="3064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7919A82-037D-4E13-BC0F-EE33FF747922}"/>
              </a:ext>
            </a:extLst>
          </p:cNvPr>
          <p:cNvSpPr>
            <a:spLocks/>
          </p:cNvSpPr>
          <p:nvPr/>
        </p:nvSpPr>
        <p:spPr bwMode="auto">
          <a:xfrm rot="18361080">
            <a:off x="7843030" y="3825769"/>
            <a:ext cx="846979" cy="964943"/>
          </a:xfrm>
          <a:custGeom>
            <a:avLst/>
            <a:gdLst>
              <a:gd name="connsiteX0" fmla="*/ 106622 w 2668588"/>
              <a:gd name="connsiteY0" fmla="*/ 287469 h 3006180"/>
              <a:gd name="connsiteX1" fmla="*/ 109819 w 2668588"/>
              <a:gd name="connsiteY1" fmla="*/ 319177 h 3006180"/>
              <a:gd name="connsiteX2" fmla="*/ 353018 w 2668588"/>
              <a:gd name="connsiteY2" fmla="*/ 517390 h 3006180"/>
              <a:gd name="connsiteX3" fmla="*/ 449646 w 2668588"/>
              <a:gd name="connsiteY3" fmla="*/ 497882 h 3006180"/>
              <a:gd name="connsiteX4" fmla="*/ 469739 w 2668588"/>
              <a:gd name="connsiteY4" fmla="*/ 484335 h 3006180"/>
              <a:gd name="connsiteX5" fmla="*/ 895425 w 2668588"/>
              <a:gd name="connsiteY5" fmla="*/ 1052966 h 3006180"/>
              <a:gd name="connsiteX6" fmla="*/ 651072 w 2668588"/>
              <a:gd name="connsiteY6" fmla="*/ 1236231 h 3006180"/>
              <a:gd name="connsiteX7" fmla="*/ 0 w 2668588"/>
              <a:gd name="connsiteY7" fmla="*/ 368137 h 3006180"/>
              <a:gd name="connsiteX8" fmla="*/ 2552743 w 2668588"/>
              <a:gd name="connsiteY8" fmla="*/ 280491 h 3006180"/>
              <a:gd name="connsiteX9" fmla="*/ 2668588 w 2668588"/>
              <a:gd name="connsiteY9" fmla="*/ 368137 h 3006180"/>
              <a:gd name="connsiteX10" fmla="*/ 2017517 w 2668588"/>
              <a:gd name="connsiteY10" fmla="*/ 1236231 h 3006180"/>
              <a:gd name="connsiteX11" fmla="*/ 1773164 w 2668588"/>
              <a:gd name="connsiteY11" fmla="*/ 1052966 h 3006180"/>
              <a:gd name="connsiteX12" fmla="*/ 2195520 w 2668588"/>
              <a:gd name="connsiteY12" fmla="*/ 488783 h 3006180"/>
              <a:gd name="connsiteX13" fmla="*/ 2209016 w 2668588"/>
              <a:gd name="connsiteY13" fmla="*/ 497882 h 3006180"/>
              <a:gd name="connsiteX14" fmla="*/ 2305643 w 2668588"/>
              <a:gd name="connsiteY14" fmla="*/ 517390 h 3006180"/>
              <a:gd name="connsiteX15" fmla="*/ 2548843 w 2668588"/>
              <a:gd name="connsiteY15" fmla="*/ 319177 h 3006180"/>
              <a:gd name="connsiteX16" fmla="*/ 2086643 w 2668588"/>
              <a:gd name="connsiteY16" fmla="*/ 0 h 3006180"/>
              <a:gd name="connsiteX17" fmla="*/ 2189826 w 2668588"/>
              <a:gd name="connsiteY17" fmla="*/ 53350 h 3006180"/>
              <a:gd name="connsiteX18" fmla="*/ 2130109 w 2668588"/>
              <a:gd name="connsiteY18" fmla="*/ 93613 h 3006180"/>
              <a:gd name="connsiteX19" fmla="*/ 2057400 w 2668588"/>
              <a:gd name="connsiteY19" fmla="*/ 269147 h 3006180"/>
              <a:gd name="connsiteX20" fmla="*/ 2130109 w 2668588"/>
              <a:gd name="connsiteY20" fmla="*/ 444682 h 3006180"/>
              <a:gd name="connsiteX21" fmla="*/ 2140896 w 2668588"/>
              <a:gd name="connsiteY21" fmla="*/ 451954 h 3006180"/>
              <a:gd name="connsiteX22" fmla="*/ 1557749 w 2668588"/>
              <a:gd name="connsiteY22" fmla="*/ 1231409 h 3006180"/>
              <a:gd name="connsiteX23" fmla="*/ 1557749 w 2668588"/>
              <a:gd name="connsiteY23" fmla="*/ 3006180 h 3006180"/>
              <a:gd name="connsiteX24" fmla="*/ 1363231 w 2668588"/>
              <a:gd name="connsiteY24" fmla="*/ 3006180 h 3006180"/>
              <a:gd name="connsiteX25" fmla="*/ 1363231 w 2668588"/>
              <a:gd name="connsiteY25" fmla="*/ 959728 h 3006180"/>
              <a:gd name="connsiteX26" fmla="*/ 581945 w 2668588"/>
              <a:gd name="connsiteY26" fmla="*/ 0 h 3006180"/>
              <a:gd name="connsiteX27" fmla="*/ 1305358 w 2668588"/>
              <a:gd name="connsiteY27" fmla="*/ 959728 h 3006180"/>
              <a:gd name="connsiteX28" fmla="*/ 1305358 w 2668588"/>
              <a:gd name="connsiteY28" fmla="*/ 3006180 h 3006180"/>
              <a:gd name="connsiteX29" fmla="*/ 1106017 w 2668588"/>
              <a:gd name="connsiteY29" fmla="*/ 3006180 h 3006180"/>
              <a:gd name="connsiteX30" fmla="*/ 1106017 w 2668588"/>
              <a:gd name="connsiteY30" fmla="*/ 1231409 h 3006180"/>
              <a:gd name="connsiteX31" fmla="*/ 523473 w 2668588"/>
              <a:gd name="connsiteY31" fmla="*/ 448107 h 3006180"/>
              <a:gd name="connsiteX32" fmla="*/ 528553 w 2668588"/>
              <a:gd name="connsiteY32" fmla="*/ 444682 h 3006180"/>
              <a:gd name="connsiteX33" fmla="*/ 601261 w 2668588"/>
              <a:gd name="connsiteY33" fmla="*/ 269147 h 3006180"/>
              <a:gd name="connsiteX34" fmla="*/ 528553 w 2668588"/>
              <a:gd name="connsiteY34" fmla="*/ 93613 h 3006180"/>
              <a:gd name="connsiteX35" fmla="*/ 473145 w 2668588"/>
              <a:gd name="connsiteY35" fmla="*/ 56256 h 300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68588" h="3006180">
                <a:moveTo>
                  <a:pt x="106622" y="287469"/>
                </a:moveTo>
                <a:lnTo>
                  <a:pt x="109819" y="319177"/>
                </a:lnTo>
                <a:cubicBezTo>
                  <a:pt x="132966" y="432297"/>
                  <a:pt x="233055" y="517390"/>
                  <a:pt x="353018" y="517390"/>
                </a:cubicBezTo>
                <a:cubicBezTo>
                  <a:pt x="387294" y="517390"/>
                  <a:pt x="419946" y="510444"/>
                  <a:pt x="449646" y="497882"/>
                </a:cubicBezTo>
                <a:lnTo>
                  <a:pt x="469739" y="484335"/>
                </a:lnTo>
                <a:lnTo>
                  <a:pt x="895425" y="1052966"/>
                </a:lnTo>
                <a:lnTo>
                  <a:pt x="651072" y="1236231"/>
                </a:lnTo>
                <a:lnTo>
                  <a:pt x="0" y="368137"/>
                </a:lnTo>
                <a:close/>
                <a:moveTo>
                  <a:pt x="2552743" y="280491"/>
                </a:moveTo>
                <a:lnTo>
                  <a:pt x="2668588" y="368137"/>
                </a:lnTo>
                <a:lnTo>
                  <a:pt x="2017517" y="1236231"/>
                </a:lnTo>
                <a:lnTo>
                  <a:pt x="1773164" y="1052966"/>
                </a:lnTo>
                <a:lnTo>
                  <a:pt x="2195520" y="488783"/>
                </a:lnTo>
                <a:lnTo>
                  <a:pt x="2209016" y="497882"/>
                </a:lnTo>
                <a:cubicBezTo>
                  <a:pt x="2238715" y="510444"/>
                  <a:pt x="2271368" y="517390"/>
                  <a:pt x="2305643" y="517390"/>
                </a:cubicBezTo>
                <a:cubicBezTo>
                  <a:pt x="2425607" y="517390"/>
                  <a:pt x="2525695" y="432297"/>
                  <a:pt x="2548843" y="319177"/>
                </a:cubicBezTo>
                <a:close/>
                <a:moveTo>
                  <a:pt x="2086643" y="0"/>
                </a:moveTo>
                <a:lnTo>
                  <a:pt x="2189826" y="53350"/>
                </a:lnTo>
                <a:lnTo>
                  <a:pt x="2130109" y="93613"/>
                </a:lnTo>
                <a:cubicBezTo>
                  <a:pt x="2085186" y="138536"/>
                  <a:pt x="2057400" y="200597"/>
                  <a:pt x="2057400" y="269147"/>
                </a:cubicBezTo>
                <a:cubicBezTo>
                  <a:pt x="2057400" y="337698"/>
                  <a:pt x="2085186" y="399758"/>
                  <a:pt x="2130109" y="444682"/>
                </a:cubicBezTo>
                <a:lnTo>
                  <a:pt x="2140896" y="451954"/>
                </a:lnTo>
                <a:lnTo>
                  <a:pt x="1557749" y="1231409"/>
                </a:lnTo>
                <a:lnTo>
                  <a:pt x="1557749" y="3006180"/>
                </a:lnTo>
                <a:lnTo>
                  <a:pt x="1363231" y="3006180"/>
                </a:lnTo>
                <a:lnTo>
                  <a:pt x="1363231" y="959728"/>
                </a:lnTo>
                <a:close/>
                <a:moveTo>
                  <a:pt x="581945" y="0"/>
                </a:moveTo>
                <a:lnTo>
                  <a:pt x="1305358" y="959728"/>
                </a:lnTo>
                <a:lnTo>
                  <a:pt x="1305358" y="3006180"/>
                </a:lnTo>
                <a:lnTo>
                  <a:pt x="1106017" y="3006180"/>
                </a:lnTo>
                <a:lnTo>
                  <a:pt x="1106017" y="1231409"/>
                </a:lnTo>
                <a:lnTo>
                  <a:pt x="523473" y="448107"/>
                </a:lnTo>
                <a:lnTo>
                  <a:pt x="528553" y="444682"/>
                </a:lnTo>
                <a:cubicBezTo>
                  <a:pt x="573476" y="399758"/>
                  <a:pt x="601261" y="337698"/>
                  <a:pt x="601261" y="269147"/>
                </a:cubicBezTo>
                <a:cubicBezTo>
                  <a:pt x="601261" y="200597"/>
                  <a:pt x="573476" y="138536"/>
                  <a:pt x="528553" y="93613"/>
                </a:cubicBezTo>
                <a:lnTo>
                  <a:pt x="473145" y="5625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6D9A9C66-C479-4A64-87AD-C178C1474364}"/>
              </a:ext>
            </a:extLst>
          </p:cNvPr>
          <p:cNvSpPr>
            <a:spLocks/>
          </p:cNvSpPr>
          <p:nvPr/>
        </p:nvSpPr>
        <p:spPr bwMode="auto">
          <a:xfrm rot="18334088">
            <a:off x="7843512" y="4832305"/>
            <a:ext cx="846979" cy="964943"/>
          </a:xfrm>
          <a:custGeom>
            <a:avLst/>
            <a:gdLst>
              <a:gd name="connsiteX0" fmla="*/ 105676 w 2635250"/>
              <a:gd name="connsiteY0" fmla="*/ 284281 h 2970213"/>
              <a:gd name="connsiteX1" fmla="*/ 305659 w 2635250"/>
              <a:gd name="connsiteY1" fmla="*/ 545787 h 2970213"/>
              <a:gd name="connsiteX2" fmla="*/ 437882 w 2635250"/>
              <a:gd name="connsiteY2" fmla="*/ 444672 h 2970213"/>
              <a:gd name="connsiteX3" fmla="*/ 884238 w 2635250"/>
              <a:gd name="connsiteY3" fmla="*/ 1039813 h 2970213"/>
              <a:gd name="connsiteX4" fmla="*/ 642938 w 2635250"/>
              <a:gd name="connsiteY4" fmla="*/ 1220788 h 2970213"/>
              <a:gd name="connsiteX5" fmla="*/ 0 w 2635250"/>
              <a:gd name="connsiteY5" fmla="*/ 363538 h 2970213"/>
              <a:gd name="connsiteX6" fmla="*/ 2527550 w 2635250"/>
              <a:gd name="connsiteY6" fmla="*/ 282763 h 2970213"/>
              <a:gd name="connsiteX7" fmla="*/ 2635250 w 2635250"/>
              <a:gd name="connsiteY7" fmla="*/ 363538 h 2970213"/>
              <a:gd name="connsiteX8" fmla="*/ 1992312 w 2635250"/>
              <a:gd name="connsiteY8" fmla="*/ 1220788 h 2970213"/>
              <a:gd name="connsiteX9" fmla="*/ 1751012 w 2635250"/>
              <a:gd name="connsiteY9" fmla="*/ 1039813 h 2970213"/>
              <a:gd name="connsiteX10" fmla="*/ 2181819 w 2635250"/>
              <a:gd name="connsiteY10" fmla="*/ 465405 h 2970213"/>
              <a:gd name="connsiteX11" fmla="*/ 2311839 w 2635250"/>
              <a:gd name="connsiteY11" fmla="*/ 564836 h 2970213"/>
              <a:gd name="connsiteX12" fmla="*/ 2060575 w 2635250"/>
              <a:gd name="connsiteY12" fmla="*/ 0 h 2970213"/>
              <a:gd name="connsiteX13" fmla="*/ 2162375 w 2635250"/>
              <a:gd name="connsiteY13" fmla="*/ 52635 h 2970213"/>
              <a:gd name="connsiteX14" fmla="*/ 1970373 w 2635250"/>
              <a:gd name="connsiteY14" fmla="*/ 303704 h 2970213"/>
              <a:gd name="connsiteX15" fmla="*/ 2129887 w 2635250"/>
              <a:gd name="connsiteY15" fmla="*/ 425690 h 2970213"/>
              <a:gd name="connsiteX16" fmla="*/ 1538288 w 2635250"/>
              <a:gd name="connsiteY16" fmla="*/ 1217613 h 2970213"/>
              <a:gd name="connsiteX17" fmla="*/ 1538288 w 2635250"/>
              <a:gd name="connsiteY17" fmla="*/ 2970213 h 2970213"/>
              <a:gd name="connsiteX18" fmla="*/ 1346200 w 2635250"/>
              <a:gd name="connsiteY18" fmla="*/ 2970213 h 2970213"/>
              <a:gd name="connsiteX19" fmla="*/ 1346200 w 2635250"/>
              <a:gd name="connsiteY19" fmla="*/ 949325 h 2970213"/>
              <a:gd name="connsiteX20" fmla="*/ 574675 w 2635250"/>
              <a:gd name="connsiteY20" fmla="*/ 0 h 2970213"/>
              <a:gd name="connsiteX21" fmla="*/ 1289050 w 2635250"/>
              <a:gd name="connsiteY21" fmla="*/ 949325 h 2970213"/>
              <a:gd name="connsiteX22" fmla="*/ 1289050 w 2635250"/>
              <a:gd name="connsiteY22" fmla="*/ 2970213 h 2970213"/>
              <a:gd name="connsiteX23" fmla="*/ 1092200 w 2635250"/>
              <a:gd name="connsiteY23" fmla="*/ 2970213 h 2970213"/>
              <a:gd name="connsiteX24" fmla="*/ 1092200 w 2635250"/>
              <a:gd name="connsiteY24" fmla="*/ 1217613 h 2970213"/>
              <a:gd name="connsiteX25" fmla="*/ 489116 w 2635250"/>
              <a:gd name="connsiteY25" fmla="*/ 405491 h 2970213"/>
              <a:gd name="connsiteX26" fmla="*/ 647125 w 2635250"/>
              <a:gd name="connsiteY26" fmla="*/ 284655 h 2970213"/>
              <a:gd name="connsiteX27" fmla="*/ 470594 w 2635250"/>
              <a:gd name="connsiteY27" fmla="*/ 53815 h 29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35250" h="2970213">
                <a:moveTo>
                  <a:pt x="105676" y="284281"/>
                </a:moveTo>
                <a:lnTo>
                  <a:pt x="305659" y="545787"/>
                </a:lnTo>
                <a:lnTo>
                  <a:pt x="437882" y="444672"/>
                </a:lnTo>
                <a:lnTo>
                  <a:pt x="884238" y="1039813"/>
                </a:lnTo>
                <a:lnTo>
                  <a:pt x="642938" y="1220788"/>
                </a:lnTo>
                <a:lnTo>
                  <a:pt x="0" y="363538"/>
                </a:lnTo>
                <a:close/>
                <a:moveTo>
                  <a:pt x="2527550" y="282763"/>
                </a:moveTo>
                <a:lnTo>
                  <a:pt x="2635250" y="363538"/>
                </a:lnTo>
                <a:lnTo>
                  <a:pt x="1992312" y="1220788"/>
                </a:lnTo>
                <a:lnTo>
                  <a:pt x="1751012" y="1039813"/>
                </a:lnTo>
                <a:lnTo>
                  <a:pt x="2181819" y="465405"/>
                </a:lnTo>
                <a:lnTo>
                  <a:pt x="2311839" y="564836"/>
                </a:lnTo>
                <a:close/>
                <a:moveTo>
                  <a:pt x="2060575" y="0"/>
                </a:moveTo>
                <a:lnTo>
                  <a:pt x="2162375" y="52635"/>
                </a:lnTo>
                <a:lnTo>
                  <a:pt x="1970373" y="303704"/>
                </a:lnTo>
                <a:lnTo>
                  <a:pt x="2129887" y="425690"/>
                </a:lnTo>
                <a:lnTo>
                  <a:pt x="1538288" y="1217613"/>
                </a:lnTo>
                <a:lnTo>
                  <a:pt x="1538288" y="2970213"/>
                </a:lnTo>
                <a:lnTo>
                  <a:pt x="1346200" y="2970213"/>
                </a:lnTo>
                <a:lnTo>
                  <a:pt x="1346200" y="949325"/>
                </a:lnTo>
                <a:close/>
                <a:moveTo>
                  <a:pt x="574675" y="0"/>
                </a:moveTo>
                <a:lnTo>
                  <a:pt x="1289050" y="949325"/>
                </a:lnTo>
                <a:lnTo>
                  <a:pt x="1289050" y="2970213"/>
                </a:lnTo>
                <a:lnTo>
                  <a:pt x="1092200" y="2970213"/>
                </a:lnTo>
                <a:lnTo>
                  <a:pt x="1092200" y="1217613"/>
                </a:lnTo>
                <a:lnTo>
                  <a:pt x="489116" y="405491"/>
                </a:lnTo>
                <a:lnTo>
                  <a:pt x="647125" y="284655"/>
                </a:lnTo>
                <a:lnTo>
                  <a:pt x="470594" y="538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aphicFrame>
        <p:nvGraphicFramePr>
          <p:cNvPr id="22" name="表格 169">
            <a:extLst>
              <a:ext uri="{FF2B5EF4-FFF2-40B4-BE49-F238E27FC236}">
                <a16:creationId xmlns:a16="http://schemas.microsoft.com/office/drawing/2014/main" id="{6B0EE694-9C62-463F-856F-32C677771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46151"/>
              </p:ext>
            </p:extLst>
          </p:nvPr>
        </p:nvGraphicFramePr>
        <p:xfrm>
          <a:off x="2032000" y="1518657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111250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67145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antigen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antibody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58380"/>
                  </a:ext>
                </a:extLst>
              </a:tr>
            </a:tbl>
          </a:graphicData>
        </a:graphic>
      </p:graphicFrame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24E71EF-4607-44D9-973D-C876D03E6E27}"/>
              </a:ext>
            </a:extLst>
          </p:cNvPr>
          <p:cNvCxnSpPr/>
          <p:nvPr/>
        </p:nvCxnSpPr>
        <p:spPr>
          <a:xfrm flipH="1">
            <a:off x="5602942" y="3205261"/>
            <a:ext cx="128195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20214AF-2A90-4D96-BE7B-9CF400A84446}"/>
              </a:ext>
            </a:extLst>
          </p:cNvPr>
          <p:cNvCxnSpPr/>
          <p:nvPr/>
        </p:nvCxnSpPr>
        <p:spPr>
          <a:xfrm flipH="1">
            <a:off x="5602942" y="4227991"/>
            <a:ext cx="128195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D0FCD88-164B-45AB-987E-F9B9375C030D}"/>
              </a:ext>
            </a:extLst>
          </p:cNvPr>
          <p:cNvCxnSpPr/>
          <p:nvPr/>
        </p:nvCxnSpPr>
        <p:spPr>
          <a:xfrm flipH="1">
            <a:off x="5602942" y="5330144"/>
            <a:ext cx="128195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40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75167BE-E024-49E6-931E-3BD75C8B8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987" y="-3016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CN" b="1" dirty="0" err="1">
                <a:solidFill>
                  <a:schemeClr val="tx1"/>
                </a:solidFill>
              </a:rPr>
              <a:t>IgE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</a:rPr>
              <a:t>FcR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介导的效应功能</a:t>
            </a:r>
          </a:p>
        </p:txBody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54C94BD9-AF24-4128-8ADE-E047B9B61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5507" y="1430149"/>
            <a:ext cx="7620000" cy="501661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FcεRI</a:t>
            </a:r>
            <a:r>
              <a:rPr lang="en-US" altLang="zh-CN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r>
              <a:rPr lang="en-US" altLang="zh-CN" sz="3200" b="1" dirty="0" err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IgE</a:t>
            </a:r>
            <a:r>
              <a:rPr lang="en-US" altLang="zh-CN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Fc</a:t>
            </a:r>
            <a:r>
              <a:rPr lang="zh-CN" altLang="en-US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段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多价抗原</a:t>
            </a:r>
            <a:r>
              <a:rPr lang="en-US" altLang="zh-CN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en-US" altLang="zh-CN" sz="3200" b="1" dirty="0" err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IgE</a:t>
            </a:r>
            <a:endParaRPr lang="en-US" altLang="zh-CN" sz="3200" b="1" dirty="0">
              <a:solidFill>
                <a:srgbClr val="00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99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99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99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99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99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嗜酸性粒细胞：</a:t>
            </a:r>
            <a:r>
              <a:rPr lang="en-US" altLang="zh-CN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ADCC</a:t>
            </a:r>
            <a:r>
              <a:rPr lang="zh-CN" altLang="en-US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，抗寄生虫免疫。</a:t>
            </a:r>
          </a:p>
        </p:txBody>
      </p:sp>
      <p:sp>
        <p:nvSpPr>
          <p:cNvPr id="814085" name="Line 5">
            <a:extLst>
              <a:ext uri="{FF2B5EF4-FFF2-40B4-BE49-F238E27FC236}">
                <a16:creationId xmlns:a16="http://schemas.microsoft.com/office/drawing/2014/main" id="{CD2D6AB9-80B2-4278-AE42-9312B4453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9082" y="1727260"/>
            <a:ext cx="914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4086" name="Line 6">
            <a:extLst>
              <a:ext uri="{FF2B5EF4-FFF2-40B4-BE49-F238E27FC236}">
                <a16:creationId xmlns:a16="http://schemas.microsoft.com/office/drawing/2014/main" id="{01ECD965-749B-458E-A462-35DE95709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785" y="2384798"/>
            <a:ext cx="762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4094" name="Rectangle 14">
            <a:extLst>
              <a:ext uri="{FF2B5EF4-FFF2-40B4-BE49-F238E27FC236}">
                <a16:creationId xmlns:a16="http://schemas.microsoft.com/office/drawing/2014/main" id="{7D3EB901-B279-4DE1-ACC7-C822239E4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010" y="2095079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</a:t>
            </a:r>
            <a:r>
              <a:rPr lang="zh-CN" altLang="en-US" sz="32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型变态反应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ADA8F3B-1C5C-451B-91EE-FFF7C5EFC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80" y="2855388"/>
            <a:ext cx="4523809" cy="26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2104317-AF8F-43C3-B433-4879DC4A7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989" y="19599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chemeClr val="tx1"/>
                </a:solidFill>
              </a:rPr>
              <a:t>Fc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受体介导的转运功能</a:t>
            </a:r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C7F7C205-9BBD-4F93-ADD7-AF434F53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819" y="1712054"/>
            <a:ext cx="7010400" cy="92308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9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母亲</a:t>
            </a:r>
            <a:r>
              <a:rPr lang="en-US" altLang="zh-CN" sz="29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                    </a:t>
            </a:r>
            <a:r>
              <a:rPr lang="zh-CN" altLang="en-US" sz="29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新生儿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sz="2900" b="1" dirty="0">
              <a:solidFill>
                <a:srgbClr val="00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16132" name="Rectangle 4">
            <a:extLst>
              <a:ext uri="{FF2B5EF4-FFF2-40B4-BE49-F238E27FC236}">
                <a16:creationId xmlns:a16="http://schemas.microsoft.com/office/drawing/2014/main" id="{CBFC3AFE-C7F4-497E-8704-ECB3D99C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219" y="1635854"/>
            <a:ext cx="99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FcγRn</a:t>
            </a:r>
          </a:p>
        </p:txBody>
      </p:sp>
      <p:sp>
        <p:nvSpPr>
          <p:cNvPr id="816133" name="Rectangle 5">
            <a:extLst>
              <a:ext uri="{FF2B5EF4-FFF2-40B4-BE49-F238E27FC236}">
                <a16:creationId xmlns:a16="http://schemas.microsoft.com/office/drawing/2014/main" id="{3B93493D-770E-43C3-AE14-0F940CD9C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420" y="2093054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胎盘</a:t>
            </a:r>
          </a:p>
        </p:txBody>
      </p:sp>
      <p:sp>
        <p:nvSpPr>
          <p:cNvPr id="816134" name="Line 6">
            <a:extLst>
              <a:ext uri="{FF2B5EF4-FFF2-40B4-BE49-F238E27FC236}">
                <a16:creationId xmlns:a16="http://schemas.microsoft.com/office/drawing/2014/main" id="{857552FC-77E2-4087-88D0-432730B42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819" y="2093054"/>
            <a:ext cx="152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1666D2-936E-4BA2-8F36-62F668C4F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0" t="10886" r="1934" b="7278"/>
          <a:stretch/>
        </p:blipFill>
        <p:spPr>
          <a:xfrm>
            <a:off x="8790964" y="898269"/>
            <a:ext cx="1592509" cy="5612235"/>
          </a:xfrm>
          <a:prstGeom prst="rect">
            <a:avLst/>
          </a:prstGeom>
        </p:spPr>
      </p:pic>
      <p:pic>
        <p:nvPicPr>
          <p:cNvPr id="9" name="Picture 2" descr="https://gimg2.baidu.com/image_search/src=http%3A%2F%2F5b0988e595225.cdn.sohucs.com%2Fimages%2F20190615%2Fa7a44afa2aa946bf89db7318f8f5b11e.jpeg&amp;refer=http%3A%2F%2F5b0988e595225.cdn.sohucs.com&amp;app=2002&amp;size=f9999,10000&amp;q=a80&amp;n=0&amp;g=0n&amp;fmt=jpeg?sec=1619146884&amp;t=1eaa9039070fe821edade71f9351cba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/>
          <a:stretch/>
        </p:blipFill>
        <p:spPr bwMode="auto">
          <a:xfrm>
            <a:off x="1192750" y="2931254"/>
            <a:ext cx="6696028" cy="34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/>
      <p:bldP spid="8161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2104317-AF8F-43C3-B433-4879DC4A7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738" y="7754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chemeClr val="tx1"/>
                </a:solidFill>
              </a:rPr>
              <a:t>Fc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受体介导的转运功能</a:t>
            </a:r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C7F7C205-9BBD-4F93-ADD7-AF434F53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818" y="1412795"/>
            <a:ext cx="8194551" cy="653095"/>
          </a:xfrm>
        </p:spPr>
        <p:txBody>
          <a:bodyPr>
            <a:normAutofit/>
          </a:bodyPr>
          <a:lstStyle/>
          <a:p>
            <a:pPr eaLnBrk="1" hangingPunct="1">
              <a:lnSpc>
                <a:spcPct val="135000"/>
              </a:lnSpc>
            </a:pP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内皮细胞表面</a:t>
            </a:r>
            <a:r>
              <a:rPr lang="en-US" altLang="zh-CN" sz="2400" b="1" dirty="0" err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FcRn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受体，保护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IgG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在细胞内不被降解。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1666D2-936E-4BA2-8F36-62F668C4F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0" t="10886" r="1934" b="7278"/>
          <a:stretch/>
        </p:blipFill>
        <p:spPr>
          <a:xfrm>
            <a:off x="8866370" y="740327"/>
            <a:ext cx="1592509" cy="56122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D19183-F779-4756-8F4D-19694859D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4" y="2169622"/>
            <a:ext cx="6472683" cy="4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2104317-AF8F-43C3-B433-4879DC4A7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989" y="19599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chemeClr val="tx1"/>
                </a:solidFill>
              </a:rPr>
              <a:t>Fc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受体介导的转运功能</a:t>
            </a:r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C7F7C205-9BBD-4F93-ADD7-AF434F53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243" y="1489045"/>
            <a:ext cx="10510185" cy="113777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粘膜上皮细胞表达多聚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受体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en-US" altLang="zh-CN" sz="2400" b="1" dirty="0" err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plgR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，转运多聚体</a:t>
            </a:r>
            <a:r>
              <a:rPr lang="en-US" altLang="zh-CN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IgA</a:t>
            </a:r>
            <a:r>
              <a:rPr lang="zh-CN" altLang="en-US" sz="24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到外分泌液。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811" y="2264778"/>
            <a:ext cx="5652654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3-09">
            <a:extLst>
              <a:ext uri="{FF2B5EF4-FFF2-40B4-BE49-F238E27FC236}">
                <a16:creationId xmlns:a16="http://schemas.microsoft.com/office/drawing/2014/main" id="{43B5249C-C871-4B8F-BFBA-EEA7FC4D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59" y="124617"/>
            <a:ext cx="9409682" cy="6608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13D0C51-D7D7-4960-B204-53A70564A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522" y="172249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特异性结合抗原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3F7E58-BDB8-4264-8FC6-200063469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14">
            <a:off x="2421430" y="2601154"/>
            <a:ext cx="2116347" cy="18953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9FFD5B-B7E8-44C8-8DE0-6E3B1277D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91">
            <a:off x="4277070" y="5174254"/>
            <a:ext cx="526400" cy="8039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A891BD-5FC7-4AE7-B166-972FD8D72A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91">
            <a:off x="4891558" y="3790263"/>
            <a:ext cx="693892" cy="11206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8DE2FBE-A8BF-4B73-99F6-E5C5BCCB4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91">
            <a:off x="4297285" y="2404846"/>
            <a:ext cx="1013391" cy="13260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5CBB03-EE13-4823-B975-2053C8C0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91">
            <a:off x="3677893" y="1941227"/>
            <a:ext cx="308240" cy="8707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A786BF-E99F-4118-909A-D49CD3DDFA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91">
            <a:off x="3705732" y="2753706"/>
            <a:ext cx="788070" cy="4998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D4CC45-60C6-4E50-BC2B-770BED54EC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91">
            <a:off x="4234791" y="3488794"/>
            <a:ext cx="809961" cy="6715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1233833-86BC-45AF-B59D-598DA1CE87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91">
            <a:off x="4298028" y="4545676"/>
            <a:ext cx="737448" cy="7180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3FC7C2-3E06-4387-ABE9-0182B07219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14">
            <a:off x="3077669" y="4136548"/>
            <a:ext cx="804572" cy="754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24A8A5A-C06E-429A-B185-AE05BD3682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14">
            <a:off x="2317295" y="3544235"/>
            <a:ext cx="495811" cy="9824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E438582-1836-403D-9DDA-2DA6A33481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14">
            <a:off x="2450185" y="2536469"/>
            <a:ext cx="790479" cy="4607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FA0FC6-D1F4-412A-83AD-2014FC7373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14">
            <a:off x="3430852" y="4841893"/>
            <a:ext cx="326754" cy="11594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10FA3C9-416C-41AE-8AAD-D11B8C557F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14">
            <a:off x="1182008" y="4059186"/>
            <a:ext cx="2073285" cy="14492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6D552A9-09D6-41A5-BBA0-55BCBB29F0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14">
            <a:off x="1455708" y="2084336"/>
            <a:ext cx="1151967" cy="16173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4F9E15-A822-4743-B251-DA519F789C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114">
            <a:off x="2897090" y="2051232"/>
            <a:ext cx="398512" cy="57245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B8D7DD7-E860-4201-A272-1EFD5CB5093D}"/>
              </a:ext>
            </a:extLst>
          </p:cNvPr>
          <p:cNvSpPr txBox="1"/>
          <p:nvPr/>
        </p:nvSpPr>
        <p:spPr>
          <a:xfrm>
            <a:off x="2853990" y="1590515"/>
            <a:ext cx="482249" cy="461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zh-CN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E878EAA-E6A4-4363-BD35-D51811089622}"/>
              </a:ext>
            </a:extLst>
          </p:cNvPr>
          <p:cNvSpPr/>
          <p:nvPr/>
        </p:nvSpPr>
        <p:spPr>
          <a:xfrm>
            <a:off x="3741517" y="1590515"/>
            <a:ext cx="503268" cy="461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E0B0B5-1EB4-43AD-A208-94FD6E1B9243}"/>
              </a:ext>
            </a:extLst>
          </p:cNvPr>
          <p:cNvSpPr txBox="1"/>
          <p:nvPr/>
        </p:nvSpPr>
        <p:spPr>
          <a:xfrm>
            <a:off x="3099481" y="3336752"/>
            <a:ext cx="1108626" cy="55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表位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2988D85-6197-4B29-9044-F84808E6A56D}"/>
              </a:ext>
            </a:extLst>
          </p:cNvPr>
          <p:cNvSpPr txBox="1"/>
          <p:nvPr/>
        </p:nvSpPr>
        <p:spPr>
          <a:xfrm>
            <a:off x="3914409" y="2166668"/>
            <a:ext cx="829072" cy="40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CDR1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2A0C98-EE34-4DF6-9184-030E8560EAE2}"/>
              </a:ext>
            </a:extLst>
          </p:cNvPr>
          <p:cNvSpPr txBox="1"/>
          <p:nvPr/>
        </p:nvSpPr>
        <p:spPr>
          <a:xfrm>
            <a:off x="5349786" y="3370072"/>
            <a:ext cx="829072" cy="40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CDR2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004FC27-ED65-47A3-8884-02AF3740056F}"/>
              </a:ext>
            </a:extLst>
          </p:cNvPr>
          <p:cNvSpPr txBox="1"/>
          <p:nvPr/>
        </p:nvSpPr>
        <p:spPr>
          <a:xfrm>
            <a:off x="4666756" y="5021364"/>
            <a:ext cx="829072" cy="40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CDR3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ECC92F8-041C-4EBA-8D1E-7061C483F326}"/>
              </a:ext>
            </a:extLst>
          </p:cNvPr>
          <p:cNvGrpSpPr/>
          <p:nvPr/>
        </p:nvGrpSpPr>
        <p:grpSpPr>
          <a:xfrm>
            <a:off x="8385783" y="3076229"/>
            <a:ext cx="543408" cy="801200"/>
            <a:chOff x="3463963" y="3181350"/>
            <a:chExt cx="543408" cy="801200"/>
          </a:xfrm>
        </p:grpSpPr>
        <p:sp>
          <p:nvSpPr>
            <p:cNvPr id="28" name="下箭头 64">
              <a:extLst>
                <a:ext uri="{FF2B5EF4-FFF2-40B4-BE49-F238E27FC236}">
                  <a16:creationId xmlns:a16="http://schemas.microsoft.com/office/drawing/2014/main" id="{EE32A052-A964-4C0D-A2E9-94F86A92407A}"/>
                </a:ext>
              </a:extLst>
            </p:cNvPr>
            <p:cNvSpPr/>
            <p:nvPr/>
          </p:nvSpPr>
          <p:spPr>
            <a:xfrm>
              <a:off x="3463963" y="3608266"/>
              <a:ext cx="504825" cy="374284"/>
            </a:xfrm>
            <a:prstGeom prst="downArrow">
              <a:avLst>
                <a:gd name="adj1" fmla="val 50000"/>
                <a:gd name="adj2" fmla="val 398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619C81E-37BD-49EF-804E-586418EE7DDD}"/>
                </a:ext>
              </a:extLst>
            </p:cNvPr>
            <p:cNvSpPr/>
            <p:nvPr/>
          </p:nvSpPr>
          <p:spPr>
            <a:xfrm>
              <a:off x="3505200" y="3181350"/>
              <a:ext cx="502171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D4A5BC45-9C3E-4960-913B-945BB21AF0F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52" y="569000"/>
            <a:ext cx="3385894" cy="2763761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0F6CF957-B535-4AAC-A48F-C66F8E003B6B}"/>
              </a:ext>
            </a:extLst>
          </p:cNvPr>
          <p:cNvSpPr/>
          <p:nvPr/>
        </p:nvSpPr>
        <p:spPr>
          <a:xfrm rot="14541946">
            <a:off x="8786593" y="1870154"/>
            <a:ext cx="74753" cy="90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762E4DF-457A-4BAC-942A-1EE1F1F7223F}"/>
              </a:ext>
            </a:extLst>
          </p:cNvPr>
          <p:cNvSpPr/>
          <p:nvPr/>
        </p:nvSpPr>
        <p:spPr>
          <a:xfrm rot="14541946">
            <a:off x="8632552" y="1580027"/>
            <a:ext cx="74753" cy="90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8D0C4EB-5F69-4F3D-AECB-7147EAE1DE8E}"/>
              </a:ext>
            </a:extLst>
          </p:cNvPr>
          <p:cNvCxnSpPr>
            <a:stCxn id="32" idx="3"/>
          </p:cNvCxnSpPr>
          <p:nvPr/>
        </p:nvCxnSpPr>
        <p:spPr>
          <a:xfrm flipH="1" flipV="1">
            <a:off x="8687266" y="1658312"/>
            <a:ext cx="119368" cy="223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A7F729AB-C7BC-4FD3-88DF-DEF927D72C6B}"/>
              </a:ext>
            </a:extLst>
          </p:cNvPr>
          <p:cNvSpPr txBox="1"/>
          <p:nvPr/>
        </p:nvSpPr>
        <p:spPr>
          <a:xfrm>
            <a:off x="8360381" y="701419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altLang="zh-CN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BC4270D-2241-4BAE-A577-D0D3AFC1DF51}"/>
              </a:ext>
            </a:extLst>
          </p:cNvPr>
          <p:cNvSpPr txBox="1"/>
          <p:nvPr/>
        </p:nvSpPr>
        <p:spPr>
          <a:xfrm>
            <a:off x="9463667" y="562919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CDR3</a:t>
            </a:r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BFA5AD4-22BA-491E-9956-7BD9ED30CF3F}"/>
              </a:ext>
            </a:extLst>
          </p:cNvPr>
          <p:cNvSpPr txBox="1"/>
          <p:nvPr/>
        </p:nvSpPr>
        <p:spPr>
          <a:xfrm>
            <a:off x="9459673" y="101506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CDR1</a:t>
            </a:r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15C9BF9-BF1B-4807-A520-8F55BA11A104}"/>
              </a:ext>
            </a:extLst>
          </p:cNvPr>
          <p:cNvSpPr txBox="1"/>
          <p:nvPr/>
        </p:nvSpPr>
        <p:spPr>
          <a:xfrm>
            <a:off x="9453941" y="1728087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CDR2</a:t>
            </a:r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7A72944-1F02-415E-BB50-090C3F691707}"/>
              </a:ext>
            </a:extLst>
          </p:cNvPr>
          <p:cNvSpPr/>
          <p:nvPr/>
        </p:nvSpPr>
        <p:spPr>
          <a:xfrm>
            <a:off x="6843336" y="237408"/>
            <a:ext cx="3583292" cy="31797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766B1DA-7EF2-49FE-89C9-FD96852321BF}"/>
              </a:ext>
            </a:extLst>
          </p:cNvPr>
          <p:cNvSpPr txBox="1"/>
          <p:nvPr/>
        </p:nvSpPr>
        <p:spPr>
          <a:xfrm>
            <a:off x="9312868" y="2586648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β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折叠股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167B166-36DF-42F2-BBF6-9BBC0DEC57EA}"/>
              </a:ext>
            </a:extLst>
          </p:cNvPr>
          <p:cNvSpPr txBox="1"/>
          <p:nvPr/>
        </p:nvSpPr>
        <p:spPr>
          <a:xfrm>
            <a:off x="8365646" y="286187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二硫键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D4972B1-508C-4D2C-AB58-0C36915F3A37}"/>
              </a:ext>
            </a:extLst>
          </p:cNvPr>
          <p:cNvCxnSpPr/>
          <p:nvPr/>
        </p:nvCxnSpPr>
        <p:spPr>
          <a:xfrm flipH="1">
            <a:off x="8712367" y="1839945"/>
            <a:ext cx="14916" cy="10110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0E00685F-51F8-4D24-9598-6C53795C6D18}"/>
              </a:ext>
            </a:extLst>
          </p:cNvPr>
          <p:cNvSpPr/>
          <p:nvPr/>
        </p:nvSpPr>
        <p:spPr>
          <a:xfrm rot="20640491">
            <a:off x="9278866" y="407892"/>
            <a:ext cx="913911" cy="1644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EF1550C3-6794-4C3C-BF47-A602670A6B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42" y="4274409"/>
            <a:ext cx="2944260" cy="1697319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09A421DA-C8A5-429E-B260-E2AA5A63B6F7}"/>
              </a:ext>
            </a:extLst>
          </p:cNvPr>
          <p:cNvGrpSpPr/>
          <p:nvPr/>
        </p:nvGrpSpPr>
        <p:grpSpPr>
          <a:xfrm>
            <a:off x="8047505" y="5032606"/>
            <a:ext cx="852860" cy="120486"/>
            <a:chOff x="6922811" y="4858354"/>
            <a:chExt cx="869769" cy="157868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603BB324-3D17-40CE-A6A2-8AFA9B42AB4B}"/>
                </a:ext>
              </a:extLst>
            </p:cNvPr>
            <p:cNvSpPr/>
            <p:nvPr/>
          </p:nvSpPr>
          <p:spPr>
            <a:xfrm>
              <a:off x="6922811" y="4858354"/>
              <a:ext cx="130625" cy="1578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012F78A9-9DDD-447D-98EB-C0E89CEB6DA6}"/>
                </a:ext>
              </a:extLst>
            </p:cNvPr>
            <p:cNvSpPr/>
            <p:nvPr/>
          </p:nvSpPr>
          <p:spPr>
            <a:xfrm>
              <a:off x="7661955" y="4858354"/>
              <a:ext cx="130625" cy="1578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FD0B1A23-71AE-487D-B609-0AF8FE42C27E}"/>
                </a:ext>
              </a:extLst>
            </p:cNvPr>
            <p:cNvCxnSpPr>
              <a:stCxn id="59" idx="3"/>
              <a:endCxn id="60" idx="1"/>
            </p:cNvCxnSpPr>
            <p:nvPr/>
          </p:nvCxnSpPr>
          <p:spPr>
            <a:xfrm>
              <a:off x="7053436" y="4937288"/>
              <a:ext cx="6085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9FA3C5C4-9E98-4C69-A151-6020C3DC0034}"/>
              </a:ext>
            </a:extLst>
          </p:cNvPr>
          <p:cNvSpPr/>
          <p:nvPr/>
        </p:nvSpPr>
        <p:spPr>
          <a:xfrm>
            <a:off x="6843336" y="3954166"/>
            <a:ext cx="3583292" cy="26141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4E38B46-15D7-498E-89F3-99862FDF7E45}"/>
              </a:ext>
            </a:extLst>
          </p:cNvPr>
          <p:cNvCxnSpPr/>
          <p:nvPr/>
        </p:nvCxnSpPr>
        <p:spPr>
          <a:xfrm>
            <a:off x="8456928" y="4235677"/>
            <a:ext cx="0" cy="1803488"/>
          </a:xfrm>
          <a:prstGeom prst="line">
            <a:avLst/>
          </a:prstGeom>
          <a:ln w="19050">
            <a:solidFill>
              <a:srgbClr val="767171">
                <a:alpha val="6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B1B2F91B-78A2-4C47-BCEC-64A3242270C5}"/>
              </a:ext>
            </a:extLst>
          </p:cNvPr>
          <p:cNvSpPr txBox="1"/>
          <p:nvPr/>
        </p:nvSpPr>
        <p:spPr>
          <a:xfrm>
            <a:off x="7229305" y="6062112"/>
            <a:ext cx="3001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D    E    B   A    G    F    C     </a:t>
            </a:r>
            <a:r>
              <a:rPr lang="en-US" altLang="zh-CN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’   C-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右箭头 81">
            <a:extLst>
              <a:ext uri="{FF2B5EF4-FFF2-40B4-BE49-F238E27FC236}">
                <a16:creationId xmlns:a16="http://schemas.microsoft.com/office/drawing/2014/main" id="{6A84AD0B-5E87-4F92-9258-1E1272412EA7}"/>
              </a:ext>
            </a:extLst>
          </p:cNvPr>
          <p:cNvSpPr/>
          <p:nvPr/>
        </p:nvSpPr>
        <p:spPr>
          <a:xfrm flipV="1">
            <a:off x="8500890" y="5977295"/>
            <a:ext cx="461404" cy="84817"/>
          </a:xfrm>
          <a:prstGeom prst="rightArrow">
            <a:avLst>
              <a:gd name="adj1" fmla="val 50000"/>
              <a:gd name="adj2" fmla="val 1585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右箭头 82">
            <a:extLst>
              <a:ext uri="{FF2B5EF4-FFF2-40B4-BE49-F238E27FC236}">
                <a16:creationId xmlns:a16="http://schemas.microsoft.com/office/drawing/2014/main" id="{DDF99666-1E71-4717-94CA-981C70217D0F}"/>
              </a:ext>
            </a:extLst>
          </p:cNvPr>
          <p:cNvSpPr/>
          <p:nvPr/>
        </p:nvSpPr>
        <p:spPr>
          <a:xfrm rot="10800000" flipV="1">
            <a:off x="7938447" y="5977295"/>
            <a:ext cx="461404" cy="84817"/>
          </a:xfrm>
          <a:prstGeom prst="rightArrow">
            <a:avLst>
              <a:gd name="adj1" fmla="val 50000"/>
              <a:gd name="adj2" fmla="val 1585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35A3B81-ABAC-46F6-809D-50925BEBF982}"/>
              </a:ext>
            </a:extLst>
          </p:cNvPr>
          <p:cNvCxnSpPr/>
          <p:nvPr/>
        </p:nvCxnSpPr>
        <p:spPr>
          <a:xfrm>
            <a:off x="8149082" y="4177765"/>
            <a:ext cx="561114" cy="321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9CEAD6B-E0D2-4195-8F12-6883F1EAD71C}"/>
              </a:ext>
            </a:extLst>
          </p:cNvPr>
          <p:cNvCxnSpPr>
            <a:cxnSpLocks/>
          </p:cNvCxnSpPr>
          <p:nvPr/>
        </p:nvCxnSpPr>
        <p:spPr>
          <a:xfrm flipV="1">
            <a:off x="8962294" y="4164295"/>
            <a:ext cx="0" cy="1744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E986504-050A-4759-99CE-C4F18D072922}"/>
              </a:ext>
            </a:extLst>
          </p:cNvPr>
          <p:cNvCxnSpPr>
            <a:cxnSpLocks/>
          </p:cNvCxnSpPr>
          <p:nvPr/>
        </p:nvCxnSpPr>
        <p:spPr>
          <a:xfrm flipV="1">
            <a:off x="9787095" y="4177765"/>
            <a:ext cx="0" cy="21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C11198D8-37CE-43C5-AED0-D8BBB2D05EFC}"/>
              </a:ext>
            </a:extLst>
          </p:cNvPr>
          <p:cNvSpPr txBox="1"/>
          <p:nvPr/>
        </p:nvSpPr>
        <p:spPr>
          <a:xfrm>
            <a:off x="9540395" y="3993817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CDR2</a:t>
            </a:r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872B9EB-63B1-4B2A-9D34-6FDF43010D30}"/>
              </a:ext>
            </a:extLst>
          </p:cNvPr>
          <p:cNvSpPr txBox="1"/>
          <p:nvPr/>
        </p:nvSpPr>
        <p:spPr>
          <a:xfrm>
            <a:off x="8717318" y="398446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CDR1</a:t>
            </a:r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B506303-8EC2-4059-8D8F-D837FEBB8229}"/>
              </a:ext>
            </a:extLst>
          </p:cNvPr>
          <p:cNvSpPr txBox="1"/>
          <p:nvPr/>
        </p:nvSpPr>
        <p:spPr>
          <a:xfrm>
            <a:off x="7588340" y="399018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CDR3</a:t>
            </a:r>
            <a:endParaRPr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25DD1D7-B197-4AC0-ABE4-B41E9378EED1}"/>
              </a:ext>
            </a:extLst>
          </p:cNvPr>
          <p:cNvSpPr/>
          <p:nvPr/>
        </p:nvSpPr>
        <p:spPr>
          <a:xfrm>
            <a:off x="7127701" y="4230110"/>
            <a:ext cx="2969744" cy="253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3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D72C633-02A7-4B06-ACAC-B161EAF22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ea typeface="黑体" panose="02010609060101010101" pitchFamily="49" charset="-122"/>
              </a:rPr>
              <a:t>抗原结合位点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69F3FBE-DF19-4B92-A866-646AF5CEEA7B}"/>
              </a:ext>
            </a:extLst>
          </p:cNvPr>
          <p:cNvGrpSpPr>
            <a:grpSpLocks/>
          </p:cNvGrpSpPr>
          <p:nvPr/>
        </p:nvGrpSpPr>
        <p:grpSpPr bwMode="auto">
          <a:xfrm>
            <a:off x="6514863" y="1912937"/>
            <a:ext cx="4839020" cy="4055841"/>
            <a:chOff x="99" y="-17"/>
            <a:chExt cx="2897" cy="2225"/>
          </a:xfrm>
        </p:grpSpPr>
        <p:pic>
          <p:nvPicPr>
            <p:cNvPr id="9262" name="Picture 4" descr="HVR highlighted tube model">
              <a:extLst>
                <a:ext uri="{FF2B5EF4-FFF2-40B4-BE49-F238E27FC236}">
                  <a16:creationId xmlns:a16="http://schemas.microsoft.com/office/drawing/2014/main" id="{FB06CBEB-B19E-44D3-8DDF-7652BCDC9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3" r="48010" b="49510"/>
            <a:stretch>
              <a:fillRect/>
            </a:stretch>
          </p:blipFill>
          <p:spPr bwMode="auto">
            <a:xfrm>
              <a:off x="99" y="-17"/>
              <a:ext cx="2897" cy="2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63" name="Group 5">
              <a:extLst>
                <a:ext uri="{FF2B5EF4-FFF2-40B4-BE49-F238E27FC236}">
                  <a16:creationId xmlns:a16="http://schemas.microsoft.com/office/drawing/2014/main" id="{D75FE78B-3FE5-4419-9A76-02611963D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" y="788"/>
              <a:ext cx="288" cy="616"/>
              <a:chOff x="419" y="788"/>
              <a:chExt cx="288" cy="616"/>
            </a:xfrm>
          </p:grpSpPr>
          <p:sp>
            <p:nvSpPr>
              <p:cNvPr id="9264" name="Line 6">
                <a:extLst>
                  <a:ext uri="{FF2B5EF4-FFF2-40B4-BE49-F238E27FC236}">
                    <a16:creationId xmlns:a16="http://schemas.microsoft.com/office/drawing/2014/main" id="{AE4A96B0-3BCC-429A-A4E1-6AA6E79A4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9" y="788"/>
                <a:ext cx="208" cy="11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5" name="Line 7">
                <a:extLst>
                  <a:ext uri="{FF2B5EF4-FFF2-40B4-BE49-F238E27FC236}">
                    <a16:creationId xmlns:a16="http://schemas.microsoft.com/office/drawing/2014/main" id="{223BC574-0D53-4C1A-9417-514321B1E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9" y="972"/>
                <a:ext cx="208" cy="11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6" name="Line 8">
                <a:extLst>
                  <a:ext uri="{FF2B5EF4-FFF2-40B4-BE49-F238E27FC236}">
                    <a16:creationId xmlns:a16="http://schemas.microsoft.com/office/drawing/2014/main" id="{0B91AEF8-71E3-4F55-AE25-F211D5F5A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1292"/>
                <a:ext cx="208" cy="11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61906" name="Oval 50">
            <a:extLst>
              <a:ext uri="{FF2B5EF4-FFF2-40B4-BE49-F238E27FC236}">
                <a16:creationId xmlns:a16="http://schemas.microsoft.com/office/drawing/2014/main" id="{A2832902-9E23-4FE4-B96F-BC07C03F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227" y="3000489"/>
            <a:ext cx="1066800" cy="1905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4" name="Line 10">
            <a:extLst>
              <a:ext uri="{FF2B5EF4-FFF2-40B4-BE49-F238E27FC236}">
                <a16:creationId xmlns:a16="http://schemas.microsoft.com/office/drawing/2014/main" id="{114622E4-5D7D-47F6-A8AA-119C0B115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1" y="2584065"/>
            <a:ext cx="46863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29024B15-619D-4516-862D-564060EE0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1" y="2828540"/>
            <a:ext cx="46863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Rectangle 11">
            <a:extLst>
              <a:ext uri="{FF2B5EF4-FFF2-40B4-BE49-F238E27FC236}">
                <a16:creationId xmlns:a16="http://schemas.microsoft.com/office/drawing/2014/main" id="{AE29E40B-35B2-4435-9D7C-97A7B732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8406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2F8DD94-6551-4E2A-8A28-0C5B7D98B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8406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6F7536E9-B9A0-407F-9B52-A798F1F7F3B4}"/>
              </a:ext>
            </a:extLst>
          </p:cNvPr>
          <p:cNvSpPr/>
          <p:nvPr/>
        </p:nvSpPr>
        <p:spPr>
          <a:xfrm rot="1609099">
            <a:off x="3809093" y="2173845"/>
            <a:ext cx="1643069" cy="1044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ABE55A0-96F7-4206-A376-79103460246B}"/>
              </a:ext>
            </a:extLst>
          </p:cNvPr>
          <p:cNvGrpSpPr/>
          <p:nvPr/>
        </p:nvGrpSpPr>
        <p:grpSpPr>
          <a:xfrm>
            <a:off x="1168391" y="2142740"/>
            <a:ext cx="4182697" cy="4158618"/>
            <a:chOff x="2284841" y="1215837"/>
            <a:chExt cx="5200133" cy="5555756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B8BEE30C-7CCB-42F6-B075-058D1EC9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16" y="1377884"/>
              <a:ext cx="1906860" cy="2436209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821B6B42-F804-4B20-AA09-51EE0A5CE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718" y="1215837"/>
              <a:ext cx="1810615" cy="2291841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72A5AF46-6387-4C09-9E67-9049DD519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049" y="3449431"/>
              <a:ext cx="1411597" cy="2965558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19C3DC13-139A-47F4-A91D-6CB89C04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792" y="3219258"/>
              <a:ext cx="1203067" cy="1010576"/>
            </a:xfrm>
            <a:prstGeom prst="rect">
              <a:avLst/>
            </a:prstGeom>
          </p:spPr>
        </p:pic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C2811684-C5AA-4A3D-93BF-A1AB90F7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375" y="3886239"/>
              <a:ext cx="1233143" cy="2789109"/>
            </a:xfrm>
            <a:prstGeom prst="rect">
              <a:avLst/>
            </a:prstGeom>
          </p:spPr>
        </p:pic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82FB6370-1371-49E9-8F28-1A357C61C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145" y="1437990"/>
              <a:ext cx="1894829" cy="2299861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AF32976C-59E5-45CC-99A7-E648F711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003" y="1550324"/>
              <a:ext cx="2107372" cy="2227678"/>
            </a:xfrm>
            <a:prstGeom prst="rect">
              <a:avLst/>
            </a:prstGeom>
          </p:spPr>
        </p:pic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71D1C94A-1A45-4896-9408-1C474115A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841" y="1674602"/>
              <a:ext cx="1906860" cy="2211637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D08087EA-D287-45B8-A47A-D809A99D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821" y="3886239"/>
              <a:ext cx="1203066" cy="2885354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2391B586-B5C6-4448-824D-41ACAE471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076" y="1215837"/>
              <a:ext cx="2035187" cy="2404127"/>
            </a:xfrm>
            <a:prstGeom prst="rect">
              <a:avLst/>
            </a:prstGeom>
          </p:spPr>
        </p:pic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851A320F-91F0-4C50-B598-4696C6DF51AE}"/>
              </a:ext>
            </a:extLst>
          </p:cNvPr>
          <p:cNvSpPr/>
          <p:nvPr/>
        </p:nvSpPr>
        <p:spPr>
          <a:xfrm rot="19801594">
            <a:off x="1041285" y="2254419"/>
            <a:ext cx="1643069" cy="1044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CA1EDC36-FBD9-436C-A56D-B4F92B5F1A8A}"/>
              </a:ext>
            </a:extLst>
          </p:cNvPr>
          <p:cNvSpPr txBox="1"/>
          <p:nvPr/>
        </p:nvSpPr>
        <p:spPr>
          <a:xfrm rot="19802246">
            <a:off x="1293623" y="2911773"/>
            <a:ext cx="523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b="1" baseline="-25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96EE3D5C-C029-40CB-89F8-7058F2D081D7}"/>
              </a:ext>
            </a:extLst>
          </p:cNvPr>
          <p:cNvSpPr txBox="1"/>
          <p:nvPr/>
        </p:nvSpPr>
        <p:spPr>
          <a:xfrm rot="20051933">
            <a:off x="2110265" y="2466665"/>
            <a:ext cx="488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b="1" baseline="-25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839658B4-F3F0-4B17-AB42-6BD4BCE34895}"/>
              </a:ext>
            </a:extLst>
          </p:cNvPr>
          <p:cNvSpPr txBox="1"/>
          <p:nvPr/>
        </p:nvSpPr>
        <p:spPr>
          <a:xfrm rot="1780225">
            <a:off x="4839754" y="2857846"/>
            <a:ext cx="523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b="1" baseline="-25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563463B4-F760-4559-A7D9-F8954D92B314}"/>
              </a:ext>
            </a:extLst>
          </p:cNvPr>
          <p:cNvSpPr txBox="1"/>
          <p:nvPr/>
        </p:nvSpPr>
        <p:spPr>
          <a:xfrm rot="1766514">
            <a:off x="3955879" y="2378560"/>
            <a:ext cx="488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b="1" baseline="-25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A246E0-B4E2-4557-A357-6B3FFAC7118A}"/>
              </a:ext>
            </a:extLst>
          </p:cNvPr>
          <p:cNvSpPr txBox="1"/>
          <p:nvPr/>
        </p:nvSpPr>
        <p:spPr>
          <a:xfrm>
            <a:off x="2960628" y="2042592"/>
            <a:ext cx="67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Fv</a:t>
            </a:r>
            <a:endParaRPr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47E2D0-A6A8-495A-B978-CC8BD509DACD}"/>
              </a:ext>
            </a:extLst>
          </p:cNvPr>
          <p:cNvSpPr txBox="1"/>
          <p:nvPr/>
        </p:nvSpPr>
        <p:spPr>
          <a:xfrm>
            <a:off x="6593292" y="2410458"/>
            <a:ext cx="119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CDR</a:t>
            </a:r>
            <a:r>
              <a:rPr lang="zh-CN" altLang="en-US" sz="2000" b="1" dirty="0">
                <a:solidFill>
                  <a:schemeClr val="bg1"/>
                </a:solidFill>
              </a:rPr>
              <a:t>表面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906" grpId="0" animBg="1"/>
      <p:bldP spid="68" grpId="0" animBg="1"/>
      <p:bldP spid="80" grpId="0" animBg="1"/>
      <p:bldP spid="81" grpId="0"/>
      <p:bldP spid="82" grpId="0"/>
      <p:bldP spid="83" grpId="0"/>
      <p:bldP spid="84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CBE3EDC-B69B-4CEC-AE64-326B8F26D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  <a:ea typeface="黑体" panose="02010609060101010101" pitchFamily="49" charset="-122"/>
              </a:rPr>
              <a:t>抗原结合部位</a:t>
            </a:r>
          </a:p>
        </p:txBody>
      </p:sp>
      <p:sp>
        <p:nvSpPr>
          <p:cNvPr id="759857" name="Text Box 49">
            <a:extLst>
              <a:ext uri="{FF2B5EF4-FFF2-40B4-BE49-F238E27FC236}">
                <a16:creationId xmlns:a16="http://schemas.microsoft.com/office/drawing/2014/main" id="{23904D4C-F000-4361-94D2-772502F86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09489"/>
            <a:ext cx="5288674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CDR</a:t>
            </a:r>
            <a:r>
              <a:rPr lang="zh-CN" altLang="en-US" sz="28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表面即抗原结合部位。</a:t>
            </a:r>
            <a:endParaRPr lang="en-GB" altLang="zh-CN" sz="2800" b="1" dirty="0">
              <a:solidFill>
                <a:srgbClr val="00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49" name="Group 52">
            <a:extLst>
              <a:ext uri="{FF2B5EF4-FFF2-40B4-BE49-F238E27FC236}">
                <a16:creationId xmlns:a16="http://schemas.microsoft.com/office/drawing/2014/main" id="{18E24BFE-9969-4ADD-808F-79E4808112F0}"/>
              </a:ext>
            </a:extLst>
          </p:cNvPr>
          <p:cNvGrpSpPr>
            <a:grpSpLocks/>
          </p:cNvGrpSpPr>
          <p:nvPr/>
        </p:nvGrpSpPr>
        <p:grpSpPr bwMode="auto">
          <a:xfrm rot="21071346">
            <a:off x="3571078" y="3201387"/>
            <a:ext cx="2323532" cy="985426"/>
            <a:chOff x="2407" y="1056"/>
            <a:chExt cx="1155" cy="693"/>
          </a:xfrm>
        </p:grpSpPr>
        <p:sp>
          <p:nvSpPr>
            <p:cNvPr id="10287" name="Freeform 53">
              <a:extLst>
                <a:ext uri="{FF2B5EF4-FFF2-40B4-BE49-F238E27FC236}">
                  <a16:creationId xmlns:a16="http://schemas.microsoft.com/office/drawing/2014/main" id="{4E99EE0D-80B4-4FF3-816B-209BBE8E3B98}"/>
                </a:ext>
              </a:extLst>
            </p:cNvPr>
            <p:cNvSpPr>
              <a:spLocks/>
            </p:cNvSpPr>
            <p:nvPr/>
          </p:nvSpPr>
          <p:spPr bwMode="auto">
            <a:xfrm rot="1127601">
              <a:off x="2407" y="1056"/>
              <a:ext cx="964" cy="693"/>
            </a:xfrm>
            <a:custGeom>
              <a:avLst/>
              <a:gdLst>
                <a:gd name="T0" fmla="*/ 35 w 1232"/>
                <a:gd name="T1" fmla="*/ 11 h 800"/>
                <a:gd name="T2" fmla="*/ 14 w 1232"/>
                <a:gd name="T3" fmla="*/ 48 h 800"/>
                <a:gd name="T4" fmla="*/ 2 w 1232"/>
                <a:gd name="T5" fmla="*/ 86 h 800"/>
                <a:gd name="T6" fmla="*/ 2 w 1232"/>
                <a:gd name="T7" fmla="*/ 115 h 800"/>
                <a:gd name="T8" fmla="*/ 4 w 1232"/>
                <a:gd name="T9" fmla="*/ 122 h 800"/>
                <a:gd name="T10" fmla="*/ 16 w 1232"/>
                <a:gd name="T11" fmla="*/ 108 h 800"/>
                <a:gd name="T12" fmla="*/ 26 w 1232"/>
                <a:gd name="T13" fmla="*/ 70 h 800"/>
                <a:gd name="T14" fmla="*/ 41 w 1232"/>
                <a:gd name="T15" fmla="*/ 63 h 800"/>
                <a:gd name="T16" fmla="*/ 48 w 1232"/>
                <a:gd name="T17" fmla="*/ 63 h 800"/>
                <a:gd name="T18" fmla="*/ 48 w 1232"/>
                <a:gd name="T19" fmla="*/ 48 h 800"/>
                <a:gd name="T20" fmla="*/ 30 w 1232"/>
                <a:gd name="T21" fmla="*/ 55 h 800"/>
                <a:gd name="T22" fmla="*/ 18 w 1232"/>
                <a:gd name="T23" fmla="*/ 78 h 800"/>
                <a:gd name="T24" fmla="*/ 13 w 1232"/>
                <a:gd name="T25" fmla="*/ 108 h 800"/>
                <a:gd name="T26" fmla="*/ 4 w 1232"/>
                <a:gd name="T27" fmla="*/ 108 h 800"/>
                <a:gd name="T28" fmla="*/ 6 w 1232"/>
                <a:gd name="T29" fmla="*/ 86 h 800"/>
                <a:gd name="T30" fmla="*/ 16 w 1232"/>
                <a:gd name="T31" fmla="*/ 55 h 800"/>
                <a:gd name="T32" fmla="*/ 34 w 1232"/>
                <a:gd name="T33" fmla="*/ 26 h 800"/>
                <a:gd name="T34" fmla="*/ 45 w 1232"/>
                <a:gd name="T35" fmla="*/ 3 h 800"/>
                <a:gd name="T36" fmla="*/ 35 w 1232"/>
                <a:gd name="T37" fmla="*/ 11 h 8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2"/>
                <a:gd name="T58" fmla="*/ 0 h 800"/>
                <a:gd name="T59" fmla="*/ 1232 w 1232"/>
                <a:gd name="T60" fmla="*/ 800 h 8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2" h="800">
                  <a:moveTo>
                    <a:pt x="872" y="72"/>
                  </a:moveTo>
                  <a:cubicBezTo>
                    <a:pt x="744" y="120"/>
                    <a:pt x="480" y="232"/>
                    <a:pt x="344" y="312"/>
                  </a:cubicBezTo>
                  <a:cubicBezTo>
                    <a:pt x="208" y="392"/>
                    <a:pt x="112" y="480"/>
                    <a:pt x="56" y="552"/>
                  </a:cubicBezTo>
                  <a:cubicBezTo>
                    <a:pt x="0" y="624"/>
                    <a:pt x="0" y="704"/>
                    <a:pt x="8" y="744"/>
                  </a:cubicBezTo>
                  <a:cubicBezTo>
                    <a:pt x="16" y="784"/>
                    <a:pt x="40" y="800"/>
                    <a:pt x="104" y="792"/>
                  </a:cubicBezTo>
                  <a:cubicBezTo>
                    <a:pt x="168" y="784"/>
                    <a:pt x="304" y="752"/>
                    <a:pt x="392" y="696"/>
                  </a:cubicBezTo>
                  <a:cubicBezTo>
                    <a:pt x="480" y="640"/>
                    <a:pt x="528" y="504"/>
                    <a:pt x="632" y="456"/>
                  </a:cubicBezTo>
                  <a:cubicBezTo>
                    <a:pt x="736" y="408"/>
                    <a:pt x="928" y="416"/>
                    <a:pt x="1016" y="408"/>
                  </a:cubicBezTo>
                  <a:cubicBezTo>
                    <a:pt x="1104" y="400"/>
                    <a:pt x="1136" y="424"/>
                    <a:pt x="1160" y="408"/>
                  </a:cubicBezTo>
                  <a:cubicBezTo>
                    <a:pt x="1184" y="392"/>
                    <a:pt x="1232" y="320"/>
                    <a:pt x="1160" y="312"/>
                  </a:cubicBezTo>
                  <a:cubicBezTo>
                    <a:pt x="1088" y="304"/>
                    <a:pt x="848" y="328"/>
                    <a:pt x="728" y="360"/>
                  </a:cubicBezTo>
                  <a:cubicBezTo>
                    <a:pt x="608" y="392"/>
                    <a:pt x="512" y="448"/>
                    <a:pt x="440" y="504"/>
                  </a:cubicBezTo>
                  <a:cubicBezTo>
                    <a:pt x="368" y="560"/>
                    <a:pt x="352" y="664"/>
                    <a:pt x="296" y="696"/>
                  </a:cubicBezTo>
                  <a:cubicBezTo>
                    <a:pt x="240" y="728"/>
                    <a:pt x="128" y="720"/>
                    <a:pt x="104" y="696"/>
                  </a:cubicBezTo>
                  <a:cubicBezTo>
                    <a:pt x="80" y="672"/>
                    <a:pt x="104" y="608"/>
                    <a:pt x="152" y="552"/>
                  </a:cubicBezTo>
                  <a:cubicBezTo>
                    <a:pt x="200" y="496"/>
                    <a:pt x="280" y="424"/>
                    <a:pt x="392" y="360"/>
                  </a:cubicBezTo>
                  <a:cubicBezTo>
                    <a:pt x="504" y="296"/>
                    <a:pt x="704" y="224"/>
                    <a:pt x="824" y="168"/>
                  </a:cubicBezTo>
                  <a:cubicBezTo>
                    <a:pt x="944" y="112"/>
                    <a:pt x="1104" y="48"/>
                    <a:pt x="1112" y="24"/>
                  </a:cubicBezTo>
                  <a:cubicBezTo>
                    <a:pt x="1120" y="0"/>
                    <a:pt x="1000" y="24"/>
                    <a:pt x="872" y="7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8" name="Rectangle 54">
              <a:extLst>
                <a:ext uri="{FF2B5EF4-FFF2-40B4-BE49-F238E27FC236}">
                  <a16:creationId xmlns:a16="http://schemas.microsoft.com/office/drawing/2014/main" id="{D81F6C4F-E01E-45E5-84B3-84E72958C9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63">
              <a:off x="3253" y="1063"/>
              <a:ext cx="309" cy="53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250" name="Group 55">
            <a:extLst>
              <a:ext uri="{FF2B5EF4-FFF2-40B4-BE49-F238E27FC236}">
                <a16:creationId xmlns:a16="http://schemas.microsoft.com/office/drawing/2014/main" id="{F6BF13D9-FAAA-4218-8276-574EED6AD906}"/>
              </a:ext>
            </a:extLst>
          </p:cNvPr>
          <p:cNvGrpSpPr>
            <a:grpSpLocks/>
          </p:cNvGrpSpPr>
          <p:nvPr/>
        </p:nvGrpSpPr>
        <p:grpSpPr bwMode="auto">
          <a:xfrm rot="695117">
            <a:off x="3571078" y="3680580"/>
            <a:ext cx="2502558" cy="965898"/>
            <a:chOff x="2496" y="1566"/>
            <a:chExt cx="1396" cy="6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285" name="Freeform 56">
              <a:extLst>
                <a:ext uri="{FF2B5EF4-FFF2-40B4-BE49-F238E27FC236}">
                  <a16:creationId xmlns:a16="http://schemas.microsoft.com/office/drawing/2014/main" id="{5E546A27-C3DD-4B39-9CE7-4EF63F130631}"/>
                </a:ext>
              </a:extLst>
            </p:cNvPr>
            <p:cNvSpPr>
              <a:spLocks/>
            </p:cNvSpPr>
            <p:nvPr/>
          </p:nvSpPr>
          <p:spPr bwMode="auto">
            <a:xfrm rot="1587867">
              <a:off x="2496" y="1584"/>
              <a:ext cx="1214" cy="665"/>
            </a:xfrm>
            <a:custGeom>
              <a:avLst/>
              <a:gdLst>
                <a:gd name="T0" fmla="*/ 112 w 1448"/>
                <a:gd name="T1" fmla="*/ 2 h 936"/>
                <a:gd name="T2" fmla="*/ 93 w 1448"/>
                <a:gd name="T3" fmla="*/ 5 h 936"/>
                <a:gd name="T4" fmla="*/ 54 w 1448"/>
                <a:gd name="T5" fmla="*/ 5 h 936"/>
                <a:gd name="T6" fmla="*/ 34 w 1448"/>
                <a:gd name="T7" fmla="*/ 6 h 936"/>
                <a:gd name="T8" fmla="*/ 15 w 1448"/>
                <a:gd name="T9" fmla="*/ 6 h 936"/>
                <a:gd name="T10" fmla="*/ 11 w 1448"/>
                <a:gd name="T11" fmla="*/ 8 h 936"/>
                <a:gd name="T12" fmla="*/ 49 w 1448"/>
                <a:gd name="T13" fmla="*/ 8 h 936"/>
                <a:gd name="T14" fmla="*/ 84 w 1448"/>
                <a:gd name="T15" fmla="*/ 10 h 936"/>
                <a:gd name="T16" fmla="*/ 122 w 1448"/>
                <a:gd name="T17" fmla="*/ 6 h 936"/>
                <a:gd name="T18" fmla="*/ 142 w 1448"/>
                <a:gd name="T19" fmla="*/ 4 h 936"/>
                <a:gd name="T20" fmla="*/ 142 w 1448"/>
                <a:gd name="T21" fmla="*/ 6 h 936"/>
                <a:gd name="T22" fmla="*/ 112 w 1448"/>
                <a:gd name="T23" fmla="*/ 8 h 936"/>
                <a:gd name="T24" fmla="*/ 89 w 1448"/>
                <a:gd name="T25" fmla="*/ 11 h 936"/>
                <a:gd name="T26" fmla="*/ 64 w 1448"/>
                <a:gd name="T27" fmla="*/ 11 h 936"/>
                <a:gd name="T28" fmla="*/ 54 w 1448"/>
                <a:gd name="T29" fmla="*/ 9 h 936"/>
                <a:gd name="T30" fmla="*/ 11 w 1448"/>
                <a:gd name="T31" fmla="*/ 9 h 936"/>
                <a:gd name="T32" fmla="*/ 3 w 1448"/>
                <a:gd name="T33" fmla="*/ 8 h 936"/>
                <a:gd name="T34" fmla="*/ 15 w 1448"/>
                <a:gd name="T35" fmla="*/ 6 h 936"/>
                <a:gd name="T36" fmla="*/ 29 w 1448"/>
                <a:gd name="T37" fmla="*/ 6 h 936"/>
                <a:gd name="T38" fmla="*/ 54 w 1448"/>
                <a:gd name="T39" fmla="*/ 4 h 936"/>
                <a:gd name="T40" fmla="*/ 73 w 1448"/>
                <a:gd name="T41" fmla="*/ 4 h 936"/>
                <a:gd name="T42" fmla="*/ 93 w 1448"/>
                <a:gd name="T43" fmla="*/ 4 h 936"/>
                <a:gd name="T44" fmla="*/ 112 w 1448"/>
                <a:gd name="T45" fmla="*/ 1 h 936"/>
                <a:gd name="T46" fmla="*/ 122 w 1448"/>
                <a:gd name="T47" fmla="*/ 1 h 936"/>
                <a:gd name="T48" fmla="*/ 112 w 1448"/>
                <a:gd name="T49" fmla="*/ 2 h 9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8"/>
                <a:gd name="T76" fmla="*/ 0 h 936"/>
                <a:gd name="T77" fmla="*/ 1448 w 1448"/>
                <a:gd name="T78" fmla="*/ 936 h 9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8" h="936">
                  <a:moveTo>
                    <a:pt x="1112" y="184"/>
                  </a:moveTo>
                  <a:cubicBezTo>
                    <a:pt x="1064" y="240"/>
                    <a:pt x="1016" y="384"/>
                    <a:pt x="920" y="424"/>
                  </a:cubicBezTo>
                  <a:cubicBezTo>
                    <a:pt x="824" y="464"/>
                    <a:pt x="632" y="400"/>
                    <a:pt x="536" y="424"/>
                  </a:cubicBezTo>
                  <a:cubicBezTo>
                    <a:pt x="440" y="448"/>
                    <a:pt x="408" y="544"/>
                    <a:pt x="344" y="568"/>
                  </a:cubicBezTo>
                  <a:cubicBezTo>
                    <a:pt x="280" y="592"/>
                    <a:pt x="192" y="544"/>
                    <a:pt x="152" y="568"/>
                  </a:cubicBezTo>
                  <a:cubicBezTo>
                    <a:pt x="112" y="592"/>
                    <a:pt x="48" y="688"/>
                    <a:pt x="104" y="712"/>
                  </a:cubicBezTo>
                  <a:cubicBezTo>
                    <a:pt x="160" y="736"/>
                    <a:pt x="368" y="688"/>
                    <a:pt x="488" y="712"/>
                  </a:cubicBezTo>
                  <a:cubicBezTo>
                    <a:pt x="608" y="736"/>
                    <a:pt x="704" y="888"/>
                    <a:pt x="824" y="856"/>
                  </a:cubicBezTo>
                  <a:cubicBezTo>
                    <a:pt x="944" y="824"/>
                    <a:pt x="1112" y="600"/>
                    <a:pt x="1208" y="520"/>
                  </a:cubicBezTo>
                  <a:cubicBezTo>
                    <a:pt x="1304" y="440"/>
                    <a:pt x="1368" y="384"/>
                    <a:pt x="1400" y="376"/>
                  </a:cubicBezTo>
                  <a:cubicBezTo>
                    <a:pt x="1432" y="368"/>
                    <a:pt x="1448" y="416"/>
                    <a:pt x="1400" y="472"/>
                  </a:cubicBezTo>
                  <a:cubicBezTo>
                    <a:pt x="1352" y="528"/>
                    <a:pt x="1200" y="640"/>
                    <a:pt x="1112" y="712"/>
                  </a:cubicBezTo>
                  <a:cubicBezTo>
                    <a:pt x="1024" y="784"/>
                    <a:pt x="952" y="872"/>
                    <a:pt x="872" y="904"/>
                  </a:cubicBezTo>
                  <a:cubicBezTo>
                    <a:pt x="792" y="936"/>
                    <a:pt x="688" y="920"/>
                    <a:pt x="632" y="904"/>
                  </a:cubicBezTo>
                  <a:cubicBezTo>
                    <a:pt x="576" y="888"/>
                    <a:pt x="624" y="824"/>
                    <a:pt x="536" y="808"/>
                  </a:cubicBezTo>
                  <a:cubicBezTo>
                    <a:pt x="448" y="792"/>
                    <a:pt x="192" y="832"/>
                    <a:pt x="104" y="808"/>
                  </a:cubicBezTo>
                  <a:cubicBezTo>
                    <a:pt x="16" y="784"/>
                    <a:pt x="0" y="720"/>
                    <a:pt x="8" y="664"/>
                  </a:cubicBezTo>
                  <a:cubicBezTo>
                    <a:pt x="16" y="608"/>
                    <a:pt x="104" y="504"/>
                    <a:pt x="152" y="472"/>
                  </a:cubicBezTo>
                  <a:cubicBezTo>
                    <a:pt x="200" y="440"/>
                    <a:pt x="232" y="496"/>
                    <a:pt x="296" y="472"/>
                  </a:cubicBezTo>
                  <a:cubicBezTo>
                    <a:pt x="360" y="448"/>
                    <a:pt x="464" y="344"/>
                    <a:pt x="536" y="328"/>
                  </a:cubicBezTo>
                  <a:cubicBezTo>
                    <a:pt x="608" y="312"/>
                    <a:pt x="664" y="376"/>
                    <a:pt x="728" y="376"/>
                  </a:cubicBezTo>
                  <a:cubicBezTo>
                    <a:pt x="792" y="376"/>
                    <a:pt x="856" y="384"/>
                    <a:pt x="920" y="328"/>
                  </a:cubicBezTo>
                  <a:cubicBezTo>
                    <a:pt x="984" y="272"/>
                    <a:pt x="1064" y="80"/>
                    <a:pt x="1112" y="40"/>
                  </a:cubicBezTo>
                  <a:cubicBezTo>
                    <a:pt x="1160" y="0"/>
                    <a:pt x="1208" y="64"/>
                    <a:pt x="1208" y="88"/>
                  </a:cubicBezTo>
                  <a:cubicBezTo>
                    <a:pt x="1208" y="112"/>
                    <a:pt x="1160" y="128"/>
                    <a:pt x="1112" y="18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6" name="Rectangle 57">
              <a:extLst>
                <a:ext uri="{FF2B5EF4-FFF2-40B4-BE49-F238E27FC236}">
                  <a16:creationId xmlns:a16="http://schemas.microsoft.com/office/drawing/2014/main" id="{11F75FAA-DA15-47D9-BE81-C74569B067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1949">
              <a:off x="3517" y="1566"/>
              <a:ext cx="375" cy="6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251" name="Group 58">
            <a:extLst>
              <a:ext uri="{FF2B5EF4-FFF2-40B4-BE49-F238E27FC236}">
                <a16:creationId xmlns:a16="http://schemas.microsoft.com/office/drawing/2014/main" id="{346A7595-9639-44D5-8E84-82DF236FFE0F}"/>
              </a:ext>
            </a:extLst>
          </p:cNvPr>
          <p:cNvGrpSpPr>
            <a:grpSpLocks/>
          </p:cNvGrpSpPr>
          <p:nvPr/>
        </p:nvGrpSpPr>
        <p:grpSpPr bwMode="auto">
          <a:xfrm>
            <a:off x="3487278" y="4224367"/>
            <a:ext cx="2578739" cy="1293372"/>
            <a:chOff x="2352" y="1970"/>
            <a:chExt cx="1440" cy="912"/>
          </a:xfrm>
        </p:grpSpPr>
        <p:sp>
          <p:nvSpPr>
            <p:cNvPr id="10283" name="Freeform 59">
              <a:extLst>
                <a:ext uri="{FF2B5EF4-FFF2-40B4-BE49-F238E27FC236}">
                  <a16:creationId xmlns:a16="http://schemas.microsoft.com/office/drawing/2014/main" id="{31E7015F-FC36-426A-9C08-083024F4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970"/>
              <a:ext cx="1272" cy="840"/>
            </a:xfrm>
            <a:custGeom>
              <a:avLst/>
              <a:gdLst>
                <a:gd name="T0" fmla="*/ 24 w 1384"/>
                <a:gd name="T1" fmla="*/ 769 h 800"/>
                <a:gd name="T2" fmla="*/ 8 w 1384"/>
                <a:gd name="T3" fmla="*/ 410 h 800"/>
                <a:gd name="T4" fmla="*/ 8 w 1384"/>
                <a:gd name="T5" fmla="*/ 44 h 800"/>
                <a:gd name="T6" fmla="*/ 56 w 1384"/>
                <a:gd name="T7" fmla="*/ 137 h 800"/>
                <a:gd name="T8" fmla="*/ 88 w 1384"/>
                <a:gd name="T9" fmla="*/ 588 h 800"/>
                <a:gd name="T10" fmla="*/ 136 w 1384"/>
                <a:gd name="T11" fmla="*/ 588 h 800"/>
                <a:gd name="T12" fmla="*/ 199 w 1384"/>
                <a:gd name="T13" fmla="*/ 769 h 800"/>
                <a:gd name="T14" fmla="*/ 329 w 1384"/>
                <a:gd name="T15" fmla="*/ 769 h 800"/>
                <a:gd name="T16" fmla="*/ 408 w 1384"/>
                <a:gd name="T17" fmla="*/ 679 h 800"/>
                <a:gd name="T18" fmla="*/ 442 w 1384"/>
                <a:gd name="T19" fmla="*/ 679 h 800"/>
                <a:gd name="T20" fmla="*/ 392 w 1384"/>
                <a:gd name="T21" fmla="*/ 860 h 800"/>
                <a:gd name="T22" fmla="*/ 296 w 1384"/>
                <a:gd name="T23" fmla="*/ 860 h 800"/>
                <a:gd name="T24" fmla="*/ 183 w 1384"/>
                <a:gd name="T25" fmla="*/ 860 h 800"/>
                <a:gd name="T26" fmla="*/ 136 w 1384"/>
                <a:gd name="T27" fmla="*/ 679 h 800"/>
                <a:gd name="T28" fmla="*/ 88 w 1384"/>
                <a:gd name="T29" fmla="*/ 679 h 800"/>
                <a:gd name="T30" fmla="*/ 56 w 1384"/>
                <a:gd name="T31" fmla="*/ 316 h 800"/>
                <a:gd name="T32" fmla="*/ 24 w 1384"/>
                <a:gd name="T33" fmla="*/ 226 h 800"/>
                <a:gd name="T34" fmla="*/ 24 w 1384"/>
                <a:gd name="T35" fmla="*/ 410 h 800"/>
                <a:gd name="T36" fmla="*/ 56 w 1384"/>
                <a:gd name="T37" fmla="*/ 860 h 800"/>
                <a:gd name="T38" fmla="*/ 88 w 1384"/>
                <a:gd name="T39" fmla="*/ 1221 h 800"/>
                <a:gd name="T40" fmla="*/ 153 w 1384"/>
                <a:gd name="T41" fmla="*/ 1403 h 800"/>
                <a:gd name="T42" fmla="*/ 264 w 1384"/>
                <a:gd name="T43" fmla="*/ 1221 h 800"/>
                <a:gd name="T44" fmla="*/ 426 w 1384"/>
                <a:gd name="T45" fmla="*/ 1221 h 800"/>
                <a:gd name="T46" fmla="*/ 456 w 1384"/>
                <a:gd name="T47" fmla="*/ 1313 h 800"/>
                <a:gd name="T48" fmla="*/ 392 w 1384"/>
                <a:gd name="T49" fmla="*/ 1313 h 800"/>
                <a:gd name="T50" fmla="*/ 279 w 1384"/>
                <a:gd name="T51" fmla="*/ 1313 h 800"/>
                <a:gd name="T52" fmla="*/ 168 w 1384"/>
                <a:gd name="T53" fmla="*/ 1497 h 800"/>
                <a:gd name="T54" fmla="*/ 88 w 1384"/>
                <a:gd name="T55" fmla="*/ 1403 h 800"/>
                <a:gd name="T56" fmla="*/ 24 w 1384"/>
                <a:gd name="T57" fmla="*/ 769 h 8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4"/>
                <a:gd name="T88" fmla="*/ 0 h 800"/>
                <a:gd name="T89" fmla="*/ 1384 w 1384"/>
                <a:gd name="T90" fmla="*/ 800 h 8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4" h="800">
                  <a:moveTo>
                    <a:pt x="72" y="408"/>
                  </a:moveTo>
                  <a:cubicBezTo>
                    <a:pt x="32" y="320"/>
                    <a:pt x="32" y="280"/>
                    <a:pt x="24" y="216"/>
                  </a:cubicBezTo>
                  <a:cubicBezTo>
                    <a:pt x="16" y="152"/>
                    <a:pt x="0" y="48"/>
                    <a:pt x="24" y="24"/>
                  </a:cubicBezTo>
                  <a:cubicBezTo>
                    <a:pt x="48" y="0"/>
                    <a:pt x="128" y="24"/>
                    <a:pt x="168" y="72"/>
                  </a:cubicBezTo>
                  <a:cubicBezTo>
                    <a:pt x="208" y="120"/>
                    <a:pt x="224" y="272"/>
                    <a:pt x="264" y="312"/>
                  </a:cubicBezTo>
                  <a:cubicBezTo>
                    <a:pt x="304" y="352"/>
                    <a:pt x="352" y="296"/>
                    <a:pt x="408" y="312"/>
                  </a:cubicBezTo>
                  <a:cubicBezTo>
                    <a:pt x="464" y="328"/>
                    <a:pt x="504" y="392"/>
                    <a:pt x="600" y="408"/>
                  </a:cubicBezTo>
                  <a:cubicBezTo>
                    <a:pt x="696" y="424"/>
                    <a:pt x="880" y="416"/>
                    <a:pt x="984" y="408"/>
                  </a:cubicBezTo>
                  <a:cubicBezTo>
                    <a:pt x="1088" y="400"/>
                    <a:pt x="1168" y="368"/>
                    <a:pt x="1224" y="360"/>
                  </a:cubicBezTo>
                  <a:cubicBezTo>
                    <a:pt x="1280" y="352"/>
                    <a:pt x="1328" y="344"/>
                    <a:pt x="1320" y="360"/>
                  </a:cubicBezTo>
                  <a:cubicBezTo>
                    <a:pt x="1312" y="376"/>
                    <a:pt x="1248" y="440"/>
                    <a:pt x="1176" y="456"/>
                  </a:cubicBezTo>
                  <a:cubicBezTo>
                    <a:pt x="1104" y="472"/>
                    <a:pt x="992" y="456"/>
                    <a:pt x="888" y="456"/>
                  </a:cubicBezTo>
                  <a:cubicBezTo>
                    <a:pt x="784" y="456"/>
                    <a:pt x="632" y="472"/>
                    <a:pt x="552" y="456"/>
                  </a:cubicBezTo>
                  <a:cubicBezTo>
                    <a:pt x="472" y="440"/>
                    <a:pt x="456" y="376"/>
                    <a:pt x="408" y="360"/>
                  </a:cubicBezTo>
                  <a:cubicBezTo>
                    <a:pt x="360" y="344"/>
                    <a:pt x="304" y="392"/>
                    <a:pt x="264" y="360"/>
                  </a:cubicBezTo>
                  <a:cubicBezTo>
                    <a:pt x="224" y="328"/>
                    <a:pt x="200" y="208"/>
                    <a:pt x="168" y="168"/>
                  </a:cubicBezTo>
                  <a:cubicBezTo>
                    <a:pt x="136" y="128"/>
                    <a:pt x="88" y="112"/>
                    <a:pt x="72" y="120"/>
                  </a:cubicBezTo>
                  <a:cubicBezTo>
                    <a:pt x="56" y="128"/>
                    <a:pt x="56" y="160"/>
                    <a:pt x="72" y="216"/>
                  </a:cubicBezTo>
                  <a:cubicBezTo>
                    <a:pt x="88" y="272"/>
                    <a:pt x="136" y="384"/>
                    <a:pt x="168" y="456"/>
                  </a:cubicBezTo>
                  <a:cubicBezTo>
                    <a:pt x="200" y="528"/>
                    <a:pt x="216" y="600"/>
                    <a:pt x="264" y="648"/>
                  </a:cubicBezTo>
                  <a:cubicBezTo>
                    <a:pt x="312" y="696"/>
                    <a:pt x="368" y="744"/>
                    <a:pt x="456" y="744"/>
                  </a:cubicBezTo>
                  <a:cubicBezTo>
                    <a:pt x="544" y="744"/>
                    <a:pt x="656" y="664"/>
                    <a:pt x="792" y="648"/>
                  </a:cubicBezTo>
                  <a:cubicBezTo>
                    <a:pt x="928" y="632"/>
                    <a:pt x="1176" y="640"/>
                    <a:pt x="1272" y="648"/>
                  </a:cubicBezTo>
                  <a:cubicBezTo>
                    <a:pt x="1368" y="656"/>
                    <a:pt x="1384" y="688"/>
                    <a:pt x="1368" y="696"/>
                  </a:cubicBezTo>
                  <a:cubicBezTo>
                    <a:pt x="1352" y="704"/>
                    <a:pt x="1264" y="696"/>
                    <a:pt x="1176" y="696"/>
                  </a:cubicBezTo>
                  <a:cubicBezTo>
                    <a:pt x="1088" y="696"/>
                    <a:pt x="952" y="680"/>
                    <a:pt x="840" y="696"/>
                  </a:cubicBezTo>
                  <a:cubicBezTo>
                    <a:pt x="728" y="712"/>
                    <a:pt x="600" y="784"/>
                    <a:pt x="504" y="792"/>
                  </a:cubicBezTo>
                  <a:cubicBezTo>
                    <a:pt x="408" y="800"/>
                    <a:pt x="328" y="800"/>
                    <a:pt x="264" y="744"/>
                  </a:cubicBezTo>
                  <a:cubicBezTo>
                    <a:pt x="200" y="688"/>
                    <a:pt x="112" y="496"/>
                    <a:pt x="72" y="40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4" name="Rectangle 60">
              <a:extLst>
                <a:ext uri="{FF2B5EF4-FFF2-40B4-BE49-F238E27FC236}">
                  <a16:creationId xmlns:a16="http://schemas.microsoft.com/office/drawing/2014/main" id="{C4CC79B1-B8D1-4592-B900-B8B5B0A81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258"/>
              <a:ext cx="384" cy="62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zh-CN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59869" name="Freeform 61">
            <a:extLst>
              <a:ext uri="{FF2B5EF4-FFF2-40B4-BE49-F238E27FC236}">
                <a16:creationId xmlns:a16="http://schemas.microsoft.com/office/drawing/2014/main" id="{74404D56-49D5-4CFD-9D35-55800C6DEAE4}"/>
              </a:ext>
            </a:extLst>
          </p:cNvPr>
          <p:cNvSpPr>
            <a:spLocks/>
          </p:cNvSpPr>
          <p:nvPr/>
        </p:nvSpPr>
        <p:spPr bwMode="auto">
          <a:xfrm>
            <a:off x="297184" y="1909517"/>
            <a:ext cx="4250920" cy="4471972"/>
          </a:xfrm>
          <a:custGeom>
            <a:avLst/>
            <a:gdLst/>
            <a:ahLst/>
            <a:cxnLst>
              <a:cxn ang="0">
                <a:pos x="1584" y="232"/>
              </a:cxn>
              <a:cxn ang="0">
                <a:pos x="1488" y="568"/>
              </a:cxn>
              <a:cxn ang="0">
                <a:pos x="1584" y="1144"/>
              </a:cxn>
              <a:cxn ang="0">
                <a:pos x="1728" y="1192"/>
              </a:cxn>
              <a:cxn ang="0">
                <a:pos x="1872" y="1096"/>
              </a:cxn>
              <a:cxn ang="0">
                <a:pos x="2112" y="1096"/>
              </a:cxn>
              <a:cxn ang="0">
                <a:pos x="2304" y="1336"/>
              </a:cxn>
              <a:cxn ang="0">
                <a:pos x="2352" y="1768"/>
              </a:cxn>
              <a:cxn ang="0">
                <a:pos x="2208" y="2104"/>
              </a:cxn>
              <a:cxn ang="0">
                <a:pos x="1968" y="2200"/>
              </a:cxn>
              <a:cxn ang="0">
                <a:pos x="1728" y="2056"/>
              </a:cxn>
              <a:cxn ang="0">
                <a:pos x="1632" y="2200"/>
              </a:cxn>
              <a:cxn ang="0">
                <a:pos x="1632" y="2488"/>
              </a:cxn>
              <a:cxn ang="0">
                <a:pos x="1728" y="2968"/>
              </a:cxn>
              <a:cxn ang="0">
                <a:pos x="480" y="3016"/>
              </a:cxn>
              <a:cxn ang="0">
                <a:pos x="144" y="2152"/>
              </a:cxn>
              <a:cxn ang="0">
                <a:pos x="240" y="328"/>
              </a:cxn>
              <a:cxn ang="0">
                <a:pos x="1584" y="232"/>
              </a:cxn>
            </a:cxnLst>
            <a:rect l="0" t="0" r="r" b="b"/>
            <a:pathLst>
              <a:path w="2368" h="3152">
                <a:moveTo>
                  <a:pt x="1584" y="232"/>
                </a:moveTo>
                <a:cubicBezTo>
                  <a:pt x="1792" y="272"/>
                  <a:pt x="1488" y="416"/>
                  <a:pt x="1488" y="568"/>
                </a:cubicBezTo>
                <a:cubicBezTo>
                  <a:pt x="1488" y="720"/>
                  <a:pt x="1544" y="1040"/>
                  <a:pt x="1584" y="1144"/>
                </a:cubicBezTo>
                <a:cubicBezTo>
                  <a:pt x="1624" y="1248"/>
                  <a:pt x="1680" y="1200"/>
                  <a:pt x="1728" y="1192"/>
                </a:cubicBezTo>
                <a:cubicBezTo>
                  <a:pt x="1776" y="1184"/>
                  <a:pt x="1808" y="1112"/>
                  <a:pt x="1872" y="1096"/>
                </a:cubicBezTo>
                <a:cubicBezTo>
                  <a:pt x="1936" y="1080"/>
                  <a:pt x="2040" y="1056"/>
                  <a:pt x="2112" y="1096"/>
                </a:cubicBezTo>
                <a:cubicBezTo>
                  <a:pt x="2184" y="1136"/>
                  <a:pt x="2264" y="1224"/>
                  <a:pt x="2304" y="1336"/>
                </a:cubicBezTo>
                <a:cubicBezTo>
                  <a:pt x="2344" y="1448"/>
                  <a:pt x="2368" y="1640"/>
                  <a:pt x="2352" y="1768"/>
                </a:cubicBezTo>
                <a:cubicBezTo>
                  <a:pt x="2336" y="1896"/>
                  <a:pt x="2272" y="2032"/>
                  <a:pt x="2208" y="2104"/>
                </a:cubicBezTo>
                <a:cubicBezTo>
                  <a:pt x="2144" y="2176"/>
                  <a:pt x="2048" y="2208"/>
                  <a:pt x="1968" y="2200"/>
                </a:cubicBezTo>
                <a:cubicBezTo>
                  <a:pt x="1888" y="2192"/>
                  <a:pt x="1784" y="2056"/>
                  <a:pt x="1728" y="2056"/>
                </a:cubicBezTo>
                <a:cubicBezTo>
                  <a:pt x="1672" y="2056"/>
                  <a:pt x="1648" y="2128"/>
                  <a:pt x="1632" y="2200"/>
                </a:cubicBezTo>
                <a:cubicBezTo>
                  <a:pt x="1616" y="2272"/>
                  <a:pt x="1616" y="2360"/>
                  <a:pt x="1632" y="2488"/>
                </a:cubicBezTo>
                <a:cubicBezTo>
                  <a:pt x="1648" y="2616"/>
                  <a:pt x="1920" y="2880"/>
                  <a:pt x="1728" y="2968"/>
                </a:cubicBezTo>
                <a:cubicBezTo>
                  <a:pt x="1536" y="3056"/>
                  <a:pt x="744" y="3152"/>
                  <a:pt x="480" y="3016"/>
                </a:cubicBezTo>
                <a:cubicBezTo>
                  <a:pt x="216" y="2880"/>
                  <a:pt x="184" y="2600"/>
                  <a:pt x="144" y="2152"/>
                </a:cubicBezTo>
                <a:cubicBezTo>
                  <a:pt x="104" y="1704"/>
                  <a:pt x="0" y="656"/>
                  <a:pt x="240" y="328"/>
                </a:cubicBezTo>
                <a:cubicBezTo>
                  <a:pt x="480" y="0"/>
                  <a:pt x="1376" y="192"/>
                  <a:pt x="1584" y="232"/>
                </a:cubicBez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50000">
                <a:srgbClr val="FEFEFE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53" name="Rectangle 62">
            <a:extLst>
              <a:ext uri="{FF2B5EF4-FFF2-40B4-BE49-F238E27FC236}">
                <a16:creationId xmlns:a16="http://schemas.microsoft.com/office/drawing/2014/main" id="{429F4D4D-7A1C-4401-9466-13AA2515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84" y="2046215"/>
            <a:ext cx="4132839" cy="474687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54" name="Rectangle 63">
            <a:extLst>
              <a:ext uri="{FF2B5EF4-FFF2-40B4-BE49-F238E27FC236}">
                <a16:creationId xmlns:a16="http://schemas.microsoft.com/office/drawing/2014/main" id="{6129D07D-9939-4196-BD61-9EBF4DBB2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56" y="1787841"/>
            <a:ext cx="1405546" cy="4288707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55" name="Rectangle 64">
            <a:extLst>
              <a:ext uri="{FF2B5EF4-FFF2-40B4-BE49-F238E27FC236}">
                <a16:creationId xmlns:a16="http://schemas.microsoft.com/office/drawing/2014/main" id="{D9303C75-BE38-43B9-A1EF-EDB223E87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96" y="5926331"/>
            <a:ext cx="4134744" cy="476189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10256" name="Group 65">
            <a:extLst>
              <a:ext uri="{FF2B5EF4-FFF2-40B4-BE49-F238E27FC236}">
                <a16:creationId xmlns:a16="http://schemas.microsoft.com/office/drawing/2014/main" id="{C7CD0EB9-B4D2-4941-B054-01CDDBB85B6B}"/>
              </a:ext>
            </a:extLst>
          </p:cNvPr>
          <p:cNvGrpSpPr>
            <a:grpSpLocks/>
          </p:cNvGrpSpPr>
          <p:nvPr/>
        </p:nvGrpSpPr>
        <p:grpSpPr bwMode="auto">
          <a:xfrm rot="21202440">
            <a:off x="3929130" y="2994087"/>
            <a:ext cx="2310200" cy="982422"/>
            <a:chOff x="2503" y="910"/>
            <a:chExt cx="1155" cy="693"/>
          </a:xfrm>
          <a:solidFill>
            <a:srgbClr val="E6C0C8"/>
          </a:solidFill>
        </p:grpSpPr>
        <p:sp>
          <p:nvSpPr>
            <p:cNvPr id="10279" name="Freeform 66">
              <a:extLst>
                <a:ext uri="{FF2B5EF4-FFF2-40B4-BE49-F238E27FC236}">
                  <a16:creationId xmlns:a16="http://schemas.microsoft.com/office/drawing/2014/main" id="{21B9994F-41CE-45FB-A067-18C8746B8A39}"/>
                </a:ext>
              </a:extLst>
            </p:cNvPr>
            <p:cNvSpPr>
              <a:spLocks/>
            </p:cNvSpPr>
            <p:nvPr/>
          </p:nvSpPr>
          <p:spPr bwMode="auto">
            <a:xfrm rot="1127601">
              <a:off x="2503" y="910"/>
              <a:ext cx="964" cy="693"/>
            </a:xfrm>
            <a:custGeom>
              <a:avLst/>
              <a:gdLst>
                <a:gd name="T0" fmla="*/ 35 w 1232"/>
                <a:gd name="T1" fmla="*/ 11 h 800"/>
                <a:gd name="T2" fmla="*/ 14 w 1232"/>
                <a:gd name="T3" fmla="*/ 48 h 800"/>
                <a:gd name="T4" fmla="*/ 2 w 1232"/>
                <a:gd name="T5" fmla="*/ 86 h 800"/>
                <a:gd name="T6" fmla="*/ 2 w 1232"/>
                <a:gd name="T7" fmla="*/ 115 h 800"/>
                <a:gd name="T8" fmla="*/ 4 w 1232"/>
                <a:gd name="T9" fmla="*/ 122 h 800"/>
                <a:gd name="T10" fmla="*/ 16 w 1232"/>
                <a:gd name="T11" fmla="*/ 108 h 800"/>
                <a:gd name="T12" fmla="*/ 26 w 1232"/>
                <a:gd name="T13" fmla="*/ 70 h 800"/>
                <a:gd name="T14" fmla="*/ 41 w 1232"/>
                <a:gd name="T15" fmla="*/ 63 h 800"/>
                <a:gd name="T16" fmla="*/ 48 w 1232"/>
                <a:gd name="T17" fmla="*/ 63 h 800"/>
                <a:gd name="T18" fmla="*/ 48 w 1232"/>
                <a:gd name="T19" fmla="*/ 48 h 800"/>
                <a:gd name="T20" fmla="*/ 30 w 1232"/>
                <a:gd name="T21" fmla="*/ 55 h 800"/>
                <a:gd name="T22" fmla="*/ 18 w 1232"/>
                <a:gd name="T23" fmla="*/ 78 h 800"/>
                <a:gd name="T24" fmla="*/ 13 w 1232"/>
                <a:gd name="T25" fmla="*/ 108 h 800"/>
                <a:gd name="T26" fmla="*/ 4 w 1232"/>
                <a:gd name="T27" fmla="*/ 108 h 800"/>
                <a:gd name="T28" fmla="*/ 6 w 1232"/>
                <a:gd name="T29" fmla="*/ 86 h 800"/>
                <a:gd name="T30" fmla="*/ 16 w 1232"/>
                <a:gd name="T31" fmla="*/ 55 h 800"/>
                <a:gd name="T32" fmla="*/ 34 w 1232"/>
                <a:gd name="T33" fmla="*/ 26 h 800"/>
                <a:gd name="T34" fmla="*/ 45 w 1232"/>
                <a:gd name="T35" fmla="*/ 3 h 800"/>
                <a:gd name="T36" fmla="*/ 35 w 1232"/>
                <a:gd name="T37" fmla="*/ 11 h 8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2"/>
                <a:gd name="T58" fmla="*/ 0 h 800"/>
                <a:gd name="T59" fmla="*/ 1232 w 1232"/>
                <a:gd name="T60" fmla="*/ 800 h 8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2" h="800">
                  <a:moveTo>
                    <a:pt x="872" y="72"/>
                  </a:moveTo>
                  <a:cubicBezTo>
                    <a:pt x="744" y="120"/>
                    <a:pt x="480" y="232"/>
                    <a:pt x="344" y="312"/>
                  </a:cubicBezTo>
                  <a:cubicBezTo>
                    <a:pt x="208" y="392"/>
                    <a:pt x="112" y="480"/>
                    <a:pt x="56" y="552"/>
                  </a:cubicBezTo>
                  <a:cubicBezTo>
                    <a:pt x="0" y="624"/>
                    <a:pt x="0" y="704"/>
                    <a:pt x="8" y="744"/>
                  </a:cubicBezTo>
                  <a:cubicBezTo>
                    <a:pt x="16" y="784"/>
                    <a:pt x="40" y="800"/>
                    <a:pt x="104" y="792"/>
                  </a:cubicBezTo>
                  <a:cubicBezTo>
                    <a:pt x="168" y="784"/>
                    <a:pt x="304" y="752"/>
                    <a:pt x="392" y="696"/>
                  </a:cubicBezTo>
                  <a:cubicBezTo>
                    <a:pt x="480" y="640"/>
                    <a:pt x="528" y="504"/>
                    <a:pt x="632" y="456"/>
                  </a:cubicBezTo>
                  <a:cubicBezTo>
                    <a:pt x="736" y="408"/>
                    <a:pt x="928" y="416"/>
                    <a:pt x="1016" y="408"/>
                  </a:cubicBezTo>
                  <a:cubicBezTo>
                    <a:pt x="1104" y="400"/>
                    <a:pt x="1136" y="424"/>
                    <a:pt x="1160" y="408"/>
                  </a:cubicBezTo>
                  <a:cubicBezTo>
                    <a:pt x="1184" y="392"/>
                    <a:pt x="1232" y="320"/>
                    <a:pt x="1160" y="312"/>
                  </a:cubicBezTo>
                  <a:cubicBezTo>
                    <a:pt x="1088" y="304"/>
                    <a:pt x="848" y="328"/>
                    <a:pt x="728" y="360"/>
                  </a:cubicBezTo>
                  <a:cubicBezTo>
                    <a:pt x="608" y="392"/>
                    <a:pt x="512" y="448"/>
                    <a:pt x="440" y="504"/>
                  </a:cubicBezTo>
                  <a:cubicBezTo>
                    <a:pt x="368" y="560"/>
                    <a:pt x="352" y="664"/>
                    <a:pt x="296" y="696"/>
                  </a:cubicBezTo>
                  <a:cubicBezTo>
                    <a:pt x="240" y="728"/>
                    <a:pt x="128" y="720"/>
                    <a:pt x="104" y="696"/>
                  </a:cubicBezTo>
                  <a:cubicBezTo>
                    <a:pt x="80" y="672"/>
                    <a:pt x="104" y="608"/>
                    <a:pt x="152" y="552"/>
                  </a:cubicBezTo>
                  <a:cubicBezTo>
                    <a:pt x="200" y="496"/>
                    <a:pt x="280" y="424"/>
                    <a:pt x="392" y="360"/>
                  </a:cubicBezTo>
                  <a:cubicBezTo>
                    <a:pt x="504" y="296"/>
                    <a:pt x="704" y="224"/>
                    <a:pt x="824" y="168"/>
                  </a:cubicBezTo>
                  <a:cubicBezTo>
                    <a:pt x="944" y="112"/>
                    <a:pt x="1104" y="48"/>
                    <a:pt x="1112" y="24"/>
                  </a:cubicBezTo>
                  <a:cubicBezTo>
                    <a:pt x="1120" y="0"/>
                    <a:pt x="1000" y="24"/>
                    <a:pt x="872" y="7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0" name="Rectangle 67">
              <a:extLst>
                <a:ext uri="{FF2B5EF4-FFF2-40B4-BE49-F238E27FC236}">
                  <a16:creationId xmlns:a16="http://schemas.microsoft.com/office/drawing/2014/main" id="{7EAE0D03-39F5-44F6-B0C4-2962402D27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263">
              <a:off x="3349" y="917"/>
              <a:ext cx="309" cy="5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281" name="Freeform 68">
              <a:extLst>
                <a:ext uri="{FF2B5EF4-FFF2-40B4-BE49-F238E27FC236}">
                  <a16:creationId xmlns:a16="http://schemas.microsoft.com/office/drawing/2014/main" id="{CED8B453-FDD0-48E3-8DC5-B890EB2D7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337"/>
              <a:ext cx="126" cy="32"/>
            </a:xfrm>
            <a:custGeom>
              <a:avLst/>
              <a:gdLst>
                <a:gd name="T0" fmla="*/ 126 w 126"/>
                <a:gd name="T1" fmla="*/ 42 h 42"/>
                <a:gd name="T2" fmla="*/ 0 w 126"/>
                <a:gd name="T3" fmla="*/ 0 h 42"/>
                <a:gd name="T4" fmla="*/ 0 60000 65536"/>
                <a:gd name="T5" fmla="*/ 0 60000 65536"/>
                <a:gd name="T6" fmla="*/ 0 w 126"/>
                <a:gd name="T7" fmla="*/ 0 h 42"/>
                <a:gd name="T8" fmla="*/ 126 w 126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" h="42">
                  <a:moveTo>
                    <a:pt x="126" y="42"/>
                  </a:moveTo>
                  <a:cubicBezTo>
                    <a:pt x="79" y="33"/>
                    <a:pt x="50" y="0"/>
                    <a:pt x="0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2" name="Freeform 69">
              <a:extLst>
                <a:ext uri="{FF2B5EF4-FFF2-40B4-BE49-F238E27FC236}">
                  <a16:creationId xmlns:a16="http://schemas.microsoft.com/office/drawing/2014/main" id="{FF1075B9-B932-4305-816E-0CC16273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099"/>
              <a:ext cx="126" cy="32"/>
            </a:xfrm>
            <a:custGeom>
              <a:avLst/>
              <a:gdLst>
                <a:gd name="T0" fmla="*/ 0 w 126"/>
                <a:gd name="T1" fmla="*/ 13 h 13"/>
                <a:gd name="T2" fmla="*/ 126 w 126"/>
                <a:gd name="T3" fmla="*/ 1 h 13"/>
                <a:gd name="T4" fmla="*/ 0 60000 65536"/>
                <a:gd name="T5" fmla="*/ 0 60000 65536"/>
                <a:gd name="T6" fmla="*/ 0 w 126"/>
                <a:gd name="T7" fmla="*/ 0 h 13"/>
                <a:gd name="T8" fmla="*/ 126 w 12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" h="13">
                  <a:moveTo>
                    <a:pt x="0" y="13"/>
                  </a:moveTo>
                  <a:cubicBezTo>
                    <a:pt x="51" y="0"/>
                    <a:pt x="58" y="1"/>
                    <a:pt x="126" y="1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257" name="Group 70">
            <a:extLst>
              <a:ext uri="{FF2B5EF4-FFF2-40B4-BE49-F238E27FC236}">
                <a16:creationId xmlns:a16="http://schemas.microsoft.com/office/drawing/2014/main" id="{678FEFDB-DC1E-4D48-B62A-AC537E317ADA}"/>
              </a:ext>
            </a:extLst>
          </p:cNvPr>
          <p:cNvGrpSpPr>
            <a:grpSpLocks/>
          </p:cNvGrpSpPr>
          <p:nvPr/>
        </p:nvGrpSpPr>
        <p:grpSpPr bwMode="auto">
          <a:xfrm rot="1809237">
            <a:off x="3915798" y="3680580"/>
            <a:ext cx="2498749" cy="1155172"/>
            <a:chOff x="2448" y="1298"/>
            <a:chExt cx="1211" cy="766"/>
          </a:xfrm>
          <a:solidFill>
            <a:srgbClr val="E6C0C8"/>
          </a:solidFill>
        </p:grpSpPr>
        <p:sp>
          <p:nvSpPr>
            <p:cNvPr id="10277" name="Freeform 71">
              <a:extLst>
                <a:ext uri="{FF2B5EF4-FFF2-40B4-BE49-F238E27FC236}">
                  <a16:creationId xmlns:a16="http://schemas.microsoft.com/office/drawing/2014/main" id="{4CEBC025-14F8-4A25-90C1-700B2FD9B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440"/>
              <a:ext cx="1056" cy="624"/>
            </a:xfrm>
            <a:custGeom>
              <a:avLst/>
              <a:gdLst>
                <a:gd name="T0" fmla="*/ 18 w 1448"/>
                <a:gd name="T1" fmla="*/ 1 h 936"/>
                <a:gd name="T2" fmla="*/ 15 w 1448"/>
                <a:gd name="T3" fmla="*/ 2 h 936"/>
                <a:gd name="T4" fmla="*/ 9 w 1448"/>
                <a:gd name="T5" fmla="*/ 2 h 936"/>
                <a:gd name="T6" fmla="*/ 6 w 1448"/>
                <a:gd name="T7" fmla="*/ 3 h 936"/>
                <a:gd name="T8" fmla="*/ 3 w 1448"/>
                <a:gd name="T9" fmla="*/ 3 h 936"/>
                <a:gd name="T10" fmla="*/ 1 w 1448"/>
                <a:gd name="T11" fmla="*/ 4 h 936"/>
                <a:gd name="T12" fmla="*/ 8 w 1448"/>
                <a:gd name="T13" fmla="*/ 4 h 936"/>
                <a:gd name="T14" fmla="*/ 14 w 1448"/>
                <a:gd name="T15" fmla="*/ 5 h 936"/>
                <a:gd name="T16" fmla="*/ 20 w 1448"/>
                <a:gd name="T17" fmla="*/ 3 h 936"/>
                <a:gd name="T18" fmla="*/ 23 w 1448"/>
                <a:gd name="T19" fmla="*/ 2 h 936"/>
                <a:gd name="T20" fmla="*/ 23 w 1448"/>
                <a:gd name="T21" fmla="*/ 2 h 936"/>
                <a:gd name="T22" fmla="*/ 18 w 1448"/>
                <a:gd name="T23" fmla="*/ 4 h 936"/>
                <a:gd name="T24" fmla="*/ 15 w 1448"/>
                <a:gd name="T25" fmla="*/ 5 h 936"/>
                <a:gd name="T26" fmla="*/ 11 w 1448"/>
                <a:gd name="T27" fmla="*/ 5 h 936"/>
                <a:gd name="T28" fmla="*/ 9 w 1448"/>
                <a:gd name="T29" fmla="*/ 4 h 936"/>
                <a:gd name="T30" fmla="*/ 1 w 1448"/>
                <a:gd name="T31" fmla="*/ 4 h 936"/>
                <a:gd name="T32" fmla="*/ 1 w 1448"/>
                <a:gd name="T33" fmla="*/ 3 h 936"/>
                <a:gd name="T34" fmla="*/ 3 w 1448"/>
                <a:gd name="T35" fmla="*/ 2 h 936"/>
                <a:gd name="T36" fmla="*/ 5 w 1448"/>
                <a:gd name="T37" fmla="*/ 2 h 936"/>
                <a:gd name="T38" fmla="*/ 9 w 1448"/>
                <a:gd name="T39" fmla="*/ 2 h 936"/>
                <a:gd name="T40" fmla="*/ 12 w 1448"/>
                <a:gd name="T41" fmla="*/ 2 h 936"/>
                <a:gd name="T42" fmla="*/ 15 w 1448"/>
                <a:gd name="T43" fmla="*/ 2 h 936"/>
                <a:gd name="T44" fmla="*/ 18 w 1448"/>
                <a:gd name="T45" fmla="*/ 1 h 936"/>
                <a:gd name="T46" fmla="*/ 20 w 1448"/>
                <a:gd name="T47" fmla="*/ 1 h 936"/>
                <a:gd name="T48" fmla="*/ 18 w 1448"/>
                <a:gd name="T49" fmla="*/ 1 h 9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8"/>
                <a:gd name="T76" fmla="*/ 0 h 936"/>
                <a:gd name="T77" fmla="*/ 1448 w 1448"/>
                <a:gd name="T78" fmla="*/ 936 h 9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8" h="936">
                  <a:moveTo>
                    <a:pt x="1112" y="184"/>
                  </a:moveTo>
                  <a:cubicBezTo>
                    <a:pt x="1064" y="240"/>
                    <a:pt x="1016" y="384"/>
                    <a:pt x="920" y="424"/>
                  </a:cubicBezTo>
                  <a:cubicBezTo>
                    <a:pt x="824" y="464"/>
                    <a:pt x="632" y="400"/>
                    <a:pt x="536" y="424"/>
                  </a:cubicBezTo>
                  <a:cubicBezTo>
                    <a:pt x="440" y="448"/>
                    <a:pt x="408" y="544"/>
                    <a:pt x="344" y="568"/>
                  </a:cubicBezTo>
                  <a:cubicBezTo>
                    <a:pt x="280" y="592"/>
                    <a:pt x="192" y="544"/>
                    <a:pt x="152" y="568"/>
                  </a:cubicBezTo>
                  <a:cubicBezTo>
                    <a:pt x="112" y="592"/>
                    <a:pt x="48" y="688"/>
                    <a:pt x="104" y="712"/>
                  </a:cubicBezTo>
                  <a:cubicBezTo>
                    <a:pt x="160" y="736"/>
                    <a:pt x="368" y="688"/>
                    <a:pt x="488" y="712"/>
                  </a:cubicBezTo>
                  <a:cubicBezTo>
                    <a:pt x="608" y="736"/>
                    <a:pt x="704" y="888"/>
                    <a:pt x="824" y="856"/>
                  </a:cubicBezTo>
                  <a:cubicBezTo>
                    <a:pt x="944" y="824"/>
                    <a:pt x="1112" y="600"/>
                    <a:pt x="1208" y="520"/>
                  </a:cubicBezTo>
                  <a:cubicBezTo>
                    <a:pt x="1304" y="440"/>
                    <a:pt x="1368" y="384"/>
                    <a:pt x="1400" y="376"/>
                  </a:cubicBezTo>
                  <a:cubicBezTo>
                    <a:pt x="1432" y="368"/>
                    <a:pt x="1448" y="416"/>
                    <a:pt x="1400" y="472"/>
                  </a:cubicBezTo>
                  <a:cubicBezTo>
                    <a:pt x="1352" y="528"/>
                    <a:pt x="1200" y="640"/>
                    <a:pt x="1112" y="712"/>
                  </a:cubicBezTo>
                  <a:cubicBezTo>
                    <a:pt x="1024" y="784"/>
                    <a:pt x="952" y="872"/>
                    <a:pt x="872" y="904"/>
                  </a:cubicBezTo>
                  <a:cubicBezTo>
                    <a:pt x="792" y="936"/>
                    <a:pt x="688" y="920"/>
                    <a:pt x="632" y="904"/>
                  </a:cubicBezTo>
                  <a:cubicBezTo>
                    <a:pt x="576" y="888"/>
                    <a:pt x="624" y="824"/>
                    <a:pt x="536" y="808"/>
                  </a:cubicBezTo>
                  <a:cubicBezTo>
                    <a:pt x="448" y="792"/>
                    <a:pt x="192" y="832"/>
                    <a:pt x="104" y="808"/>
                  </a:cubicBezTo>
                  <a:cubicBezTo>
                    <a:pt x="16" y="784"/>
                    <a:pt x="0" y="720"/>
                    <a:pt x="8" y="664"/>
                  </a:cubicBezTo>
                  <a:cubicBezTo>
                    <a:pt x="16" y="608"/>
                    <a:pt x="104" y="504"/>
                    <a:pt x="152" y="472"/>
                  </a:cubicBezTo>
                  <a:cubicBezTo>
                    <a:pt x="200" y="440"/>
                    <a:pt x="232" y="496"/>
                    <a:pt x="296" y="472"/>
                  </a:cubicBezTo>
                  <a:cubicBezTo>
                    <a:pt x="360" y="448"/>
                    <a:pt x="464" y="344"/>
                    <a:pt x="536" y="328"/>
                  </a:cubicBezTo>
                  <a:cubicBezTo>
                    <a:pt x="608" y="312"/>
                    <a:pt x="664" y="376"/>
                    <a:pt x="728" y="376"/>
                  </a:cubicBezTo>
                  <a:cubicBezTo>
                    <a:pt x="792" y="376"/>
                    <a:pt x="856" y="384"/>
                    <a:pt x="920" y="328"/>
                  </a:cubicBezTo>
                  <a:cubicBezTo>
                    <a:pt x="984" y="272"/>
                    <a:pt x="1064" y="80"/>
                    <a:pt x="1112" y="40"/>
                  </a:cubicBezTo>
                  <a:cubicBezTo>
                    <a:pt x="1160" y="0"/>
                    <a:pt x="1208" y="64"/>
                    <a:pt x="1208" y="88"/>
                  </a:cubicBezTo>
                  <a:cubicBezTo>
                    <a:pt x="1208" y="112"/>
                    <a:pt x="1160" y="128"/>
                    <a:pt x="1112" y="18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8" name="Rectangle 72">
              <a:extLst>
                <a:ext uri="{FF2B5EF4-FFF2-40B4-BE49-F238E27FC236}">
                  <a16:creationId xmlns:a16="http://schemas.microsoft.com/office/drawing/2014/main" id="{6D3D1E4D-2F84-4EE6-B4CA-4FD2A0BA4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83449">
              <a:off x="3333" y="1298"/>
              <a:ext cx="326" cy="5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260" name="Group 75">
            <a:extLst>
              <a:ext uri="{FF2B5EF4-FFF2-40B4-BE49-F238E27FC236}">
                <a16:creationId xmlns:a16="http://schemas.microsoft.com/office/drawing/2014/main" id="{ACDF3AC6-6F0D-4AE4-A1BD-884571842664}"/>
              </a:ext>
            </a:extLst>
          </p:cNvPr>
          <p:cNvGrpSpPr>
            <a:grpSpLocks/>
          </p:cNvGrpSpPr>
          <p:nvPr/>
        </p:nvGrpSpPr>
        <p:grpSpPr bwMode="auto">
          <a:xfrm>
            <a:off x="3828190" y="4361065"/>
            <a:ext cx="2586357" cy="1291870"/>
            <a:chOff x="2448" y="1824"/>
            <a:chExt cx="1440" cy="912"/>
          </a:xfrm>
          <a:solidFill>
            <a:srgbClr val="E6C0C8"/>
          </a:solidFill>
        </p:grpSpPr>
        <p:grpSp>
          <p:nvGrpSpPr>
            <p:cNvPr id="10272" name="Group 76">
              <a:extLst>
                <a:ext uri="{FF2B5EF4-FFF2-40B4-BE49-F238E27FC236}">
                  <a16:creationId xmlns:a16="http://schemas.microsoft.com/office/drawing/2014/main" id="{8E7AAAD5-D9C0-497E-987E-0604AB1E6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824"/>
              <a:ext cx="1440" cy="912"/>
              <a:chOff x="2352" y="1824"/>
              <a:chExt cx="1440" cy="912"/>
            </a:xfrm>
            <a:grpFill/>
          </p:grpSpPr>
          <p:sp>
            <p:nvSpPr>
              <p:cNvPr id="10275" name="Freeform 77">
                <a:extLst>
                  <a:ext uri="{FF2B5EF4-FFF2-40B4-BE49-F238E27FC236}">
                    <a16:creationId xmlns:a16="http://schemas.microsoft.com/office/drawing/2014/main" id="{937C4C83-54B4-4263-81A6-311342994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824"/>
                <a:ext cx="1272" cy="840"/>
              </a:xfrm>
              <a:custGeom>
                <a:avLst/>
                <a:gdLst>
                  <a:gd name="T0" fmla="*/ 24 w 1384"/>
                  <a:gd name="T1" fmla="*/ 769 h 800"/>
                  <a:gd name="T2" fmla="*/ 8 w 1384"/>
                  <a:gd name="T3" fmla="*/ 410 h 800"/>
                  <a:gd name="T4" fmla="*/ 8 w 1384"/>
                  <a:gd name="T5" fmla="*/ 44 h 800"/>
                  <a:gd name="T6" fmla="*/ 56 w 1384"/>
                  <a:gd name="T7" fmla="*/ 137 h 800"/>
                  <a:gd name="T8" fmla="*/ 88 w 1384"/>
                  <a:gd name="T9" fmla="*/ 588 h 800"/>
                  <a:gd name="T10" fmla="*/ 136 w 1384"/>
                  <a:gd name="T11" fmla="*/ 588 h 800"/>
                  <a:gd name="T12" fmla="*/ 199 w 1384"/>
                  <a:gd name="T13" fmla="*/ 769 h 800"/>
                  <a:gd name="T14" fmla="*/ 329 w 1384"/>
                  <a:gd name="T15" fmla="*/ 769 h 800"/>
                  <a:gd name="T16" fmla="*/ 408 w 1384"/>
                  <a:gd name="T17" fmla="*/ 679 h 800"/>
                  <a:gd name="T18" fmla="*/ 442 w 1384"/>
                  <a:gd name="T19" fmla="*/ 679 h 800"/>
                  <a:gd name="T20" fmla="*/ 392 w 1384"/>
                  <a:gd name="T21" fmla="*/ 860 h 800"/>
                  <a:gd name="T22" fmla="*/ 296 w 1384"/>
                  <a:gd name="T23" fmla="*/ 860 h 800"/>
                  <a:gd name="T24" fmla="*/ 183 w 1384"/>
                  <a:gd name="T25" fmla="*/ 860 h 800"/>
                  <a:gd name="T26" fmla="*/ 136 w 1384"/>
                  <a:gd name="T27" fmla="*/ 679 h 800"/>
                  <a:gd name="T28" fmla="*/ 88 w 1384"/>
                  <a:gd name="T29" fmla="*/ 679 h 800"/>
                  <a:gd name="T30" fmla="*/ 56 w 1384"/>
                  <a:gd name="T31" fmla="*/ 316 h 800"/>
                  <a:gd name="T32" fmla="*/ 24 w 1384"/>
                  <a:gd name="T33" fmla="*/ 226 h 800"/>
                  <a:gd name="T34" fmla="*/ 24 w 1384"/>
                  <a:gd name="T35" fmla="*/ 410 h 800"/>
                  <a:gd name="T36" fmla="*/ 56 w 1384"/>
                  <a:gd name="T37" fmla="*/ 860 h 800"/>
                  <a:gd name="T38" fmla="*/ 88 w 1384"/>
                  <a:gd name="T39" fmla="*/ 1221 h 800"/>
                  <a:gd name="T40" fmla="*/ 153 w 1384"/>
                  <a:gd name="T41" fmla="*/ 1403 h 800"/>
                  <a:gd name="T42" fmla="*/ 264 w 1384"/>
                  <a:gd name="T43" fmla="*/ 1221 h 800"/>
                  <a:gd name="T44" fmla="*/ 426 w 1384"/>
                  <a:gd name="T45" fmla="*/ 1221 h 800"/>
                  <a:gd name="T46" fmla="*/ 456 w 1384"/>
                  <a:gd name="T47" fmla="*/ 1313 h 800"/>
                  <a:gd name="T48" fmla="*/ 392 w 1384"/>
                  <a:gd name="T49" fmla="*/ 1313 h 800"/>
                  <a:gd name="T50" fmla="*/ 279 w 1384"/>
                  <a:gd name="T51" fmla="*/ 1313 h 800"/>
                  <a:gd name="T52" fmla="*/ 168 w 1384"/>
                  <a:gd name="T53" fmla="*/ 1497 h 800"/>
                  <a:gd name="T54" fmla="*/ 88 w 1384"/>
                  <a:gd name="T55" fmla="*/ 1403 h 800"/>
                  <a:gd name="T56" fmla="*/ 24 w 1384"/>
                  <a:gd name="T57" fmla="*/ 769 h 8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84"/>
                  <a:gd name="T88" fmla="*/ 0 h 800"/>
                  <a:gd name="T89" fmla="*/ 1384 w 1384"/>
                  <a:gd name="T90" fmla="*/ 800 h 8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84" h="800">
                    <a:moveTo>
                      <a:pt x="72" y="408"/>
                    </a:moveTo>
                    <a:cubicBezTo>
                      <a:pt x="32" y="320"/>
                      <a:pt x="32" y="280"/>
                      <a:pt x="24" y="216"/>
                    </a:cubicBezTo>
                    <a:cubicBezTo>
                      <a:pt x="16" y="152"/>
                      <a:pt x="0" y="48"/>
                      <a:pt x="24" y="24"/>
                    </a:cubicBezTo>
                    <a:cubicBezTo>
                      <a:pt x="48" y="0"/>
                      <a:pt x="128" y="24"/>
                      <a:pt x="168" y="72"/>
                    </a:cubicBezTo>
                    <a:cubicBezTo>
                      <a:pt x="208" y="120"/>
                      <a:pt x="224" y="272"/>
                      <a:pt x="264" y="312"/>
                    </a:cubicBezTo>
                    <a:cubicBezTo>
                      <a:pt x="304" y="352"/>
                      <a:pt x="352" y="296"/>
                      <a:pt x="408" y="312"/>
                    </a:cubicBezTo>
                    <a:cubicBezTo>
                      <a:pt x="464" y="328"/>
                      <a:pt x="504" y="392"/>
                      <a:pt x="600" y="408"/>
                    </a:cubicBezTo>
                    <a:cubicBezTo>
                      <a:pt x="696" y="424"/>
                      <a:pt x="880" y="416"/>
                      <a:pt x="984" y="408"/>
                    </a:cubicBezTo>
                    <a:cubicBezTo>
                      <a:pt x="1088" y="400"/>
                      <a:pt x="1168" y="368"/>
                      <a:pt x="1224" y="360"/>
                    </a:cubicBezTo>
                    <a:cubicBezTo>
                      <a:pt x="1280" y="352"/>
                      <a:pt x="1328" y="344"/>
                      <a:pt x="1320" y="360"/>
                    </a:cubicBezTo>
                    <a:cubicBezTo>
                      <a:pt x="1312" y="376"/>
                      <a:pt x="1248" y="440"/>
                      <a:pt x="1176" y="456"/>
                    </a:cubicBezTo>
                    <a:cubicBezTo>
                      <a:pt x="1104" y="472"/>
                      <a:pt x="992" y="456"/>
                      <a:pt x="888" y="456"/>
                    </a:cubicBezTo>
                    <a:cubicBezTo>
                      <a:pt x="784" y="456"/>
                      <a:pt x="632" y="472"/>
                      <a:pt x="552" y="456"/>
                    </a:cubicBezTo>
                    <a:cubicBezTo>
                      <a:pt x="472" y="440"/>
                      <a:pt x="456" y="376"/>
                      <a:pt x="408" y="360"/>
                    </a:cubicBezTo>
                    <a:cubicBezTo>
                      <a:pt x="360" y="344"/>
                      <a:pt x="304" y="392"/>
                      <a:pt x="264" y="360"/>
                    </a:cubicBezTo>
                    <a:cubicBezTo>
                      <a:pt x="224" y="328"/>
                      <a:pt x="200" y="208"/>
                      <a:pt x="168" y="168"/>
                    </a:cubicBezTo>
                    <a:cubicBezTo>
                      <a:pt x="136" y="128"/>
                      <a:pt x="88" y="112"/>
                      <a:pt x="72" y="120"/>
                    </a:cubicBezTo>
                    <a:cubicBezTo>
                      <a:pt x="56" y="128"/>
                      <a:pt x="56" y="160"/>
                      <a:pt x="72" y="216"/>
                    </a:cubicBezTo>
                    <a:cubicBezTo>
                      <a:pt x="88" y="272"/>
                      <a:pt x="136" y="384"/>
                      <a:pt x="168" y="456"/>
                    </a:cubicBezTo>
                    <a:cubicBezTo>
                      <a:pt x="200" y="528"/>
                      <a:pt x="216" y="600"/>
                      <a:pt x="264" y="648"/>
                    </a:cubicBezTo>
                    <a:cubicBezTo>
                      <a:pt x="312" y="696"/>
                      <a:pt x="368" y="744"/>
                      <a:pt x="456" y="744"/>
                    </a:cubicBezTo>
                    <a:cubicBezTo>
                      <a:pt x="544" y="744"/>
                      <a:pt x="656" y="664"/>
                      <a:pt x="792" y="648"/>
                    </a:cubicBezTo>
                    <a:cubicBezTo>
                      <a:pt x="928" y="632"/>
                      <a:pt x="1176" y="640"/>
                      <a:pt x="1272" y="648"/>
                    </a:cubicBezTo>
                    <a:cubicBezTo>
                      <a:pt x="1368" y="656"/>
                      <a:pt x="1384" y="688"/>
                      <a:pt x="1368" y="696"/>
                    </a:cubicBezTo>
                    <a:cubicBezTo>
                      <a:pt x="1352" y="704"/>
                      <a:pt x="1264" y="696"/>
                      <a:pt x="1176" y="696"/>
                    </a:cubicBezTo>
                    <a:cubicBezTo>
                      <a:pt x="1088" y="696"/>
                      <a:pt x="952" y="680"/>
                      <a:pt x="840" y="696"/>
                    </a:cubicBezTo>
                    <a:cubicBezTo>
                      <a:pt x="728" y="712"/>
                      <a:pt x="600" y="784"/>
                      <a:pt x="504" y="792"/>
                    </a:cubicBezTo>
                    <a:cubicBezTo>
                      <a:pt x="408" y="800"/>
                      <a:pt x="328" y="800"/>
                      <a:pt x="264" y="744"/>
                    </a:cubicBezTo>
                    <a:cubicBezTo>
                      <a:pt x="200" y="688"/>
                      <a:pt x="112" y="496"/>
                      <a:pt x="72" y="40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6" name="Rectangle 78">
                <a:extLst>
                  <a:ext uri="{FF2B5EF4-FFF2-40B4-BE49-F238E27FC236}">
                    <a16:creationId xmlns:a16="http://schemas.microsoft.com/office/drawing/2014/main" id="{B4814B2A-FD4F-4CFA-856B-015E018FD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384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273" name="Freeform 79">
              <a:extLst>
                <a:ext uri="{FF2B5EF4-FFF2-40B4-BE49-F238E27FC236}">
                  <a16:creationId xmlns:a16="http://schemas.microsoft.com/office/drawing/2014/main" id="{45D9C352-F241-43D8-A285-8950C328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520"/>
              <a:ext cx="126" cy="1"/>
            </a:xfrm>
            <a:custGeom>
              <a:avLst/>
              <a:gdLst>
                <a:gd name="T0" fmla="*/ 126 w 126"/>
                <a:gd name="T1" fmla="*/ 0 h 1"/>
                <a:gd name="T2" fmla="*/ 0 w 126"/>
                <a:gd name="T3" fmla="*/ 0 h 1"/>
                <a:gd name="T4" fmla="*/ 0 60000 65536"/>
                <a:gd name="T5" fmla="*/ 0 60000 65536"/>
                <a:gd name="T6" fmla="*/ 0 w 126"/>
                <a:gd name="T7" fmla="*/ 0 h 1"/>
                <a:gd name="T8" fmla="*/ 126 w 12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" h="1">
                  <a:moveTo>
                    <a:pt x="126" y="0"/>
                  </a:moveTo>
                  <a:cubicBezTo>
                    <a:pt x="84" y="0"/>
                    <a:pt x="42" y="0"/>
                    <a:pt x="0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4" name="Freeform 80">
              <a:extLst>
                <a:ext uri="{FF2B5EF4-FFF2-40B4-BE49-F238E27FC236}">
                  <a16:creationId xmlns:a16="http://schemas.microsoft.com/office/drawing/2014/main" id="{8C4DB652-E942-47B6-BA4D-1B7AB7F9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256"/>
              <a:ext cx="162" cy="24"/>
            </a:xfrm>
            <a:custGeom>
              <a:avLst/>
              <a:gdLst>
                <a:gd name="T0" fmla="*/ 0 w 162"/>
                <a:gd name="T1" fmla="*/ 24 h 24"/>
                <a:gd name="T2" fmla="*/ 108 w 162"/>
                <a:gd name="T3" fmla="*/ 18 h 24"/>
                <a:gd name="T4" fmla="*/ 162 w 162"/>
                <a:gd name="T5" fmla="*/ 0 h 24"/>
                <a:gd name="T6" fmla="*/ 0 60000 65536"/>
                <a:gd name="T7" fmla="*/ 0 60000 65536"/>
                <a:gd name="T8" fmla="*/ 0 60000 65536"/>
                <a:gd name="T9" fmla="*/ 0 w 162"/>
                <a:gd name="T10" fmla="*/ 0 h 24"/>
                <a:gd name="T11" fmla="*/ 162 w 162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24">
                  <a:moveTo>
                    <a:pt x="0" y="24"/>
                  </a:moveTo>
                  <a:cubicBezTo>
                    <a:pt x="36" y="22"/>
                    <a:pt x="72" y="21"/>
                    <a:pt x="108" y="18"/>
                  </a:cubicBezTo>
                  <a:cubicBezTo>
                    <a:pt x="130" y="16"/>
                    <a:pt x="139" y="0"/>
                    <a:pt x="162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61" name="Text Box 81">
            <a:extLst>
              <a:ext uri="{FF2B5EF4-FFF2-40B4-BE49-F238E27FC236}">
                <a16:creationId xmlns:a16="http://schemas.microsoft.com/office/drawing/2014/main" id="{18366AA1-62AA-427C-8698-BFDD1C58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768" y="3992569"/>
            <a:ext cx="903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抗原</a:t>
            </a:r>
          </a:p>
        </p:txBody>
      </p:sp>
      <p:sp>
        <p:nvSpPr>
          <p:cNvPr id="10262" name="Freeform 82">
            <a:extLst>
              <a:ext uri="{FF2B5EF4-FFF2-40B4-BE49-F238E27FC236}">
                <a16:creationId xmlns:a16="http://schemas.microsoft.com/office/drawing/2014/main" id="{3C41D3F7-C87E-49FB-8024-B66A3C77B78C}"/>
              </a:ext>
            </a:extLst>
          </p:cNvPr>
          <p:cNvSpPr>
            <a:spLocks/>
          </p:cNvSpPr>
          <p:nvPr/>
        </p:nvSpPr>
        <p:spPr bwMode="auto">
          <a:xfrm>
            <a:off x="2616906" y="2468326"/>
            <a:ext cx="531365" cy="425115"/>
          </a:xfrm>
          <a:custGeom>
            <a:avLst/>
            <a:gdLst>
              <a:gd name="T0" fmla="*/ 0 w 163"/>
              <a:gd name="T1" fmla="*/ 20752 h 168"/>
              <a:gd name="T2" fmla="*/ 42526 w 163"/>
              <a:gd name="T3" fmla="*/ 29068 h 168"/>
              <a:gd name="T4" fmla="*/ 109503 w 163"/>
              <a:gd name="T5" fmla="*/ 113464 h 168"/>
              <a:gd name="T6" fmla="*/ 155617 w 163"/>
              <a:gd name="T7" fmla="*/ 147874 h 168"/>
              <a:gd name="T8" fmla="*/ 176539 w 163"/>
              <a:gd name="T9" fmla="*/ 105418 h 168"/>
              <a:gd name="T10" fmla="*/ 135019 w 163"/>
              <a:gd name="T11" fmla="*/ 0 h 168"/>
              <a:gd name="T12" fmla="*/ 0 w 163"/>
              <a:gd name="T13" fmla="*/ 20752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168"/>
              <a:gd name="T23" fmla="*/ 163 w 163"/>
              <a:gd name="T24" fmla="*/ 168 h 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168">
                <a:moveTo>
                  <a:pt x="0" y="24"/>
                </a:moveTo>
                <a:cubicBezTo>
                  <a:pt x="1" y="24"/>
                  <a:pt x="34" y="31"/>
                  <a:pt x="39" y="33"/>
                </a:cubicBezTo>
                <a:cubicBezTo>
                  <a:pt x="71" y="48"/>
                  <a:pt x="86" y="100"/>
                  <a:pt x="101" y="129"/>
                </a:cubicBezTo>
                <a:cubicBezTo>
                  <a:pt x="110" y="146"/>
                  <a:pt x="144" y="168"/>
                  <a:pt x="144" y="168"/>
                </a:cubicBezTo>
                <a:cubicBezTo>
                  <a:pt x="154" y="154"/>
                  <a:pt x="163" y="120"/>
                  <a:pt x="163" y="120"/>
                </a:cubicBezTo>
                <a:cubicBezTo>
                  <a:pt x="160" y="84"/>
                  <a:pt x="160" y="23"/>
                  <a:pt x="125" y="0"/>
                </a:cubicBezTo>
                <a:cubicBezTo>
                  <a:pt x="82" y="3"/>
                  <a:pt x="39" y="4"/>
                  <a:pt x="0" y="2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3" name="Freeform 83">
            <a:extLst>
              <a:ext uri="{FF2B5EF4-FFF2-40B4-BE49-F238E27FC236}">
                <a16:creationId xmlns:a16="http://schemas.microsoft.com/office/drawing/2014/main" id="{DEE6CE0E-AED1-4D90-A850-482A234F34D5}"/>
              </a:ext>
            </a:extLst>
          </p:cNvPr>
          <p:cNvSpPr>
            <a:spLocks/>
          </p:cNvSpPr>
          <p:nvPr/>
        </p:nvSpPr>
        <p:spPr bwMode="auto">
          <a:xfrm>
            <a:off x="2721655" y="2523906"/>
            <a:ext cx="251399" cy="324470"/>
          </a:xfrm>
          <a:custGeom>
            <a:avLst/>
            <a:gdLst>
              <a:gd name="T0" fmla="*/ 0 w 77"/>
              <a:gd name="T1" fmla="*/ 0 h 128"/>
              <a:gd name="T2" fmla="*/ 32232 w 77"/>
              <a:gd name="T3" fmla="*/ 20760 h 128"/>
              <a:gd name="T4" fmla="*/ 60480 w 77"/>
              <a:gd name="T5" fmla="*/ 55023 h 128"/>
              <a:gd name="T6" fmla="*/ 78530 w 77"/>
              <a:gd name="T7" fmla="*/ 86365 h 128"/>
              <a:gd name="T8" fmla="*/ 84792 w 77"/>
              <a:gd name="T9" fmla="*/ 114946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28"/>
              <a:gd name="T17" fmla="*/ 77 w 77"/>
              <a:gd name="T18" fmla="*/ 128 h 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28">
                <a:moveTo>
                  <a:pt x="0" y="0"/>
                </a:moveTo>
                <a:cubicBezTo>
                  <a:pt x="13" y="4"/>
                  <a:pt x="20" y="13"/>
                  <a:pt x="29" y="23"/>
                </a:cubicBezTo>
                <a:cubicBezTo>
                  <a:pt x="35" y="40"/>
                  <a:pt x="41" y="49"/>
                  <a:pt x="55" y="61"/>
                </a:cubicBezTo>
                <a:cubicBezTo>
                  <a:pt x="59" y="74"/>
                  <a:pt x="61" y="87"/>
                  <a:pt x="71" y="96"/>
                </a:cubicBezTo>
                <a:cubicBezTo>
                  <a:pt x="72" y="104"/>
                  <a:pt x="77" y="119"/>
                  <a:pt x="77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4" name="Freeform 84">
            <a:extLst>
              <a:ext uri="{FF2B5EF4-FFF2-40B4-BE49-F238E27FC236}">
                <a16:creationId xmlns:a16="http://schemas.microsoft.com/office/drawing/2014/main" id="{F9B8756F-B1AD-45A0-88F2-87A75AA7E3BF}"/>
              </a:ext>
            </a:extLst>
          </p:cNvPr>
          <p:cNvSpPr>
            <a:spLocks/>
          </p:cNvSpPr>
          <p:nvPr/>
        </p:nvSpPr>
        <p:spPr bwMode="auto">
          <a:xfrm>
            <a:off x="2982577" y="5496709"/>
            <a:ext cx="649446" cy="503228"/>
          </a:xfrm>
          <a:custGeom>
            <a:avLst/>
            <a:gdLst>
              <a:gd name="T0" fmla="*/ 78909 w 200"/>
              <a:gd name="T1" fmla="*/ 5286 h 199"/>
              <a:gd name="T2" fmla="*/ 68688 w 200"/>
              <a:gd name="T3" fmla="*/ 63584 h 199"/>
              <a:gd name="T4" fmla="*/ 59765 w 200"/>
              <a:gd name="T5" fmla="*/ 89253 h 199"/>
              <a:gd name="T6" fmla="*/ 19480 w 200"/>
              <a:gd name="T7" fmla="*/ 119758 h 199"/>
              <a:gd name="T8" fmla="*/ 62689 w 200"/>
              <a:gd name="T9" fmla="*/ 163751 h 199"/>
              <a:gd name="T10" fmla="*/ 174829 w 200"/>
              <a:gd name="T11" fmla="*/ 161271 h 199"/>
              <a:gd name="T12" fmla="*/ 151624 w 200"/>
              <a:gd name="T13" fmla="*/ 58512 h 199"/>
              <a:gd name="T14" fmla="*/ 131604 w 200"/>
              <a:gd name="T15" fmla="*/ 35594 h 199"/>
              <a:gd name="T16" fmla="*/ 118124 w 200"/>
              <a:gd name="T17" fmla="*/ 19050 h 199"/>
              <a:gd name="T18" fmla="*/ 78909 w 200"/>
              <a:gd name="T19" fmla="*/ 5286 h 1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"/>
              <a:gd name="T31" fmla="*/ 0 h 199"/>
              <a:gd name="T32" fmla="*/ 200 w 200"/>
              <a:gd name="T33" fmla="*/ 199 h 1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" h="199">
                <a:moveTo>
                  <a:pt x="77" y="6"/>
                </a:moveTo>
                <a:cubicBezTo>
                  <a:pt x="83" y="28"/>
                  <a:pt x="85" y="58"/>
                  <a:pt x="67" y="73"/>
                </a:cubicBezTo>
                <a:cubicBezTo>
                  <a:pt x="64" y="83"/>
                  <a:pt x="64" y="94"/>
                  <a:pt x="58" y="102"/>
                </a:cubicBezTo>
                <a:cubicBezTo>
                  <a:pt x="48" y="114"/>
                  <a:pt x="32" y="129"/>
                  <a:pt x="19" y="137"/>
                </a:cubicBezTo>
                <a:cubicBezTo>
                  <a:pt x="0" y="169"/>
                  <a:pt x="36" y="185"/>
                  <a:pt x="61" y="188"/>
                </a:cubicBezTo>
                <a:cubicBezTo>
                  <a:pt x="96" y="199"/>
                  <a:pt x="135" y="196"/>
                  <a:pt x="170" y="185"/>
                </a:cubicBezTo>
                <a:cubicBezTo>
                  <a:pt x="200" y="155"/>
                  <a:pt x="185" y="85"/>
                  <a:pt x="147" y="67"/>
                </a:cubicBezTo>
                <a:cubicBezTo>
                  <a:pt x="136" y="54"/>
                  <a:pt x="142" y="62"/>
                  <a:pt x="128" y="41"/>
                </a:cubicBezTo>
                <a:cubicBezTo>
                  <a:pt x="124" y="35"/>
                  <a:pt x="115" y="22"/>
                  <a:pt x="115" y="22"/>
                </a:cubicBezTo>
                <a:cubicBezTo>
                  <a:pt x="108" y="0"/>
                  <a:pt x="95" y="10"/>
                  <a:pt x="77" y="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5" name="Rectangle 85">
            <a:extLst>
              <a:ext uri="{FF2B5EF4-FFF2-40B4-BE49-F238E27FC236}">
                <a16:creationId xmlns:a16="http://schemas.microsoft.com/office/drawing/2014/main" id="{DE9F6358-BA54-48C7-A45B-7F1535352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102" y="2520902"/>
            <a:ext cx="5778357" cy="3405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67" name="Freeform 87">
            <a:extLst>
              <a:ext uri="{FF2B5EF4-FFF2-40B4-BE49-F238E27FC236}">
                <a16:creationId xmlns:a16="http://schemas.microsoft.com/office/drawing/2014/main" id="{C73052A9-FD35-42D5-9517-AF153925A1B3}"/>
              </a:ext>
            </a:extLst>
          </p:cNvPr>
          <p:cNvSpPr>
            <a:spLocks/>
          </p:cNvSpPr>
          <p:nvPr/>
        </p:nvSpPr>
        <p:spPr bwMode="auto">
          <a:xfrm>
            <a:off x="2973054" y="5481687"/>
            <a:ext cx="299012" cy="420609"/>
          </a:xfrm>
          <a:custGeom>
            <a:avLst/>
            <a:gdLst>
              <a:gd name="T0" fmla="*/ 86524 w 92"/>
              <a:gd name="T1" fmla="*/ 0 h 166"/>
              <a:gd name="T2" fmla="*/ 45687 w 92"/>
              <a:gd name="T3" fmla="*/ 105707 h 166"/>
              <a:gd name="T4" fmla="*/ 0 w 92"/>
              <a:gd name="T5" fmla="*/ 148390 h 166"/>
              <a:gd name="T6" fmla="*/ 0 60000 65536"/>
              <a:gd name="T7" fmla="*/ 0 60000 65536"/>
              <a:gd name="T8" fmla="*/ 0 60000 65536"/>
              <a:gd name="T9" fmla="*/ 0 w 92"/>
              <a:gd name="T10" fmla="*/ 0 h 166"/>
              <a:gd name="T11" fmla="*/ 92 w 92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66">
                <a:moveTo>
                  <a:pt x="83" y="0"/>
                </a:moveTo>
                <a:cubicBezTo>
                  <a:pt x="92" y="56"/>
                  <a:pt x="83" y="84"/>
                  <a:pt x="44" y="118"/>
                </a:cubicBezTo>
                <a:cubicBezTo>
                  <a:pt x="37" y="142"/>
                  <a:pt x="21" y="156"/>
                  <a:pt x="0" y="1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8" name="Text Box 88">
            <a:extLst>
              <a:ext uri="{FF2B5EF4-FFF2-40B4-BE49-F238E27FC236}">
                <a16:creationId xmlns:a16="http://schemas.microsoft.com/office/drawing/2014/main" id="{70B5321D-4BDC-411E-B603-12A777D66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695" y="4167285"/>
            <a:ext cx="1717890" cy="3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抗体 </a:t>
            </a:r>
            <a:r>
              <a:rPr kumimoji="1"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CDR</a:t>
            </a:r>
            <a:endParaRPr kumimoji="1" lang="en-US" altLang="zh-CN" sz="1000" b="1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69" name="AutoShape 89">
            <a:extLst>
              <a:ext uri="{FF2B5EF4-FFF2-40B4-BE49-F238E27FC236}">
                <a16:creationId xmlns:a16="http://schemas.microsoft.com/office/drawing/2014/main" id="{0478C007-4550-4E9A-A277-8527632402C6}"/>
              </a:ext>
            </a:extLst>
          </p:cNvPr>
          <p:cNvSpPr>
            <a:spLocks/>
          </p:cNvSpPr>
          <p:nvPr/>
        </p:nvSpPr>
        <p:spPr bwMode="auto">
          <a:xfrm>
            <a:off x="5835569" y="3244950"/>
            <a:ext cx="156172" cy="2063987"/>
          </a:xfrm>
          <a:prstGeom prst="rightBrace">
            <a:avLst>
              <a:gd name="adj1" fmla="val 139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70" name="Text Box 90">
            <a:extLst>
              <a:ext uri="{FF2B5EF4-FFF2-40B4-BE49-F238E27FC236}">
                <a16:creationId xmlns:a16="http://schemas.microsoft.com/office/drawing/2014/main" id="{EA405BC8-C7AB-40DD-91DB-B7F98EC39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648" y="2638072"/>
            <a:ext cx="1249374" cy="3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14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表位</a:t>
            </a:r>
          </a:p>
        </p:txBody>
      </p:sp>
      <p:sp>
        <p:nvSpPr>
          <p:cNvPr id="10271" name="Line 91">
            <a:extLst>
              <a:ext uri="{FF2B5EF4-FFF2-40B4-BE49-F238E27FC236}">
                <a16:creationId xmlns:a16="http://schemas.microsoft.com/office/drawing/2014/main" id="{BDAB6ED2-4F0B-463E-98D7-1A1C3C046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164" y="3123274"/>
            <a:ext cx="156172" cy="728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Text Box 49">
            <a:extLst>
              <a:ext uri="{FF2B5EF4-FFF2-40B4-BE49-F238E27FC236}">
                <a16:creationId xmlns:a16="http://schemas.microsoft.com/office/drawing/2014/main" id="{94413510-D5E0-426F-AEA7-09AC3C56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102" y="1648297"/>
            <a:ext cx="9684768" cy="54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Comic Sans MS" panose="030F0702030302020204" pitchFamily="66" charset="0"/>
                <a:ea typeface="楷体_GB2312" pitchFamily="49" charset="-122"/>
              </a:rPr>
              <a:t>  </a:t>
            </a:r>
            <a:r>
              <a:rPr lang="en-US" altLang="zh-CN" sz="28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CDR</a:t>
            </a:r>
            <a:r>
              <a:rPr lang="zh-CN" altLang="en-US" sz="28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表面的形状和特性取决于</a:t>
            </a:r>
            <a:r>
              <a:rPr lang="en-US" altLang="zh-CN" sz="28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CDR</a:t>
            </a:r>
            <a:r>
              <a:rPr lang="zh-CN" altLang="en-US" sz="2800" b="1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襻的氨基酸组成和数目</a:t>
            </a:r>
            <a:endParaRPr lang="en-GB" altLang="zh-CN" sz="2800" b="1" dirty="0">
              <a:solidFill>
                <a:srgbClr val="00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5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57" grpId="0"/>
      <p:bldP spid="10268" grpId="0"/>
      <p:bldP spid="10269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4-11">
            <a:extLst>
              <a:ext uri="{FF2B5EF4-FFF2-40B4-BE49-F238E27FC236}">
                <a16:creationId xmlns:a16="http://schemas.microsoft.com/office/drawing/2014/main" id="{2B92F19D-BD52-41F8-AA50-50B1DF7C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82" y="1566052"/>
            <a:ext cx="8559431" cy="437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DB20B135-959A-4E33-AFEE-1B4033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-79375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200" b="1" dirty="0">
                <a:solidFill>
                  <a:schemeClr val="tx1"/>
                </a:solidFill>
                <a:ea typeface="黑体" panose="02010609060101010101" pitchFamily="49" charset="-122"/>
              </a:rPr>
              <a:t>抗原抗体结合力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370E5570-9BBA-43D5-9E68-08627E50C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751" y="5022095"/>
            <a:ext cx="533400" cy="533400"/>
          </a:xfrm>
          <a:prstGeom prst="chevron">
            <a:avLst>
              <a:gd name="adj" fmla="val 25000"/>
            </a:avLst>
          </a:prstGeom>
          <a:solidFill>
            <a:srgbClr val="0096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F51D0D0-F6B1-4ACD-A735-ED0EFD32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951" y="3955295"/>
            <a:ext cx="1371600" cy="1066800"/>
          </a:xfrm>
          <a:prstGeom prst="rect">
            <a:avLst/>
          </a:prstGeom>
          <a:solidFill>
            <a:srgbClr val="FF61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endParaRPr kumimoji="1" lang="zh-CN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8EDC253B-13F8-4BB9-AAE7-BB5FDD1F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526" y="46664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3" name="Oval 5">
            <a:extLst>
              <a:ext uri="{FF2B5EF4-FFF2-40B4-BE49-F238E27FC236}">
                <a16:creationId xmlns:a16="http://schemas.microsoft.com/office/drawing/2014/main" id="{88E82B53-A69C-4CD8-B30B-08B77B36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176" y="4064833"/>
            <a:ext cx="304800" cy="304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4" name="Oval 6">
            <a:extLst>
              <a:ext uri="{FF2B5EF4-FFF2-40B4-BE49-F238E27FC236}">
                <a16:creationId xmlns:a16="http://schemas.microsoft.com/office/drawing/2014/main" id="{8145ADA5-6C77-455D-A02F-85F18EC4B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551" y="41076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5" name="Oval 7">
            <a:extLst>
              <a:ext uri="{FF2B5EF4-FFF2-40B4-BE49-F238E27FC236}">
                <a16:creationId xmlns:a16="http://schemas.microsoft.com/office/drawing/2014/main" id="{6F139C7F-CAFE-4332-AEAA-28D35DF1F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426" y="4652208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AC188062-BA32-4AAA-9D8A-DE0DDDF4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51" y="3955295"/>
            <a:ext cx="1600200" cy="1066800"/>
          </a:xfrm>
          <a:prstGeom prst="rect">
            <a:avLst/>
          </a:prstGeom>
          <a:solidFill>
            <a:srgbClr val="00E0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endParaRPr kumimoji="1" lang="zh-CN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id="{9FB14182-8BE3-4EB5-B07A-F776ABF29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351" y="46410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8" name="Oval 10">
            <a:extLst>
              <a:ext uri="{FF2B5EF4-FFF2-40B4-BE49-F238E27FC236}">
                <a16:creationId xmlns:a16="http://schemas.microsoft.com/office/drawing/2014/main" id="{ECAE868A-C5D6-4016-A7C1-6FF11D91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351" y="40314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A00D4716-5C55-4658-8BD1-FE90DF672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51" y="3040895"/>
            <a:ext cx="1600200" cy="914400"/>
          </a:xfrm>
          <a:prstGeom prst="rect">
            <a:avLst/>
          </a:prstGeom>
          <a:solidFill>
            <a:srgbClr val="0FFF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endParaRPr kumimoji="1" lang="zh-CN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300" name="Oval 12">
            <a:extLst>
              <a:ext uri="{FF2B5EF4-FFF2-40B4-BE49-F238E27FC236}">
                <a16:creationId xmlns:a16="http://schemas.microsoft.com/office/drawing/2014/main" id="{FF518BED-3DCA-4CA0-A673-7566E172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114" y="3582233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01" name="Oval 13">
            <a:extLst>
              <a:ext uri="{FF2B5EF4-FFF2-40B4-BE49-F238E27FC236}">
                <a16:creationId xmlns:a16="http://schemas.microsoft.com/office/drawing/2014/main" id="{9EC3A0EA-B056-4D4F-BA28-2A0AF44E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01" y="308852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02" name="Oval 14">
            <a:extLst>
              <a:ext uri="{FF2B5EF4-FFF2-40B4-BE49-F238E27FC236}">
                <a16:creationId xmlns:a16="http://schemas.microsoft.com/office/drawing/2014/main" id="{073B7DDF-ADEA-46FB-B32A-9E2300FC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51" y="26598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03" name="Oval 15">
            <a:extLst>
              <a:ext uri="{FF2B5EF4-FFF2-40B4-BE49-F238E27FC236}">
                <a16:creationId xmlns:a16="http://schemas.microsoft.com/office/drawing/2014/main" id="{316BF601-B9B8-496F-BCA5-F31E7C7AC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51" y="212649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05" name="Oval 17">
            <a:extLst>
              <a:ext uri="{FF2B5EF4-FFF2-40B4-BE49-F238E27FC236}">
                <a16:creationId xmlns:a16="http://schemas.microsoft.com/office/drawing/2014/main" id="{C1905A9D-EBB6-4879-B973-857EB1AD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951" y="1669295"/>
            <a:ext cx="1676400" cy="685800"/>
          </a:xfrm>
          <a:prstGeom prst="ellipse">
            <a:avLst/>
          </a:prstGeom>
          <a:solidFill>
            <a:srgbClr val="FFCD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zh-CN" alt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抗原</a:t>
            </a:r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A4240C47-4879-4163-9F9C-D9392530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51" y="1745495"/>
            <a:ext cx="1752600" cy="685800"/>
          </a:xfrm>
          <a:prstGeom prst="flowChartOnlineStorage">
            <a:avLst/>
          </a:prstGeom>
          <a:solidFill>
            <a:srgbClr val="CDFF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抗体</a:t>
            </a:r>
          </a:p>
        </p:txBody>
      </p:sp>
      <p:sp>
        <p:nvSpPr>
          <p:cNvPr id="12307" name="Rectangle 19">
            <a:extLst>
              <a:ext uri="{FF2B5EF4-FFF2-40B4-BE49-F238E27FC236}">
                <a16:creationId xmlns:a16="http://schemas.microsoft.com/office/drawing/2014/main" id="{63E79DF2-2DE4-4555-9ACB-8D2215F3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51" y="2431295"/>
            <a:ext cx="1600200" cy="609600"/>
          </a:xfrm>
          <a:prstGeom prst="rect">
            <a:avLst/>
          </a:prstGeom>
          <a:solidFill>
            <a:srgbClr val="9FFF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zh-CN" altLang="en-US" sz="1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氢键结合力  </a:t>
            </a:r>
          </a:p>
        </p:txBody>
      </p:sp>
      <p:sp>
        <p:nvSpPr>
          <p:cNvPr id="12308" name="AutoShape 20">
            <a:extLst>
              <a:ext uri="{FF2B5EF4-FFF2-40B4-BE49-F238E27FC236}">
                <a16:creationId xmlns:a16="http://schemas.microsoft.com/office/drawing/2014/main" id="{F4C83846-C732-48AD-A335-C12589FD29C0}"/>
              </a:ext>
            </a:extLst>
          </p:cNvPr>
          <p:cNvSpPr>
            <a:spLocks noChangeArrowheads="1"/>
          </p:cNvSpPr>
          <p:nvPr/>
        </p:nvSpPr>
        <p:spPr bwMode="auto">
          <a:xfrm rot="16198189">
            <a:off x="5225670" y="1860589"/>
            <a:ext cx="839788" cy="1524000"/>
          </a:xfrm>
          <a:prstGeom prst="flowChartOnlineStorage">
            <a:avLst/>
          </a:prstGeom>
          <a:solidFill>
            <a:srgbClr val="FFA3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endParaRPr kumimoji="1" lang="en-US" altLang="zh-CN" sz="1800" b="1">
              <a:solidFill>
                <a:srgbClr val="CC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endParaRPr kumimoji="1" lang="en-US" altLang="zh-CN" sz="8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72B1DCF1-11AE-4DEC-A03D-91D797E7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951" y="2278895"/>
            <a:ext cx="167640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en-US" altLang="zh-CN" sz="18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kumimoji="1" lang="en-US" altLang="zh-CN" sz="1800" b="1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82" name="AutoShape 22">
            <a:extLst>
              <a:ext uri="{FF2B5EF4-FFF2-40B4-BE49-F238E27FC236}">
                <a16:creationId xmlns:a16="http://schemas.microsoft.com/office/drawing/2014/main" id="{DC44CC3B-C9C0-43D4-B034-0F929361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751" y="243129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CB67022B-27A6-4A50-BF13-216792F76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376" y="1974095"/>
            <a:ext cx="402674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O</a:t>
            </a:r>
          </a:p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N</a:t>
            </a:r>
          </a:p>
        </p:txBody>
      </p:sp>
      <p:sp>
        <p:nvSpPr>
          <p:cNvPr id="40984" name="AutoShape 24">
            <a:extLst>
              <a:ext uri="{FF2B5EF4-FFF2-40B4-BE49-F238E27FC236}">
                <a16:creationId xmlns:a16="http://schemas.microsoft.com/office/drawing/2014/main" id="{6B387E54-D6C0-44E2-A3A1-DE617902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51" y="2431295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6861BC6E-3F31-4612-907D-5ADB302F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239" y="1956633"/>
            <a:ext cx="304800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O</a:t>
            </a:r>
          </a:p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N</a:t>
            </a:r>
          </a:p>
        </p:txBody>
      </p:sp>
      <p:sp>
        <p:nvSpPr>
          <p:cNvPr id="12314" name="Line 26">
            <a:extLst>
              <a:ext uri="{FF2B5EF4-FFF2-40B4-BE49-F238E27FC236}">
                <a16:creationId xmlns:a16="http://schemas.microsoft.com/office/drawing/2014/main" id="{59E28DF6-95ED-4FC6-A568-2F62FF3F56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4551" y="227889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E778C258-2F3D-4A5E-BCB4-8C8BD495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351" y="1974095"/>
            <a:ext cx="394660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H</a:t>
            </a:r>
          </a:p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H</a:t>
            </a:r>
          </a:p>
        </p:txBody>
      </p:sp>
      <p:sp>
        <p:nvSpPr>
          <p:cNvPr id="12316" name="Rectangle 28">
            <a:extLst>
              <a:ext uri="{FF2B5EF4-FFF2-40B4-BE49-F238E27FC236}">
                <a16:creationId xmlns:a16="http://schemas.microsoft.com/office/drawing/2014/main" id="{A79398E9-9B5F-4DA0-B365-A41C64734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51" y="3117095"/>
            <a:ext cx="1219200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zh-CN" altLang="en-US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静电引力</a:t>
            </a:r>
          </a:p>
        </p:txBody>
      </p:sp>
      <p:sp>
        <p:nvSpPr>
          <p:cNvPr id="12317" name="Line 29">
            <a:extLst>
              <a:ext uri="{FF2B5EF4-FFF2-40B4-BE49-F238E27FC236}">
                <a16:creationId xmlns:a16="http://schemas.microsoft.com/office/drawing/2014/main" id="{E4D2B36C-F4BA-4362-921C-EC5ABA8AC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551" y="2278895"/>
            <a:ext cx="990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18" name="Line 30">
            <a:extLst>
              <a:ext uri="{FF2B5EF4-FFF2-40B4-BE49-F238E27FC236}">
                <a16:creationId xmlns:a16="http://schemas.microsoft.com/office/drawing/2014/main" id="{A0AC24A3-C2F0-4520-ACB7-256527D9A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551" y="2812295"/>
            <a:ext cx="990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0FBEB3F3-11ED-493A-AFFF-36BBCEA02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2151" y="281229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20" name="Line 32">
            <a:extLst>
              <a:ext uri="{FF2B5EF4-FFF2-40B4-BE49-F238E27FC236}">
                <a16:creationId xmlns:a16="http://schemas.microsoft.com/office/drawing/2014/main" id="{FF7A4B11-FBFD-4257-AFC7-07F5AC9FE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2151" y="227889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993" name="AutoShape 33">
            <a:extLst>
              <a:ext uri="{FF2B5EF4-FFF2-40B4-BE49-F238E27FC236}">
                <a16:creationId xmlns:a16="http://schemas.microsoft.com/office/drawing/2014/main" id="{08990C3C-B175-4FD4-90A8-6DFB0763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351" y="334569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B2BD2655-4548-467D-BE8B-D0988CD0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351" y="2964695"/>
            <a:ext cx="296876" cy="9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-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-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AA246982-90F5-4FB0-9D35-E6D41C2DB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951" y="2964695"/>
            <a:ext cx="1371600" cy="990600"/>
          </a:xfrm>
          <a:prstGeom prst="rect">
            <a:avLst/>
          </a:prstGeom>
          <a:solidFill>
            <a:srgbClr val="FF838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endParaRPr kumimoji="1" lang="zh-CN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96" name="AutoShape 36">
            <a:extLst>
              <a:ext uri="{FF2B5EF4-FFF2-40B4-BE49-F238E27FC236}">
                <a16:creationId xmlns:a16="http://schemas.microsoft.com/office/drawing/2014/main" id="{7386CE48-049A-4B3C-80AC-6F84C831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51" y="3345695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25" name="Oval 37">
            <a:extLst>
              <a:ext uri="{FF2B5EF4-FFF2-40B4-BE49-F238E27FC236}">
                <a16:creationId xmlns:a16="http://schemas.microsoft.com/office/drawing/2014/main" id="{04A1959C-F0EC-483B-AAC0-98EF195FD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951" y="35742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26" name="Oval 38">
            <a:extLst>
              <a:ext uri="{FF2B5EF4-FFF2-40B4-BE49-F238E27FC236}">
                <a16:creationId xmlns:a16="http://schemas.microsoft.com/office/drawing/2014/main" id="{3009A63E-737C-40B8-84E9-E960E9BF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951" y="30408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id="{15D8A9CA-4EFE-4DB3-A671-577CA66A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376" y="2812296"/>
            <a:ext cx="311150" cy="109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  <a:p>
            <a:pPr eaLnBrk="1" hangingPunct="1">
              <a:lnSpc>
                <a:spcPct val="1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12328" name="Rectangle 40">
            <a:extLst>
              <a:ext uri="{FF2B5EF4-FFF2-40B4-BE49-F238E27FC236}">
                <a16:creationId xmlns:a16="http://schemas.microsoft.com/office/drawing/2014/main" id="{A28A8721-0F10-4D7C-B99E-7B8DD422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51" y="4183895"/>
            <a:ext cx="1219200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zh-CN" altLang="en-US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范德华力</a:t>
            </a:r>
          </a:p>
        </p:txBody>
      </p:sp>
      <p:sp>
        <p:nvSpPr>
          <p:cNvPr id="41001" name="AutoShape 41">
            <a:extLst>
              <a:ext uri="{FF2B5EF4-FFF2-40B4-BE49-F238E27FC236}">
                <a16:creationId xmlns:a16="http://schemas.microsoft.com/office/drawing/2014/main" id="{DCEFD911-DC20-408B-8520-8FE49ED93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551" y="433629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1002" name="AutoShape 42">
            <a:extLst>
              <a:ext uri="{FF2B5EF4-FFF2-40B4-BE49-F238E27FC236}">
                <a16:creationId xmlns:a16="http://schemas.microsoft.com/office/drawing/2014/main" id="{931194E0-48AD-4258-BDAE-EACC3659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51" y="4336295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31" name="Oval 43">
            <a:extLst>
              <a:ext uri="{FF2B5EF4-FFF2-40B4-BE49-F238E27FC236}">
                <a16:creationId xmlns:a16="http://schemas.microsoft.com/office/drawing/2014/main" id="{5DE20E6B-E6B6-4128-B3FC-A708E0BA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951" y="40314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32" name="Oval 44">
            <a:extLst>
              <a:ext uri="{FF2B5EF4-FFF2-40B4-BE49-F238E27FC236}">
                <a16:creationId xmlns:a16="http://schemas.microsoft.com/office/drawing/2014/main" id="{727D325D-0740-42AF-8C01-2C5F9C575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951" y="4641095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33" name="Text Box 45">
            <a:extLst>
              <a:ext uri="{FF2B5EF4-FFF2-40B4-BE49-F238E27FC236}">
                <a16:creationId xmlns:a16="http://schemas.microsoft.com/office/drawing/2014/main" id="{A17D98E3-DF16-45C3-81DD-4EA9BDC7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364" y="3985459"/>
            <a:ext cx="311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12334" name="Text Box 46">
            <a:extLst>
              <a:ext uri="{FF2B5EF4-FFF2-40B4-BE49-F238E27FC236}">
                <a16:creationId xmlns:a16="http://schemas.microsoft.com/office/drawing/2014/main" id="{E3E23DF6-6912-42B7-A782-07BDC1EC1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351" y="3972759"/>
            <a:ext cx="311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-</a:t>
            </a:r>
          </a:p>
        </p:txBody>
      </p:sp>
      <p:sp>
        <p:nvSpPr>
          <p:cNvPr id="12335" name="Line 47">
            <a:extLst>
              <a:ext uri="{FF2B5EF4-FFF2-40B4-BE49-F238E27FC236}">
                <a16:creationId xmlns:a16="http://schemas.microsoft.com/office/drawing/2014/main" id="{C7BA1F43-3D74-406E-8C07-D7EC242C3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5751" y="4260095"/>
            <a:ext cx="2286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36" name="Line 48">
            <a:extLst>
              <a:ext uri="{FF2B5EF4-FFF2-40B4-BE49-F238E27FC236}">
                <a16:creationId xmlns:a16="http://schemas.microsoft.com/office/drawing/2014/main" id="{7ADF7354-89D7-4C63-BD4A-00A32DDFD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3751" y="4793495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37" name="Text Box 49">
            <a:extLst>
              <a:ext uri="{FF2B5EF4-FFF2-40B4-BE49-F238E27FC236}">
                <a16:creationId xmlns:a16="http://schemas.microsoft.com/office/drawing/2014/main" id="{CF0D9826-1F49-4FA4-B82C-9100D81BE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51" y="4031496"/>
            <a:ext cx="311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-</a:t>
            </a:r>
          </a:p>
        </p:txBody>
      </p:sp>
      <p:sp>
        <p:nvSpPr>
          <p:cNvPr id="12338" name="Text Box 50">
            <a:extLst>
              <a:ext uri="{FF2B5EF4-FFF2-40B4-BE49-F238E27FC236}">
                <a16:creationId xmlns:a16="http://schemas.microsoft.com/office/drawing/2014/main" id="{51D036C3-CD8C-4848-970A-72BAC1DF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951" y="4031496"/>
            <a:ext cx="311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12339" name="Line 51">
            <a:extLst>
              <a:ext uri="{FF2B5EF4-FFF2-40B4-BE49-F238E27FC236}">
                <a16:creationId xmlns:a16="http://schemas.microsoft.com/office/drawing/2014/main" id="{04C7191B-BEB9-47B6-860B-E90E9B3B4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5751" y="4793495"/>
            <a:ext cx="2286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40" name="Line 52">
            <a:extLst>
              <a:ext uri="{FF2B5EF4-FFF2-40B4-BE49-F238E27FC236}">
                <a16:creationId xmlns:a16="http://schemas.microsoft.com/office/drawing/2014/main" id="{E70922BE-C169-4D19-A8DA-66E270DB7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3751" y="4260095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41" name="Rectangle 53">
            <a:extLst>
              <a:ext uri="{FF2B5EF4-FFF2-40B4-BE49-F238E27FC236}">
                <a16:creationId xmlns:a16="http://schemas.microsoft.com/office/drawing/2014/main" id="{66741149-0035-4829-80EE-66389982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351" y="5022095"/>
            <a:ext cx="1447800" cy="838200"/>
          </a:xfrm>
          <a:prstGeom prst="rect">
            <a:avLst/>
          </a:prstGeom>
          <a:solidFill>
            <a:srgbClr val="0096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zh-CN" altLang="en-US" sz="2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疏水作用力</a:t>
            </a:r>
          </a:p>
        </p:txBody>
      </p:sp>
      <p:sp>
        <p:nvSpPr>
          <p:cNvPr id="12342" name="Rectangle 54">
            <a:extLst>
              <a:ext uri="{FF2B5EF4-FFF2-40B4-BE49-F238E27FC236}">
                <a16:creationId xmlns:a16="http://schemas.microsoft.com/office/drawing/2014/main" id="{2BAE8BA6-FB27-48F0-8E9D-D7E7B64D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151" y="5022095"/>
            <a:ext cx="13716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endParaRPr kumimoji="1" lang="zh-CN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015" name="AutoShape 55">
            <a:extLst>
              <a:ext uri="{FF2B5EF4-FFF2-40B4-BE49-F238E27FC236}">
                <a16:creationId xmlns:a16="http://schemas.microsoft.com/office/drawing/2014/main" id="{545F835A-C8B8-44B7-820A-4D9BFC9B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749" y="515068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44" name="AutoShape 56">
            <a:extLst>
              <a:ext uri="{FF2B5EF4-FFF2-40B4-BE49-F238E27FC236}">
                <a16:creationId xmlns:a16="http://schemas.microsoft.com/office/drawing/2014/main" id="{747B2871-8638-417C-8A19-3B604798CB7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23151" y="5036383"/>
            <a:ext cx="381000" cy="533400"/>
          </a:xfrm>
          <a:prstGeom prst="homePlat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1017" name="AutoShape 57">
            <a:extLst>
              <a:ext uri="{FF2B5EF4-FFF2-40B4-BE49-F238E27FC236}">
                <a16:creationId xmlns:a16="http://schemas.microsoft.com/office/drawing/2014/main" id="{421DFC47-F30F-402F-9C34-75B42F33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750" y="5174495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346" name="AutoShape 58">
            <a:extLst>
              <a:ext uri="{FF2B5EF4-FFF2-40B4-BE49-F238E27FC236}">
                <a16:creationId xmlns:a16="http://schemas.microsoft.com/office/drawing/2014/main" id="{8C202306-EF68-476F-A41B-921083A23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551" y="5479295"/>
            <a:ext cx="2743200" cy="838200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kumimoji="1" lang="zh-CN" altLang="en-US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排斥的水</a:t>
            </a: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E7623933-66DF-4B93-81F3-BF7EE05B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50" y="82568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b="1" dirty="0">
                <a:solidFill>
                  <a:schemeClr val="tx1"/>
                </a:solidFill>
                <a:ea typeface="黑体" panose="02010609060101010101" pitchFamily="49" charset="-122"/>
              </a:rPr>
              <a:t>抗原抗体结合力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136EEA3-C20D-46D6-96DB-E1D0CBD9EC33}"/>
              </a:ext>
            </a:extLst>
          </p:cNvPr>
          <p:cNvGrpSpPr/>
          <p:nvPr/>
        </p:nvGrpSpPr>
        <p:grpSpPr>
          <a:xfrm>
            <a:off x="6948901" y="2163755"/>
            <a:ext cx="4720941" cy="839880"/>
            <a:chOff x="2714595" y="4274797"/>
            <a:chExt cx="5534840" cy="1245206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1E1D0025-6659-4E8D-B3AD-CA0516925391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47005F3A-C60C-47A2-BB98-D73DD68333F3}"/>
                </a:ext>
              </a:extLst>
            </p:cNvPr>
            <p:cNvSpPr/>
            <p:nvPr/>
          </p:nvSpPr>
          <p:spPr>
            <a:xfrm>
              <a:off x="2929238" y="4274797"/>
              <a:ext cx="5119036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合适的温度、</a:t>
              </a:r>
              <a:r>
                <a:rPr lang="en-US" altLang="zh-CN" sz="24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pH</a:t>
              </a:r>
              <a:r>
                <a:rPr lang="zh-CN" altLang="en-US" sz="24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、离子强度</a:t>
              </a:r>
              <a:endParaRPr lang="zh-CN" altLang="en-US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9B3D909-AD44-4DBA-B3BE-0923A611299B}"/>
              </a:ext>
            </a:extLst>
          </p:cNvPr>
          <p:cNvGrpSpPr/>
          <p:nvPr/>
        </p:nvGrpSpPr>
        <p:grpSpPr>
          <a:xfrm>
            <a:off x="6940962" y="3550830"/>
            <a:ext cx="4720941" cy="839880"/>
            <a:chOff x="2714595" y="4274797"/>
            <a:chExt cx="5534840" cy="1245206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FC4D14F6-9125-4E35-9005-B5ECAC8E9554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97C5F965-9F34-47AB-8166-D05FD031EA65}"/>
                </a:ext>
              </a:extLst>
            </p:cNvPr>
            <p:cNvSpPr/>
            <p:nvPr/>
          </p:nvSpPr>
          <p:spPr>
            <a:xfrm>
              <a:off x="2929238" y="4274797"/>
              <a:ext cx="5128344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完整的抗体</a:t>
              </a:r>
              <a:endParaRPr lang="zh-CN" altLang="en-US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86DC7B6-BBEB-45B9-8612-22A443835965}"/>
              </a:ext>
            </a:extLst>
          </p:cNvPr>
          <p:cNvGrpSpPr/>
          <p:nvPr/>
        </p:nvGrpSpPr>
        <p:grpSpPr>
          <a:xfrm>
            <a:off x="6940962" y="4850997"/>
            <a:ext cx="4720941" cy="839880"/>
            <a:chOff x="2714595" y="4274797"/>
            <a:chExt cx="5534840" cy="1245206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DE0D3F1-45AB-45E6-92E9-A00BC72C8191}"/>
                </a:ext>
              </a:extLst>
            </p:cNvPr>
            <p:cNvSpPr/>
            <p:nvPr/>
          </p:nvSpPr>
          <p:spPr>
            <a:xfrm>
              <a:off x="2714595" y="4713604"/>
              <a:ext cx="5534840" cy="806399"/>
            </a:xfrm>
            <a:prstGeom prst="rect">
              <a:avLst/>
            </a:prstGeom>
          </p:spPr>
          <p:style>
            <a:ln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46780092-3768-48A0-903A-4E7F3409D1ED}"/>
                </a:ext>
              </a:extLst>
            </p:cNvPr>
            <p:cNvSpPr/>
            <p:nvPr/>
          </p:nvSpPr>
          <p:spPr>
            <a:xfrm>
              <a:off x="2929238" y="4274797"/>
              <a:ext cx="5128344" cy="944640"/>
            </a:xfrm>
            <a:custGeom>
              <a:avLst/>
              <a:gdLst>
                <a:gd name="connsiteX0" fmla="*/ 0 w 4658141"/>
                <a:gd name="connsiteY0" fmla="*/ 157443 h 944640"/>
                <a:gd name="connsiteX1" fmla="*/ 157443 w 4658141"/>
                <a:gd name="connsiteY1" fmla="*/ 0 h 944640"/>
                <a:gd name="connsiteX2" fmla="*/ 4500698 w 4658141"/>
                <a:gd name="connsiteY2" fmla="*/ 0 h 944640"/>
                <a:gd name="connsiteX3" fmla="*/ 4658141 w 4658141"/>
                <a:gd name="connsiteY3" fmla="*/ 157443 h 944640"/>
                <a:gd name="connsiteX4" fmla="*/ 4658141 w 4658141"/>
                <a:gd name="connsiteY4" fmla="*/ 787197 h 944640"/>
                <a:gd name="connsiteX5" fmla="*/ 4500698 w 4658141"/>
                <a:gd name="connsiteY5" fmla="*/ 944640 h 944640"/>
                <a:gd name="connsiteX6" fmla="*/ 157443 w 4658141"/>
                <a:gd name="connsiteY6" fmla="*/ 944640 h 944640"/>
                <a:gd name="connsiteX7" fmla="*/ 0 w 4658141"/>
                <a:gd name="connsiteY7" fmla="*/ 787197 h 944640"/>
                <a:gd name="connsiteX8" fmla="*/ 0 w 4658141"/>
                <a:gd name="connsiteY8" fmla="*/ 157443 h 9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141" h="944640">
                  <a:moveTo>
                    <a:pt x="0" y="157443"/>
                  </a:moveTo>
                  <a:cubicBezTo>
                    <a:pt x="0" y="70490"/>
                    <a:pt x="70490" y="0"/>
                    <a:pt x="157443" y="0"/>
                  </a:cubicBezTo>
                  <a:lnTo>
                    <a:pt x="4500698" y="0"/>
                  </a:lnTo>
                  <a:cubicBezTo>
                    <a:pt x="4587651" y="0"/>
                    <a:pt x="4658141" y="70490"/>
                    <a:pt x="4658141" y="157443"/>
                  </a:cubicBezTo>
                  <a:lnTo>
                    <a:pt x="4658141" y="787197"/>
                  </a:lnTo>
                  <a:cubicBezTo>
                    <a:pt x="4658141" y="874150"/>
                    <a:pt x="4587651" y="944640"/>
                    <a:pt x="4500698" y="944640"/>
                  </a:cubicBezTo>
                  <a:lnTo>
                    <a:pt x="157443" y="944640"/>
                  </a:lnTo>
                  <a:cubicBezTo>
                    <a:pt x="70490" y="944640"/>
                    <a:pt x="0" y="874150"/>
                    <a:pt x="0" y="787197"/>
                  </a:cubicBezTo>
                  <a:lnTo>
                    <a:pt x="0" y="1574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181" tIns="46114" rIns="222181" bIns="46114" numCol="1" spcCol="1270" anchor="ctr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Comic Sans MS" panose="030F0702030302020204" pitchFamily="66" charset="0"/>
                  <a:ea typeface="楷体_GB2312" pitchFamily="49" charset="-122"/>
                </a:rPr>
                <a:t>结合可逆</a:t>
              </a:r>
              <a:endParaRPr lang="zh-CN" altLang="en-US" sz="24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2" grpId="0" animBg="1"/>
      <p:bldP spid="40984" grpId="0" animBg="1"/>
      <p:bldP spid="40993" grpId="0" animBg="1"/>
      <p:bldP spid="40996" grpId="0" animBg="1"/>
      <p:bldP spid="41001" grpId="0" animBg="1"/>
      <p:bldP spid="41002" grpId="0" animBg="1"/>
      <p:bldP spid="41015" grpId="0" animBg="1"/>
      <p:bldP spid="410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AA15A29-DD4C-4407-A7E3-EA9554A29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101" y="158424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黑体" panose="02010609060101010101" pitchFamily="49" charset="-122"/>
              </a:rPr>
              <a:t>抗体抗原结合的特异性</a:t>
            </a:r>
          </a:p>
        </p:txBody>
      </p:sp>
      <p:pic>
        <p:nvPicPr>
          <p:cNvPr id="769029" name="Picture 5" descr="抗体的抗原结合部位">
            <a:extLst>
              <a:ext uri="{FF2B5EF4-FFF2-40B4-BE49-F238E27FC236}">
                <a16:creationId xmlns:a16="http://schemas.microsoft.com/office/drawing/2014/main" id="{442FB416-EBA2-405D-981F-9DFFC473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57" y="2700116"/>
            <a:ext cx="5555294" cy="327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573BA81-5C49-4874-A37A-26C86610CC6A}"/>
              </a:ext>
            </a:extLst>
          </p:cNvPr>
          <p:cNvSpPr/>
          <p:nvPr/>
        </p:nvSpPr>
        <p:spPr>
          <a:xfrm>
            <a:off x="1152557" y="1613081"/>
            <a:ext cx="8649223" cy="612397"/>
          </a:xfrm>
          <a:custGeom>
            <a:avLst/>
            <a:gdLst>
              <a:gd name="connsiteX0" fmla="*/ 0 w 8128000"/>
              <a:gd name="connsiteY0" fmla="*/ 61240 h 612397"/>
              <a:gd name="connsiteX1" fmla="*/ 61240 w 8128000"/>
              <a:gd name="connsiteY1" fmla="*/ 0 h 612397"/>
              <a:gd name="connsiteX2" fmla="*/ 8066760 w 8128000"/>
              <a:gd name="connsiteY2" fmla="*/ 0 h 612397"/>
              <a:gd name="connsiteX3" fmla="*/ 8128000 w 8128000"/>
              <a:gd name="connsiteY3" fmla="*/ 61240 h 612397"/>
              <a:gd name="connsiteX4" fmla="*/ 8128000 w 8128000"/>
              <a:gd name="connsiteY4" fmla="*/ 551157 h 612397"/>
              <a:gd name="connsiteX5" fmla="*/ 8066760 w 8128000"/>
              <a:gd name="connsiteY5" fmla="*/ 612397 h 612397"/>
              <a:gd name="connsiteX6" fmla="*/ 61240 w 8128000"/>
              <a:gd name="connsiteY6" fmla="*/ 612397 h 612397"/>
              <a:gd name="connsiteX7" fmla="*/ 0 w 8128000"/>
              <a:gd name="connsiteY7" fmla="*/ 551157 h 612397"/>
              <a:gd name="connsiteX8" fmla="*/ 0 w 8128000"/>
              <a:gd name="connsiteY8" fmla="*/ 61240 h 6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612397">
                <a:moveTo>
                  <a:pt x="0" y="61240"/>
                </a:moveTo>
                <a:cubicBezTo>
                  <a:pt x="0" y="27418"/>
                  <a:pt x="27418" y="0"/>
                  <a:pt x="61240" y="0"/>
                </a:cubicBezTo>
                <a:lnTo>
                  <a:pt x="8066760" y="0"/>
                </a:lnTo>
                <a:cubicBezTo>
                  <a:pt x="8100582" y="0"/>
                  <a:pt x="8128000" y="27418"/>
                  <a:pt x="8128000" y="61240"/>
                </a:cubicBezTo>
                <a:lnTo>
                  <a:pt x="8128000" y="551157"/>
                </a:lnTo>
                <a:cubicBezTo>
                  <a:pt x="8128000" y="584979"/>
                  <a:pt x="8100582" y="612397"/>
                  <a:pt x="8066760" y="612397"/>
                </a:cubicBezTo>
                <a:lnTo>
                  <a:pt x="61240" y="612397"/>
                </a:lnTo>
                <a:cubicBezTo>
                  <a:pt x="27418" y="612397"/>
                  <a:pt x="0" y="584979"/>
                  <a:pt x="0" y="551157"/>
                </a:cubicBezTo>
                <a:lnTo>
                  <a:pt x="0" y="6124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8896" tIns="58576" rIns="78896" bIns="5857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zh-CN" altLang="en-US" sz="3600" b="1" kern="1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抗原结合部位与抗原决定簇的结构互补</a:t>
            </a:r>
            <a:endParaRPr lang="zh-CN" altLang="en-US" sz="3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C4D9900-094A-4BE5-A1B5-DEFE3FE13FD0}"/>
              </a:ext>
            </a:extLst>
          </p:cNvPr>
          <p:cNvSpPr/>
          <p:nvPr/>
        </p:nvSpPr>
        <p:spPr>
          <a:xfrm>
            <a:off x="7660250" y="3378992"/>
            <a:ext cx="4020284" cy="612397"/>
          </a:xfrm>
          <a:custGeom>
            <a:avLst/>
            <a:gdLst>
              <a:gd name="connsiteX0" fmla="*/ 0 w 7478859"/>
              <a:gd name="connsiteY0" fmla="*/ 102087 h 612397"/>
              <a:gd name="connsiteX1" fmla="*/ 102087 w 7478859"/>
              <a:gd name="connsiteY1" fmla="*/ 0 h 612397"/>
              <a:gd name="connsiteX2" fmla="*/ 7376772 w 7478859"/>
              <a:gd name="connsiteY2" fmla="*/ 0 h 612397"/>
              <a:gd name="connsiteX3" fmla="*/ 7478859 w 7478859"/>
              <a:gd name="connsiteY3" fmla="*/ 102087 h 612397"/>
              <a:gd name="connsiteX4" fmla="*/ 7478859 w 7478859"/>
              <a:gd name="connsiteY4" fmla="*/ 510310 h 612397"/>
              <a:gd name="connsiteX5" fmla="*/ 7376772 w 7478859"/>
              <a:gd name="connsiteY5" fmla="*/ 612397 h 612397"/>
              <a:gd name="connsiteX6" fmla="*/ 102087 w 7478859"/>
              <a:gd name="connsiteY6" fmla="*/ 612397 h 612397"/>
              <a:gd name="connsiteX7" fmla="*/ 0 w 7478859"/>
              <a:gd name="connsiteY7" fmla="*/ 510310 h 612397"/>
              <a:gd name="connsiteX8" fmla="*/ 0 w 7478859"/>
              <a:gd name="connsiteY8" fmla="*/ 102087 h 6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8859" h="612397">
                <a:moveTo>
                  <a:pt x="0" y="102087"/>
                </a:moveTo>
                <a:cubicBezTo>
                  <a:pt x="0" y="45706"/>
                  <a:pt x="45706" y="0"/>
                  <a:pt x="102087" y="0"/>
                </a:cubicBezTo>
                <a:lnTo>
                  <a:pt x="7376772" y="0"/>
                </a:lnTo>
                <a:cubicBezTo>
                  <a:pt x="7433153" y="0"/>
                  <a:pt x="7478859" y="45706"/>
                  <a:pt x="7478859" y="102087"/>
                </a:cubicBezTo>
                <a:lnTo>
                  <a:pt x="7478859" y="510310"/>
                </a:lnTo>
                <a:cubicBezTo>
                  <a:pt x="7478859" y="566691"/>
                  <a:pt x="7433153" y="612397"/>
                  <a:pt x="7376772" y="612397"/>
                </a:cubicBezTo>
                <a:lnTo>
                  <a:pt x="102087" y="612397"/>
                </a:lnTo>
                <a:cubicBezTo>
                  <a:pt x="45706" y="612397"/>
                  <a:pt x="0" y="566691"/>
                  <a:pt x="0" y="510310"/>
                </a:cubicBezTo>
                <a:lnTo>
                  <a:pt x="0" y="1020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7484" tIns="257484" rIns="257484" bIns="257484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3200" b="1" kern="1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凹陷与凸起的互补</a:t>
            </a:r>
            <a:endParaRPr lang="zh-CN" altLang="en-US" sz="3200" kern="1200" dirty="0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464DEA4-243A-4714-93BB-E59C6E895C8D}"/>
              </a:ext>
            </a:extLst>
          </p:cNvPr>
          <p:cNvSpPr/>
          <p:nvPr/>
        </p:nvSpPr>
        <p:spPr>
          <a:xfrm>
            <a:off x="7660249" y="4754811"/>
            <a:ext cx="4020285" cy="1429854"/>
          </a:xfrm>
          <a:custGeom>
            <a:avLst/>
            <a:gdLst>
              <a:gd name="connsiteX0" fmla="*/ 0 w 7478859"/>
              <a:gd name="connsiteY0" fmla="*/ 102087 h 612397"/>
              <a:gd name="connsiteX1" fmla="*/ 102087 w 7478859"/>
              <a:gd name="connsiteY1" fmla="*/ 0 h 612397"/>
              <a:gd name="connsiteX2" fmla="*/ 7376772 w 7478859"/>
              <a:gd name="connsiteY2" fmla="*/ 0 h 612397"/>
              <a:gd name="connsiteX3" fmla="*/ 7478859 w 7478859"/>
              <a:gd name="connsiteY3" fmla="*/ 102087 h 612397"/>
              <a:gd name="connsiteX4" fmla="*/ 7478859 w 7478859"/>
              <a:gd name="connsiteY4" fmla="*/ 510310 h 612397"/>
              <a:gd name="connsiteX5" fmla="*/ 7376772 w 7478859"/>
              <a:gd name="connsiteY5" fmla="*/ 612397 h 612397"/>
              <a:gd name="connsiteX6" fmla="*/ 102087 w 7478859"/>
              <a:gd name="connsiteY6" fmla="*/ 612397 h 612397"/>
              <a:gd name="connsiteX7" fmla="*/ 0 w 7478859"/>
              <a:gd name="connsiteY7" fmla="*/ 510310 h 612397"/>
              <a:gd name="connsiteX8" fmla="*/ 0 w 7478859"/>
              <a:gd name="connsiteY8" fmla="*/ 102087 h 6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8859" h="612397">
                <a:moveTo>
                  <a:pt x="0" y="102087"/>
                </a:moveTo>
                <a:cubicBezTo>
                  <a:pt x="0" y="45706"/>
                  <a:pt x="45706" y="0"/>
                  <a:pt x="102087" y="0"/>
                </a:cubicBezTo>
                <a:lnTo>
                  <a:pt x="7376772" y="0"/>
                </a:lnTo>
                <a:cubicBezTo>
                  <a:pt x="7433153" y="0"/>
                  <a:pt x="7478859" y="45706"/>
                  <a:pt x="7478859" y="102087"/>
                </a:cubicBezTo>
                <a:lnTo>
                  <a:pt x="7478859" y="510310"/>
                </a:lnTo>
                <a:cubicBezTo>
                  <a:pt x="7478859" y="566691"/>
                  <a:pt x="7433153" y="612397"/>
                  <a:pt x="7376772" y="612397"/>
                </a:cubicBezTo>
                <a:lnTo>
                  <a:pt x="102087" y="612397"/>
                </a:lnTo>
                <a:cubicBezTo>
                  <a:pt x="45706" y="612397"/>
                  <a:pt x="0" y="566691"/>
                  <a:pt x="0" y="510310"/>
                </a:cubicBezTo>
                <a:lnTo>
                  <a:pt x="0" y="1020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7484" tIns="257484" rIns="257484" bIns="257484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3200" b="1" kern="1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促进疏水键或离子键的形成</a:t>
            </a:r>
            <a:endParaRPr lang="zh-CN" altLang="en-US" sz="3200" kern="1200" dirty="0">
              <a:solidFill>
                <a:schemeClr val="tx1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1CEE612-B811-4418-B58C-60E9F8558E48}"/>
              </a:ext>
            </a:extLst>
          </p:cNvPr>
          <p:cNvSpPr/>
          <p:nvPr/>
        </p:nvSpPr>
        <p:spPr>
          <a:xfrm>
            <a:off x="7045633" y="2678195"/>
            <a:ext cx="1351128" cy="794767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kern="1200" dirty="0"/>
              <a:t>几何构象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CD1AB8B-EF32-4261-9375-FF3ED5AAA0DD}"/>
              </a:ext>
            </a:extLst>
          </p:cNvPr>
          <p:cNvSpPr/>
          <p:nvPr/>
        </p:nvSpPr>
        <p:spPr>
          <a:xfrm>
            <a:off x="6940831" y="4236384"/>
            <a:ext cx="1351128" cy="794767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kern="1200" dirty="0"/>
              <a:t>理化性质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823</Words>
  <Application>Microsoft Office PowerPoint</Application>
  <PresentationFormat>宽屏</PresentationFormat>
  <Paragraphs>214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等线</vt:lpstr>
      <vt:lpstr>等线 Light</vt:lpstr>
      <vt:lpstr>黑体</vt:lpstr>
      <vt:lpstr>华文新魏</vt:lpstr>
      <vt:lpstr>楷体_GB2312</vt:lpstr>
      <vt:lpstr>微软雅黑</vt:lpstr>
      <vt:lpstr>Arial</vt:lpstr>
      <vt:lpstr>Comic Sans MS</vt:lpstr>
      <vt:lpstr>Times New Roman</vt:lpstr>
      <vt:lpstr>Wingdings</vt:lpstr>
      <vt:lpstr>Office 主题​​</vt:lpstr>
      <vt:lpstr>PowerPoint 演示文稿</vt:lpstr>
      <vt:lpstr>抗体分子的生物学功能</vt:lpstr>
      <vt:lpstr>一、特异性结合抗原</vt:lpstr>
      <vt:lpstr>特异性结合抗原</vt:lpstr>
      <vt:lpstr>抗原结合位点</vt:lpstr>
      <vt:lpstr>抗原结合部位</vt:lpstr>
      <vt:lpstr>PowerPoint 演示文稿</vt:lpstr>
      <vt:lpstr>PowerPoint 演示文稿</vt:lpstr>
      <vt:lpstr>抗体抗原结合的特异性</vt:lpstr>
      <vt:lpstr>抗体的结合价</vt:lpstr>
      <vt:lpstr>PowerPoint 演示文稿</vt:lpstr>
      <vt:lpstr>抗体与抗原结合的直接效应-中和作用</vt:lpstr>
      <vt:lpstr>PowerPoint 演示文稿</vt:lpstr>
      <vt:lpstr>PowerPoint 演示文稿</vt:lpstr>
      <vt:lpstr>二、效应功能</vt:lpstr>
      <vt:lpstr>PowerPoint 演示文稿</vt:lpstr>
      <vt:lpstr>PowerPoint 演示文稿</vt:lpstr>
      <vt:lpstr>PowerPoint 演示文稿</vt:lpstr>
      <vt:lpstr>PowerPoint 演示文稿</vt:lpstr>
      <vt:lpstr>补体激活的生物学效应</vt:lpstr>
      <vt:lpstr>PowerPoint 演示文稿</vt:lpstr>
      <vt:lpstr>调理吞噬作用</vt:lpstr>
      <vt:lpstr>抗体介导的调理作用</vt:lpstr>
      <vt:lpstr>抗体介导的调理作用</vt:lpstr>
      <vt:lpstr>抗体介导的调理作用</vt:lpstr>
      <vt:lpstr>抗体介导的调理作用</vt:lpstr>
      <vt:lpstr>抗体调理作用机制</vt:lpstr>
      <vt:lpstr>抗体依赖性细胞介导的细胞毒作用(ADCC) </vt:lpstr>
      <vt:lpstr>ADCC作用</vt:lpstr>
      <vt:lpstr>IgE FcR介导的效应功能</vt:lpstr>
      <vt:lpstr>Fc受体介导的转运功能</vt:lpstr>
      <vt:lpstr>Fc受体介导的转运功能</vt:lpstr>
      <vt:lpstr>Fc受体介导的转运功能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抗体的结构与功能 抗体基因结构与重排回顾</dc:title>
  <dc:creator>in</dc:creator>
  <cp:lastModifiedBy>Windows 用户</cp:lastModifiedBy>
  <cp:revision>139</cp:revision>
  <dcterms:created xsi:type="dcterms:W3CDTF">2021-01-08T09:08:38Z</dcterms:created>
  <dcterms:modified xsi:type="dcterms:W3CDTF">2021-04-25T15:52:45Z</dcterms:modified>
</cp:coreProperties>
</file>